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D52223"/>
    <a:srgbClr val="8A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7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832" y="68"/>
      </p:cViewPr>
      <p:guideLst>
        <p:guide orient="horz" pos="3024"/>
        <p:guide pos="40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8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04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49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75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35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7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82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8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03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03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0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9CFA-A043-4F51-81EA-E42506B9B9D7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14FB-FBC7-4C7E-BC3B-0924F0D3B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78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人, 男, 持つ, 水 が含まれている画像&#10;&#10;自動的に生成された説明" hidden="1">
            <a:extLst>
              <a:ext uri="{FF2B5EF4-FFF2-40B4-BE49-F238E27FC236}">
                <a16:creationId xmlns:a16="http://schemas.microsoft.com/office/drawing/2014/main" id="{4B230A8A-6224-4BC4-9100-B09D9217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/>
          <a:stretch/>
        </p:blipFill>
        <p:spPr>
          <a:xfrm>
            <a:off x="612843" y="1970"/>
            <a:ext cx="11575914" cy="9586162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21CEB4F-630C-4D89-8AF5-379343F6C066}"/>
              </a:ext>
            </a:extLst>
          </p:cNvPr>
          <p:cNvGrpSpPr/>
          <p:nvPr/>
        </p:nvGrpSpPr>
        <p:grpSpPr>
          <a:xfrm>
            <a:off x="951879" y="289145"/>
            <a:ext cx="10316097" cy="9380682"/>
            <a:chOff x="951879" y="289145"/>
            <a:chExt cx="10316097" cy="9380682"/>
          </a:xfrm>
        </p:grpSpPr>
        <p:grpSp>
          <p:nvGrpSpPr>
            <p:cNvPr id="473" name="グループ化 472">
              <a:extLst>
                <a:ext uri="{FF2B5EF4-FFF2-40B4-BE49-F238E27FC236}">
                  <a16:creationId xmlns:a16="http://schemas.microsoft.com/office/drawing/2014/main" id="{CD16E0BE-7516-4E48-8C45-02FC516B2D16}"/>
                </a:ext>
              </a:extLst>
            </p:cNvPr>
            <p:cNvGrpSpPr/>
            <p:nvPr/>
          </p:nvGrpSpPr>
          <p:grpSpPr>
            <a:xfrm>
              <a:off x="951879" y="292353"/>
              <a:ext cx="10316097" cy="9377474"/>
              <a:chOff x="951879" y="292353"/>
              <a:chExt cx="10316097" cy="9377474"/>
            </a:xfrm>
          </p:grpSpPr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B3763481-3D5D-49B8-9550-9F2444D0842B}"/>
                  </a:ext>
                </a:extLst>
              </p:cNvPr>
              <p:cNvSpPr/>
              <p:nvPr/>
            </p:nvSpPr>
            <p:spPr>
              <a:xfrm>
                <a:off x="5313408" y="2226665"/>
                <a:ext cx="620667" cy="134254"/>
              </a:xfrm>
              <a:custGeom>
                <a:avLst/>
                <a:gdLst>
                  <a:gd name="connsiteX0" fmla="*/ 1542 w 620667"/>
                  <a:gd name="connsiteY0" fmla="*/ 129185 h 134254"/>
                  <a:gd name="connsiteX1" fmla="*/ 77742 w 620667"/>
                  <a:gd name="connsiteY1" fmla="*/ 124423 h 134254"/>
                  <a:gd name="connsiteX2" fmla="*/ 136480 w 620667"/>
                  <a:gd name="connsiteY2" fmla="*/ 83148 h 134254"/>
                  <a:gd name="connsiteX3" fmla="*/ 168230 w 620667"/>
                  <a:gd name="connsiteY3" fmla="*/ 87910 h 134254"/>
                  <a:gd name="connsiteX4" fmla="*/ 182517 w 620667"/>
                  <a:gd name="connsiteY4" fmla="*/ 59335 h 134254"/>
                  <a:gd name="connsiteX5" fmla="*/ 277767 w 620667"/>
                  <a:gd name="connsiteY5" fmla="*/ 32348 h 134254"/>
                  <a:gd name="connsiteX6" fmla="*/ 315867 w 620667"/>
                  <a:gd name="connsiteY6" fmla="*/ 38698 h 134254"/>
                  <a:gd name="connsiteX7" fmla="*/ 382542 w 620667"/>
                  <a:gd name="connsiteY7" fmla="*/ 24410 h 134254"/>
                  <a:gd name="connsiteX8" fmla="*/ 436517 w 620667"/>
                  <a:gd name="connsiteY8" fmla="*/ 18060 h 134254"/>
                  <a:gd name="connsiteX9" fmla="*/ 620667 w 620667"/>
                  <a:gd name="connsiteY9" fmla="*/ 2185 h 134254"/>
                  <a:gd name="connsiteX10" fmla="*/ 434930 w 620667"/>
                  <a:gd name="connsiteY10" fmla="*/ 5360 h 134254"/>
                  <a:gd name="connsiteX11" fmla="*/ 301580 w 620667"/>
                  <a:gd name="connsiteY11" fmla="*/ 49810 h 134254"/>
                  <a:gd name="connsiteX12" fmla="*/ 152355 w 620667"/>
                  <a:gd name="connsiteY12" fmla="*/ 62510 h 134254"/>
                  <a:gd name="connsiteX13" fmla="*/ 1542 w 620667"/>
                  <a:gd name="connsiteY13" fmla="*/ 129185 h 13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667" h="134254">
                    <a:moveTo>
                      <a:pt x="1542" y="129185"/>
                    </a:moveTo>
                    <a:cubicBezTo>
                      <a:pt x="-10893" y="139504"/>
                      <a:pt x="55252" y="132096"/>
                      <a:pt x="77742" y="124423"/>
                    </a:cubicBezTo>
                    <a:cubicBezTo>
                      <a:pt x="100232" y="116750"/>
                      <a:pt x="121399" y="89233"/>
                      <a:pt x="136480" y="83148"/>
                    </a:cubicBezTo>
                    <a:cubicBezTo>
                      <a:pt x="151561" y="77062"/>
                      <a:pt x="160557" y="91879"/>
                      <a:pt x="168230" y="87910"/>
                    </a:cubicBezTo>
                    <a:cubicBezTo>
                      <a:pt x="175903" y="83941"/>
                      <a:pt x="164261" y="68595"/>
                      <a:pt x="182517" y="59335"/>
                    </a:cubicBezTo>
                    <a:cubicBezTo>
                      <a:pt x="200773" y="50075"/>
                      <a:pt x="255542" y="35787"/>
                      <a:pt x="277767" y="32348"/>
                    </a:cubicBezTo>
                    <a:cubicBezTo>
                      <a:pt x="299992" y="28908"/>
                      <a:pt x="298404" y="40021"/>
                      <a:pt x="315867" y="38698"/>
                    </a:cubicBezTo>
                    <a:cubicBezTo>
                      <a:pt x="333330" y="37375"/>
                      <a:pt x="362434" y="27850"/>
                      <a:pt x="382542" y="24410"/>
                    </a:cubicBezTo>
                    <a:cubicBezTo>
                      <a:pt x="402650" y="20970"/>
                      <a:pt x="436517" y="18060"/>
                      <a:pt x="436517" y="18060"/>
                    </a:cubicBezTo>
                    <a:cubicBezTo>
                      <a:pt x="476204" y="14356"/>
                      <a:pt x="620931" y="4302"/>
                      <a:pt x="620667" y="2185"/>
                    </a:cubicBezTo>
                    <a:cubicBezTo>
                      <a:pt x="620403" y="68"/>
                      <a:pt x="488111" y="-2577"/>
                      <a:pt x="434930" y="5360"/>
                    </a:cubicBezTo>
                    <a:cubicBezTo>
                      <a:pt x="381749" y="13297"/>
                      <a:pt x="348676" y="40285"/>
                      <a:pt x="301580" y="49810"/>
                    </a:cubicBezTo>
                    <a:cubicBezTo>
                      <a:pt x="254484" y="59335"/>
                      <a:pt x="201038" y="49810"/>
                      <a:pt x="152355" y="62510"/>
                    </a:cubicBezTo>
                    <a:cubicBezTo>
                      <a:pt x="103672" y="75210"/>
                      <a:pt x="13977" y="118866"/>
                      <a:pt x="1542" y="1291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62F27B3F-4517-41F2-A478-CCDE757B609A}"/>
                  </a:ext>
                </a:extLst>
              </p:cNvPr>
              <p:cNvSpPr/>
              <p:nvPr/>
            </p:nvSpPr>
            <p:spPr>
              <a:xfrm>
                <a:off x="5934071" y="2244639"/>
                <a:ext cx="168281" cy="161145"/>
              </a:xfrm>
              <a:custGeom>
                <a:avLst/>
                <a:gdLst>
                  <a:gd name="connsiteX0" fmla="*/ 4 w 168281"/>
                  <a:gd name="connsiteY0" fmla="*/ 86 h 161145"/>
                  <a:gd name="connsiteX1" fmla="*/ 68267 w 168281"/>
                  <a:gd name="connsiteY1" fmla="*/ 76286 h 161145"/>
                  <a:gd name="connsiteX2" fmla="*/ 131767 w 168281"/>
                  <a:gd name="connsiteY2" fmla="*/ 111211 h 161145"/>
                  <a:gd name="connsiteX3" fmla="*/ 168279 w 168281"/>
                  <a:gd name="connsiteY3" fmla="*/ 160424 h 161145"/>
                  <a:gd name="connsiteX4" fmla="*/ 133354 w 168281"/>
                  <a:gd name="connsiteY4" fmla="*/ 135024 h 161145"/>
                  <a:gd name="connsiteX5" fmla="*/ 71442 w 168281"/>
                  <a:gd name="connsiteY5" fmla="*/ 61999 h 161145"/>
                  <a:gd name="connsiteX6" fmla="*/ 4 w 168281"/>
                  <a:gd name="connsiteY6" fmla="*/ 86 h 16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281" h="161145">
                    <a:moveTo>
                      <a:pt x="4" y="86"/>
                    </a:moveTo>
                    <a:cubicBezTo>
                      <a:pt x="-525" y="2467"/>
                      <a:pt x="46306" y="57765"/>
                      <a:pt x="68267" y="76286"/>
                    </a:cubicBezTo>
                    <a:cubicBezTo>
                      <a:pt x="90228" y="94807"/>
                      <a:pt x="115098" y="97188"/>
                      <a:pt x="131767" y="111211"/>
                    </a:cubicBezTo>
                    <a:cubicBezTo>
                      <a:pt x="148436" y="125234"/>
                      <a:pt x="168015" y="156455"/>
                      <a:pt x="168279" y="160424"/>
                    </a:cubicBezTo>
                    <a:cubicBezTo>
                      <a:pt x="168543" y="164393"/>
                      <a:pt x="149493" y="151428"/>
                      <a:pt x="133354" y="135024"/>
                    </a:cubicBezTo>
                    <a:cubicBezTo>
                      <a:pt x="117215" y="118620"/>
                      <a:pt x="92609" y="78932"/>
                      <a:pt x="71442" y="61999"/>
                    </a:cubicBezTo>
                    <a:cubicBezTo>
                      <a:pt x="50275" y="45066"/>
                      <a:pt x="533" y="-2295"/>
                      <a:pt x="4" y="8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56B4630A-B358-4098-9FA3-D3362875AAAB}"/>
                  </a:ext>
                </a:extLst>
              </p:cNvPr>
              <p:cNvSpPr/>
              <p:nvPr/>
            </p:nvSpPr>
            <p:spPr>
              <a:xfrm>
                <a:off x="5924550" y="2238375"/>
                <a:ext cx="284872" cy="131195"/>
              </a:xfrm>
              <a:custGeom>
                <a:avLst/>
                <a:gdLst>
                  <a:gd name="connsiteX0" fmla="*/ 0 w 284872"/>
                  <a:gd name="connsiteY0" fmla="*/ 0 h 131195"/>
                  <a:gd name="connsiteX1" fmla="*/ 115888 w 284872"/>
                  <a:gd name="connsiteY1" fmla="*/ 65088 h 131195"/>
                  <a:gd name="connsiteX2" fmla="*/ 147638 w 284872"/>
                  <a:gd name="connsiteY2" fmla="*/ 79375 h 131195"/>
                  <a:gd name="connsiteX3" fmla="*/ 123825 w 284872"/>
                  <a:gd name="connsiteY3" fmla="*/ 79375 h 131195"/>
                  <a:gd name="connsiteX4" fmla="*/ 180975 w 284872"/>
                  <a:gd name="connsiteY4" fmla="*/ 125413 h 131195"/>
                  <a:gd name="connsiteX5" fmla="*/ 284163 w 284872"/>
                  <a:gd name="connsiteY5" fmla="*/ 130175 h 131195"/>
                  <a:gd name="connsiteX6" fmla="*/ 223838 w 284872"/>
                  <a:gd name="connsiteY6" fmla="*/ 122238 h 131195"/>
                  <a:gd name="connsiteX7" fmla="*/ 171450 w 284872"/>
                  <a:gd name="connsiteY7" fmla="*/ 100013 h 131195"/>
                  <a:gd name="connsiteX8" fmla="*/ 104775 w 284872"/>
                  <a:gd name="connsiteY8" fmla="*/ 57150 h 131195"/>
                  <a:gd name="connsiteX9" fmla="*/ 0 w 284872"/>
                  <a:gd name="connsiteY9" fmla="*/ 0 h 13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872" h="131195">
                    <a:moveTo>
                      <a:pt x="0" y="0"/>
                    </a:moveTo>
                    <a:lnTo>
                      <a:pt x="115888" y="65088"/>
                    </a:lnTo>
                    <a:cubicBezTo>
                      <a:pt x="140494" y="78317"/>
                      <a:pt x="146315" y="76994"/>
                      <a:pt x="147638" y="79375"/>
                    </a:cubicBezTo>
                    <a:cubicBezTo>
                      <a:pt x="148961" y="81756"/>
                      <a:pt x="118269" y="71702"/>
                      <a:pt x="123825" y="79375"/>
                    </a:cubicBezTo>
                    <a:cubicBezTo>
                      <a:pt x="129381" y="87048"/>
                      <a:pt x="154252" y="116946"/>
                      <a:pt x="180975" y="125413"/>
                    </a:cubicBezTo>
                    <a:cubicBezTo>
                      <a:pt x="207698" y="133880"/>
                      <a:pt x="277019" y="130704"/>
                      <a:pt x="284163" y="130175"/>
                    </a:cubicBezTo>
                    <a:cubicBezTo>
                      <a:pt x="291307" y="129646"/>
                      <a:pt x="242623" y="127265"/>
                      <a:pt x="223838" y="122238"/>
                    </a:cubicBezTo>
                    <a:cubicBezTo>
                      <a:pt x="205053" y="117211"/>
                      <a:pt x="191294" y="110861"/>
                      <a:pt x="171450" y="100013"/>
                    </a:cubicBezTo>
                    <a:cubicBezTo>
                      <a:pt x="151606" y="89165"/>
                      <a:pt x="132556" y="74612"/>
                      <a:pt x="104775" y="571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209C92E-E7E8-4A78-BDEB-2F6C2561DF47}"/>
                  </a:ext>
                </a:extLst>
              </p:cNvPr>
              <p:cNvSpPr/>
              <p:nvPr/>
            </p:nvSpPr>
            <p:spPr>
              <a:xfrm>
                <a:off x="5373129" y="2284330"/>
                <a:ext cx="225984" cy="68065"/>
              </a:xfrm>
              <a:custGeom>
                <a:avLst/>
                <a:gdLst>
                  <a:gd name="connsiteX0" fmla="*/ 225984 w 225984"/>
                  <a:gd name="connsiteY0" fmla="*/ 83 h 68065"/>
                  <a:gd name="connsiteX1" fmla="*/ 110096 w 225984"/>
                  <a:gd name="connsiteY1" fmla="*/ 58820 h 68065"/>
                  <a:gd name="connsiteX2" fmla="*/ 70409 w 225984"/>
                  <a:gd name="connsiteY2" fmla="*/ 65170 h 68065"/>
                  <a:gd name="connsiteX3" fmla="*/ 559 w 225984"/>
                  <a:gd name="connsiteY3" fmla="*/ 66758 h 68065"/>
                  <a:gd name="connsiteX4" fmla="*/ 111684 w 225984"/>
                  <a:gd name="connsiteY4" fmla="*/ 46120 h 68065"/>
                  <a:gd name="connsiteX5" fmla="*/ 225984 w 225984"/>
                  <a:gd name="connsiteY5" fmla="*/ 83 h 68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84" h="68065">
                    <a:moveTo>
                      <a:pt x="225984" y="83"/>
                    </a:moveTo>
                    <a:cubicBezTo>
                      <a:pt x="225719" y="2200"/>
                      <a:pt x="136025" y="47972"/>
                      <a:pt x="110096" y="58820"/>
                    </a:cubicBezTo>
                    <a:cubicBezTo>
                      <a:pt x="84167" y="69668"/>
                      <a:pt x="88665" y="63847"/>
                      <a:pt x="70409" y="65170"/>
                    </a:cubicBezTo>
                    <a:cubicBezTo>
                      <a:pt x="52153" y="66493"/>
                      <a:pt x="-6320" y="69933"/>
                      <a:pt x="559" y="66758"/>
                    </a:cubicBezTo>
                    <a:cubicBezTo>
                      <a:pt x="7438" y="63583"/>
                      <a:pt x="75701" y="55645"/>
                      <a:pt x="111684" y="46120"/>
                    </a:cubicBezTo>
                    <a:cubicBezTo>
                      <a:pt x="147667" y="36595"/>
                      <a:pt x="226249" y="-2034"/>
                      <a:pt x="225984" y="8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D9C5BA7A-5DD9-4959-9618-AE70A7329B8E}"/>
                  </a:ext>
                </a:extLst>
              </p:cNvPr>
              <p:cNvSpPr/>
              <p:nvPr/>
            </p:nvSpPr>
            <p:spPr>
              <a:xfrm>
                <a:off x="5403850" y="2311498"/>
                <a:ext cx="176372" cy="232159"/>
              </a:xfrm>
              <a:custGeom>
                <a:avLst/>
                <a:gdLst>
                  <a:gd name="connsiteX0" fmla="*/ 76200 w 176372"/>
                  <a:gd name="connsiteY0" fmla="*/ 1490 h 232159"/>
                  <a:gd name="connsiteX1" fmla="*/ 20638 w 176372"/>
                  <a:gd name="connsiteY1" fmla="*/ 79277 h 232159"/>
                  <a:gd name="connsiteX2" fmla="*/ 6350 w 176372"/>
                  <a:gd name="connsiteY2" fmla="*/ 104677 h 232159"/>
                  <a:gd name="connsiteX3" fmla="*/ 12700 w 176372"/>
                  <a:gd name="connsiteY3" fmla="*/ 64990 h 232159"/>
                  <a:gd name="connsiteX4" fmla="*/ 0 w 176372"/>
                  <a:gd name="connsiteY4" fmla="*/ 115790 h 232159"/>
                  <a:gd name="connsiteX5" fmla="*/ 12700 w 176372"/>
                  <a:gd name="connsiteY5" fmla="*/ 145952 h 232159"/>
                  <a:gd name="connsiteX6" fmla="*/ 33338 w 176372"/>
                  <a:gd name="connsiteY6" fmla="*/ 177702 h 232159"/>
                  <a:gd name="connsiteX7" fmla="*/ 74613 w 176372"/>
                  <a:gd name="connsiteY7" fmla="*/ 215802 h 232159"/>
                  <a:gd name="connsiteX8" fmla="*/ 19050 w 176372"/>
                  <a:gd name="connsiteY8" fmla="*/ 184052 h 232159"/>
                  <a:gd name="connsiteX9" fmla="*/ 84138 w 176372"/>
                  <a:gd name="connsiteY9" fmla="*/ 209452 h 232159"/>
                  <a:gd name="connsiteX10" fmla="*/ 119063 w 176372"/>
                  <a:gd name="connsiteY10" fmla="*/ 222152 h 232159"/>
                  <a:gd name="connsiteX11" fmla="*/ 176213 w 176372"/>
                  <a:gd name="connsiteY11" fmla="*/ 228502 h 232159"/>
                  <a:gd name="connsiteX12" fmla="*/ 100013 w 176372"/>
                  <a:gd name="connsiteY12" fmla="*/ 228502 h 232159"/>
                  <a:gd name="connsiteX13" fmla="*/ 20638 w 176372"/>
                  <a:gd name="connsiteY13" fmla="*/ 182465 h 232159"/>
                  <a:gd name="connsiteX14" fmla="*/ 20638 w 176372"/>
                  <a:gd name="connsiteY14" fmla="*/ 39590 h 232159"/>
                  <a:gd name="connsiteX15" fmla="*/ 76200 w 176372"/>
                  <a:gd name="connsiteY15" fmla="*/ 1490 h 23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372" h="232159">
                    <a:moveTo>
                      <a:pt x="76200" y="1490"/>
                    </a:moveTo>
                    <a:cubicBezTo>
                      <a:pt x="76200" y="8104"/>
                      <a:pt x="32280" y="62079"/>
                      <a:pt x="20638" y="79277"/>
                    </a:cubicBezTo>
                    <a:cubicBezTo>
                      <a:pt x="8996" y="96475"/>
                      <a:pt x="7673" y="107058"/>
                      <a:pt x="6350" y="104677"/>
                    </a:cubicBezTo>
                    <a:cubicBezTo>
                      <a:pt x="5027" y="102296"/>
                      <a:pt x="13758" y="63138"/>
                      <a:pt x="12700" y="64990"/>
                    </a:cubicBezTo>
                    <a:cubicBezTo>
                      <a:pt x="11642" y="66842"/>
                      <a:pt x="0" y="102296"/>
                      <a:pt x="0" y="115790"/>
                    </a:cubicBezTo>
                    <a:cubicBezTo>
                      <a:pt x="0" y="129284"/>
                      <a:pt x="7144" y="135633"/>
                      <a:pt x="12700" y="145952"/>
                    </a:cubicBezTo>
                    <a:cubicBezTo>
                      <a:pt x="18256" y="156271"/>
                      <a:pt x="23019" y="166060"/>
                      <a:pt x="33338" y="177702"/>
                    </a:cubicBezTo>
                    <a:cubicBezTo>
                      <a:pt x="43657" y="189344"/>
                      <a:pt x="76994" y="214744"/>
                      <a:pt x="74613" y="215802"/>
                    </a:cubicBezTo>
                    <a:cubicBezTo>
                      <a:pt x="72232" y="216860"/>
                      <a:pt x="17462" y="185110"/>
                      <a:pt x="19050" y="184052"/>
                    </a:cubicBezTo>
                    <a:cubicBezTo>
                      <a:pt x="20638" y="182994"/>
                      <a:pt x="67469" y="203102"/>
                      <a:pt x="84138" y="209452"/>
                    </a:cubicBezTo>
                    <a:cubicBezTo>
                      <a:pt x="100807" y="215802"/>
                      <a:pt x="103717" y="218977"/>
                      <a:pt x="119063" y="222152"/>
                    </a:cubicBezTo>
                    <a:cubicBezTo>
                      <a:pt x="134409" y="225327"/>
                      <a:pt x="179388" y="227444"/>
                      <a:pt x="176213" y="228502"/>
                    </a:cubicBezTo>
                    <a:cubicBezTo>
                      <a:pt x="173038" y="229560"/>
                      <a:pt x="125942" y="236175"/>
                      <a:pt x="100013" y="228502"/>
                    </a:cubicBezTo>
                    <a:cubicBezTo>
                      <a:pt x="74084" y="220829"/>
                      <a:pt x="33867" y="213950"/>
                      <a:pt x="20638" y="182465"/>
                    </a:cubicBezTo>
                    <a:cubicBezTo>
                      <a:pt x="7409" y="150980"/>
                      <a:pt x="12436" y="68430"/>
                      <a:pt x="20638" y="39590"/>
                    </a:cubicBezTo>
                    <a:cubicBezTo>
                      <a:pt x="28840" y="10750"/>
                      <a:pt x="76200" y="-5124"/>
                      <a:pt x="76200" y="14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36C5B888-AE7B-4CD9-A6E3-150A8544F9EF}"/>
                  </a:ext>
                </a:extLst>
              </p:cNvPr>
              <p:cNvSpPr/>
              <p:nvPr/>
            </p:nvSpPr>
            <p:spPr>
              <a:xfrm>
                <a:off x="5301925" y="2323925"/>
                <a:ext cx="236910" cy="265994"/>
              </a:xfrm>
              <a:custGeom>
                <a:avLst/>
                <a:gdLst>
                  <a:gd name="connsiteX0" fmla="*/ 152725 w 236910"/>
                  <a:gd name="connsiteY0" fmla="*/ 175 h 265994"/>
                  <a:gd name="connsiteX1" fmla="*/ 87638 w 236910"/>
                  <a:gd name="connsiteY1" fmla="*/ 62088 h 265994"/>
                  <a:gd name="connsiteX2" fmla="*/ 11438 w 236910"/>
                  <a:gd name="connsiteY2" fmla="*/ 55738 h 265994"/>
                  <a:gd name="connsiteX3" fmla="*/ 100338 w 236910"/>
                  <a:gd name="connsiteY3" fmla="*/ 81138 h 265994"/>
                  <a:gd name="connsiteX4" fmla="*/ 55888 w 236910"/>
                  <a:gd name="connsiteY4" fmla="*/ 104950 h 265994"/>
                  <a:gd name="connsiteX5" fmla="*/ 325 w 236910"/>
                  <a:gd name="connsiteY5" fmla="*/ 109713 h 265994"/>
                  <a:gd name="connsiteX6" fmla="*/ 82875 w 236910"/>
                  <a:gd name="connsiteY6" fmla="*/ 112888 h 265994"/>
                  <a:gd name="connsiteX7" fmla="*/ 92400 w 236910"/>
                  <a:gd name="connsiteY7" fmla="*/ 136700 h 265994"/>
                  <a:gd name="connsiteX8" fmla="*/ 109863 w 236910"/>
                  <a:gd name="connsiteY8" fmla="*/ 174800 h 265994"/>
                  <a:gd name="connsiteX9" fmla="*/ 141613 w 236910"/>
                  <a:gd name="connsiteY9" fmla="*/ 189088 h 265994"/>
                  <a:gd name="connsiteX10" fmla="*/ 95575 w 236910"/>
                  <a:gd name="connsiteY10" fmla="*/ 179563 h 265994"/>
                  <a:gd name="connsiteX11" fmla="*/ 200350 w 236910"/>
                  <a:gd name="connsiteY11" fmla="*/ 220838 h 265994"/>
                  <a:gd name="connsiteX12" fmla="*/ 194000 w 236910"/>
                  <a:gd name="connsiteY12" fmla="*/ 265288 h 265994"/>
                  <a:gd name="connsiteX13" fmla="*/ 236863 w 236910"/>
                  <a:gd name="connsiteY13" fmla="*/ 246238 h 265994"/>
                  <a:gd name="connsiteX14" fmla="*/ 184475 w 236910"/>
                  <a:gd name="connsiteY14" fmla="*/ 220838 h 265994"/>
                  <a:gd name="connsiteX15" fmla="*/ 87638 w 236910"/>
                  <a:gd name="connsiteY15" fmla="*/ 141463 h 265994"/>
                  <a:gd name="connsiteX16" fmla="*/ 116213 w 236910"/>
                  <a:gd name="connsiteY16" fmla="*/ 46213 h 265994"/>
                  <a:gd name="connsiteX17" fmla="*/ 152725 w 236910"/>
                  <a:gd name="connsiteY17" fmla="*/ 175 h 26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6910" h="265994">
                    <a:moveTo>
                      <a:pt x="152725" y="175"/>
                    </a:moveTo>
                    <a:cubicBezTo>
                      <a:pt x="147963" y="2821"/>
                      <a:pt x="111186" y="52828"/>
                      <a:pt x="87638" y="62088"/>
                    </a:cubicBezTo>
                    <a:cubicBezTo>
                      <a:pt x="64090" y="71348"/>
                      <a:pt x="9321" y="52563"/>
                      <a:pt x="11438" y="55738"/>
                    </a:cubicBezTo>
                    <a:cubicBezTo>
                      <a:pt x="13555" y="58913"/>
                      <a:pt x="92930" y="72936"/>
                      <a:pt x="100338" y="81138"/>
                    </a:cubicBezTo>
                    <a:cubicBezTo>
                      <a:pt x="107746" y="89340"/>
                      <a:pt x="72557" y="100188"/>
                      <a:pt x="55888" y="104950"/>
                    </a:cubicBezTo>
                    <a:cubicBezTo>
                      <a:pt x="39219" y="109713"/>
                      <a:pt x="-4173" y="108390"/>
                      <a:pt x="325" y="109713"/>
                    </a:cubicBezTo>
                    <a:cubicBezTo>
                      <a:pt x="4823" y="111036"/>
                      <a:pt x="67529" y="108390"/>
                      <a:pt x="82875" y="112888"/>
                    </a:cubicBezTo>
                    <a:cubicBezTo>
                      <a:pt x="98221" y="117386"/>
                      <a:pt x="87902" y="126381"/>
                      <a:pt x="92400" y="136700"/>
                    </a:cubicBezTo>
                    <a:cubicBezTo>
                      <a:pt x="96898" y="147019"/>
                      <a:pt x="101661" y="166069"/>
                      <a:pt x="109863" y="174800"/>
                    </a:cubicBezTo>
                    <a:cubicBezTo>
                      <a:pt x="118065" y="183531"/>
                      <a:pt x="143994" y="188294"/>
                      <a:pt x="141613" y="189088"/>
                    </a:cubicBezTo>
                    <a:cubicBezTo>
                      <a:pt x="139232" y="189882"/>
                      <a:pt x="85786" y="174271"/>
                      <a:pt x="95575" y="179563"/>
                    </a:cubicBezTo>
                    <a:cubicBezTo>
                      <a:pt x="105364" y="184855"/>
                      <a:pt x="183946" y="206550"/>
                      <a:pt x="200350" y="220838"/>
                    </a:cubicBezTo>
                    <a:cubicBezTo>
                      <a:pt x="216754" y="235126"/>
                      <a:pt x="187915" y="261055"/>
                      <a:pt x="194000" y="265288"/>
                    </a:cubicBezTo>
                    <a:cubicBezTo>
                      <a:pt x="200085" y="269521"/>
                      <a:pt x="238450" y="253646"/>
                      <a:pt x="236863" y="246238"/>
                    </a:cubicBezTo>
                    <a:cubicBezTo>
                      <a:pt x="235276" y="238830"/>
                      <a:pt x="209346" y="238300"/>
                      <a:pt x="184475" y="220838"/>
                    </a:cubicBezTo>
                    <a:cubicBezTo>
                      <a:pt x="159604" y="203376"/>
                      <a:pt x="99015" y="170567"/>
                      <a:pt x="87638" y="141463"/>
                    </a:cubicBezTo>
                    <a:cubicBezTo>
                      <a:pt x="76261" y="112359"/>
                      <a:pt x="106688" y="67115"/>
                      <a:pt x="116213" y="46213"/>
                    </a:cubicBezTo>
                    <a:cubicBezTo>
                      <a:pt x="125738" y="25311"/>
                      <a:pt x="157487" y="-2471"/>
                      <a:pt x="152725" y="1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542AAF1F-94C1-4379-80C1-B4BD61F0218A}"/>
                  </a:ext>
                </a:extLst>
              </p:cNvPr>
              <p:cNvSpPr/>
              <p:nvPr/>
            </p:nvSpPr>
            <p:spPr>
              <a:xfrm>
                <a:off x="5297956" y="2348880"/>
                <a:ext cx="233045" cy="260973"/>
              </a:xfrm>
              <a:custGeom>
                <a:avLst/>
                <a:gdLst>
                  <a:gd name="connsiteX0" fmla="*/ 137644 w 233045"/>
                  <a:gd name="connsiteY0" fmla="*/ 620 h 260973"/>
                  <a:gd name="connsiteX1" fmla="*/ 7469 w 233045"/>
                  <a:gd name="connsiteY1" fmla="*/ 24433 h 260973"/>
                  <a:gd name="connsiteX2" fmla="*/ 21757 w 233045"/>
                  <a:gd name="connsiteY2" fmla="*/ 27608 h 260973"/>
                  <a:gd name="connsiteX3" fmla="*/ 70969 w 233045"/>
                  <a:gd name="connsiteY3" fmla="*/ 26020 h 260973"/>
                  <a:gd name="connsiteX4" fmla="*/ 51919 w 233045"/>
                  <a:gd name="connsiteY4" fmla="*/ 46658 h 260973"/>
                  <a:gd name="connsiteX5" fmla="*/ 48744 w 233045"/>
                  <a:gd name="connsiteY5" fmla="*/ 119683 h 260973"/>
                  <a:gd name="connsiteX6" fmla="*/ 23344 w 233045"/>
                  <a:gd name="connsiteY6" fmla="*/ 176833 h 260973"/>
                  <a:gd name="connsiteX7" fmla="*/ 50332 w 233045"/>
                  <a:gd name="connsiteY7" fmla="*/ 149845 h 260973"/>
                  <a:gd name="connsiteX8" fmla="*/ 55094 w 233045"/>
                  <a:gd name="connsiteY8" fmla="*/ 183183 h 260973"/>
                  <a:gd name="connsiteX9" fmla="*/ 24932 w 233045"/>
                  <a:gd name="connsiteY9" fmla="*/ 260970 h 260973"/>
                  <a:gd name="connsiteX10" fmla="*/ 83669 w 233045"/>
                  <a:gd name="connsiteY10" fmla="*/ 180008 h 260973"/>
                  <a:gd name="connsiteX11" fmla="*/ 82082 w 233045"/>
                  <a:gd name="connsiteY11" fmla="*/ 186358 h 260973"/>
                  <a:gd name="connsiteX12" fmla="*/ 66207 w 233045"/>
                  <a:gd name="connsiteY12" fmla="*/ 222870 h 260973"/>
                  <a:gd name="connsiteX13" fmla="*/ 97957 w 233045"/>
                  <a:gd name="connsiteY13" fmla="*/ 194295 h 260973"/>
                  <a:gd name="connsiteX14" fmla="*/ 177332 w 233045"/>
                  <a:gd name="connsiteY14" fmla="*/ 224458 h 260973"/>
                  <a:gd name="connsiteX15" fmla="*/ 231307 w 233045"/>
                  <a:gd name="connsiteY15" fmla="*/ 235570 h 260973"/>
                  <a:gd name="connsiteX16" fmla="*/ 112244 w 233045"/>
                  <a:gd name="connsiteY16" fmla="*/ 184770 h 260973"/>
                  <a:gd name="connsiteX17" fmla="*/ 56682 w 233045"/>
                  <a:gd name="connsiteY17" fmla="*/ 143495 h 260973"/>
                  <a:gd name="connsiteX18" fmla="*/ 72557 w 233045"/>
                  <a:gd name="connsiteY18" fmla="*/ 53008 h 260973"/>
                  <a:gd name="connsiteX19" fmla="*/ 137644 w 233045"/>
                  <a:gd name="connsiteY19" fmla="*/ 620 h 26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3045" h="260973">
                    <a:moveTo>
                      <a:pt x="137644" y="620"/>
                    </a:moveTo>
                    <a:cubicBezTo>
                      <a:pt x="126796" y="-4142"/>
                      <a:pt x="26783" y="19935"/>
                      <a:pt x="7469" y="24433"/>
                    </a:cubicBezTo>
                    <a:cubicBezTo>
                      <a:pt x="-11845" y="28931"/>
                      <a:pt x="11174" y="27343"/>
                      <a:pt x="21757" y="27608"/>
                    </a:cubicBezTo>
                    <a:cubicBezTo>
                      <a:pt x="32340" y="27873"/>
                      <a:pt x="65942" y="22845"/>
                      <a:pt x="70969" y="26020"/>
                    </a:cubicBezTo>
                    <a:cubicBezTo>
                      <a:pt x="75996" y="29195"/>
                      <a:pt x="55623" y="31048"/>
                      <a:pt x="51919" y="46658"/>
                    </a:cubicBezTo>
                    <a:cubicBezTo>
                      <a:pt x="48215" y="62268"/>
                      <a:pt x="53506" y="97987"/>
                      <a:pt x="48744" y="119683"/>
                    </a:cubicBezTo>
                    <a:cubicBezTo>
                      <a:pt x="43982" y="141379"/>
                      <a:pt x="23079" y="171806"/>
                      <a:pt x="23344" y="176833"/>
                    </a:cubicBezTo>
                    <a:cubicBezTo>
                      <a:pt x="23609" y="181860"/>
                      <a:pt x="45041" y="148787"/>
                      <a:pt x="50332" y="149845"/>
                    </a:cubicBezTo>
                    <a:cubicBezTo>
                      <a:pt x="55623" y="150903"/>
                      <a:pt x="59327" y="164662"/>
                      <a:pt x="55094" y="183183"/>
                    </a:cubicBezTo>
                    <a:cubicBezTo>
                      <a:pt x="50861" y="201704"/>
                      <a:pt x="20169" y="261499"/>
                      <a:pt x="24932" y="260970"/>
                    </a:cubicBezTo>
                    <a:cubicBezTo>
                      <a:pt x="29694" y="260441"/>
                      <a:pt x="74144" y="192443"/>
                      <a:pt x="83669" y="180008"/>
                    </a:cubicBezTo>
                    <a:cubicBezTo>
                      <a:pt x="93194" y="167573"/>
                      <a:pt x="84992" y="179214"/>
                      <a:pt x="82082" y="186358"/>
                    </a:cubicBezTo>
                    <a:cubicBezTo>
                      <a:pt x="79172" y="193502"/>
                      <a:pt x="63561" y="221547"/>
                      <a:pt x="66207" y="222870"/>
                    </a:cubicBezTo>
                    <a:cubicBezTo>
                      <a:pt x="68853" y="224193"/>
                      <a:pt x="79436" y="194030"/>
                      <a:pt x="97957" y="194295"/>
                    </a:cubicBezTo>
                    <a:cubicBezTo>
                      <a:pt x="116478" y="194560"/>
                      <a:pt x="155107" y="217579"/>
                      <a:pt x="177332" y="224458"/>
                    </a:cubicBezTo>
                    <a:cubicBezTo>
                      <a:pt x="199557" y="231337"/>
                      <a:pt x="242155" y="242185"/>
                      <a:pt x="231307" y="235570"/>
                    </a:cubicBezTo>
                    <a:cubicBezTo>
                      <a:pt x="220459" y="228955"/>
                      <a:pt x="141348" y="200116"/>
                      <a:pt x="112244" y="184770"/>
                    </a:cubicBezTo>
                    <a:cubicBezTo>
                      <a:pt x="83140" y="169424"/>
                      <a:pt x="63296" y="165455"/>
                      <a:pt x="56682" y="143495"/>
                    </a:cubicBezTo>
                    <a:cubicBezTo>
                      <a:pt x="50068" y="121535"/>
                      <a:pt x="62238" y="76027"/>
                      <a:pt x="72557" y="53008"/>
                    </a:cubicBezTo>
                    <a:cubicBezTo>
                      <a:pt x="82876" y="29989"/>
                      <a:pt x="148492" y="5382"/>
                      <a:pt x="137644" y="62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C925C5FF-CBC7-4D06-A373-498B58104A95}"/>
                  </a:ext>
                </a:extLst>
              </p:cNvPr>
              <p:cNvSpPr/>
              <p:nvPr/>
            </p:nvSpPr>
            <p:spPr>
              <a:xfrm>
                <a:off x="5446278" y="2281215"/>
                <a:ext cx="332869" cy="337794"/>
              </a:xfrm>
              <a:custGeom>
                <a:avLst/>
                <a:gdLst>
                  <a:gd name="connsiteX0" fmla="*/ 259197 w 332869"/>
                  <a:gd name="connsiteY0" fmla="*/ 23 h 337794"/>
                  <a:gd name="connsiteX1" fmla="*/ 108385 w 332869"/>
                  <a:gd name="connsiteY1" fmla="*/ 65110 h 337794"/>
                  <a:gd name="connsiteX2" fmla="*/ 32185 w 332869"/>
                  <a:gd name="connsiteY2" fmla="*/ 73048 h 337794"/>
                  <a:gd name="connsiteX3" fmla="*/ 92510 w 332869"/>
                  <a:gd name="connsiteY3" fmla="*/ 85748 h 337794"/>
                  <a:gd name="connsiteX4" fmla="*/ 117910 w 332869"/>
                  <a:gd name="connsiteY4" fmla="*/ 130198 h 337794"/>
                  <a:gd name="connsiteX5" fmla="*/ 43297 w 332869"/>
                  <a:gd name="connsiteY5" fmla="*/ 130198 h 337794"/>
                  <a:gd name="connsiteX6" fmla="*/ 435 w 332869"/>
                  <a:gd name="connsiteY6" fmla="*/ 130198 h 337794"/>
                  <a:gd name="connsiteX7" fmla="*/ 68697 w 332869"/>
                  <a:gd name="connsiteY7" fmla="*/ 138135 h 337794"/>
                  <a:gd name="connsiteX8" fmla="*/ 51235 w 332869"/>
                  <a:gd name="connsiteY8" fmla="*/ 150835 h 337794"/>
                  <a:gd name="connsiteX9" fmla="*/ 79810 w 332869"/>
                  <a:gd name="connsiteY9" fmla="*/ 234973 h 337794"/>
                  <a:gd name="connsiteX10" fmla="*/ 97272 w 332869"/>
                  <a:gd name="connsiteY10" fmla="*/ 246085 h 337794"/>
                  <a:gd name="connsiteX11" fmla="*/ 116322 w 332869"/>
                  <a:gd name="connsiteY11" fmla="*/ 261960 h 337794"/>
                  <a:gd name="connsiteX12" fmla="*/ 124260 w 332869"/>
                  <a:gd name="connsiteY12" fmla="*/ 284185 h 337794"/>
                  <a:gd name="connsiteX13" fmla="*/ 36947 w 332869"/>
                  <a:gd name="connsiteY13" fmla="*/ 303235 h 337794"/>
                  <a:gd name="connsiteX14" fmla="*/ 38535 w 332869"/>
                  <a:gd name="connsiteY14" fmla="*/ 303235 h 337794"/>
                  <a:gd name="connsiteX15" fmla="*/ 171885 w 332869"/>
                  <a:gd name="connsiteY15" fmla="*/ 325460 h 337794"/>
                  <a:gd name="connsiteX16" fmla="*/ 332222 w 332869"/>
                  <a:gd name="connsiteY16" fmla="*/ 336573 h 337794"/>
                  <a:gd name="connsiteX17" fmla="*/ 108385 w 332869"/>
                  <a:gd name="connsiteY17" fmla="*/ 296885 h 337794"/>
                  <a:gd name="connsiteX18" fmla="*/ 92510 w 332869"/>
                  <a:gd name="connsiteY18" fmla="*/ 212748 h 337794"/>
                  <a:gd name="connsiteX19" fmla="*/ 105210 w 332869"/>
                  <a:gd name="connsiteY19" fmla="*/ 107973 h 337794"/>
                  <a:gd name="connsiteX20" fmla="*/ 94097 w 332869"/>
                  <a:gd name="connsiteY20" fmla="*/ 73048 h 337794"/>
                  <a:gd name="connsiteX21" fmla="*/ 259197 w 332869"/>
                  <a:gd name="connsiteY21" fmla="*/ 23 h 33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869" h="337794">
                    <a:moveTo>
                      <a:pt x="259197" y="23"/>
                    </a:moveTo>
                    <a:cubicBezTo>
                      <a:pt x="261578" y="-1300"/>
                      <a:pt x="146220" y="52939"/>
                      <a:pt x="108385" y="65110"/>
                    </a:cubicBezTo>
                    <a:cubicBezTo>
                      <a:pt x="70550" y="77281"/>
                      <a:pt x="34831" y="69608"/>
                      <a:pt x="32185" y="73048"/>
                    </a:cubicBezTo>
                    <a:cubicBezTo>
                      <a:pt x="29539" y="76488"/>
                      <a:pt x="78223" y="76223"/>
                      <a:pt x="92510" y="85748"/>
                    </a:cubicBezTo>
                    <a:cubicBezTo>
                      <a:pt x="106797" y="95273"/>
                      <a:pt x="126112" y="122790"/>
                      <a:pt x="117910" y="130198"/>
                    </a:cubicBezTo>
                    <a:cubicBezTo>
                      <a:pt x="109708" y="137606"/>
                      <a:pt x="43297" y="130198"/>
                      <a:pt x="43297" y="130198"/>
                    </a:cubicBezTo>
                    <a:cubicBezTo>
                      <a:pt x="23718" y="130198"/>
                      <a:pt x="-3798" y="128875"/>
                      <a:pt x="435" y="130198"/>
                    </a:cubicBezTo>
                    <a:cubicBezTo>
                      <a:pt x="4668" y="131521"/>
                      <a:pt x="60230" y="134695"/>
                      <a:pt x="68697" y="138135"/>
                    </a:cubicBezTo>
                    <a:cubicBezTo>
                      <a:pt x="77164" y="141575"/>
                      <a:pt x="49383" y="134695"/>
                      <a:pt x="51235" y="150835"/>
                    </a:cubicBezTo>
                    <a:cubicBezTo>
                      <a:pt x="53087" y="166975"/>
                      <a:pt x="72137" y="219098"/>
                      <a:pt x="79810" y="234973"/>
                    </a:cubicBezTo>
                    <a:cubicBezTo>
                      <a:pt x="87483" y="250848"/>
                      <a:pt x="91187" y="241587"/>
                      <a:pt x="97272" y="246085"/>
                    </a:cubicBezTo>
                    <a:cubicBezTo>
                      <a:pt x="103357" y="250583"/>
                      <a:pt x="111824" y="255610"/>
                      <a:pt x="116322" y="261960"/>
                    </a:cubicBezTo>
                    <a:cubicBezTo>
                      <a:pt x="120820" y="268310"/>
                      <a:pt x="137489" y="277306"/>
                      <a:pt x="124260" y="284185"/>
                    </a:cubicBezTo>
                    <a:cubicBezTo>
                      <a:pt x="111031" y="291064"/>
                      <a:pt x="51234" y="300060"/>
                      <a:pt x="36947" y="303235"/>
                    </a:cubicBezTo>
                    <a:cubicBezTo>
                      <a:pt x="22660" y="306410"/>
                      <a:pt x="38535" y="303235"/>
                      <a:pt x="38535" y="303235"/>
                    </a:cubicBezTo>
                    <a:cubicBezTo>
                      <a:pt x="61025" y="306939"/>
                      <a:pt x="122937" y="319904"/>
                      <a:pt x="171885" y="325460"/>
                    </a:cubicBezTo>
                    <a:cubicBezTo>
                      <a:pt x="220833" y="331016"/>
                      <a:pt x="342805" y="341336"/>
                      <a:pt x="332222" y="336573"/>
                    </a:cubicBezTo>
                    <a:cubicBezTo>
                      <a:pt x="321639" y="331811"/>
                      <a:pt x="148337" y="317522"/>
                      <a:pt x="108385" y="296885"/>
                    </a:cubicBezTo>
                    <a:cubicBezTo>
                      <a:pt x="68433" y="276248"/>
                      <a:pt x="93039" y="244233"/>
                      <a:pt x="92510" y="212748"/>
                    </a:cubicBezTo>
                    <a:cubicBezTo>
                      <a:pt x="91981" y="181263"/>
                      <a:pt x="104946" y="131256"/>
                      <a:pt x="105210" y="107973"/>
                    </a:cubicBezTo>
                    <a:cubicBezTo>
                      <a:pt x="105474" y="84690"/>
                      <a:pt x="70020" y="90510"/>
                      <a:pt x="94097" y="73048"/>
                    </a:cubicBezTo>
                    <a:cubicBezTo>
                      <a:pt x="118174" y="55586"/>
                      <a:pt x="256816" y="1346"/>
                      <a:pt x="259197" y="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BDF053A5-27C1-4148-93AE-E3FDB8F91AED}"/>
                  </a:ext>
                </a:extLst>
              </p:cNvPr>
              <p:cNvSpPr/>
              <p:nvPr/>
            </p:nvSpPr>
            <p:spPr>
              <a:xfrm>
                <a:off x="5716200" y="2442576"/>
                <a:ext cx="384644" cy="150206"/>
              </a:xfrm>
              <a:custGeom>
                <a:avLst/>
                <a:gdLst>
                  <a:gd name="connsiteX0" fmla="*/ 388 w 384644"/>
                  <a:gd name="connsiteY0" fmla="*/ 149812 h 150206"/>
                  <a:gd name="connsiteX1" fmla="*/ 236925 w 384644"/>
                  <a:gd name="connsiteY1" fmla="*/ 148224 h 150206"/>
                  <a:gd name="connsiteX2" fmla="*/ 198825 w 384644"/>
                  <a:gd name="connsiteY2" fmla="*/ 146637 h 150206"/>
                  <a:gd name="connsiteX3" fmla="*/ 263913 w 384644"/>
                  <a:gd name="connsiteY3" fmla="*/ 130762 h 150206"/>
                  <a:gd name="connsiteX4" fmla="*/ 384563 w 384644"/>
                  <a:gd name="connsiteY4" fmla="*/ 587 h 150206"/>
                  <a:gd name="connsiteX5" fmla="*/ 281375 w 384644"/>
                  <a:gd name="connsiteY5" fmla="*/ 84724 h 150206"/>
                  <a:gd name="connsiteX6" fmla="*/ 203588 w 384644"/>
                  <a:gd name="connsiteY6" fmla="*/ 133937 h 150206"/>
                  <a:gd name="connsiteX7" fmla="*/ 181363 w 384644"/>
                  <a:gd name="connsiteY7" fmla="*/ 140287 h 150206"/>
                  <a:gd name="connsiteX8" fmla="*/ 388 w 384644"/>
                  <a:gd name="connsiteY8" fmla="*/ 149812 h 15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644" h="150206">
                    <a:moveTo>
                      <a:pt x="388" y="149812"/>
                    </a:moveTo>
                    <a:cubicBezTo>
                      <a:pt x="9648" y="151135"/>
                      <a:pt x="203852" y="148753"/>
                      <a:pt x="236925" y="148224"/>
                    </a:cubicBezTo>
                    <a:cubicBezTo>
                      <a:pt x="269998" y="147695"/>
                      <a:pt x="194327" y="149547"/>
                      <a:pt x="198825" y="146637"/>
                    </a:cubicBezTo>
                    <a:cubicBezTo>
                      <a:pt x="203323" y="143727"/>
                      <a:pt x="232957" y="155104"/>
                      <a:pt x="263913" y="130762"/>
                    </a:cubicBezTo>
                    <a:cubicBezTo>
                      <a:pt x="294869" y="106420"/>
                      <a:pt x="381653" y="8260"/>
                      <a:pt x="384563" y="587"/>
                    </a:cubicBezTo>
                    <a:cubicBezTo>
                      <a:pt x="387473" y="-7086"/>
                      <a:pt x="311537" y="62499"/>
                      <a:pt x="281375" y="84724"/>
                    </a:cubicBezTo>
                    <a:cubicBezTo>
                      <a:pt x="251213" y="106949"/>
                      <a:pt x="220257" y="124677"/>
                      <a:pt x="203588" y="133937"/>
                    </a:cubicBezTo>
                    <a:cubicBezTo>
                      <a:pt x="186919" y="143197"/>
                      <a:pt x="212584" y="137377"/>
                      <a:pt x="181363" y="140287"/>
                    </a:cubicBezTo>
                    <a:cubicBezTo>
                      <a:pt x="150142" y="143197"/>
                      <a:pt x="-8872" y="148489"/>
                      <a:pt x="388" y="1498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CB3ECFC5-BA83-4B61-A099-61F8DE070359}"/>
                  </a:ext>
                </a:extLst>
              </p:cNvPr>
              <p:cNvSpPr/>
              <p:nvPr/>
            </p:nvSpPr>
            <p:spPr>
              <a:xfrm>
                <a:off x="5231987" y="2412992"/>
                <a:ext cx="85370" cy="211080"/>
              </a:xfrm>
              <a:custGeom>
                <a:avLst/>
                <a:gdLst>
                  <a:gd name="connsiteX0" fmla="*/ 65501 w 85370"/>
                  <a:gd name="connsiteY0" fmla="*/ 8 h 211080"/>
                  <a:gd name="connsiteX1" fmla="*/ 35338 w 85370"/>
                  <a:gd name="connsiteY1" fmla="*/ 76208 h 211080"/>
                  <a:gd name="connsiteX2" fmla="*/ 60738 w 85370"/>
                  <a:gd name="connsiteY2" fmla="*/ 207971 h 211080"/>
                  <a:gd name="connsiteX3" fmla="*/ 32163 w 85370"/>
                  <a:gd name="connsiteY3" fmla="*/ 163521 h 211080"/>
                  <a:gd name="connsiteX4" fmla="*/ 413 w 85370"/>
                  <a:gd name="connsiteY4" fmla="*/ 95258 h 211080"/>
                  <a:gd name="connsiteX5" fmla="*/ 55976 w 85370"/>
                  <a:gd name="connsiteY5" fmla="*/ 163521 h 211080"/>
                  <a:gd name="connsiteX6" fmla="*/ 75026 w 85370"/>
                  <a:gd name="connsiteY6" fmla="*/ 149233 h 211080"/>
                  <a:gd name="connsiteX7" fmla="*/ 84551 w 85370"/>
                  <a:gd name="connsiteY7" fmla="*/ 69858 h 211080"/>
                  <a:gd name="connsiteX8" fmla="*/ 54388 w 85370"/>
                  <a:gd name="connsiteY8" fmla="*/ 190508 h 211080"/>
                  <a:gd name="connsiteX9" fmla="*/ 35338 w 85370"/>
                  <a:gd name="connsiteY9" fmla="*/ 149233 h 211080"/>
                  <a:gd name="connsiteX10" fmla="*/ 22638 w 85370"/>
                  <a:gd name="connsiteY10" fmla="*/ 71446 h 211080"/>
                  <a:gd name="connsiteX11" fmla="*/ 65501 w 85370"/>
                  <a:gd name="connsiteY11" fmla="*/ 8 h 21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370" h="211080">
                    <a:moveTo>
                      <a:pt x="65501" y="8"/>
                    </a:moveTo>
                    <a:cubicBezTo>
                      <a:pt x="67618" y="802"/>
                      <a:pt x="36132" y="41548"/>
                      <a:pt x="35338" y="76208"/>
                    </a:cubicBezTo>
                    <a:cubicBezTo>
                      <a:pt x="34544" y="110868"/>
                      <a:pt x="61267" y="193419"/>
                      <a:pt x="60738" y="207971"/>
                    </a:cubicBezTo>
                    <a:cubicBezTo>
                      <a:pt x="60209" y="222523"/>
                      <a:pt x="42217" y="182306"/>
                      <a:pt x="32163" y="163521"/>
                    </a:cubicBezTo>
                    <a:cubicBezTo>
                      <a:pt x="22109" y="144736"/>
                      <a:pt x="-3556" y="95258"/>
                      <a:pt x="413" y="95258"/>
                    </a:cubicBezTo>
                    <a:cubicBezTo>
                      <a:pt x="4382" y="95258"/>
                      <a:pt x="43540" y="154525"/>
                      <a:pt x="55976" y="163521"/>
                    </a:cubicBezTo>
                    <a:cubicBezTo>
                      <a:pt x="68412" y="172517"/>
                      <a:pt x="70264" y="164843"/>
                      <a:pt x="75026" y="149233"/>
                    </a:cubicBezTo>
                    <a:cubicBezTo>
                      <a:pt x="79788" y="133623"/>
                      <a:pt x="87991" y="62979"/>
                      <a:pt x="84551" y="69858"/>
                    </a:cubicBezTo>
                    <a:cubicBezTo>
                      <a:pt x="81111" y="76737"/>
                      <a:pt x="62590" y="177279"/>
                      <a:pt x="54388" y="190508"/>
                    </a:cubicBezTo>
                    <a:cubicBezTo>
                      <a:pt x="46186" y="203737"/>
                      <a:pt x="40630" y="169077"/>
                      <a:pt x="35338" y="149233"/>
                    </a:cubicBezTo>
                    <a:cubicBezTo>
                      <a:pt x="30046" y="129389"/>
                      <a:pt x="18140" y="91290"/>
                      <a:pt x="22638" y="71446"/>
                    </a:cubicBezTo>
                    <a:cubicBezTo>
                      <a:pt x="27136" y="51602"/>
                      <a:pt x="63384" y="-786"/>
                      <a:pt x="65501" y="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F6BEC2E9-930A-4935-8A2A-2077DA2B8FD8}"/>
                  </a:ext>
                </a:extLst>
              </p:cNvPr>
              <p:cNvSpPr/>
              <p:nvPr/>
            </p:nvSpPr>
            <p:spPr>
              <a:xfrm>
                <a:off x="5284254" y="2364987"/>
                <a:ext cx="30818" cy="222566"/>
              </a:xfrm>
              <a:custGeom>
                <a:avLst/>
                <a:gdLst>
                  <a:gd name="connsiteX0" fmla="*/ 14821 w 30818"/>
                  <a:gd name="connsiteY0" fmla="*/ 5151 h 222566"/>
                  <a:gd name="connsiteX1" fmla="*/ 11646 w 30818"/>
                  <a:gd name="connsiteY1" fmla="*/ 176601 h 222566"/>
                  <a:gd name="connsiteX2" fmla="*/ 534 w 30818"/>
                  <a:gd name="connsiteY2" fmla="*/ 221051 h 222566"/>
                  <a:gd name="connsiteX3" fmla="*/ 30696 w 30818"/>
                  <a:gd name="connsiteY3" fmla="*/ 136913 h 222566"/>
                  <a:gd name="connsiteX4" fmla="*/ 11646 w 30818"/>
                  <a:gd name="connsiteY4" fmla="*/ 178188 h 222566"/>
                  <a:gd name="connsiteX5" fmla="*/ 30696 w 30818"/>
                  <a:gd name="connsiteY5" fmla="*/ 54363 h 222566"/>
                  <a:gd name="connsiteX6" fmla="*/ 14821 w 30818"/>
                  <a:gd name="connsiteY6" fmla="*/ 5151 h 22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18" h="222566">
                    <a:moveTo>
                      <a:pt x="14821" y="5151"/>
                    </a:moveTo>
                    <a:cubicBezTo>
                      <a:pt x="11646" y="25524"/>
                      <a:pt x="14027" y="140618"/>
                      <a:pt x="11646" y="176601"/>
                    </a:cubicBezTo>
                    <a:cubicBezTo>
                      <a:pt x="9265" y="212584"/>
                      <a:pt x="-2641" y="227666"/>
                      <a:pt x="534" y="221051"/>
                    </a:cubicBezTo>
                    <a:cubicBezTo>
                      <a:pt x="3709" y="214436"/>
                      <a:pt x="28844" y="144057"/>
                      <a:pt x="30696" y="136913"/>
                    </a:cubicBezTo>
                    <a:cubicBezTo>
                      <a:pt x="32548" y="129769"/>
                      <a:pt x="11646" y="191946"/>
                      <a:pt x="11646" y="178188"/>
                    </a:cubicBezTo>
                    <a:cubicBezTo>
                      <a:pt x="11646" y="164430"/>
                      <a:pt x="29109" y="78969"/>
                      <a:pt x="30696" y="54363"/>
                    </a:cubicBezTo>
                    <a:cubicBezTo>
                      <a:pt x="32283" y="29757"/>
                      <a:pt x="17996" y="-15222"/>
                      <a:pt x="14821" y="515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E6869708-2531-4007-9E44-828DE793DD1E}"/>
                  </a:ext>
                </a:extLst>
              </p:cNvPr>
              <p:cNvSpPr/>
              <p:nvPr/>
            </p:nvSpPr>
            <p:spPr>
              <a:xfrm>
                <a:off x="6038905" y="2423925"/>
                <a:ext cx="208610" cy="19320"/>
              </a:xfrm>
              <a:custGeom>
                <a:avLst/>
                <a:gdLst>
                  <a:gd name="connsiteX0" fmla="*/ 1533 w 208610"/>
                  <a:gd name="connsiteY0" fmla="*/ 19238 h 19320"/>
                  <a:gd name="connsiteX1" fmla="*/ 117420 w 208610"/>
                  <a:gd name="connsiteY1" fmla="*/ 188 h 19320"/>
                  <a:gd name="connsiteX2" fmla="*/ 206320 w 208610"/>
                  <a:gd name="connsiteY2" fmla="*/ 8125 h 19320"/>
                  <a:gd name="connsiteX3" fmla="*/ 1533 w 208610"/>
                  <a:gd name="connsiteY3" fmla="*/ 19238 h 1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610" h="19320">
                    <a:moveTo>
                      <a:pt x="1533" y="19238"/>
                    </a:moveTo>
                    <a:cubicBezTo>
                      <a:pt x="-13284" y="17915"/>
                      <a:pt x="83289" y="2040"/>
                      <a:pt x="117420" y="188"/>
                    </a:cubicBezTo>
                    <a:cubicBezTo>
                      <a:pt x="151551" y="-1664"/>
                      <a:pt x="222195" y="10771"/>
                      <a:pt x="206320" y="8125"/>
                    </a:cubicBezTo>
                    <a:cubicBezTo>
                      <a:pt x="190445" y="5479"/>
                      <a:pt x="16350" y="20561"/>
                      <a:pt x="1533" y="192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3802D7C4-2F5E-4355-B4FC-0FFFCF6D69B1}"/>
                  </a:ext>
                </a:extLst>
              </p:cNvPr>
              <p:cNvSpPr/>
              <p:nvPr/>
            </p:nvSpPr>
            <p:spPr>
              <a:xfrm>
                <a:off x="6166862" y="2212576"/>
                <a:ext cx="486535" cy="155906"/>
              </a:xfrm>
              <a:custGeom>
                <a:avLst/>
                <a:gdLst>
                  <a:gd name="connsiteX0" fmla="*/ 576 w 486535"/>
                  <a:gd name="connsiteY0" fmla="*/ 154387 h 155906"/>
                  <a:gd name="connsiteX1" fmla="*/ 65663 w 486535"/>
                  <a:gd name="connsiteY1" fmla="*/ 121049 h 155906"/>
                  <a:gd name="connsiteX2" fmla="*/ 92651 w 486535"/>
                  <a:gd name="connsiteY2" fmla="*/ 78187 h 155906"/>
                  <a:gd name="connsiteX3" fmla="*/ 133926 w 486535"/>
                  <a:gd name="connsiteY3" fmla="*/ 40087 h 155906"/>
                  <a:gd name="connsiteX4" fmla="*/ 262513 w 486535"/>
                  <a:gd name="connsiteY4" fmla="*/ 13099 h 155906"/>
                  <a:gd name="connsiteX5" fmla="*/ 486351 w 486535"/>
                  <a:gd name="connsiteY5" fmla="*/ 1987 h 155906"/>
                  <a:gd name="connsiteX6" fmla="*/ 299026 w 486535"/>
                  <a:gd name="connsiteY6" fmla="*/ 5162 h 155906"/>
                  <a:gd name="connsiteX7" fmla="*/ 205363 w 486535"/>
                  <a:gd name="connsiteY7" fmla="*/ 51199 h 155906"/>
                  <a:gd name="connsiteX8" fmla="*/ 226001 w 486535"/>
                  <a:gd name="connsiteY8" fmla="*/ 25799 h 155906"/>
                  <a:gd name="connsiteX9" fmla="*/ 106938 w 486535"/>
                  <a:gd name="connsiteY9" fmla="*/ 70249 h 155906"/>
                  <a:gd name="connsiteX10" fmla="*/ 576 w 486535"/>
                  <a:gd name="connsiteY10" fmla="*/ 154387 h 15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535" h="155906">
                    <a:moveTo>
                      <a:pt x="576" y="154387"/>
                    </a:moveTo>
                    <a:cubicBezTo>
                      <a:pt x="-6303" y="162854"/>
                      <a:pt x="50317" y="133749"/>
                      <a:pt x="65663" y="121049"/>
                    </a:cubicBezTo>
                    <a:cubicBezTo>
                      <a:pt x="81009" y="108349"/>
                      <a:pt x="81274" y="91681"/>
                      <a:pt x="92651" y="78187"/>
                    </a:cubicBezTo>
                    <a:cubicBezTo>
                      <a:pt x="104028" y="64693"/>
                      <a:pt x="105616" y="50935"/>
                      <a:pt x="133926" y="40087"/>
                    </a:cubicBezTo>
                    <a:cubicBezTo>
                      <a:pt x="162236" y="29239"/>
                      <a:pt x="203776" y="19449"/>
                      <a:pt x="262513" y="13099"/>
                    </a:cubicBezTo>
                    <a:cubicBezTo>
                      <a:pt x="321250" y="6749"/>
                      <a:pt x="480265" y="3310"/>
                      <a:pt x="486351" y="1987"/>
                    </a:cubicBezTo>
                    <a:cubicBezTo>
                      <a:pt x="492437" y="664"/>
                      <a:pt x="345857" y="-3040"/>
                      <a:pt x="299026" y="5162"/>
                    </a:cubicBezTo>
                    <a:cubicBezTo>
                      <a:pt x="252195" y="13364"/>
                      <a:pt x="217534" y="47759"/>
                      <a:pt x="205363" y="51199"/>
                    </a:cubicBezTo>
                    <a:cubicBezTo>
                      <a:pt x="193192" y="54638"/>
                      <a:pt x="242405" y="22624"/>
                      <a:pt x="226001" y="25799"/>
                    </a:cubicBezTo>
                    <a:cubicBezTo>
                      <a:pt x="209597" y="28974"/>
                      <a:pt x="140805" y="50934"/>
                      <a:pt x="106938" y="70249"/>
                    </a:cubicBezTo>
                    <a:cubicBezTo>
                      <a:pt x="73071" y="89564"/>
                      <a:pt x="7455" y="145920"/>
                      <a:pt x="576" y="1543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FE5278C9-A350-4186-AC9E-639980A4D5A6}"/>
                  </a:ext>
                </a:extLst>
              </p:cNvPr>
              <p:cNvSpPr/>
              <p:nvPr/>
            </p:nvSpPr>
            <p:spPr>
              <a:xfrm>
                <a:off x="6360644" y="2226139"/>
                <a:ext cx="530250" cy="59967"/>
              </a:xfrm>
              <a:custGeom>
                <a:avLst/>
                <a:gdLst>
                  <a:gd name="connsiteX0" fmla="*/ 3644 w 530250"/>
                  <a:gd name="connsiteY0" fmla="*/ 39224 h 59967"/>
                  <a:gd name="connsiteX1" fmla="*/ 186206 w 530250"/>
                  <a:gd name="connsiteY1" fmla="*/ 37636 h 59967"/>
                  <a:gd name="connsiteX2" fmla="*/ 130644 w 530250"/>
                  <a:gd name="connsiteY2" fmla="*/ 18586 h 59967"/>
                  <a:gd name="connsiteX3" fmla="*/ 319556 w 530250"/>
                  <a:gd name="connsiteY3" fmla="*/ 16999 h 59967"/>
                  <a:gd name="connsiteX4" fmla="*/ 525931 w 530250"/>
                  <a:gd name="connsiteY4" fmla="*/ 59861 h 59967"/>
                  <a:gd name="connsiteX5" fmla="*/ 116356 w 530250"/>
                  <a:gd name="connsiteY5" fmla="*/ 2711 h 59967"/>
                  <a:gd name="connsiteX6" fmla="*/ 46506 w 530250"/>
                  <a:gd name="connsiteY6" fmla="*/ 10649 h 59967"/>
                  <a:gd name="connsiteX7" fmla="*/ 108419 w 530250"/>
                  <a:gd name="connsiteY7" fmla="*/ 23349 h 59967"/>
                  <a:gd name="connsiteX8" fmla="*/ 65556 w 530250"/>
                  <a:gd name="connsiteY8" fmla="*/ 47161 h 59967"/>
                  <a:gd name="connsiteX9" fmla="*/ 3644 w 530250"/>
                  <a:gd name="connsiteY9" fmla="*/ 39224 h 5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0250" h="59967">
                    <a:moveTo>
                      <a:pt x="3644" y="39224"/>
                    </a:moveTo>
                    <a:cubicBezTo>
                      <a:pt x="23752" y="37636"/>
                      <a:pt x="165039" y="41076"/>
                      <a:pt x="186206" y="37636"/>
                    </a:cubicBezTo>
                    <a:cubicBezTo>
                      <a:pt x="207373" y="34196"/>
                      <a:pt x="108419" y="22025"/>
                      <a:pt x="130644" y="18586"/>
                    </a:cubicBezTo>
                    <a:cubicBezTo>
                      <a:pt x="152869" y="15146"/>
                      <a:pt x="253675" y="10120"/>
                      <a:pt x="319556" y="16999"/>
                    </a:cubicBezTo>
                    <a:cubicBezTo>
                      <a:pt x="385437" y="23878"/>
                      <a:pt x="559798" y="62242"/>
                      <a:pt x="525931" y="59861"/>
                    </a:cubicBezTo>
                    <a:cubicBezTo>
                      <a:pt x="492064" y="57480"/>
                      <a:pt x="196260" y="10913"/>
                      <a:pt x="116356" y="2711"/>
                    </a:cubicBezTo>
                    <a:cubicBezTo>
                      <a:pt x="36452" y="-5491"/>
                      <a:pt x="47829" y="7209"/>
                      <a:pt x="46506" y="10649"/>
                    </a:cubicBezTo>
                    <a:cubicBezTo>
                      <a:pt x="45183" y="14089"/>
                      <a:pt x="105244" y="17264"/>
                      <a:pt x="108419" y="23349"/>
                    </a:cubicBezTo>
                    <a:cubicBezTo>
                      <a:pt x="111594" y="29434"/>
                      <a:pt x="78521" y="44780"/>
                      <a:pt x="65556" y="47161"/>
                    </a:cubicBezTo>
                    <a:cubicBezTo>
                      <a:pt x="52591" y="49542"/>
                      <a:pt x="-16464" y="40812"/>
                      <a:pt x="3644" y="392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0D6776BC-B0B2-49F2-AB1E-9AF4D9DA26F9}"/>
                  </a:ext>
                </a:extLst>
              </p:cNvPr>
              <p:cNvSpPr/>
              <p:nvPr/>
            </p:nvSpPr>
            <p:spPr>
              <a:xfrm>
                <a:off x="6193342" y="2291549"/>
                <a:ext cx="209543" cy="314972"/>
              </a:xfrm>
              <a:custGeom>
                <a:avLst/>
                <a:gdLst>
                  <a:gd name="connsiteX0" fmla="*/ 69346 w 209543"/>
                  <a:gd name="connsiteY0" fmla="*/ 2389 h 314972"/>
                  <a:gd name="connsiteX1" fmla="*/ 40771 w 209543"/>
                  <a:gd name="connsiteY1" fmla="*/ 138914 h 314972"/>
                  <a:gd name="connsiteX2" fmla="*/ 139196 w 209543"/>
                  <a:gd name="connsiteY2" fmla="*/ 132564 h 314972"/>
                  <a:gd name="connsiteX3" fmla="*/ 75696 w 209543"/>
                  <a:gd name="connsiteY3" fmla="*/ 157964 h 314972"/>
                  <a:gd name="connsiteX4" fmla="*/ 101096 w 209543"/>
                  <a:gd name="connsiteY4" fmla="*/ 200826 h 314972"/>
                  <a:gd name="connsiteX5" fmla="*/ 209046 w 209543"/>
                  <a:gd name="connsiteY5" fmla="*/ 313539 h 314972"/>
                  <a:gd name="connsiteX6" fmla="*/ 143958 w 209543"/>
                  <a:gd name="connsiteY6" fmla="*/ 267501 h 314972"/>
                  <a:gd name="connsiteX7" fmla="*/ 45533 w 209543"/>
                  <a:gd name="connsiteY7" fmla="*/ 194476 h 314972"/>
                  <a:gd name="connsiteX8" fmla="*/ 107446 w 209543"/>
                  <a:gd name="connsiteY8" fmla="*/ 261151 h 314972"/>
                  <a:gd name="connsiteX9" fmla="*/ 16958 w 209543"/>
                  <a:gd name="connsiteY9" fmla="*/ 173839 h 314972"/>
                  <a:gd name="connsiteX10" fmla="*/ 24896 w 209543"/>
                  <a:gd name="connsiteY10" fmla="*/ 119864 h 314972"/>
                  <a:gd name="connsiteX11" fmla="*/ 4258 w 209543"/>
                  <a:gd name="connsiteY11" fmla="*/ 162726 h 314972"/>
                  <a:gd name="connsiteX12" fmla="*/ 5846 w 209543"/>
                  <a:gd name="connsiteY12" fmla="*/ 86526 h 314972"/>
                  <a:gd name="connsiteX13" fmla="*/ 64583 w 209543"/>
                  <a:gd name="connsiteY13" fmla="*/ 53189 h 314972"/>
                  <a:gd name="connsiteX14" fmla="*/ 69346 w 209543"/>
                  <a:gd name="connsiteY14" fmla="*/ 2389 h 314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543" h="314972">
                    <a:moveTo>
                      <a:pt x="69346" y="2389"/>
                    </a:moveTo>
                    <a:cubicBezTo>
                      <a:pt x="65377" y="16676"/>
                      <a:pt x="29129" y="117218"/>
                      <a:pt x="40771" y="138914"/>
                    </a:cubicBezTo>
                    <a:cubicBezTo>
                      <a:pt x="52413" y="160610"/>
                      <a:pt x="133375" y="129389"/>
                      <a:pt x="139196" y="132564"/>
                    </a:cubicBezTo>
                    <a:cubicBezTo>
                      <a:pt x="145017" y="135739"/>
                      <a:pt x="82046" y="146587"/>
                      <a:pt x="75696" y="157964"/>
                    </a:cubicBezTo>
                    <a:cubicBezTo>
                      <a:pt x="69346" y="169341"/>
                      <a:pt x="78871" y="174897"/>
                      <a:pt x="101096" y="200826"/>
                    </a:cubicBezTo>
                    <a:cubicBezTo>
                      <a:pt x="123321" y="226755"/>
                      <a:pt x="201902" y="302427"/>
                      <a:pt x="209046" y="313539"/>
                    </a:cubicBezTo>
                    <a:cubicBezTo>
                      <a:pt x="216190" y="324652"/>
                      <a:pt x="143958" y="267501"/>
                      <a:pt x="143958" y="267501"/>
                    </a:cubicBezTo>
                    <a:cubicBezTo>
                      <a:pt x="116706" y="247657"/>
                      <a:pt x="51618" y="195534"/>
                      <a:pt x="45533" y="194476"/>
                    </a:cubicBezTo>
                    <a:cubicBezTo>
                      <a:pt x="39448" y="193418"/>
                      <a:pt x="112209" y="264591"/>
                      <a:pt x="107446" y="261151"/>
                    </a:cubicBezTo>
                    <a:cubicBezTo>
                      <a:pt x="102684" y="257712"/>
                      <a:pt x="30716" y="197387"/>
                      <a:pt x="16958" y="173839"/>
                    </a:cubicBezTo>
                    <a:cubicBezTo>
                      <a:pt x="3200" y="150291"/>
                      <a:pt x="27013" y="121716"/>
                      <a:pt x="24896" y="119864"/>
                    </a:cubicBezTo>
                    <a:cubicBezTo>
                      <a:pt x="22779" y="118012"/>
                      <a:pt x="7433" y="168282"/>
                      <a:pt x="4258" y="162726"/>
                    </a:cubicBezTo>
                    <a:cubicBezTo>
                      <a:pt x="1083" y="157170"/>
                      <a:pt x="-4208" y="104782"/>
                      <a:pt x="5846" y="86526"/>
                    </a:cubicBezTo>
                    <a:cubicBezTo>
                      <a:pt x="15900" y="68270"/>
                      <a:pt x="55058" y="64302"/>
                      <a:pt x="64583" y="53189"/>
                    </a:cubicBezTo>
                    <a:cubicBezTo>
                      <a:pt x="74108" y="42077"/>
                      <a:pt x="73315" y="-11898"/>
                      <a:pt x="69346" y="238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5A986FEF-096D-41D7-949F-26F8C503DB80}"/>
                  </a:ext>
                </a:extLst>
              </p:cNvPr>
              <p:cNvSpPr/>
              <p:nvPr/>
            </p:nvSpPr>
            <p:spPr>
              <a:xfrm>
                <a:off x="6464787" y="2220326"/>
                <a:ext cx="547884" cy="127801"/>
              </a:xfrm>
              <a:custGeom>
                <a:avLst/>
                <a:gdLst>
                  <a:gd name="connsiteX0" fmla="*/ 218588 w 547884"/>
                  <a:gd name="connsiteY0" fmla="*/ 587 h 127801"/>
                  <a:gd name="connsiteX1" fmla="*/ 421788 w 547884"/>
                  <a:gd name="connsiteY1" fmla="*/ 37099 h 127801"/>
                  <a:gd name="connsiteX2" fmla="*/ 309076 w 547884"/>
                  <a:gd name="connsiteY2" fmla="*/ 25987 h 127801"/>
                  <a:gd name="connsiteX3" fmla="*/ 490051 w 547884"/>
                  <a:gd name="connsiteY3" fmla="*/ 84724 h 127801"/>
                  <a:gd name="connsiteX4" fmla="*/ 504338 w 547884"/>
                  <a:gd name="connsiteY4" fmla="*/ 121237 h 127801"/>
                  <a:gd name="connsiteX5" fmla="*/ 547201 w 547884"/>
                  <a:gd name="connsiteY5" fmla="*/ 84724 h 127801"/>
                  <a:gd name="connsiteX6" fmla="*/ 520213 w 547884"/>
                  <a:gd name="connsiteY6" fmla="*/ 127587 h 127801"/>
                  <a:gd name="connsiteX7" fmla="*/ 394801 w 547884"/>
                  <a:gd name="connsiteY7" fmla="*/ 62499 h 127801"/>
                  <a:gd name="connsiteX8" fmla="*/ 332888 w 547884"/>
                  <a:gd name="connsiteY8" fmla="*/ 38687 h 127801"/>
                  <a:gd name="connsiteX9" fmla="*/ 101113 w 547884"/>
                  <a:gd name="connsiteY9" fmla="*/ 8524 h 127801"/>
                  <a:gd name="connsiteX10" fmla="*/ 2688 w 547884"/>
                  <a:gd name="connsiteY10" fmla="*/ 13287 h 127801"/>
                  <a:gd name="connsiteX11" fmla="*/ 218588 w 547884"/>
                  <a:gd name="connsiteY11" fmla="*/ 587 h 12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7884" h="127801">
                    <a:moveTo>
                      <a:pt x="218588" y="587"/>
                    </a:moveTo>
                    <a:cubicBezTo>
                      <a:pt x="288438" y="4556"/>
                      <a:pt x="406707" y="32866"/>
                      <a:pt x="421788" y="37099"/>
                    </a:cubicBezTo>
                    <a:cubicBezTo>
                      <a:pt x="436869" y="41332"/>
                      <a:pt x="297699" y="18050"/>
                      <a:pt x="309076" y="25987"/>
                    </a:cubicBezTo>
                    <a:cubicBezTo>
                      <a:pt x="320453" y="33924"/>
                      <a:pt x="457507" y="68849"/>
                      <a:pt x="490051" y="84724"/>
                    </a:cubicBezTo>
                    <a:cubicBezTo>
                      <a:pt x="522595" y="100599"/>
                      <a:pt x="494813" y="121237"/>
                      <a:pt x="504338" y="121237"/>
                    </a:cubicBezTo>
                    <a:cubicBezTo>
                      <a:pt x="513863" y="121237"/>
                      <a:pt x="544555" y="83666"/>
                      <a:pt x="547201" y="84724"/>
                    </a:cubicBezTo>
                    <a:cubicBezTo>
                      <a:pt x="549847" y="85782"/>
                      <a:pt x="545613" y="131291"/>
                      <a:pt x="520213" y="127587"/>
                    </a:cubicBezTo>
                    <a:cubicBezTo>
                      <a:pt x="494813" y="123883"/>
                      <a:pt x="426022" y="77316"/>
                      <a:pt x="394801" y="62499"/>
                    </a:cubicBezTo>
                    <a:cubicBezTo>
                      <a:pt x="363580" y="47682"/>
                      <a:pt x="381836" y="47683"/>
                      <a:pt x="332888" y="38687"/>
                    </a:cubicBezTo>
                    <a:cubicBezTo>
                      <a:pt x="283940" y="29691"/>
                      <a:pt x="156146" y="12757"/>
                      <a:pt x="101113" y="8524"/>
                    </a:cubicBezTo>
                    <a:cubicBezTo>
                      <a:pt x="46080" y="4291"/>
                      <a:pt x="-13452" y="12493"/>
                      <a:pt x="2688" y="13287"/>
                    </a:cubicBezTo>
                    <a:cubicBezTo>
                      <a:pt x="18828" y="14081"/>
                      <a:pt x="148738" y="-3382"/>
                      <a:pt x="218588" y="5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D02BF532-667E-4C04-9CB2-02A64E5A02FD}"/>
                  </a:ext>
                </a:extLst>
              </p:cNvPr>
              <p:cNvSpPr/>
              <p:nvPr/>
            </p:nvSpPr>
            <p:spPr>
              <a:xfrm>
                <a:off x="6908783" y="2305044"/>
                <a:ext cx="225618" cy="232685"/>
              </a:xfrm>
              <a:custGeom>
                <a:avLst/>
                <a:gdLst>
                  <a:gd name="connsiteX0" fmla="*/ 17 w 225618"/>
                  <a:gd name="connsiteY0" fmla="*/ 6 h 232685"/>
                  <a:gd name="connsiteX1" fmla="*/ 92092 w 225618"/>
                  <a:gd name="connsiteY1" fmla="*/ 47631 h 232685"/>
                  <a:gd name="connsiteX2" fmla="*/ 101617 w 225618"/>
                  <a:gd name="connsiteY2" fmla="*/ 68269 h 232685"/>
                  <a:gd name="connsiteX3" fmla="*/ 57167 w 225618"/>
                  <a:gd name="connsiteY3" fmla="*/ 69856 h 232685"/>
                  <a:gd name="connsiteX4" fmla="*/ 34942 w 225618"/>
                  <a:gd name="connsiteY4" fmla="*/ 77794 h 232685"/>
                  <a:gd name="connsiteX5" fmla="*/ 95267 w 225618"/>
                  <a:gd name="connsiteY5" fmla="*/ 96844 h 232685"/>
                  <a:gd name="connsiteX6" fmla="*/ 95267 w 225618"/>
                  <a:gd name="connsiteY6" fmla="*/ 139706 h 232685"/>
                  <a:gd name="connsiteX7" fmla="*/ 95267 w 225618"/>
                  <a:gd name="connsiteY7" fmla="*/ 171456 h 232685"/>
                  <a:gd name="connsiteX8" fmla="*/ 134955 w 225618"/>
                  <a:gd name="connsiteY8" fmla="*/ 196856 h 232685"/>
                  <a:gd name="connsiteX9" fmla="*/ 225442 w 225618"/>
                  <a:gd name="connsiteY9" fmla="*/ 231781 h 232685"/>
                  <a:gd name="connsiteX10" fmla="*/ 109555 w 225618"/>
                  <a:gd name="connsiteY10" fmla="*/ 157169 h 232685"/>
                  <a:gd name="connsiteX11" fmla="*/ 79392 w 225618"/>
                  <a:gd name="connsiteY11" fmla="*/ 82556 h 232685"/>
                  <a:gd name="connsiteX12" fmla="*/ 84155 w 225618"/>
                  <a:gd name="connsiteY12" fmla="*/ 44456 h 232685"/>
                  <a:gd name="connsiteX13" fmla="*/ 17 w 225618"/>
                  <a:gd name="connsiteY13" fmla="*/ 6 h 23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618" h="232685">
                    <a:moveTo>
                      <a:pt x="17" y="6"/>
                    </a:moveTo>
                    <a:cubicBezTo>
                      <a:pt x="1340" y="535"/>
                      <a:pt x="75159" y="36254"/>
                      <a:pt x="92092" y="47631"/>
                    </a:cubicBezTo>
                    <a:cubicBezTo>
                      <a:pt x="109025" y="59008"/>
                      <a:pt x="107438" y="64565"/>
                      <a:pt x="101617" y="68269"/>
                    </a:cubicBezTo>
                    <a:cubicBezTo>
                      <a:pt x="95796" y="71973"/>
                      <a:pt x="68279" y="68269"/>
                      <a:pt x="57167" y="69856"/>
                    </a:cubicBezTo>
                    <a:cubicBezTo>
                      <a:pt x="46055" y="71443"/>
                      <a:pt x="28592" y="73296"/>
                      <a:pt x="34942" y="77794"/>
                    </a:cubicBezTo>
                    <a:cubicBezTo>
                      <a:pt x="41292" y="82292"/>
                      <a:pt x="85213" y="86525"/>
                      <a:pt x="95267" y="96844"/>
                    </a:cubicBezTo>
                    <a:cubicBezTo>
                      <a:pt x="105321" y="107163"/>
                      <a:pt x="95267" y="139706"/>
                      <a:pt x="95267" y="139706"/>
                    </a:cubicBezTo>
                    <a:cubicBezTo>
                      <a:pt x="95267" y="152141"/>
                      <a:pt x="88652" y="161931"/>
                      <a:pt x="95267" y="171456"/>
                    </a:cubicBezTo>
                    <a:cubicBezTo>
                      <a:pt x="101882" y="180981"/>
                      <a:pt x="113259" y="186802"/>
                      <a:pt x="134955" y="196856"/>
                    </a:cubicBezTo>
                    <a:cubicBezTo>
                      <a:pt x="156651" y="206910"/>
                      <a:pt x="229675" y="238395"/>
                      <a:pt x="225442" y="231781"/>
                    </a:cubicBezTo>
                    <a:cubicBezTo>
                      <a:pt x="221209" y="225167"/>
                      <a:pt x="133897" y="182040"/>
                      <a:pt x="109555" y="157169"/>
                    </a:cubicBezTo>
                    <a:cubicBezTo>
                      <a:pt x="85213" y="132298"/>
                      <a:pt x="83625" y="101341"/>
                      <a:pt x="79392" y="82556"/>
                    </a:cubicBezTo>
                    <a:cubicBezTo>
                      <a:pt x="75159" y="63771"/>
                      <a:pt x="95532" y="56891"/>
                      <a:pt x="84155" y="44456"/>
                    </a:cubicBezTo>
                    <a:cubicBezTo>
                      <a:pt x="72778" y="32021"/>
                      <a:pt x="-1306" y="-523"/>
                      <a:pt x="17" y="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6C224FD3-BE4B-4632-885F-BDA3C000026C}"/>
                  </a:ext>
                </a:extLst>
              </p:cNvPr>
              <p:cNvSpPr/>
              <p:nvPr/>
            </p:nvSpPr>
            <p:spPr>
              <a:xfrm>
                <a:off x="6233886" y="2419252"/>
                <a:ext cx="767077" cy="175520"/>
              </a:xfrm>
              <a:custGeom>
                <a:avLst/>
                <a:gdLst>
                  <a:gd name="connsiteX0" fmla="*/ 139927 w 767077"/>
                  <a:gd name="connsiteY0" fmla="*/ 98 h 175520"/>
                  <a:gd name="connsiteX1" fmla="*/ 103414 w 767077"/>
                  <a:gd name="connsiteY1" fmla="*/ 68361 h 175520"/>
                  <a:gd name="connsiteX2" fmla="*/ 143102 w 767077"/>
                  <a:gd name="connsiteY2" fmla="*/ 112811 h 175520"/>
                  <a:gd name="connsiteX3" fmla="*/ 198664 w 767077"/>
                  <a:gd name="connsiteY3" fmla="*/ 157261 h 175520"/>
                  <a:gd name="connsiteX4" fmla="*/ 163739 w 767077"/>
                  <a:gd name="connsiteY4" fmla="*/ 141386 h 175520"/>
                  <a:gd name="connsiteX5" fmla="*/ 305027 w 767077"/>
                  <a:gd name="connsiteY5" fmla="*/ 168373 h 175520"/>
                  <a:gd name="connsiteX6" fmla="*/ 449489 w 767077"/>
                  <a:gd name="connsiteY6" fmla="*/ 168373 h 175520"/>
                  <a:gd name="connsiteX7" fmla="*/ 297089 w 767077"/>
                  <a:gd name="connsiteY7" fmla="*/ 174723 h 175520"/>
                  <a:gd name="connsiteX8" fmla="*/ 439964 w 767077"/>
                  <a:gd name="connsiteY8" fmla="*/ 147736 h 175520"/>
                  <a:gd name="connsiteX9" fmla="*/ 676502 w 767077"/>
                  <a:gd name="connsiteY9" fmla="*/ 108048 h 175520"/>
                  <a:gd name="connsiteX10" fmla="*/ 759052 w 767077"/>
                  <a:gd name="connsiteY10" fmla="*/ 109636 h 175520"/>
                  <a:gd name="connsiteX11" fmla="*/ 684439 w 767077"/>
                  <a:gd name="connsiteY11" fmla="*/ 87411 h 175520"/>
                  <a:gd name="connsiteX12" fmla="*/ 763814 w 767077"/>
                  <a:gd name="connsiteY12" fmla="*/ 57248 h 175520"/>
                  <a:gd name="connsiteX13" fmla="*/ 549502 w 767077"/>
                  <a:gd name="connsiteY13" fmla="*/ 122336 h 175520"/>
                  <a:gd name="connsiteX14" fmla="*/ 222477 w 767077"/>
                  <a:gd name="connsiteY14" fmla="*/ 155673 h 175520"/>
                  <a:gd name="connsiteX15" fmla="*/ 127227 w 767077"/>
                  <a:gd name="connsiteY15" fmla="*/ 106461 h 175520"/>
                  <a:gd name="connsiteX16" fmla="*/ 112939 w 767077"/>
                  <a:gd name="connsiteY16" fmla="*/ 73123 h 175520"/>
                  <a:gd name="connsiteX17" fmla="*/ 227 w 767077"/>
                  <a:gd name="connsiteY17" fmla="*/ 52486 h 175520"/>
                  <a:gd name="connsiteX18" fmla="*/ 85952 w 767077"/>
                  <a:gd name="connsiteY18" fmla="*/ 39786 h 175520"/>
                  <a:gd name="connsiteX19" fmla="*/ 160564 w 767077"/>
                  <a:gd name="connsiteY19" fmla="*/ 52486 h 175520"/>
                  <a:gd name="connsiteX20" fmla="*/ 139927 w 767077"/>
                  <a:gd name="connsiteY20" fmla="*/ 98 h 17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7077" h="175520">
                    <a:moveTo>
                      <a:pt x="139927" y="98"/>
                    </a:moveTo>
                    <a:cubicBezTo>
                      <a:pt x="130402" y="2744"/>
                      <a:pt x="102885" y="49576"/>
                      <a:pt x="103414" y="68361"/>
                    </a:cubicBezTo>
                    <a:cubicBezTo>
                      <a:pt x="103943" y="87146"/>
                      <a:pt x="127227" y="97994"/>
                      <a:pt x="143102" y="112811"/>
                    </a:cubicBezTo>
                    <a:cubicBezTo>
                      <a:pt x="158977" y="127628"/>
                      <a:pt x="195225" y="152499"/>
                      <a:pt x="198664" y="157261"/>
                    </a:cubicBezTo>
                    <a:cubicBezTo>
                      <a:pt x="202104" y="162024"/>
                      <a:pt x="146012" y="139534"/>
                      <a:pt x="163739" y="141386"/>
                    </a:cubicBezTo>
                    <a:cubicBezTo>
                      <a:pt x="181466" y="143238"/>
                      <a:pt x="257402" y="163875"/>
                      <a:pt x="305027" y="168373"/>
                    </a:cubicBezTo>
                    <a:cubicBezTo>
                      <a:pt x="352652" y="172871"/>
                      <a:pt x="450812" y="167315"/>
                      <a:pt x="449489" y="168373"/>
                    </a:cubicBezTo>
                    <a:cubicBezTo>
                      <a:pt x="448166" y="169431"/>
                      <a:pt x="298676" y="178162"/>
                      <a:pt x="297089" y="174723"/>
                    </a:cubicBezTo>
                    <a:cubicBezTo>
                      <a:pt x="295502" y="171284"/>
                      <a:pt x="439964" y="147736"/>
                      <a:pt x="439964" y="147736"/>
                    </a:cubicBezTo>
                    <a:cubicBezTo>
                      <a:pt x="503199" y="136624"/>
                      <a:pt x="623321" y="114398"/>
                      <a:pt x="676502" y="108048"/>
                    </a:cubicBezTo>
                    <a:cubicBezTo>
                      <a:pt x="729683" y="101698"/>
                      <a:pt x="757729" y="113075"/>
                      <a:pt x="759052" y="109636"/>
                    </a:cubicBezTo>
                    <a:cubicBezTo>
                      <a:pt x="760375" y="106197"/>
                      <a:pt x="683645" y="96142"/>
                      <a:pt x="684439" y="87411"/>
                    </a:cubicBezTo>
                    <a:cubicBezTo>
                      <a:pt x="685233" y="78680"/>
                      <a:pt x="786303" y="51427"/>
                      <a:pt x="763814" y="57248"/>
                    </a:cubicBezTo>
                    <a:cubicBezTo>
                      <a:pt x="741325" y="63069"/>
                      <a:pt x="639725" y="105932"/>
                      <a:pt x="549502" y="122336"/>
                    </a:cubicBezTo>
                    <a:cubicBezTo>
                      <a:pt x="459279" y="138740"/>
                      <a:pt x="292856" y="158319"/>
                      <a:pt x="222477" y="155673"/>
                    </a:cubicBezTo>
                    <a:cubicBezTo>
                      <a:pt x="152098" y="153027"/>
                      <a:pt x="145483" y="120219"/>
                      <a:pt x="127227" y="106461"/>
                    </a:cubicBezTo>
                    <a:cubicBezTo>
                      <a:pt x="108971" y="92703"/>
                      <a:pt x="134106" y="82119"/>
                      <a:pt x="112939" y="73123"/>
                    </a:cubicBezTo>
                    <a:cubicBezTo>
                      <a:pt x="91772" y="64127"/>
                      <a:pt x="4725" y="58042"/>
                      <a:pt x="227" y="52486"/>
                    </a:cubicBezTo>
                    <a:cubicBezTo>
                      <a:pt x="-4271" y="46930"/>
                      <a:pt x="59229" y="39786"/>
                      <a:pt x="85952" y="39786"/>
                    </a:cubicBezTo>
                    <a:cubicBezTo>
                      <a:pt x="112675" y="39786"/>
                      <a:pt x="150510" y="55926"/>
                      <a:pt x="160564" y="52486"/>
                    </a:cubicBezTo>
                    <a:cubicBezTo>
                      <a:pt x="170618" y="49046"/>
                      <a:pt x="149452" y="-2548"/>
                      <a:pt x="139927" y="9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7A21E8CD-A410-4E78-BF20-F076C2C916F2}"/>
                  </a:ext>
                </a:extLst>
              </p:cNvPr>
              <p:cNvSpPr/>
              <p:nvPr/>
            </p:nvSpPr>
            <p:spPr>
              <a:xfrm>
                <a:off x="7004953" y="2299757"/>
                <a:ext cx="213541" cy="256055"/>
              </a:xfrm>
              <a:custGeom>
                <a:avLst/>
                <a:gdLst>
                  <a:gd name="connsiteX0" fmla="*/ 46722 w 213541"/>
                  <a:gd name="connsiteY0" fmla="*/ 531 h 256055"/>
                  <a:gd name="connsiteX1" fmla="*/ 685 w 213541"/>
                  <a:gd name="connsiteY1" fmla="*/ 84668 h 256055"/>
                  <a:gd name="connsiteX2" fmla="*/ 21322 w 213541"/>
                  <a:gd name="connsiteY2" fmla="*/ 68793 h 256055"/>
                  <a:gd name="connsiteX3" fmla="*/ 51485 w 213541"/>
                  <a:gd name="connsiteY3" fmla="*/ 116418 h 256055"/>
                  <a:gd name="connsiteX4" fmla="*/ 83235 w 213541"/>
                  <a:gd name="connsiteY4" fmla="*/ 114831 h 256055"/>
                  <a:gd name="connsiteX5" fmla="*/ 94347 w 213541"/>
                  <a:gd name="connsiteY5" fmla="*/ 148168 h 256055"/>
                  <a:gd name="connsiteX6" fmla="*/ 119747 w 213541"/>
                  <a:gd name="connsiteY6" fmla="*/ 152931 h 256055"/>
                  <a:gd name="connsiteX7" fmla="*/ 126097 w 213541"/>
                  <a:gd name="connsiteY7" fmla="*/ 165631 h 256055"/>
                  <a:gd name="connsiteX8" fmla="*/ 103872 w 213541"/>
                  <a:gd name="connsiteY8" fmla="*/ 192618 h 256055"/>
                  <a:gd name="connsiteX9" fmla="*/ 103872 w 213541"/>
                  <a:gd name="connsiteY9" fmla="*/ 214843 h 256055"/>
                  <a:gd name="connsiteX10" fmla="*/ 129272 w 213541"/>
                  <a:gd name="connsiteY10" fmla="*/ 216431 h 256055"/>
                  <a:gd name="connsiteX11" fmla="*/ 194360 w 213541"/>
                  <a:gd name="connsiteY11" fmla="*/ 202143 h 256055"/>
                  <a:gd name="connsiteX12" fmla="*/ 180072 w 213541"/>
                  <a:gd name="connsiteY12" fmla="*/ 227543 h 256055"/>
                  <a:gd name="connsiteX13" fmla="*/ 213410 w 213541"/>
                  <a:gd name="connsiteY13" fmla="*/ 254531 h 256055"/>
                  <a:gd name="connsiteX14" fmla="*/ 191185 w 213541"/>
                  <a:gd name="connsiteY14" fmla="*/ 251356 h 256055"/>
                  <a:gd name="connsiteX15" fmla="*/ 178485 w 213541"/>
                  <a:gd name="connsiteY15" fmla="*/ 240243 h 256055"/>
                  <a:gd name="connsiteX16" fmla="*/ 100697 w 213541"/>
                  <a:gd name="connsiteY16" fmla="*/ 216431 h 256055"/>
                  <a:gd name="connsiteX17" fmla="*/ 92760 w 213541"/>
                  <a:gd name="connsiteY17" fmla="*/ 171981 h 256055"/>
                  <a:gd name="connsiteX18" fmla="*/ 5447 w 213541"/>
                  <a:gd name="connsiteY18" fmla="*/ 102131 h 256055"/>
                  <a:gd name="connsiteX19" fmla="*/ 19735 w 213541"/>
                  <a:gd name="connsiteY19" fmla="*/ 49743 h 256055"/>
                  <a:gd name="connsiteX20" fmla="*/ 46722 w 213541"/>
                  <a:gd name="connsiteY20" fmla="*/ 531 h 25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3541" h="256055">
                    <a:moveTo>
                      <a:pt x="46722" y="531"/>
                    </a:moveTo>
                    <a:cubicBezTo>
                      <a:pt x="43547" y="6352"/>
                      <a:pt x="4918" y="73291"/>
                      <a:pt x="685" y="84668"/>
                    </a:cubicBezTo>
                    <a:cubicBezTo>
                      <a:pt x="-3548" y="96045"/>
                      <a:pt x="12855" y="63501"/>
                      <a:pt x="21322" y="68793"/>
                    </a:cubicBezTo>
                    <a:cubicBezTo>
                      <a:pt x="29789" y="74085"/>
                      <a:pt x="41166" y="108745"/>
                      <a:pt x="51485" y="116418"/>
                    </a:cubicBezTo>
                    <a:cubicBezTo>
                      <a:pt x="61804" y="124091"/>
                      <a:pt x="76091" y="109539"/>
                      <a:pt x="83235" y="114831"/>
                    </a:cubicBezTo>
                    <a:cubicBezTo>
                      <a:pt x="90379" y="120123"/>
                      <a:pt x="88262" y="141818"/>
                      <a:pt x="94347" y="148168"/>
                    </a:cubicBezTo>
                    <a:cubicBezTo>
                      <a:pt x="100432" y="154518"/>
                      <a:pt x="114455" y="150021"/>
                      <a:pt x="119747" y="152931"/>
                    </a:cubicBezTo>
                    <a:cubicBezTo>
                      <a:pt x="125039" y="155841"/>
                      <a:pt x="128743" y="159017"/>
                      <a:pt x="126097" y="165631"/>
                    </a:cubicBezTo>
                    <a:cubicBezTo>
                      <a:pt x="123451" y="172246"/>
                      <a:pt x="107576" y="184416"/>
                      <a:pt x="103872" y="192618"/>
                    </a:cubicBezTo>
                    <a:cubicBezTo>
                      <a:pt x="100168" y="200820"/>
                      <a:pt x="99639" y="210874"/>
                      <a:pt x="103872" y="214843"/>
                    </a:cubicBezTo>
                    <a:cubicBezTo>
                      <a:pt x="108105" y="218812"/>
                      <a:pt x="114191" y="218548"/>
                      <a:pt x="129272" y="216431"/>
                    </a:cubicBezTo>
                    <a:cubicBezTo>
                      <a:pt x="144353" y="214314"/>
                      <a:pt x="185893" y="200291"/>
                      <a:pt x="194360" y="202143"/>
                    </a:cubicBezTo>
                    <a:cubicBezTo>
                      <a:pt x="202827" y="203995"/>
                      <a:pt x="176897" y="218812"/>
                      <a:pt x="180072" y="227543"/>
                    </a:cubicBezTo>
                    <a:cubicBezTo>
                      <a:pt x="183247" y="236274"/>
                      <a:pt x="211558" y="250562"/>
                      <a:pt x="213410" y="254531"/>
                    </a:cubicBezTo>
                    <a:cubicBezTo>
                      <a:pt x="215262" y="258500"/>
                      <a:pt x="197006" y="253737"/>
                      <a:pt x="191185" y="251356"/>
                    </a:cubicBezTo>
                    <a:cubicBezTo>
                      <a:pt x="185364" y="248975"/>
                      <a:pt x="193566" y="246064"/>
                      <a:pt x="178485" y="240243"/>
                    </a:cubicBezTo>
                    <a:cubicBezTo>
                      <a:pt x="163404" y="234422"/>
                      <a:pt x="114985" y="227808"/>
                      <a:pt x="100697" y="216431"/>
                    </a:cubicBezTo>
                    <a:cubicBezTo>
                      <a:pt x="86409" y="205054"/>
                      <a:pt x="108635" y="191031"/>
                      <a:pt x="92760" y="171981"/>
                    </a:cubicBezTo>
                    <a:cubicBezTo>
                      <a:pt x="76885" y="152931"/>
                      <a:pt x="17618" y="122504"/>
                      <a:pt x="5447" y="102131"/>
                    </a:cubicBezTo>
                    <a:cubicBezTo>
                      <a:pt x="-6724" y="81758"/>
                      <a:pt x="14179" y="61120"/>
                      <a:pt x="19735" y="49743"/>
                    </a:cubicBezTo>
                    <a:cubicBezTo>
                      <a:pt x="25291" y="38366"/>
                      <a:pt x="49897" y="-5290"/>
                      <a:pt x="46722" y="5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869AB957-78E9-47FD-92A5-2C4F5595D3F5}"/>
                  </a:ext>
                </a:extLst>
              </p:cNvPr>
              <p:cNvSpPr/>
              <p:nvPr/>
            </p:nvSpPr>
            <p:spPr>
              <a:xfrm>
                <a:off x="6992938" y="2492375"/>
                <a:ext cx="225559" cy="103191"/>
              </a:xfrm>
              <a:custGeom>
                <a:avLst/>
                <a:gdLst>
                  <a:gd name="connsiteX0" fmla="*/ 0 w 225559"/>
                  <a:gd name="connsiteY0" fmla="*/ 0 h 103191"/>
                  <a:gd name="connsiteX1" fmla="*/ 136525 w 225559"/>
                  <a:gd name="connsiteY1" fmla="*/ 69850 h 103191"/>
                  <a:gd name="connsiteX2" fmla="*/ 147637 w 225559"/>
                  <a:gd name="connsiteY2" fmla="*/ 103188 h 103191"/>
                  <a:gd name="connsiteX3" fmla="*/ 195262 w 225559"/>
                  <a:gd name="connsiteY3" fmla="*/ 71438 h 103191"/>
                  <a:gd name="connsiteX4" fmla="*/ 223837 w 225559"/>
                  <a:gd name="connsiteY4" fmla="*/ 7938 h 103191"/>
                  <a:gd name="connsiteX5" fmla="*/ 219075 w 225559"/>
                  <a:gd name="connsiteY5" fmla="*/ 65088 h 103191"/>
                  <a:gd name="connsiteX6" fmla="*/ 192087 w 225559"/>
                  <a:gd name="connsiteY6" fmla="*/ 80963 h 103191"/>
                  <a:gd name="connsiteX7" fmla="*/ 128587 w 225559"/>
                  <a:gd name="connsiteY7" fmla="*/ 55563 h 103191"/>
                  <a:gd name="connsiteX8" fmla="*/ 0 w 225559"/>
                  <a:gd name="connsiteY8" fmla="*/ 0 h 10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559" h="103191">
                    <a:moveTo>
                      <a:pt x="0" y="0"/>
                    </a:moveTo>
                    <a:cubicBezTo>
                      <a:pt x="55959" y="26326"/>
                      <a:pt x="111919" y="52652"/>
                      <a:pt x="136525" y="69850"/>
                    </a:cubicBezTo>
                    <a:cubicBezTo>
                      <a:pt x="161131" y="87048"/>
                      <a:pt x="137848" y="102923"/>
                      <a:pt x="147637" y="103188"/>
                    </a:cubicBezTo>
                    <a:cubicBezTo>
                      <a:pt x="157426" y="103453"/>
                      <a:pt x="182562" y="87313"/>
                      <a:pt x="195262" y="71438"/>
                    </a:cubicBezTo>
                    <a:cubicBezTo>
                      <a:pt x="207962" y="55563"/>
                      <a:pt x="219868" y="8996"/>
                      <a:pt x="223837" y="7938"/>
                    </a:cubicBezTo>
                    <a:cubicBezTo>
                      <a:pt x="227806" y="6880"/>
                      <a:pt x="224367" y="52917"/>
                      <a:pt x="219075" y="65088"/>
                    </a:cubicBezTo>
                    <a:cubicBezTo>
                      <a:pt x="213783" y="77259"/>
                      <a:pt x="207168" y="82550"/>
                      <a:pt x="192087" y="80963"/>
                    </a:cubicBezTo>
                    <a:cubicBezTo>
                      <a:pt x="177006" y="79376"/>
                      <a:pt x="128587" y="55563"/>
                      <a:pt x="128587" y="555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B5947E44-E2EA-4AA0-952B-CC7C857BC4DD}"/>
                  </a:ext>
                </a:extLst>
              </p:cNvPr>
              <p:cNvSpPr/>
              <p:nvPr/>
            </p:nvSpPr>
            <p:spPr>
              <a:xfrm>
                <a:off x="6908750" y="2496679"/>
                <a:ext cx="210230" cy="125871"/>
              </a:xfrm>
              <a:custGeom>
                <a:avLst/>
                <a:gdLst>
                  <a:gd name="connsiteX0" fmla="*/ 50 w 210230"/>
                  <a:gd name="connsiteY0" fmla="*/ 459 h 125871"/>
                  <a:gd name="connsiteX1" fmla="*/ 138163 w 210230"/>
                  <a:gd name="connsiteY1" fmla="*/ 32209 h 125871"/>
                  <a:gd name="connsiteX2" fmla="*/ 209600 w 210230"/>
                  <a:gd name="connsiteY2" fmla="*/ 113171 h 125871"/>
                  <a:gd name="connsiteX3" fmla="*/ 173088 w 210230"/>
                  <a:gd name="connsiteY3" fmla="*/ 86184 h 125871"/>
                  <a:gd name="connsiteX4" fmla="*/ 173088 w 210230"/>
                  <a:gd name="connsiteY4" fmla="*/ 125871 h 125871"/>
                  <a:gd name="connsiteX5" fmla="*/ 166738 w 210230"/>
                  <a:gd name="connsiteY5" fmla="*/ 86184 h 125871"/>
                  <a:gd name="connsiteX6" fmla="*/ 122288 w 210230"/>
                  <a:gd name="connsiteY6" fmla="*/ 52846 h 125871"/>
                  <a:gd name="connsiteX7" fmla="*/ 50 w 210230"/>
                  <a:gd name="connsiteY7" fmla="*/ 459 h 12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230" h="125871">
                    <a:moveTo>
                      <a:pt x="50" y="459"/>
                    </a:moveTo>
                    <a:cubicBezTo>
                      <a:pt x="2696" y="-2981"/>
                      <a:pt x="103238" y="13424"/>
                      <a:pt x="138163" y="32209"/>
                    </a:cubicBezTo>
                    <a:cubicBezTo>
                      <a:pt x="173088" y="50994"/>
                      <a:pt x="203779" y="104175"/>
                      <a:pt x="209600" y="113171"/>
                    </a:cubicBezTo>
                    <a:cubicBezTo>
                      <a:pt x="215421" y="122167"/>
                      <a:pt x="179173" y="84067"/>
                      <a:pt x="173088" y="86184"/>
                    </a:cubicBezTo>
                    <a:cubicBezTo>
                      <a:pt x="167003" y="88301"/>
                      <a:pt x="174146" y="125871"/>
                      <a:pt x="173088" y="125871"/>
                    </a:cubicBezTo>
                    <a:cubicBezTo>
                      <a:pt x="172030" y="125871"/>
                      <a:pt x="175205" y="98355"/>
                      <a:pt x="166738" y="86184"/>
                    </a:cubicBezTo>
                    <a:cubicBezTo>
                      <a:pt x="158271" y="74013"/>
                      <a:pt x="145571" y="63429"/>
                      <a:pt x="122288" y="52846"/>
                    </a:cubicBezTo>
                    <a:cubicBezTo>
                      <a:pt x="99005" y="42263"/>
                      <a:pt x="-2596" y="3899"/>
                      <a:pt x="50" y="4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DC81530F-26CA-4155-9048-17E08C9EB902}"/>
                  </a:ext>
                </a:extLst>
              </p:cNvPr>
              <p:cNvSpPr/>
              <p:nvPr/>
            </p:nvSpPr>
            <p:spPr>
              <a:xfrm>
                <a:off x="6303575" y="2284081"/>
                <a:ext cx="230742" cy="120890"/>
              </a:xfrm>
              <a:custGeom>
                <a:avLst/>
                <a:gdLst>
                  <a:gd name="connsiteX0" fmla="*/ 230575 w 230742"/>
                  <a:gd name="connsiteY0" fmla="*/ 332 h 120890"/>
                  <a:gd name="connsiteX1" fmla="*/ 63888 w 230742"/>
                  <a:gd name="connsiteY1" fmla="*/ 98757 h 120890"/>
                  <a:gd name="connsiteX2" fmla="*/ 32138 w 230742"/>
                  <a:gd name="connsiteY2" fmla="*/ 119394 h 120890"/>
                  <a:gd name="connsiteX3" fmla="*/ 22613 w 230742"/>
                  <a:gd name="connsiteY3" fmla="*/ 71769 h 120890"/>
                  <a:gd name="connsiteX4" fmla="*/ 388 w 230742"/>
                  <a:gd name="connsiteY4" fmla="*/ 16207 h 120890"/>
                  <a:gd name="connsiteX5" fmla="*/ 43250 w 230742"/>
                  <a:gd name="connsiteY5" fmla="*/ 82882 h 120890"/>
                  <a:gd name="connsiteX6" fmla="*/ 94050 w 230742"/>
                  <a:gd name="connsiteY6" fmla="*/ 67007 h 120890"/>
                  <a:gd name="connsiteX7" fmla="*/ 230575 w 230742"/>
                  <a:gd name="connsiteY7" fmla="*/ 332 h 12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0742" h="120890">
                    <a:moveTo>
                      <a:pt x="230575" y="332"/>
                    </a:moveTo>
                    <a:cubicBezTo>
                      <a:pt x="225548" y="5624"/>
                      <a:pt x="96961" y="78913"/>
                      <a:pt x="63888" y="98757"/>
                    </a:cubicBezTo>
                    <a:cubicBezTo>
                      <a:pt x="30815" y="118601"/>
                      <a:pt x="39017" y="123892"/>
                      <a:pt x="32138" y="119394"/>
                    </a:cubicBezTo>
                    <a:cubicBezTo>
                      <a:pt x="25259" y="114896"/>
                      <a:pt x="27905" y="88967"/>
                      <a:pt x="22613" y="71769"/>
                    </a:cubicBezTo>
                    <a:cubicBezTo>
                      <a:pt x="17321" y="54571"/>
                      <a:pt x="-3051" y="14355"/>
                      <a:pt x="388" y="16207"/>
                    </a:cubicBezTo>
                    <a:cubicBezTo>
                      <a:pt x="3827" y="18059"/>
                      <a:pt x="27640" y="74415"/>
                      <a:pt x="43250" y="82882"/>
                    </a:cubicBezTo>
                    <a:cubicBezTo>
                      <a:pt x="58860" y="91349"/>
                      <a:pt x="61771" y="79442"/>
                      <a:pt x="94050" y="67007"/>
                    </a:cubicBezTo>
                    <a:cubicBezTo>
                      <a:pt x="126329" y="54572"/>
                      <a:pt x="235602" y="-4960"/>
                      <a:pt x="230575" y="3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390635CF-BAA9-413C-910C-CE5F9E469310}"/>
                  </a:ext>
                </a:extLst>
              </p:cNvPr>
              <p:cNvSpPr/>
              <p:nvPr/>
            </p:nvSpPr>
            <p:spPr>
              <a:xfrm>
                <a:off x="5821327" y="2284227"/>
                <a:ext cx="263566" cy="174783"/>
              </a:xfrm>
              <a:custGeom>
                <a:avLst/>
                <a:gdLst>
                  <a:gd name="connsiteX0" fmla="*/ 36 w 263566"/>
                  <a:gd name="connsiteY0" fmla="*/ 186 h 174783"/>
                  <a:gd name="connsiteX1" fmla="*/ 101636 w 263566"/>
                  <a:gd name="connsiteY1" fmla="*/ 57336 h 174783"/>
                  <a:gd name="connsiteX2" fmla="*/ 150848 w 263566"/>
                  <a:gd name="connsiteY2" fmla="*/ 171636 h 174783"/>
                  <a:gd name="connsiteX3" fmla="*/ 206411 w 263566"/>
                  <a:gd name="connsiteY3" fmla="*/ 139886 h 174783"/>
                  <a:gd name="connsiteX4" fmla="*/ 263561 w 263566"/>
                  <a:gd name="connsiteY4" fmla="*/ 109723 h 174783"/>
                  <a:gd name="connsiteX5" fmla="*/ 203236 w 263566"/>
                  <a:gd name="connsiteY5" fmla="*/ 143061 h 174783"/>
                  <a:gd name="connsiteX6" fmla="*/ 138148 w 263566"/>
                  <a:gd name="connsiteY6" fmla="*/ 165286 h 174783"/>
                  <a:gd name="connsiteX7" fmla="*/ 136561 w 263566"/>
                  <a:gd name="connsiteY7" fmla="*/ 70036 h 174783"/>
                  <a:gd name="connsiteX8" fmla="*/ 90523 w 263566"/>
                  <a:gd name="connsiteY8" fmla="*/ 39873 h 174783"/>
                  <a:gd name="connsiteX9" fmla="*/ 36 w 263566"/>
                  <a:gd name="connsiteY9" fmla="*/ 186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3566" h="174783">
                    <a:moveTo>
                      <a:pt x="36" y="186"/>
                    </a:moveTo>
                    <a:cubicBezTo>
                      <a:pt x="1888" y="3096"/>
                      <a:pt x="76501" y="28761"/>
                      <a:pt x="101636" y="57336"/>
                    </a:cubicBezTo>
                    <a:cubicBezTo>
                      <a:pt x="126771" y="85911"/>
                      <a:pt x="133386" y="157878"/>
                      <a:pt x="150848" y="171636"/>
                    </a:cubicBezTo>
                    <a:cubicBezTo>
                      <a:pt x="168310" y="185394"/>
                      <a:pt x="187626" y="150205"/>
                      <a:pt x="206411" y="139886"/>
                    </a:cubicBezTo>
                    <a:cubicBezTo>
                      <a:pt x="225196" y="129567"/>
                      <a:pt x="264090" y="109194"/>
                      <a:pt x="263561" y="109723"/>
                    </a:cubicBezTo>
                    <a:cubicBezTo>
                      <a:pt x="263032" y="110252"/>
                      <a:pt x="224138" y="133801"/>
                      <a:pt x="203236" y="143061"/>
                    </a:cubicBezTo>
                    <a:cubicBezTo>
                      <a:pt x="182334" y="152322"/>
                      <a:pt x="149261" y="177457"/>
                      <a:pt x="138148" y="165286"/>
                    </a:cubicBezTo>
                    <a:cubicBezTo>
                      <a:pt x="127035" y="153115"/>
                      <a:pt x="144499" y="90938"/>
                      <a:pt x="136561" y="70036"/>
                    </a:cubicBezTo>
                    <a:cubicBezTo>
                      <a:pt x="128624" y="49134"/>
                      <a:pt x="113013" y="50456"/>
                      <a:pt x="90523" y="39873"/>
                    </a:cubicBezTo>
                    <a:cubicBezTo>
                      <a:pt x="68033" y="29290"/>
                      <a:pt x="-1816" y="-2724"/>
                      <a:pt x="36" y="18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84755F11-4B10-4386-A5C6-27B268801D15}"/>
                  </a:ext>
                </a:extLst>
              </p:cNvPr>
              <p:cNvSpPr/>
              <p:nvPr/>
            </p:nvSpPr>
            <p:spPr>
              <a:xfrm>
                <a:off x="5921276" y="2457225"/>
                <a:ext cx="219437" cy="356602"/>
              </a:xfrm>
              <a:custGeom>
                <a:avLst/>
                <a:gdLst>
                  <a:gd name="connsiteX0" fmla="*/ 219174 w 219437"/>
                  <a:gd name="connsiteY0" fmla="*/ 225 h 356602"/>
                  <a:gd name="connsiteX1" fmla="*/ 133449 w 219437"/>
                  <a:gd name="connsiteY1" fmla="*/ 81188 h 356602"/>
                  <a:gd name="connsiteX2" fmla="*/ 84237 w 219437"/>
                  <a:gd name="connsiteY2" fmla="*/ 173263 h 356602"/>
                  <a:gd name="connsiteX3" fmla="*/ 146149 w 219437"/>
                  <a:gd name="connsiteY3" fmla="*/ 49438 h 356602"/>
                  <a:gd name="connsiteX4" fmla="*/ 81062 w 219437"/>
                  <a:gd name="connsiteY4" fmla="*/ 130400 h 356602"/>
                  <a:gd name="connsiteX5" fmla="*/ 39787 w 219437"/>
                  <a:gd name="connsiteY5" fmla="*/ 227238 h 356602"/>
                  <a:gd name="connsiteX6" fmla="*/ 30262 w 219437"/>
                  <a:gd name="connsiteY6" fmla="*/ 260575 h 356602"/>
                  <a:gd name="connsiteX7" fmla="*/ 36612 w 219437"/>
                  <a:gd name="connsiteY7" fmla="*/ 297088 h 356602"/>
                  <a:gd name="connsiteX8" fmla="*/ 58837 w 219437"/>
                  <a:gd name="connsiteY8" fmla="*/ 355825 h 356602"/>
                  <a:gd name="connsiteX9" fmla="*/ 42962 w 219437"/>
                  <a:gd name="connsiteY9" fmla="*/ 325663 h 356602"/>
                  <a:gd name="connsiteX10" fmla="*/ 99 w 219437"/>
                  <a:gd name="connsiteY10" fmla="*/ 254225 h 356602"/>
                  <a:gd name="connsiteX11" fmla="*/ 33437 w 219437"/>
                  <a:gd name="connsiteY11" fmla="*/ 227238 h 356602"/>
                  <a:gd name="connsiteX12" fmla="*/ 103287 w 219437"/>
                  <a:gd name="connsiteY12" fmla="*/ 106588 h 356602"/>
                  <a:gd name="connsiteX13" fmla="*/ 219174 w 219437"/>
                  <a:gd name="connsiteY13" fmla="*/ 225 h 35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437" h="356602">
                    <a:moveTo>
                      <a:pt x="219174" y="225"/>
                    </a:moveTo>
                    <a:cubicBezTo>
                      <a:pt x="224201" y="-4008"/>
                      <a:pt x="155938" y="52348"/>
                      <a:pt x="133449" y="81188"/>
                    </a:cubicBezTo>
                    <a:cubicBezTo>
                      <a:pt x="110960" y="110028"/>
                      <a:pt x="82120" y="178555"/>
                      <a:pt x="84237" y="173263"/>
                    </a:cubicBezTo>
                    <a:cubicBezTo>
                      <a:pt x="86354" y="167971"/>
                      <a:pt x="146678" y="56582"/>
                      <a:pt x="146149" y="49438"/>
                    </a:cubicBezTo>
                    <a:cubicBezTo>
                      <a:pt x="145620" y="42294"/>
                      <a:pt x="98789" y="100767"/>
                      <a:pt x="81062" y="130400"/>
                    </a:cubicBezTo>
                    <a:cubicBezTo>
                      <a:pt x="63335" y="160033"/>
                      <a:pt x="48254" y="205542"/>
                      <a:pt x="39787" y="227238"/>
                    </a:cubicBezTo>
                    <a:cubicBezTo>
                      <a:pt x="31320" y="248934"/>
                      <a:pt x="30791" y="248933"/>
                      <a:pt x="30262" y="260575"/>
                    </a:cubicBezTo>
                    <a:cubicBezTo>
                      <a:pt x="29733" y="272217"/>
                      <a:pt x="31850" y="281213"/>
                      <a:pt x="36612" y="297088"/>
                    </a:cubicBezTo>
                    <a:cubicBezTo>
                      <a:pt x="41374" y="312963"/>
                      <a:pt x="57779" y="351063"/>
                      <a:pt x="58837" y="355825"/>
                    </a:cubicBezTo>
                    <a:cubicBezTo>
                      <a:pt x="59895" y="360587"/>
                      <a:pt x="52752" y="342596"/>
                      <a:pt x="42962" y="325663"/>
                    </a:cubicBezTo>
                    <a:cubicBezTo>
                      <a:pt x="33172" y="308730"/>
                      <a:pt x="1686" y="270629"/>
                      <a:pt x="99" y="254225"/>
                    </a:cubicBezTo>
                    <a:cubicBezTo>
                      <a:pt x="-1488" y="237821"/>
                      <a:pt x="16239" y="251844"/>
                      <a:pt x="33437" y="227238"/>
                    </a:cubicBezTo>
                    <a:cubicBezTo>
                      <a:pt x="50635" y="202632"/>
                      <a:pt x="74712" y="142307"/>
                      <a:pt x="103287" y="106588"/>
                    </a:cubicBezTo>
                    <a:cubicBezTo>
                      <a:pt x="131862" y="70869"/>
                      <a:pt x="214147" y="4458"/>
                      <a:pt x="219174" y="2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B47C1D1F-6C98-4833-A04D-1EE7DEBF8B50}"/>
                  </a:ext>
                </a:extLst>
              </p:cNvPr>
              <p:cNvSpPr/>
              <p:nvPr/>
            </p:nvSpPr>
            <p:spPr>
              <a:xfrm>
                <a:off x="6164219" y="2442459"/>
                <a:ext cx="149303" cy="216112"/>
              </a:xfrm>
              <a:custGeom>
                <a:avLst/>
                <a:gdLst>
                  <a:gd name="connsiteX0" fmla="*/ 44 w 149303"/>
                  <a:gd name="connsiteY0" fmla="*/ 704 h 216112"/>
                  <a:gd name="connsiteX1" fmla="*/ 61956 w 149303"/>
                  <a:gd name="connsiteY1" fmla="*/ 140404 h 216112"/>
                  <a:gd name="connsiteX2" fmla="*/ 79419 w 149303"/>
                  <a:gd name="connsiteY2" fmla="*/ 107066 h 216112"/>
                  <a:gd name="connsiteX3" fmla="*/ 96881 w 149303"/>
                  <a:gd name="connsiteY3" fmla="*/ 92779 h 216112"/>
                  <a:gd name="connsiteX4" fmla="*/ 66719 w 149303"/>
                  <a:gd name="connsiteY4" fmla="*/ 178504 h 216112"/>
                  <a:gd name="connsiteX5" fmla="*/ 74656 w 149303"/>
                  <a:gd name="connsiteY5" fmla="*/ 210254 h 216112"/>
                  <a:gd name="connsiteX6" fmla="*/ 149269 w 149303"/>
                  <a:gd name="connsiteY6" fmla="*/ 215016 h 216112"/>
                  <a:gd name="connsiteX7" fmla="*/ 84181 w 149303"/>
                  <a:gd name="connsiteY7" fmla="*/ 208666 h 216112"/>
                  <a:gd name="connsiteX8" fmla="*/ 76244 w 149303"/>
                  <a:gd name="connsiteY8" fmla="*/ 145166 h 216112"/>
                  <a:gd name="connsiteX9" fmla="*/ 52431 w 149303"/>
                  <a:gd name="connsiteY9" fmla="*/ 88016 h 216112"/>
                  <a:gd name="connsiteX10" fmla="*/ 44 w 149303"/>
                  <a:gd name="connsiteY10" fmla="*/ 704 h 216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03" h="216112">
                    <a:moveTo>
                      <a:pt x="44" y="704"/>
                    </a:moveTo>
                    <a:cubicBezTo>
                      <a:pt x="1632" y="9435"/>
                      <a:pt x="48727" y="122677"/>
                      <a:pt x="61956" y="140404"/>
                    </a:cubicBezTo>
                    <a:cubicBezTo>
                      <a:pt x="75185" y="158131"/>
                      <a:pt x="73598" y="115003"/>
                      <a:pt x="79419" y="107066"/>
                    </a:cubicBezTo>
                    <a:cubicBezTo>
                      <a:pt x="85240" y="99129"/>
                      <a:pt x="98998" y="80873"/>
                      <a:pt x="96881" y="92779"/>
                    </a:cubicBezTo>
                    <a:cubicBezTo>
                      <a:pt x="94764" y="104685"/>
                      <a:pt x="70423" y="158925"/>
                      <a:pt x="66719" y="178504"/>
                    </a:cubicBezTo>
                    <a:cubicBezTo>
                      <a:pt x="63015" y="198083"/>
                      <a:pt x="60898" y="204169"/>
                      <a:pt x="74656" y="210254"/>
                    </a:cubicBezTo>
                    <a:cubicBezTo>
                      <a:pt x="88414" y="216339"/>
                      <a:pt x="147682" y="215281"/>
                      <a:pt x="149269" y="215016"/>
                    </a:cubicBezTo>
                    <a:cubicBezTo>
                      <a:pt x="150857" y="214751"/>
                      <a:pt x="96352" y="220308"/>
                      <a:pt x="84181" y="208666"/>
                    </a:cubicBezTo>
                    <a:cubicBezTo>
                      <a:pt x="72010" y="197024"/>
                      <a:pt x="81536" y="165274"/>
                      <a:pt x="76244" y="145166"/>
                    </a:cubicBezTo>
                    <a:cubicBezTo>
                      <a:pt x="70952" y="125058"/>
                      <a:pt x="64602" y="109183"/>
                      <a:pt x="52431" y="88016"/>
                    </a:cubicBezTo>
                    <a:cubicBezTo>
                      <a:pt x="40260" y="66849"/>
                      <a:pt x="-1544" y="-8027"/>
                      <a:pt x="44" y="70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E1B6DD48-DE33-4438-AAEB-FFCFDA4D5114}"/>
                  </a:ext>
                </a:extLst>
              </p:cNvPr>
              <p:cNvSpPr/>
              <p:nvPr/>
            </p:nvSpPr>
            <p:spPr>
              <a:xfrm>
                <a:off x="6161073" y="2655836"/>
                <a:ext cx="114411" cy="58507"/>
              </a:xfrm>
              <a:custGeom>
                <a:avLst/>
                <a:gdLst>
                  <a:gd name="connsiteX0" fmla="*/ 114315 w 114411"/>
                  <a:gd name="connsiteY0" fmla="*/ 52 h 58507"/>
                  <a:gd name="connsiteX1" fmla="*/ 82565 w 114411"/>
                  <a:gd name="connsiteY1" fmla="*/ 55614 h 58507"/>
                  <a:gd name="connsiteX2" fmla="*/ 65102 w 114411"/>
                  <a:gd name="connsiteY2" fmla="*/ 47677 h 58507"/>
                  <a:gd name="connsiteX3" fmla="*/ 15 w 114411"/>
                  <a:gd name="connsiteY3" fmla="*/ 22277 h 58507"/>
                  <a:gd name="connsiteX4" fmla="*/ 71452 w 114411"/>
                  <a:gd name="connsiteY4" fmla="*/ 44502 h 58507"/>
                  <a:gd name="connsiteX5" fmla="*/ 114315 w 114411"/>
                  <a:gd name="connsiteY5" fmla="*/ 52 h 5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11" h="58507">
                    <a:moveTo>
                      <a:pt x="114315" y="52"/>
                    </a:moveTo>
                    <a:cubicBezTo>
                      <a:pt x="116167" y="1904"/>
                      <a:pt x="90767" y="47677"/>
                      <a:pt x="82565" y="55614"/>
                    </a:cubicBezTo>
                    <a:cubicBezTo>
                      <a:pt x="74363" y="63551"/>
                      <a:pt x="78860" y="53233"/>
                      <a:pt x="65102" y="47677"/>
                    </a:cubicBezTo>
                    <a:cubicBezTo>
                      <a:pt x="51344" y="42121"/>
                      <a:pt x="-1043" y="22806"/>
                      <a:pt x="15" y="22277"/>
                    </a:cubicBezTo>
                    <a:cubicBezTo>
                      <a:pt x="1073" y="21748"/>
                      <a:pt x="57958" y="43444"/>
                      <a:pt x="71452" y="44502"/>
                    </a:cubicBezTo>
                    <a:cubicBezTo>
                      <a:pt x="84946" y="45560"/>
                      <a:pt x="112463" y="-1800"/>
                      <a:pt x="114315" y="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4043B9B8-3473-44EC-9034-F4AD8CF7FE95}"/>
                  </a:ext>
                </a:extLst>
              </p:cNvPr>
              <p:cNvSpPr/>
              <p:nvPr/>
            </p:nvSpPr>
            <p:spPr>
              <a:xfrm>
                <a:off x="6036961" y="2467931"/>
                <a:ext cx="225576" cy="253355"/>
              </a:xfrm>
              <a:custGeom>
                <a:avLst/>
                <a:gdLst>
                  <a:gd name="connsiteX0" fmla="*/ 87614 w 225576"/>
                  <a:gd name="connsiteY0" fmla="*/ 632 h 253355"/>
                  <a:gd name="connsiteX1" fmla="*/ 44752 w 225576"/>
                  <a:gd name="connsiteY1" fmla="*/ 113344 h 253355"/>
                  <a:gd name="connsiteX2" fmla="*/ 11414 w 225576"/>
                  <a:gd name="connsiteY2" fmla="*/ 226057 h 253355"/>
                  <a:gd name="connsiteX3" fmla="*/ 19352 w 225576"/>
                  <a:gd name="connsiteY3" fmla="*/ 221294 h 253355"/>
                  <a:gd name="connsiteX4" fmla="*/ 224139 w 225576"/>
                  <a:gd name="connsiteY4" fmla="*/ 251457 h 253355"/>
                  <a:gd name="connsiteX5" fmla="*/ 106664 w 225576"/>
                  <a:gd name="connsiteY5" fmla="*/ 248282 h 253355"/>
                  <a:gd name="connsiteX6" fmla="*/ 32052 w 225576"/>
                  <a:gd name="connsiteY6" fmla="*/ 232407 h 253355"/>
                  <a:gd name="connsiteX7" fmla="*/ 46339 w 225576"/>
                  <a:gd name="connsiteY7" fmla="*/ 165732 h 253355"/>
                  <a:gd name="connsiteX8" fmla="*/ 87614 w 225576"/>
                  <a:gd name="connsiteY8" fmla="*/ 632 h 25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576" h="253355">
                    <a:moveTo>
                      <a:pt x="87614" y="632"/>
                    </a:moveTo>
                    <a:cubicBezTo>
                      <a:pt x="87349" y="-8099"/>
                      <a:pt x="57452" y="75773"/>
                      <a:pt x="44752" y="113344"/>
                    </a:cubicBezTo>
                    <a:cubicBezTo>
                      <a:pt x="32052" y="150915"/>
                      <a:pt x="15647" y="208065"/>
                      <a:pt x="11414" y="226057"/>
                    </a:cubicBezTo>
                    <a:cubicBezTo>
                      <a:pt x="7181" y="244049"/>
                      <a:pt x="-16102" y="217061"/>
                      <a:pt x="19352" y="221294"/>
                    </a:cubicBezTo>
                    <a:cubicBezTo>
                      <a:pt x="54806" y="225527"/>
                      <a:pt x="209587" y="246959"/>
                      <a:pt x="224139" y="251457"/>
                    </a:cubicBezTo>
                    <a:cubicBezTo>
                      <a:pt x="238691" y="255955"/>
                      <a:pt x="138679" y="251457"/>
                      <a:pt x="106664" y="248282"/>
                    </a:cubicBezTo>
                    <a:cubicBezTo>
                      <a:pt x="74649" y="245107"/>
                      <a:pt x="42106" y="246165"/>
                      <a:pt x="32052" y="232407"/>
                    </a:cubicBezTo>
                    <a:cubicBezTo>
                      <a:pt x="21998" y="218649"/>
                      <a:pt x="36020" y="196424"/>
                      <a:pt x="46339" y="165732"/>
                    </a:cubicBezTo>
                    <a:cubicBezTo>
                      <a:pt x="56658" y="135040"/>
                      <a:pt x="87879" y="9363"/>
                      <a:pt x="87614" y="6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9A74DB15-BDC1-4B34-80FD-EF5A4D83B160}"/>
                  </a:ext>
                </a:extLst>
              </p:cNvPr>
              <p:cNvSpPr/>
              <p:nvPr/>
            </p:nvSpPr>
            <p:spPr>
              <a:xfrm>
                <a:off x="6297611" y="2674768"/>
                <a:ext cx="92612" cy="148165"/>
              </a:xfrm>
              <a:custGeom>
                <a:avLst/>
                <a:gdLst>
                  <a:gd name="connsiteX0" fmla="*/ 49214 w 92612"/>
                  <a:gd name="connsiteY0" fmla="*/ 170 h 148165"/>
                  <a:gd name="connsiteX1" fmla="*/ 87314 w 92612"/>
                  <a:gd name="connsiteY1" fmla="*/ 52557 h 148165"/>
                  <a:gd name="connsiteX2" fmla="*/ 2 w 92612"/>
                  <a:gd name="connsiteY2" fmla="*/ 81132 h 148165"/>
                  <a:gd name="connsiteX3" fmla="*/ 90489 w 92612"/>
                  <a:gd name="connsiteY3" fmla="*/ 79545 h 148165"/>
                  <a:gd name="connsiteX4" fmla="*/ 65089 w 92612"/>
                  <a:gd name="connsiteY4" fmla="*/ 147807 h 148165"/>
                  <a:gd name="connsiteX5" fmla="*/ 77789 w 92612"/>
                  <a:gd name="connsiteY5" fmla="*/ 104945 h 148165"/>
                  <a:gd name="connsiteX6" fmla="*/ 77789 w 92612"/>
                  <a:gd name="connsiteY6" fmla="*/ 71607 h 148165"/>
                  <a:gd name="connsiteX7" fmla="*/ 49214 w 92612"/>
                  <a:gd name="connsiteY7" fmla="*/ 170 h 14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12" h="148165">
                    <a:moveTo>
                      <a:pt x="49214" y="170"/>
                    </a:moveTo>
                    <a:cubicBezTo>
                      <a:pt x="50801" y="-3005"/>
                      <a:pt x="95516" y="39063"/>
                      <a:pt x="87314" y="52557"/>
                    </a:cubicBezTo>
                    <a:cubicBezTo>
                      <a:pt x="79112" y="66051"/>
                      <a:pt x="-527" y="76634"/>
                      <a:pt x="2" y="81132"/>
                    </a:cubicBezTo>
                    <a:cubicBezTo>
                      <a:pt x="531" y="85630"/>
                      <a:pt x="79641" y="68433"/>
                      <a:pt x="90489" y="79545"/>
                    </a:cubicBezTo>
                    <a:cubicBezTo>
                      <a:pt x="101337" y="90658"/>
                      <a:pt x="67206" y="143574"/>
                      <a:pt x="65089" y="147807"/>
                    </a:cubicBezTo>
                    <a:cubicBezTo>
                      <a:pt x="62972" y="152040"/>
                      <a:pt x="75672" y="117645"/>
                      <a:pt x="77789" y="104945"/>
                    </a:cubicBezTo>
                    <a:cubicBezTo>
                      <a:pt x="79906" y="92245"/>
                      <a:pt x="80964" y="86953"/>
                      <a:pt x="77789" y="71607"/>
                    </a:cubicBezTo>
                    <a:cubicBezTo>
                      <a:pt x="74614" y="56261"/>
                      <a:pt x="47627" y="3345"/>
                      <a:pt x="49214" y="17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13C8F0F5-4B50-4BA3-A829-0180387DEDB6}"/>
                  </a:ext>
                </a:extLst>
              </p:cNvPr>
              <p:cNvSpPr/>
              <p:nvPr/>
            </p:nvSpPr>
            <p:spPr>
              <a:xfrm>
                <a:off x="5981612" y="2728903"/>
                <a:ext cx="102433" cy="53047"/>
              </a:xfrm>
              <a:custGeom>
                <a:avLst/>
                <a:gdLst>
                  <a:gd name="connsiteX0" fmla="*/ 88 w 102433"/>
                  <a:gd name="connsiteY0" fmla="*/ 47635 h 53047"/>
                  <a:gd name="connsiteX1" fmla="*/ 42951 w 102433"/>
                  <a:gd name="connsiteY1" fmla="*/ 10 h 53047"/>
                  <a:gd name="connsiteX2" fmla="*/ 101688 w 102433"/>
                  <a:gd name="connsiteY2" fmla="*/ 52397 h 53047"/>
                  <a:gd name="connsiteX3" fmla="*/ 74701 w 102433"/>
                  <a:gd name="connsiteY3" fmla="*/ 28585 h 53047"/>
                  <a:gd name="connsiteX4" fmla="*/ 54063 w 102433"/>
                  <a:gd name="connsiteY4" fmla="*/ 17472 h 53047"/>
                  <a:gd name="connsiteX5" fmla="*/ 88 w 102433"/>
                  <a:gd name="connsiteY5" fmla="*/ 47635 h 5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433" h="53047">
                    <a:moveTo>
                      <a:pt x="88" y="47635"/>
                    </a:moveTo>
                    <a:cubicBezTo>
                      <a:pt x="-1764" y="44725"/>
                      <a:pt x="26018" y="-784"/>
                      <a:pt x="42951" y="10"/>
                    </a:cubicBezTo>
                    <a:cubicBezTo>
                      <a:pt x="59884" y="804"/>
                      <a:pt x="96396" y="47634"/>
                      <a:pt x="101688" y="52397"/>
                    </a:cubicBezTo>
                    <a:cubicBezTo>
                      <a:pt x="106980" y="57160"/>
                      <a:pt x="82638" y="34406"/>
                      <a:pt x="74701" y="28585"/>
                    </a:cubicBezTo>
                    <a:cubicBezTo>
                      <a:pt x="66764" y="22764"/>
                      <a:pt x="60149" y="19589"/>
                      <a:pt x="54063" y="17472"/>
                    </a:cubicBezTo>
                    <a:cubicBezTo>
                      <a:pt x="47977" y="15355"/>
                      <a:pt x="1940" y="50545"/>
                      <a:pt x="88" y="476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D2EA84E4-32C8-4677-AAE1-783AB66C9D4C}"/>
                  </a:ext>
                </a:extLst>
              </p:cNvPr>
              <p:cNvSpPr/>
              <p:nvPr/>
            </p:nvSpPr>
            <p:spPr>
              <a:xfrm>
                <a:off x="6164258" y="2747836"/>
                <a:ext cx="11209" cy="107179"/>
              </a:xfrm>
              <a:custGeom>
                <a:avLst/>
                <a:gdLst>
                  <a:gd name="connsiteX0" fmla="*/ 9530 w 11209"/>
                  <a:gd name="connsiteY0" fmla="*/ 127 h 107179"/>
                  <a:gd name="connsiteX1" fmla="*/ 5 w 11209"/>
                  <a:gd name="connsiteY1" fmla="*/ 71564 h 107179"/>
                  <a:gd name="connsiteX2" fmla="*/ 11117 w 11209"/>
                  <a:gd name="connsiteY2" fmla="*/ 106489 h 107179"/>
                  <a:gd name="connsiteX3" fmla="*/ 4767 w 11209"/>
                  <a:gd name="connsiteY3" fmla="*/ 90614 h 107179"/>
                  <a:gd name="connsiteX4" fmla="*/ 9530 w 11209"/>
                  <a:gd name="connsiteY4" fmla="*/ 127 h 10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9" h="107179">
                    <a:moveTo>
                      <a:pt x="9530" y="127"/>
                    </a:moveTo>
                    <a:cubicBezTo>
                      <a:pt x="8736" y="-3048"/>
                      <a:pt x="-260" y="53837"/>
                      <a:pt x="5" y="71564"/>
                    </a:cubicBezTo>
                    <a:cubicBezTo>
                      <a:pt x="270" y="89291"/>
                      <a:pt x="10323" y="103314"/>
                      <a:pt x="11117" y="106489"/>
                    </a:cubicBezTo>
                    <a:cubicBezTo>
                      <a:pt x="11911" y="109664"/>
                      <a:pt x="7413" y="101462"/>
                      <a:pt x="4767" y="90614"/>
                    </a:cubicBezTo>
                    <a:cubicBezTo>
                      <a:pt x="2121" y="79766"/>
                      <a:pt x="10324" y="3302"/>
                      <a:pt x="9530" y="12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71B780AD-6B02-4402-84EC-69F39E1CC613}"/>
                  </a:ext>
                </a:extLst>
              </p:cNvPr>
              <p:cNvSpPr/>
              <p:nvPr/>
            </p:nvSpPr>
            <p:spPr>
              <a:xfrm>
                <a:off x="6226140" y="2754378"/>
                <a:ext cx="125508" cy="49305"/>
              </a:xfrm>
              <a:custGeom>
                <a:avLst/>
                <a:gdLst>
                  <a:gd name="connsiteX0" fmla="*/ 35 w 125508"/>
                  <a:gd name="connsiteY0" fmla="*/ 4697 h 49305"/>
                  <a:gd name="connsiteX1" fmla="*/ 71473 w 125508"/>
                  <a:gd name="connsiteY1" fmla="*/ 18985 h 49305"/>
                  <a:gd name="connsiteX2" fmla="*/ 125448 w 125508"/>
                  <a:gd name="connsiteY2" fmla="*/ 49147 h 49305"/>
                  <a:gd name="connsiteX3" fmla="*/ 80998 w 125508"/>
                  <a:gd name="connsiteY3" fmla="*/ 4697 h 49305"/>
                  <a:gd name="connsiteX4" fmla="*/ 35 w 125508"/>
                  <a:gd name="connsiteY4" fmla="*/ 4697 h 49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508" h="49305">
                    <a:moveTo>
                      <a:pt x="35" y="4697"/>
                    </a:moveTo>
                    <a:cubicBezTo>
                      <a:pt x="-1552" y="7078"/>
                      <a:pt x="50571" y="11577"/>
                      <a:pt x="71473" y="18985"/>
                    </a:cubicBezTo>
                    <a:cubicBezTo>
                      <a:pt x="92375" y="26393"/>
                      <a:pt x="123861" y="51528"/>
                      <a:pt x="125448" y="49147"/>
                    </a:cubicBezTo>
                    <a:cubicBezTo>
                      <a:pt x="127035" y="46766"/>
                      <a:pt x="96873" y="13957"/>
                      <a:pt x="80998" y="4697"/>
                    </a:cubicBezTo>
                    <a:cubicBezTo>
                      <a:pt x="65123" y="-4563"/>
                      <a:pt x="1622" y="2316"/>
                      <a:pt x="35" y="469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DD33AA7F-EEDF-4B20-B7B7-8AFA96759714}"/>
                  </a:ext>
                </a:extLst>
              </p:cNvPr>
              <p:cNvSpPr/>
              <p:nvPr/>
            </p:nvSpPr>
            <p:spPr>
              <a:xfrm>
                <a:off x="6121341" y="2968625"/>
                <a:ext cx="296924" cy="57154"/>
              </a:xfrm>
              <a:custGeom>
                <a:avLst/>
                <a:gdLst>
                  <a:gd name="connsiteX0" fmla="*/ 59 w 296924"/>
                  <a:gd name="connsiteY0" fmla="*/ 55563 h 57154"/>
                  <a:gd name="connsiteX1" fmla="*/ 131822 w 296924"/>
                  <a:gd name="connsiteY1" fmla="*/ 46038 h 57154"/>
                  <a:gd name="connsiteX2" fmla="*/ 287397 w 296924"/>
                  <a:gd name="connsiteY2" fmla="*/ 57150 h 57154"/>
                  <a:gd name="connsiteX3" fmla="*/ 260409 w 296924"/>
                  <a:gd name="connsiteY3" fmla="*/ 44450 h 57154"/>
                  <a:gd name="connsiteX4" fmla="*/ 100072 w 296924"/>
                  <a:gd name="connsiteY4" fmla="*/ 0 h 57154"/>
                  <a:gd name="connsiteX5" fmla="*/ 288984 w 296924"/>
                  <a:gd name="connsiteY5" fmla="*/ 44450 h 57154"/>
                  <a:gd name="connsiteX6" fmla="*/ 147697 w 296924"/>
                  <a:gd name="connsiteY6" fmla="*/ 31750 h 57154"/>
                  <a:gd name="connsiteX7" fmla="*/ 59 w 296924"/>
                  <a:gd name="connsiteY7" fmla="*/ 55563 h 5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924" h="57154">
                    <a:moveTo>
                      <a:pt x="59" y="55563"/>
                    </a:moveTo>
                    <a:cubicBezTo>
                      <a:pt x="-2587" y="57944"/>
                      <a:pt x="83932" y="45773"/>
                      <a:pt x="131822" y="46038"/>
                    </a:cubicBezTo>
                    <a:cubicBezTo>
                      <a:pt x="179712" y="46302"/>
                      <a:pt x="265966" y="57415"/>
                      <a:pt x="287397" y="57150"/>
                    </a:cubicBezTo>
                    <a:cubicBezTo>
                      <a:pt x="308828" y="56885"/>
                      <a:pt x="291630" y="53975"/>
                      <a:pt x="260409" y="44450"/>
                    </a:cubicBezTo>
                    <a:cubicBezTo>
                      <a:pt x="229188" y="34925"/>
                      <a:pt x="95310" y="0"/>
                      <a:pt x="100072" y="0"/>
                    </a:cubicBezTo>
                    <a:cubicBezTo>
                      <a:pt x="104834" y="0"/>
                      <a:pt x="281047" y="39158"/>
                      <a:pt x="288984" y="44450"/>
                    </a:cubicBezTo>
                    <a:cubicBezTo>
                      <a:pt x="296921" y="49742"/>
                      <a:pt x="192676" y="31221"/>
                      <a:pt x="147697" y="31750"/>
                    </a:cubicBezTo>
                    <a:cubicBezTo>
                      <a:pt x="102718" y="32279"/>
                      <a:pt x="2705" y="53182"/>
                      <a:pt x="59" y="555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57A171E4-516D-49DC-A1D1-472281B7F9AE}"/>
                  </a:ext>
                </a:extLst>
              </p:cNvPr>
              <p:cNvSpPr/>
              <p:nvPr/>
            </p:nvSpPr>
            <p:spPr>
              <a:xfrm>
                <a:off x="6177991" y="3038465"/>
                <a:ext cx="356946" cy="141368"/>
              </a:xfrm>
              <a:custGeom>
                <a:avLst/>
                <a:gdLst>
                  <a:gd name="connsiteX0" fmla="*/ 559 w 356946"/>
                  <a:gd name="connsiteY0" fmla="*/ 17473 h 141368"/>
                  <a:gd name="connsiteX1" fmla="*/ 140259 w 356946"/>
                  <a:gd name="connsiteY1" fmla="*/ 38110 h 141368"/>
                  <a:gd name="connsiteX2" fmla="*/ 276784 w 356946"/>
                  <a:gd name="connsiteY2" fmla="*/ 49223 h 141368"/>
                  <a:gd name="connsiteX3" fmla="*/ 354572 w 356946"/>
                  <a:gd name="connsiteY3" fmla="*/ 77798 h 141368"/>
                  <a:gd name="connsiteX4" fmla="*/ 324409 w 356946"/>
                  <a:gd name="connsiteY4" fmla="*/ 96848 h 141368"/>
                  <a:gd name="connsiteX5" fmla="*/ 200584 w 356946"/>
                  <a:gd name="connsiteY5" fmla="*/ 117485 h 141368"/>
                  <a:gd name="connsiteX6" fmla="*/ 167247 w 356946"/>
                  <a:gd name="connsiteY6" fmla="*/ 141298 h 141368"/>
                  <a:gd name="connsiteX7" fmla="*/ 256147 w 356946"/>
                  <a:gd name="connsiteY7" fmla="*/ 109548 h 141368"/>
                  <a:gd name="connsiteX8" fmla="*/ 338697 w 356946"/>
                  <a:gd name="connsiteY8" fmla="*/ 111135 h 141368"/>
                  <a:gd name="connsiteX9" fmla="*/ 197409 w 356946"/>
                  <a:gd name="connsiteY9" fmla="*/ 117485 h 141368"/>
                  <a:gd name="connsiteX10" fmla="*/ 302184 w 356946"/>
                  <a:gd name="connsiteY10" fmla="*/ 92085 h 141368"/>
                  <a:gd name="connsiteX11" fmla="*/ 276784 w 356946"/>
                  <a:gd name="connsiteY11" fmla="*/ 58748 h 141368"/>
                  <a:gd name="connsiteX12" fmla="*/ 156134 w 356946"/>
                  <a:gd name="connsiteY12" fmla="*/ 25410 h 141368"/>
                  <a:gd name="connsiteX13" fmla="*/ 95809 w 356946"/>
                  <a:gd name="connsiteY13" fmla="*/ 10 h 141368"/>
                  <a:gd name="connsiteX14" fmla="*/ 152959 w 356946"/>
                  <a:gd name="connsiteY14" fmla="*/ 22235 h 141368"/>
                  <a:gd name="connsiteX15" fmla="*/ 92634 w 356946"/>
                  <a:gd name="connsiteY15" fmla="*/ 23823 h 141368"/>
                  <a:gd name="connsiteX16" fmla="*/ 559 w 356946"/>
                  <a:gd name="connsiteY16" fmla="*/ 17473 h 14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946" h="141368">
                    <a:moveTo>
                      <a:pt x="559" y="17473"/>
                    </a:moveTo>
                    <a:cubicBezTo>
                      <a:pt x="8496" y="19854"/>
                      <a:pt x="94222" y="32818"/>
                      <a:pt x="140259" y="38110"/>
                    </a:cubicBezTo>
                    <a:cubicBezTo>
                      <a:pt x="186297" y="43402"/>
                      <a:pt x="241065" y="42608"/>
                      <a:pt x="276784" y="49223"/>
                    </a:cubicBezTo>
                    <a:cubicBezTo>
                      <a:pt x="312503" y="55838"/>
                      <a:pt x="346635" y="69861"/>
                      <a:pt x="354572" y="77798"/>
                    </a:cubicBezTo>
                    <a:cubicBezTo>
                      <a:pt x="362509" y="85735"/>
                      <a:pt x="350074" y="90233"/>
                      <a:pt x="324409" y="96848"/>
                    </a:cubicBezTo>
                    <a:cubicBezTo>
                      <a:pt x="298744" y="103463"/>
                      <a:pt x="226778" y="110077"/>
                      <a:pt x="200584" y="117485"/>
                    </a:cubicBezTo>
                    <a:cubicBezTo>
                      <a:pt x="174390" y="124893"/>
                      <a:pt x="157987" y="142621"/>
                      <a:pt x="167247" y="141298"/>
                    </a:cubicBezTo>
                    <a:cubicBezTo>
                      <a:pt x="176507" y="139975"/>
                      <a:pt x="227572" y="114575"/>
                      <a:pt x="256147" y="109548"/>
                    </a:cubicBezTo>
                    <a:cubicBezTo>
                      <a:pt x="284722" y="104521"/>
                      <a:pt x="348487" y="109812"/>
                      <a:pt x="338697" y="111135"/>
                    </a:cubicBezTo>
                    <a:cubicBezTo>
                      <a:pt x="328907" y="112458"/>
                      <a:pt x="203494" y="120660"/>
                      <a:pt x="197409" y="117485"/>
                    </a:cubicBezTo>
                    <a:cubicBezTo>
                      <a:pt x="191324" y="114310"/>
                      <a:pt x="288955" y="101874"/>
                      <a:pt x="302184" y="92085"/>
                    </a:cubicBezTo>
                    <a:cubicBezTo>
                      <a:pt x="315413" y="82296"/>
                      <a:pt x="301126" y="69860"/>
                      <a:pt x="276784" y="58748"/>
                    </a:cubicBezTo>
                    <a:cubicBezTo>
                      <a:pt x="252442" y="47636"/>
                      <a:pt x="186296" y="35200"/>
                      <a:pt x="156134" y="25410"/>
                    </a:cubicBezTo>
                    <a:cubicBezTo>
                      <a:pt x="125972" y="15620"/>
                      <a:pt x="96338" y="539"/>
                      <a:pt x="95809" y="10"/>
                    </a:cubicBezTo>
                    <a:cubicBezTo>
                      <a:pt x="95280" y="-519"/>
                      <a:pt x="153488" y="18266"/>
                      <a:pt x="152959" y="22235"/>
                    </a:cubicBezTo>
                    <a:cubicBezTo>
                      <a:pt x="152430" y="26204"/>
                      <a:pt x="113801" y="24088"/>
                      <a:pt x="92634" y="23823"/>
                    </a:cubicBezTo>
                    <a:cubicBezTo>
                      <a:pt x="71467" y="23559"/>
                      <a:pt x="-7378" y="15092"/>
                      <a:pt x="559" y="1747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5A5FB24F-6AEC-4D87-80E6-96568E8C93A8}"/>
                  </a:ext>
                </a:extLst>
              </p:cNvPr>
              <p:cNvSpPr/>
              <p:nvPr/>
            </p:nvSpPr>
            <p:spPr>
              <a:xfrm>
                <a:off x="6268502" y="3174697"/>
                <a:ext cx="220227" cy="56823"/>
              </a:xfrm>
              <a:custGeom>
                <a:avLst/>
                <a:gdLst>
                  <a:gd name="connsiteX0" fmla="*/ 536 w 220227"/>
                  <a:gd name="connsiteY0" fmla="*/ 51103 h 56823"/>
                  <a:gd name="connsiteX1" fmla="*/ 95786 w 220227"/>
                  <a:gd name="connsiteY1" fmla="*/ 52691 h 56823"/>
                  <a:gd name="connsiteX2" fmla="*/ 219611 w 220227"/>
                  <a:gd name="connsiteY2" fmla="*/ 303 h 56823"/>
                  <a:gd name="connsiteX3" fmla="*/ 138648 w 220227"/>
                  <a:gd name="connsiteY3" fmla="*/ 32053 h 56823"/>
                  <a:gd name="connsiteX4" fmla="*/ 536 w 220227"/>
                  <a:gd name="connsiteY4" fmla="*/ 5110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27" h="56823">
                    <a:moveTo>
                      <a:pt x="536" y="51103"/>
                    </a:moveTo>
                    <a:cubicBezTo>
                      <a:pt x="-6608" y="54543"/>
                      <a:pt x="59274" y="61158"/>
                      <a:pt x="95786" y="52691"/>
                    </a:cubicBezTo>
                    <a:cubicBezTo>
                      <a:pt x="132299" y="44224"/>
                      <a:pt x="212467" y="3743"/>
                      <a:pt x="219611" y="303"/>
                    </a:cubicBezTo>
                    <a:cubicBezTo>
                      <a:pt x="226755" y="-3137"/>
                      <a:pt x="170134" y="23586"/>
                      <a:pt x="138648" y="32053"/>
                    </a:cubicBezTo>
                    <a:cubicBezTo>
                      <a:pt x="107163" y="40520"/>
                      <a:pt x="7680" y="47663"/>
                      <a:pt x="536" y="511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74302CD2-B517-4F29-B572-2EED97728E26}"/>
                  </a:ext>
                </a:extLst>
              </p:cNvPr>
              <p:cNvSpPr/>
              <p:nvPr/>
            </p:nvSpPr>
            <p:spPr>
              <a:xfrm>
                <a:off x="6262164" y="3110558"/>
                <a:ext cx="291669" cy="81296"/>
              </a:xfrm>
              <a:custGeom>
                <a:avLst/>
                <a:gdLst>
                  <a:gd name="connsiteX0" fmla="*/ 524 w 291669"/>
                  <a:gd name="connsiteY0" fmla="*/ 69205 h 81296"/>
                  <a:gd name="connsiteX1" fmla="*/ 148161 w 291669"/>
                  <a:gd name="connsiteY1" fmla="*/ 77142 h 81296"/>
                  <a:gd name="connsiteX2" fmla="*/ 287861 w 291669"/>
                  <a:gd name="connsiteY2" fmla="*/ 942 h 81296"/>
                  <a:gd name="connsiteX3" fmla="*/ 244999 w 291669"/>
                  <a:gd name="connsiteY3" fmla="*/ 37455 h 81296"/>
                  <a:gd name="connsiteX4" fmla="*/ 168799 w 291669"/>
                  <a:gd name="connsiteY4" fmla="*/ 80317 h 81296"/>
                  <a:gd name="connsiteX5" fmla="*/ 100536 w 291669"/>
                  <a:gd name="connsiteY5" fmla="*/ 67617 h 81296"/>
                  <a:gd name="connsiteX6" fmla="*/ 524 w 291669"/>
                  <a:gd name="connsiteY6" fmla="*/ 69205 h 8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669" h="81296">
                    <a:moveTo>
                      <a:pt x="524" y="69205"/>
                    </a:moveTo>
                    <a:cubicBezTo>
                      <a:pt x="8462" y="70793"/>
                      <a:pt x="100272" y="88519"/>
                      <a:pt x="148161" y="77142"/>
                    </a:cubicBezTo>
                    <a:cubicBezTo>
                      <a:pt x="196051" y="65765"/>
                      <a:pt x="271721" y="7556"/>
                      <a:pt x="287861" y="942"/>
                    </a:cubicBezTo>
                    <a:cubicBezTo>
                      <a:pt x="304001" y="-5673"/>
                      <a:pt x="264843" y="24226"/>
                      <a:pt x="244999" y="37455"/>
                    </a:cubicBezTo>
                    <a:cubicBezTo>
                      <a:pt x="225155" y="50684"/>
                      <a:pt x="192876" y="75290"/>
                      <a:pt x="168799" y="80317"/>
                    </a:cubicBezTo>
                    <a:cubicBezTo>
                      <a:pt x="144722" y="85344"/>
                      <a:pt x="124084" y="69469"/>
                      <a:pt x="100536" y="67617"/>
                    </a:cubicBezTo>
                    <a:cubicBezTo>
                      <a:pt x="76988" y="65765"/>
                      <a:pt x="-7414" y="67617"/>
                      <a:pt x="524" y="692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2B6F0728-7C88-42DB-BB30-3D21A4A18D32}"/>
                  </a:ext>
                </a:extLst>
              </p:cNvPr>
              <p:cNvSpPr/>
              <p:nvPr/>
            </p:nvSpPr>
            <p:spPr>
              <a:xfrm>
                <a:off x="6424613" y="2809663"/>
                <a:ext cx="554078" cy="749513"/>
              </a:xfrm>
              <a:custGeom>
                <a:avLst/>
                <a:gdLst>
                  <a:gd name="connsiteX0" fmla="*/ 460375 w 554078"/>
                  <a:gd name="connsiteY0" fmla="*/ 1800 h 749513"/>
                  <a:gd name="connsiteX1" fmla="*/ 496887 w 554078"/>
                  <a:gd name="connsiteY1" fmla="*/ 317712 h 749513"/>
                  <a:gd name="connsiteX2" fmla="*/ 504825 w 554078"/>
                  <a:gd name="connsiteY2" fmla="*/ 271675 h 749513"/>
                  <a:gd name="connsiteX3" fmla="*/ 539750 w 554078"/>
                  <a:gd name="connsiteY3" fmla="*/ 197062 h 749513"/>
                  <a:gd name="connsiteX4" fmla="*/ 515937 w 554078"/>
                  <a:gd name="connsiteY4" fmla="*/ 319300 h 749513"/>
                  <a:gd name="connsiteX5" fmla="*/ 554037 w 554078"/>
                  <a:gd name="connsiteY5" fmla="*/ 265325 h 749513"/>
                  <a:gd name="connsiteX6" fmla="*/ 522287 w 554078"/>
                  <a:gd name="connsiteY6" fmla="*/ 347875 h 749513"/>
                  <a:gd name="connsiteX7" fmla="*/ 473075 w 554078"/>
                  <a:gd name="connsiteY7" fmla="*/ 412962 h 749513"/>
                  <a:gd name="connsiteX8" fmla="*/ 300037 w 554078"/>
                  <a:gd name="connsiteY8" fmla="*/ 500275 h 749513"/>
                  <a:gd name="connsiteX9" fmla="*/ 261937 w 554078"/>
                  <a:gd name="connsiteY9" fmla="*/ 506625 h 749513"/>
                  <a:gd name="connsiteX10" fmla="*/ 420687 w 554078"/>
                  <a:gd name="connsiteY10" fmla="*/ 478050 h 749513"/>
                  <a:gd name="connsiteX11" fmla="*/ 328612 w 554078"/>
                  <a:gd name="connsiteY11" fmla="*/ 519325 h 749513"/>
                  <a:gd name="connsiteX12" fmla="*/ 374650 w 554078"/>
                  <a:gd name="connsiteY12" fmla="*/ 570125 h 749513"/>
                  <a:gd name="connsiteX13" fmla="*/ 298450 w 554078"/>
                  <a:gd name="connsiteY13" fmla="*/ 581237 h 749513"/>
                  <a:gd name="connsiteX14" fmla="*/ 0 w 554078"/>
                  <a:gd name="connsiteY14" fmla="*/ 749512 h 749513"/>
                  <a:gd name="connsiteX15" fmla="*/ 301625 w 554078"/>
                  <a:gd name="connsiteY15" fmla="*/ 578062 h 749513"/>
                  <a:gd name="connsiteX16" fmla="*/ 420687 w 554078"/>
                  <a:gd name="connsiteY16" fmla="*/ 479637 h 749513"/>
                  <a:gd name="connsiteX17" fmla="*/ 522287 w 554078"/>
                  <a:gd name="connsiteY17" fmla="*/ 335175 h 749513"/>
                  <a:gd name="connsiteX18" fmla="*/ 488950 w 554078"/>
                  <a:gd name="connsiteY18" fmla="*/ 263737 h 749513"/>
                  <a:gd name="connsiteX19" fmla="*/ 463550 w 554078"/>
                  <a:gd name="connsiteY19" fmla="*/ 190712 h 749513"/>
                  <a:gd name="connsiteX20" fmla="*/ 460375 w 554078"/>
                  <a:gd name="connsiteY20" fmla="*/ 1800 h 74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4078" h="749513">
                    <a:moveTo>
                      <a:pt x="460375" y="1800"/>
                    </a:moveTo>
                    <a:cubicBezTo>
                      <a:pt x="465931" y="22967"/>
                      <a:pt x="489479" y="272733"/>
                      <a:pt x="496887" y="317712"/>
                    </a:cubicBezTo>
                    <a:cubicBezTo>
                      <a:pt x="504295" y="362691"/>
                      <a:pt x="497681" y="291783"/>
                      <a:pt x="504825" y="271675"/>
                    </a:cubicBezTo>
                    <a:cubicBezTo>
                      <a:pt x="511969" y="251567"/>
                      <a:pt x="537898" y="189125"/>
                      <a:pt x="539750" y="197062"/>
                    </a:cubicBezTo>
                    <a:cubicBezTo>
                      <a:pt x="541602" y="205000"/>
                      <a:pt x="513556" y="307923"/>
                      <a:pt x="515937" y="319300"/>
                    </a:cubicBezTo>
                    <a:cubicBezTo>
                      <a:pt x="518318" y="330677"/>
                      <a:pt x="552979" y="260563"/>
                      <a:pt x="554037" y="265325"/>
                    </a:cubicBezTo>
                    <a:cubicBezTo>
                      <a:pt x="555095" y="270087"/>
                      <a:pt x="535781" y="323269"/>
                      <a:pt x="522287" y="347875"/>
                    </a:cubicBezTo>
                    <a:cubicBezTo>
                      <a:pt x="508793" y="372481"/>
                      <a:pt x="510117" y="387562"/>
                      <a:pt x="473075" y="412962"/>
                    </a:cubicBezTo>
                    <a:cubicBezTo>
                      <a:pt x="436033" y="438362"/>
                      <a:pt x="335227" y="484665"/>
                      <a:pt x="300037" y="500275"/>
                    </a:cubicBezTo>
                    <a:cubicBezTo>
                      <a:pt x="264847" y="515885"/>
                      <a:pt x="261937" y="506625"/>
                      <a:pt x="261937" y="506625"/>
                    </a:cubicBezTo>
                    <a:cubicBezTo>
                      <a:pt x="282045" y="502921"/>
                      <a:pt x="409575" y="475933"/>
                      <a:pt x="420687" y="478050"/>
                    </a:cubicBezTo>
                    <a:cubicBezTo>
                      <a:pt x="431799" y="480167"/>
                      <a:pt x="336285" y="503979"/>
                      <a:pt x="328612" y="519325"/>
                    </a:cubicBezTo>
                    <a:cubicBezTo>
                      <a:pt x="320939" y="534671"/>
                      <a:pt x="379677" y="559806"/>
                      <a:pt x="374650" y="570125"/>
                    </a:cubicBezTo>
                    <a:cubicBezTo>
                      <a:pt x="369623" y="580444"/>
                      <a:pt x="360892" y="551339"/>
                      <a:pt x="298450" y="581237"/>
                    </a:cubicBezTo>
                    <a:cubicBezTo>
                      <a:pt x="236008" y="611135"/>
                      <a:pt x="-529" y="750041"/>
                      <a:pt x="0" y="749512"/>
                    </a:cubicBezTo>
                    <a:cubicBezTo>
                      <a:pt x="529" y="748983"/>
                      <a:pt x="231511" y="623041"/>
                      <a:pt x="301625" y="578062"/>
                    </a:cubicBezTo>
                    <a:cubicBezTo>
                      <a:pt x="371739" y="533083"/>
                      <a:pt x="383910" y="520118"/>
                      <a:pt x="420687" y="479637"/>
                    </a:cubicBezTo>
                    <a:cubicBezTo>
                      <a:pt x="457464" y="439156"/>
                      <a:pt x="510910" y="371158"/>
                      <a:pt x="522287" y="335175"/>
                    </a:cubicBezTo>
                    <a:cubicBezTo>
                      <a:pt x="533664" y="299192"/>
                      <a:pt x="498739" y="287814"/>
                      <a:pt x="488950" y="263737"/>
                    </a:cubicBezTo>
                    <a:cubicBezTo>
                      <a:pt x="479161" y="239660"/>
                      <a:pt x="469106" y="229076"/>
                      <a:pt x="463550" y="190712"/>
                    </a:cubicBezTo>
                    <a:cubicBezTo>
                      <a:pt x="457994" y="152348"/>
                      <a:pt x="454819" y="-19367"/>
                      <a:pt x="460375" y="18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6B2994DA-4164-4280-AA54-C7DEAE2FBCA4}"/>
                  </a:ext>
                </a:extLst>
              </p:cNvPr>
              <p:cNvSpPr/>
              <p:nvPr/>
            </p:nvSpPr>
            <p:spPr>
              <a:xfrm>
                <a:off x="6132898" y="3379531"/>
                <a:ext cx="567436" cy="201910"/>
              </a:xfrm>
              <a:custGeom>
                <a:avLst/>
                <a:gdLst>
                  <a:gd name="connsiteX0" fmla="*/ 2790 w 567436"/>
                  <a:gd name="connsiteY0" fmla="*/ 201869 h 201910"/>
                  <a:gd name="connsiteX1" fmla="*/ 148840 w 567436"/>
                  <a:gd name="connsiteY1" fmla="*/ 139957 h 201910"/>
                  <a:gd name="connsiteX2" fmla="*/ 290127 w 567436"/>
                  <a:gd name="connsiteY2" fmla="*/ 139957 h 201910"/>
                  <a:gd name="connsiteX3" fmla="*/ 123440 w 567436"/>
                  <a:gd name="connsiteY3" fmla="*/ 143132 h 201910"/>
                  <a:gd name="connsiteX4" fmla="*/ 334577 w 567436"/>
                  <a:gd name="connsiteY4" fmla="*/ 103444 h 201910"/>
                  <a:gd name="connsiteX5" fmla="*/ 566352 w 567436"/>
                  <a:gd name="connsiteY5" fmla="*/ 257 h 201910"/>
                  <a:gd name="connsiteX6" fmla="*/ 417127 w 567436"/>
                  <a:gd name="connsiteY6" fmla="*/ 76457 h 201910"/>
                  <a:gd name="connsiteX7" fmla="*/ 313940 w 567436"/>
                  <a:gd name="connsiteY7" fmla="*/ 151069 h 201910"/>
                  <a:gd name="connsiteX8" fmla="*/ 186940 w 567436"/>
                  <a:gd name="connsiteY8" fmla="*/ 124082 h 201910"/>
                  <a:gd name="connsiteX9" fmla="*/ 61527 w 567436"/>
                  <a:gd name="connsiteY9" fmla="*/ 149482 h 201910"/>
                  <a:gd name="connsiteX10" fmla="*/ 2790 w 567436"/>
                  <a:gd name="connsiteY10" fmla="*/ 201869 h 20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7436" h="201910">
                    <a:moveTo>
                      <a:pt x="2790" y="201869"/>
                    </a:moveTo>
                    <a:cubicBezTo>
                      <a:pt x="17342" y="200282"/>
                      <a:pt x="100951" y="150276"/>
                      <a:pt x="148840" y="139957"/>
                    </a:cubicBezTo>
                    <a:cubicBezTo>
                      <a:pt x="196729" y="129638"/>
                      <a:pt x="294360" y="139428"/>
                      <a:pt x="290127" y="139957"/>
                    </a:cubicBezTo>
                    <a:cubicBezTo>
                      <a:pt x="285894" y="140486"/>
                      <a:pt x="116032" y="149217"/>
                      <a:pt x="123440" y="143132"/>
                    </a:cubicBezTo>
                    <a:cubicBezTo>
                      <a:pt x="130848" y="137047"/>
                      <a:pt x="260758" y="127256"/>
                      <a:pt x="334577" y="103444"/>
                    </a:cubicBezTo>
                    <a:cubicBezTo>
                      <a:pt x="408396" y="79631"/>
                      <a:pt x="552594" y="4755"/>
                      <a:pt x="566352" y="257"/>
                    </a:cubicBezTo>
                    <a:cubicBezTo>
                      <a:pt x="580110" y="-4241"/>
                      <a:pt x="459196" y="51322"/>
                      <a:pt x="417127" y="76457"/>
                    </a:cubicBezTo>
                    <a:cubicBezTo>
                      <a:pt x="375058" y="101592"/>
                      <a:pt x="352304" y="143132"/>
                      <a:pt x="313940" y="151069"/>
                    </a:cubicBezTo>
                    <a:cubicBezTo>
                      <a:pt x="275576" y="159006"/>
                      <a:pt x="229009" y="124346"/>
                      <a:pt x="186940" y="124082"/>
                    </a:cubicBezTo>
                    <a:cubicBezTo>
                      <a:pt x="144871" y="123818"/>
                      <a:pt x="89044" y="139428"/>
                      <a:pt x="61527" y="149482"/>
                    </a:cubicBezTo>
                    <a:cubicBezTo>
                      <a:pt x="34010" y="159536"/>
                      <a:pt x="-11762" y="203456"/>
                      <a:pt x="2790" y="2018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7BF66C6-7A88-40A9-BC4D-97EBEE8BA3EC}"/>
                  </a:ext>
                </a:extLst>
              </p:cNvPr>
              <p:cNvSpPr/>
              <p:nvPr/>
            </p:nvSpPr>
            <p:spPr>
              <a:xfrm>
                <a:off x="6754199" y="3016576"/>
                <a:ext cx="255518" cy="551146"/>
              </a:xfrm>
              <a:custGeom>
                <a:avLst/>
                <a:gdLst>
                  <a:gd name="connsiteX0" fmla="*/ 245089 w 255518"/>
                  <a:gd name="connsiteY0" fmla="*/ 1262 h 551146"/>
                  <a:gd name="connsiteX1" fmla="*/ 238739 w 255518"/>
                  <a:gd name="connsiteY1" fmla="*/ 201287 h 551146"/>
                  <a:gd name="connsiteX2" fmla="*/ 137139 w 255518"/>
                  <a:gd name="connsiteY2" fmla="*/ 442587 h 551146"/>
                  <a:gd name="connsiteX3" fmla="*/ 246676 w 255518"/>
                  <a:gd name="connsiteY3" fmla="*/ 239387 h 551146"/>
                  <a:gd name="connsiteX4" fmla="*/ 83164 w 255518"/>
                  <a:gd name="connsiteY4" fmla="*/ 469574 h 551146"/>
                  <a:gd name="connsiteX5" fmla="*/ 614 w 255518"/>
                  <a:gd name="connsiteY5" fmla="*/ 550537 h 551146"/>
                  <a:gd name="connsiteX6" fmla="*/ 56176 w 255518"/>
                  <a:gd name="connsiteY6" fmla="*/ 494974 h 551146"/>
                  <a:gd name="connsiteX7" fmla="*/ 238739 w 255518"/>
                  <a:gd name="connsiteY7" fmla="*/ 298124 h 551146"/>
                  <a:gd name="connsiteX8" fmla="*/ 245089 w 255518"/>
                  <a:gd name="connsiteY8" fmla="*/ 1262 h 55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518" h="551146">
                    <a:moveTo>
                      <a:pt x="245089" y="1262"/>
                    </a:moveTo>
                    <a:cubicBezTo>
                      <a:pt x="245089" y="-14877"/>
                      <a:pt x="256731" y="127733"/>
                      <a:pt x="238739" y="201287"/>
                    </a:cubicBezTo>
                    <a:cubicBezTo>
                      <a:pt x="220747" y="274841"/>
                      <a:pt x="135816" y="436237"/>
                      <a:pt x="137139" y="442587"/>
                    </a:cubicBezTo>
                    <a:cubicBezTo>
                      <a:pt x="138462" y="448937"/>
                      <a:pt x="255672" y="234889"/>
                      <a:pt x="246676" y="239387"/>
                    </a:cubicBezTo>
                    <a:cubicBezTo>
                      <a:pt x="237680" y="243885"/>
                      <a:pt x="124174" y="417716"/>
                      <a:pt x="83164" y="469574"/>
                    </a:cubicBezTo>
                    <a:cubicBezTo>
                      <a:pt x="42154" y="521432"/>
                      <a:pt x="5112" y="546304"/>
                      <a:pt x="614" y="550537"/>
                    </a:cubicBezTo>
                    <a:cubicBezTo>
                      <a:pt x="-3884" y="554770"/>
                      <a:pt x="16489" y="537043"/>
                      <a:pt x="56176" y="494974"/>
                    </a:cubicBezTo>
                    <a:cubicBezTo>
                      <a:pt x="95863" y="452905"/>
                      <a:pt x="205137" y="375647"/>
                      <a:pt x="238739" y="298124"/>
                    </a:cubicBezTo>
                    <a:cubicBezTo>
                      <a:pt x="272341" y="220601"/>
                      <a:pt x="245089" y="17401"/>
                      <a:pt x="245089" y="12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27711140-6FED-4464-A9CA-8305CF6E1CF0}"/>
                  </a:ext>
                </a:extLst>
              </p:cNvPr>
              <p:cNvSpPr/>
              <p:nvPr/>
            </p:nvSpPr>
            <p:spPr>
              <a:xfrm>
                <a:off x="6055852" y="3619500"/>
                <a:ext cx="343610" cy="90682"/>
              </a:xfrm>
              <a:custGeom>
                <a:avLst/>
                <a:gdLst>
                  <a:gd name="connsiteX0" fmla="*/ 343361 w 343610"/>
                  <a:gd name="connsiteY0" fmla="*/ 0 h 90682"/>
                  <a:gd name="connsiteX1" fmla="*/ 251286 w 343610"/>
                  <a:gd name="connsiteY1" fmla="*/ 47625 h 90682"/>
                  <a:gd name="connsiteX2" fmla="*/ 108411 w 343610"/>
                  <a:gd name="connsiteY2" fmla="*/ 90488 h 90682"/>
                  <a:gd name="connsiteX3" fmla="*/ 289386 w 343610"/>
                  <a:gd name="connsiteY3" fmla="*/ 63500 h 90682"/>
                  <a:gd name="connsiteX4" fmla="*/ 461 w 343610"/>
                  <a:gd name="connsiteY4" fmla="*/ 63500 h 90682"/>
                  <a:gd name="connsiteX5" fmla="*/ 224298 w 343610"/>
                  <a:gd name="connsiteY5" fmla="*/ 47625 h 90682"/>
                  <a:gd name="connsiteX6" fmla="*/ 343361 w 343610"/>
                  <a:gd name="connsiteY6" fmla="*/ 0 h 9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610" h="90682">
                    <a:moveTo>
                      <a:pt x="343361" y="0"/>
                    </a:moveTo>
                    <a:cubicBezTo>
                      <a:pt x="347859" y="0"/>
                      <a:pt x="290444" y="32544"/>
                      <a:pt x="251286" y="47625"/>
                    </a:cubicBezTo>
                    <a:cubicBezTo>
                      <a:pt x="212128" y="62706"/>
                      <a:pt x="102061" y="87842"/>
                      <a:pt x="108411" y="90488"/>
                    </a:cubicBezTo>
                    <a:cubicBezTo>
                      <a:pt x="114761" y="93134"/>
                      <a:pt x="307378" y="67998"/>
                      <a:pt x="289386" y="63500"/>
                    </a:cubicBezTo>
                    <a:cubicBezTo>
                      <a:pt x="271394" y="59002"/>
                      <a:pt x="11309" y="66146"/>
                      <a:pt x="461" y="63500"/>
                    </a:cubicBezTo>
                    <a:cubicBezTo>
                      <a:pt x="-10387" y="60854"/>
                      <a:pt x="172969" y="56885"/>
                      <a:pt x="224298" y="47625"/>
                    </a:cubicBezTo>
                    <a:cubicBezTo>
                      <a:pt x="275627" y="38365"/>
                      <a:pt x="338863" y="0"/>
                      <a:pt x="343361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D8163DE4-EDE7-4638-B033-46C2C655496C}"/>
                  </a:ext>
                </a:extLst>
              </p:cNvPr>
              <p:cNvSpPr/>
              <p:nvPr/>
            </p:nvSpPr>
            <p:spPr>
              <a:xfrm>
                <a:off x="5402620" y="3105590"/>
                <a:ext cx="191824" cy="393442"/>
              </a:xfrm>
              <a:custGeom>
                <a:avLst/>
                <a:gdLst>
                  <a:gd name="connsiteX0" fmla="*/ 1230 w 191824"/>
                  <a:gd name="connsiteY0" fmla="*/ 1148 h 393442"/>
                  <a:gd name="connsiteX1" fmla="*/ 163155 w 191824"/>
                  <a:gd name="connsiteY1" fmla="*/ 293248 h 393442"/>
                  <a:gd name="connsiteX2" fmla="*/ 112355 w 191824"/>
                  <a:gd name="connsiteY2" fmla="*/ 234510 h 393442"/>
                  <a:gd name="connsiteX3" fmla="*/ 191730 w 191824"/>
                  <a:gd name="connsiteY3" fmla="*/ 393260 h 393442"/>
                  <a:gd name="connsiteX4" fmla="*/ 93305 w 191824"/>
                  <a:gd name="connsiteY4" fmla="*/ 197998 h 393442"/>
                  <a:gd name="connsiteX5" fmla="*/ 1230 w 191824"/>
                  <a:gd name="connsiteY5" fmla="*/ 1148 h 39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824" h="393442">
                    <a:moveTo>
                      <a:pt x="1230" y="1148"/>
                    </a:moveTo>
                    <a:cubicBezTo>
                      <a:pt x="12872" y="17023"/>
                      <a:pt x="144634" y="254354"/>
                      <a:pt x="163155" y="293248"/>
                    </a:cubicBezTo>
                    <a:cubicBezTo>
                      <a:pt x="181676" y="332142"/>
                      <a:pt x="107593" y="217841"/>
                      <a:pt x="112355" y="234510"/>
                    </a:cubicBezTo>
                    <a:cubicBezTo>
                      <a:pt x="117118" y="251179"/>
                      <a:pt x="194905" y="399345"/>
                      <a:pt x="191730" y="393260"/>
                    </a:cubicBezTo>
                    <a:cubicBezTo>
                      <a:pt x="188555" y="387175"/>
                      <a:pt x="122938" y="257794"/>
                      <a:pt x="93305" y="197998"/>
                    </a:cubicBezTo>
                    <a:cubicBezTo>
                      <a:pt x="63672" y="138202"/>
                      <a:pt x="-10412" y="-14727"/>
                      <a:pt x="1230" y="11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11A4C385-7C44-452F-A6DD-03D2AC37DEAC}"/>
                  </a:ext>
                </a:extLst>
              </p:cNvPr>
              <p:cNvSpPr/>
              <p:nvPr/>
            </p:nvSpPr>
            <p:spPr>
              <a:xfrm>
                <a:off x="5341727" y="2616995"/>
                <a:ext cx="103459" cy="569480"/>
              </a:xfrm>
              <a:custGeom>
                <a:avLst/>
                <a:gdLst>
                  <a:gd name="connsiteX0" fmla="*/ 30373 w 103459"/>
                  <a:gd name="connsiteY0" fmla="*/ 793 h 569480"/>
                  <a:gd name="connsiteX1" fmla="*/ 20848 w 103459"/>
                  <a:gd name="connsiteY1" fmla="*/ 151605 h 569480"/>
                  <a:gd name="connsiteX2" fmla="*/ 31961 w 103459"/>
                  <a:gd name="connsiteY2" fmla="*/ 250030 h 569480"/>
                  <a:gd name="connsiteX3" fmla="*/ 30373 w 103459"/>
                  <a:gd name="connsiteY3" fmla="*/ 248443 h 569480"/>
                  <a:gd name="connsiteX4" fmla="*/ 30373 w 103459"/>
                  <a:gd name="connsiteY4" fmla="*/ 316705 h 569480"/>
                  <a:gd name="connsiteX5" fmla="*/ 62123 w 103459"/>
                  <a:gd name="connsiteY5" fmla="*/ 411955 h 569480"/>
                  <a:gd name="connsiteX6" fmla="*/ 41486 w 103459"/>
                  <a:gd name="connsiteY6" fmla="*/ 343693 h 569480"/>
                  <a:gd name="connsiteX7" fmla="*/ 65298 w 103459"/>
                  <a:gd name="connsiteY7" fmla="*/ 418305 h 569480"/>
                  <a:gd name="connsiteX8" fmla="*/ 103398 w 103459"/>
                  <a:gd name="connsiteY8" fmla="*/ 564355 h 569480"/>
                  <a:gd name="connsiteX9" fmla="*/ 55773 w 103459"/>
                  <a:gd name="connsiteY9" fmla="*/ 516730 h 569480"/>
                  <a:gd name="connsiteX10" fmla="*/ 41486 w 103459"/>
                  <a:gd name="connsiteY10" fmla="*/ 329405 h 569480"/>
                  <a:gd name="connsiteX11" fmla="*/ 58948 w 103459"/>
                  <a:gd name="connsiteY11" fmla="*/ 330993 h 569480"/>
                  <a:gd name="connsiteX12" fmla="*/ 38311 w 103459"/>
                  <a:gd name="connsiteY12" fmla="*/ 227805 h 569480"/>
                  <a:gd name="connsiteX13" fmla="*/ 1798 w 103459"/>
                  <a:gd name="connsiteY13" fmla="*/ 184943 h 569480"/>
                  <a:gd name="connsiteX14" fmla="*/ 8148 w 103459"/>
                  <a:gd name="connsiteY14" fmla="*/ 94455 h 569480"/>
                  <a:gd name="connsiteX15" fmla="*/ 30373 w 103459"/>
                  <a:gd name="connsiteY15" fmla="*/ 793 h 569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9" h="569480">
                    <a:moveTo>
                      <a:pt x="30373" y="793"/>
                    </a:moveTo>
                    <a:cubicBezTo>
                      <a:pt x="32490" y="10318"/>
                      <a:pt x="20583" y="110066"/>
                      <a:pt x="20848" y="151605"/>
                    </a:cubicBezTo>
                    <a:cubicBezTo>
                      <a:pt x="21113" y="193144"/>
                      <a:pt x="30374" y="233890"/>
                      <a:pt x="31961" y="250030"/>
                    </a:cubicBezTo>
                    <a:cubicBezTo>
                      <a:pt x="33549" y="266170"/>
                      <a:pt x="30638" y="237331"/>
                      <a:pt x="30373" y="248443"/>
                    </a:cubicBezTo>
                    <a:cubicBezTo>
                      <a:pt x="30108" y="259555"/>
                      <a:pt x="25081" y="289453"/>
                      <a:pt x="30373" y="316705"/>
                    </a:cubicBezTo>
                    <a:cubicBezTo>
                      <a:pt x="35665" y="343957"/>
                      <a:pt x="60271" y="407457"/>
                      <a:pt x="62123" y="411955"/>
                    </a:cubicBezTo>
                    <a:cubicBezTo>
                      <a:pt x="63975" y="416453"/>
                      <a:pt x="40957" y="342635"/>
                      <a:pt x="41486" y="343693"/>
                    </a:cubicBezTo>
                    <a:cubicBezTo>
                      <a:pt x="42015" y="344751"/>
                      <a:pt x="54979" y="381528"/>
                      <a:pt x="65298" y="418305"/>
                    </a:cubicBezTo>
                    <a:cubicBezTo>
                      <a:pt x="75617" y="455082"/>
                      <a:pt x="104985" y="547951"/>
                      <a:pt x="103398" y="564355"/>
                    </a:cubicBezTo>
                    <a:cubicBezTo>
                      <a:pt x="101811" y="580759"/>
                      <a:pt x="66092" y="555888"/>
                      <a:pt x="55773" y="516730"/>
                    </a:cubicBezTo>
                    <a:cubicBezTo>
                      <a:pt x="45454" y="477572"/>
                      <a:pt x="40957" y="360361"/>
                      <a:pt x="41486" y="329405"/>
                    </a:cubicBezTo>
                    <a:cubicBezTo>
                      <a:pt x="42015" y="298449"/>
                      <a:pt x="59477" y="347926"/>
                      <a:pt x="58948" y="330993"/>
                    </a:cubicBezTo>
                    <a:cubicBezTo>
                      <a:pt x="58419" y="314060"/>
                      <a:pt x="47836" y="252147"/>
                      <a:pt x="38311" y="227805"/>
                    </a:cubicBezTo>
                    <a:cubicBezTo>
                      <a:pt x="28786" y="203463"/>
                      <a:pt x="6825" y="207168"/>
                      <a:pt x="1798" y="184943"/>
                    </a:cubicBezTo>
                    <a:cubicBezTo>
                      <a:pt x="-3229" y="162718"/>
                      <a:pt x="3386" y="118797"/>
                      <a:pt x="8148" y="94455"/>
                    </a:cubicBezTo>
                    <a:cubicBezTo>
                      <a:pt x="12910" y="70113"/>
                      <a:pt x="28256" y="-8732"/>
                      <a:pt x="30373" y="7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0ABB4798-7C6E-496C-B2F1-C828209177FB}"/>
                  </a:ext>
                </a:extLst>
              </p:cNvPr>
              <p:cNvSpPr/>
              <p:nvPr/>
            </p:nvSpPr>
            <p:spPr>
              <a:xfrm>
                <a:off x="5409468" y="2597540"/>
                <a:ext cx="554877" cy="71232"/>
              </a:xfrm>
              <a:custGeom>
                <a:avLst/>
                <a:gdLst>
                  <a:gd name="connsiteX0" fmla="*/ 16607 w 554877"/>
                  <a:gd name="connsiteY0" fmla="*/ 18660 h 71232"/>
                  <a:gd name="connsiteX1" fmla="*/ 470632 w 554877"/>
                  <a:gd name="connsiteY1" fmla="*/ 39298 h 71232"/>
                  <a:gd name="connsiteX2" fmla="*/ 119795 w 554877"/>
                  <a:gd name="connsiteY2" fmla="*/ 31360 h 71232"/>
                  <a:gd name="connsiteX3" fmla="*/ 553182 w 554877"/>
                  <a:gd name="connsiteY3" fmla="*/ 37710 h 71232"/>
                  <a:gd name="connsiteX4" fmla="*/ 269020 w 554877"/>
                  <a:gd name="connsiteY4" fmla="*/ 71048 h 71232"/>
                  <a:gd name="connsiteX5" fmla="*/ 235682 w 554877"/>
                  <a:gd name="connsiteY5" fmla="*/ 48823 h 71232"/>
                  <a:gd name="connsiteX6" fmla="*/ 110270 w 554877"/>
                  <a:gd name="connsiteY6" fmla="*/ 1198 h 71232"/>
                  <a:gd name="connsiteX7" fmla="*/ 16607 w 554877"/>
                  <a:gd name="connsiteY7" fmla="*/ 18660 h 7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4877" h="71232">
                    <a:moveTo>
                      <a:pt x="16607" y="18660"/>
                    </a:moveTo>
                    <a:cubicBezTo>
                      <a:pt x="76667" y="25010"/>
                      <a:pt x="453434" y="37181"/>
                      <a:pt x="470632" y="39298"/>
                    </a:cubicBezTo>
                    <a:cubicBezTo>
                      <a:pt x="487830" y="41415"/>
                      <a:pt x="119795" y="31360"/>
                      <a:pt x="119795" y="31360"/>
                    </a:cubicBezTo>
                    <a:cubicBezTo>
                      <a:pt x="133553" y="31095"/>
                      <a:pt x="528311" y="31095"/>
                      <a:pt x="553182" y="37710"/>
                    </a:cubicBezTo>
                    <a:cubicBezTo>
                      <a:pt x="578053" y="44325"/>
                      <a:pt x="321937" y="69196"/>
                      <a:pt x="269020" y="71048"/>
                    </a:cubicBezTo>
                    <a:cubicBezTo>
                      <a:pt x="216103" y="72900"/>
                      <a:pt x="262140" y="60465"/>
                      <a:pt x="235682" y="48823"/>
                    </a:cubicBezTo>
                    <a:cubicBezTo>
                      <a:pt x="209224" y="37181"/>
                      <a:pt x="144401" y="7019"/>
                      <a:pt x="110270" y="1198"/>
                    </a:cubicBezTo>
                    <a:cubicBezTo>
                      <a:pt x="76139" y="-4623"/>
                      <a:pt x="-43453" y="12310"/>
                      <a:pt x="16607" y="1866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418A2AAB-38B7-427C-B45A-37544C5CA1C1}"/>
                  </a:ext>
                </a:extLst>
              </p:cNvPr>
              <p:cNvSpPr/>
              <p:nvPr/>
            </p:nvSpPr>
            <p:spPr>
              <a:xfrm>
                <a:off x="5708227" y="2664734"/>
                <a:ext cx="197196" cy="266369"/>
              </a:xfrm>
              <a:custGeom>
                <a:avLst/>
                <a:gdLst>
                  <a:gd name="connsiteX0" fmla="*/ 192511 w 197196"/>
                  <a:gd name="connsiteY0" fmla="*/ 679 h 266369"/>
                  <a:gd name="connsiteX1" fmla="*/ 132186 w 197196"/>
                  <a:gd name="connsiteY1" fmla="*/ 87991 h 266369"/>
                  <a:gd name="connsiteX2" fmla="*/ 36936 w 197196"/>
                  <a:gd name="connsiteY2" fmla="*/ 189591 h 266369"/>
                  <a:gd name="connsiteX3" fmla="*/ 157586 w 197196"/>
                  <a:gd name="connsiteY3" fmla="*/ 75291 h 266369"/>
                  <a:gd name="connsiteX4" fmla="*/ 146473 w 197196"/>
                  <a:gd name="connsiteY4" fmla="*/ 91166 h 266369"/>
                  <a:gd name="connsiteX5" fmla="*/ 423 w 197196"/>
                  <a:gd name="connsiteY5" fmla="*/ 265791 h 266369"/>
                  <a:gd name="connsiteX6" fmla="*/ 98848 w 197196"/>
                  <a:gd name="connsiteY6" fmla="*/ 151491 h 266369"/>
                  <a:gd name="connsiteX7" fmla="*/ 182986 w 197196"/>
                  <a:gd name="connsiteY7" fmla="*/ 51479 h 266369"/>
                  <a:gd name="connsiteX8" fmla="*/ 192511 w 197196"/>
                  <a:gd name="connsiteY8" fmla="*/ 679 h 26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196" h="266369">
                    <a:moveTo>
                      <a:pt x="192511" y="679"/>
                    </a:moveTo>
                    <a:cubicBezTo>
                      <a:pt x="184044" y="6764"/>
                      <a:pt x="158115" y="56506"/>
                      <a:pt x="132186" y="87991"/>
                    </a:cubicBezTo>
                    <a:cubicBezTo>
                      <a:pt x="106257" y="119476"/>
                      <a:pt x="32703" y="191708"/>
                      <a:pt x="36936" y="189591"/>
                    </a:cubicBezTo>
                    <a:cubicBezTo>
                      <a:pt x="41169" y="187474"/>
                      <a:pt x="139330" y="91695"/>
                      <a:pt x="157586" y="75291"/>
                    </a:cubicBezTo>
                    <a:cubicBezTo>
                      <a:pt x="175842" y="58887"/>
                      <a:pt x="172667" y="59416"/>
                      <a:pt x="146473" y="91166"/>
                    </a:cubicBezTo>
                    <a:cubicBezTo>
                      <a:pt x="120279" y="122916"/>
                      <a:pt x="8360" y="255737"/>
                      <a:pt x="423" y="265791"/>
                    </a:cubicBezTo>
                    <a:cubicBezTo>
                      <a:pt x="-7514" y="275845"/>
                      <a:pt x="98848" y="151491"/>
                      <a:pt x="98848" y="151491"/>
                    </a:cubicBezTo>
                    <a:cubicBezTo>
                      <a:pt x="129275" y="115772"/>
                      <a:pt x="167905" y="72116"/>
                      <a:pt x="182986" y="51479"/>
                    </a:cubicBezTo>
                    <a:cubicBezTo>
                      <a:pt x="198067" y="30842"/>
                      <a:pt x="200978" y="-5406"/>
                      <a:pt x="192511" y="67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5350F64D-E919-4879-8F83-E6EA93AA5FA4}"/>
                  </a:ext>
                </a:extLst>
              </p:cNvPr>
              <p:cNvSpPr/>
              <p:nvPr/>
            </p:nvSpPr>
            <p:spPr>
              <a:xfrm>
                <a:off x="6268122" y="2537468"/>
                <a:ext cx="231356" cy="258019"/>
              </a:xfrm>
              <a:custGeom>
                <a:avLst/>
                <a:gdLst>
                  <a:gd name="connsiteX0" fmla="*/ 19966 w 231356"/>
                  <a:gd name="connsiteY0" fmla="*/ 945 h 258019"/>
                  <a:gd name="connsiteX1" fmla="*/ 916 w 231356"/>
                  <a:gd name="connsiteY1" fmla="*/ 107307 h 258019"/>
                  <a:gd name="connsiteX2" fmla="*/ 7266 w 231356"/>
                  <a:gd name="connsiteY2" fmla="*/ 73970 h 258019"/>
                  <a:gd name="connsiteX3" fmla="*/ 43778 w 231356"/>
                  <a:gd name="connsiteY3" fmla="*/ 72382 h 258019"/>
                  <a:gd name="connsiteX4" fmla="*/ 113628 w 231356"/>
                  <a:gd name="connsiteY4" fmla="*/ 116832 h 258019"/>
                  <a:gd name="connsiteX5" fmla="*/ 229516 w 231356"/>
                  <a:gd name="connsiteY5" fmla="*/ 254945 h 258019"/>
                  <a:gd name="connsiteX6" fmla="*/ 185066 w 231356"/>
                  <a:gd name="connsiteY6" fmla="*/ 204145 h 258019"/>
                  <a:gd name="connsiteX7" fmla="*/ 188241 w 231356"/>
                  <a:gd name="connsiteY7" fmla="*/ 105720 h 258019"/>
                  <a:gd name="connsiteX8" fmla="*/ 151728 w 231356"/>
                  <a:gd name="connsiteY8" fmla="*/ 126357 h 258019"/>
                  <a:gd name="connsiteX9" fmla="*/ 21553 w 231356"/>
                  <a:gd name="connsiteY9" fmla="*/ 58095 h 258019"/>
                  <a:gd name="connsiteX10" fmla="*/ 19966 w 231356"/>
                  <a:gd name="connsiteY10" fmla="*/ 945 h 25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356" h="258019">
                    <a:moveTo>
                      <a:pt x="19966" y="945"/>
                    </a:moveTo>
                    <a:cubicBezTo>
                      <a:pt x="16527" y="9147"/>
                      <a:pt x="3033" y="95136"/>
                      <a:pt x="916" y="107307"/>
                    </a:cubicBezTo>
                    <a:cubicBezTo>
                      <a:pt x="-1201" y="119478"/>
                      <a:pt x="122" y="79791"/>
                      <a:pt x="7266" y="73970"/>
                    </a:cubicBezTo>
                    <a:cubicBezTo>
                      <a:pt x="14410" y="68149"/>
                      <a:pt x="26051" y="65238"/>
                      <a:pt x="43778" y="72382"/>
                    </a:cubicBezTo>
                    <a:cubicBezTo>
                      <a:pt x="61505" y="79526"/>
                      <a:pt x="82672" y="86405"/>
                      <a:pt x="113628" y="116832"/>
                    </a:cubicBezTo>
                    <a:cubicBezTo>
                      <a:pt x="144584" y="147259"/>
                      <a:pt x="217610" y="240393"/>
                      <a:pt x="229516" y="254945"/>
                    </a:cubicBezTo>
                    <a:cubicBezTo>
                      <a:pt x="241422" y="269497"/>
                      <a:pt x="191945" y="229016"/>
                      <a:pt x="185066" y="204145"/>
                    </a:cubicBezTo>
                    <a:cubicBezTo>
                      <a:pt x="178187" y="179274"/>
                      <a:pt x="193797" y="118685"/>
                      <a:pt x="188241" y="105720"/>
                    </a:cubicBezTo>
                    <a:cubicBezTo>
                      <a:pt x="182685" y="92755"/>
                      <a:pt x="179509" y="134295"/>
                      <a:pt x="151728" y="126357"/>
                    </a:cubicBezTo>
                    <a:cubicBezTo>
                      <a:pt x="123947" y="118419"/>
                      <a:pt x="42984" y="76087"/>
                      <a:pt x="21553" y="58095"/>
                    </a:cubicBezTo>
                    <a:cubicBezTo>
                      <a:pt x="122" y="40103"/>
                      <a:pt x="23405" y="-7257"/>
                      <a:pt x="19966" y="94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BE266690-BA0B-40A7-A92F-952B87EDEB77}"/>
                  </a:ext>
                </a:extLst>
              </p:cNvPr>
              <p:cNvSpPr/>
              <p:nvPr/>
            </p:nvSpPr>
            <p:spPr>
              <a:xfrm>
                <a:off x="6973067" y="2563227"/>
                <a:ext cx="54929" cy="225990"/>
              </a:xfrm>
              <a:custGeom>
                <a:avLst/>
                <a:gdLst>
                  <a:gd name="connsiteX0" fmla="*/ 42096 w 54929"/>
                  <a:gd name="connsiteY0" fmla="*/ 586 h 225990"/>
                  <a:gd name="connsiteX1" fmla="*/ 18283 w 54929"/>
                  <a:gd name="connsiteY1" fmla="*/ 81548 h 225990"/>
                  <a:gd name="connsiteX2" fmla="*/ 37333 w 54929"/>
                  <a:gd name="connsiteY2" fmla="*/ 195848 h 225990"/>
                  <a:gd name="connsiteX3" fmla="*/ 54796 w 54929"/>
                  <a:gd name="connsiteY3" fmla="*/ 224423 h 225990"/>
                  <a:gd name="connsiteX4" fmla="*/ 27808 w 54929"/>
                  <a:gd name="connsiteY4" fmla="*/ 160923 h 225990"/>
                  <a:gd name="connsiteX5" fmla="*/ 2408 w 54929"/>
                  <a:gd name="connsiteY5" fmla="*/ 105361 h 225990"/>
                  <a:gd name="connsiteX6" fmla="*/ 10346 w 54929"/>
                  <a:gd name="connsiteY6" fmla="*/ 157748 h 225990"/>
                  <a:gd name="connsiteX7" fmla="*/ 821 w 54929"/>
                  <a:gd name="connsiteY7" fmla="*/ 122823 h 225990"/>
                  <a:gd name="connsiteX8" fmla="*/ 42096 w 54929"/>
                  <a:gd name="connsiteY8" fmla="*/ 586 h 22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29" h="225990">
                    <a:moveTo>
                      <a:pt x="42096" y="586"/>
                    </a:moveTo>
                    <a:cubicBezTo>
                      <a:pt x="45006" y="-6293"/>
                      <a:pt x="19077" y="49004"/>
                      <a:pt x="18283" y="81548"/>
                    </a:cubicBezTo>
                    <a:cubicBezTo>
                      <a:pt x="17489" y="114092"/>
                      <a:pt x="31248" y="172036"/>
                      <a:pt x="37333" y="195848"/>
                    </a:cubicBezTo>
                    <a:cubicBezTo>
                      <a:pt x="43418" y="219660"/>
                      <a:pt x="56384" y="230244"/>
                      <a:pt x="54796" y="224423"/>
                    </a:cubicBezTo>
                    <a:cubicBezTo>
                      <a:pt x="53209" y="218602"/>
                      <a:pt x="27808" y="160923"/>
                      <a:pt x="27808" y="160923"/>
                    </a:cubicBezTo>
                    <a:cubicBezTo>
                      <a:pt x="19077" y="141079"/>
                      <a:pt x="5318" y="105890"/>
                      <a:pt x="2408" y="105361"/>
                    </a:cubicBezTo>
                    <a:cubicBezTo>
                      <a:pt x="-502" y="104832"/>
                      <a:pt x="10611" y="154838"/>
                      <a:pt x="10346" y="157748"/>
                    </a:cubicBezTo>
                    <a:cubicBezTo>
                      <a:pt x="10081" y="160658"/>
                      <a:pt x="-3412" y="143725"/>
                      <a:pt x="821" y="122823"/>
                    </a:cubicBezTo>
                    <a:cubicBezTo>
                      <a:pt x="5054" y="101921"/>
                      <a:pt x="39186" y="7465"/>
                      <a:pt x="42096" y="58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30793047-941E-428F-A235-0DBE3610F949}"/>
                  </a:ext>
                </a:extLst>
              </p:cNvPr>
              <p:cNvSpPr/>
              <p:nvPr/>
            </p:nvSpPr>
            <p:spPr>
              <a:xfrm>
                <a:off x="6983176" y="2646200"/>
                <a:ext cx="97297" cy="534147"/>
              </a:xfrm>
              <a:custGeom>
                <a:avLst/>
                <a:gdLst>
                  <a:gd name="connsiteX0" fmla="*/ 84374 w 97297"/>
                  <a:gd name="connsiteY0" fmla="*/ 163 h 534147"/>
                  <a:gd name="connsiteX1" fmla="*/ 31987 w 97297"/>
                  <a:gd name="connsiteY1" fmla="*/ 170025 h 534147"/>
                  <a:gd name="connsiteX2" fmla="*/ 31987 w 97297"/>
                  <a:gd name="connsiteY2" fmla="*/ 227175 h 534147"/>
                  <a:gd name="connsiteX3" fmla="*/ 68499 w 97297"/>
                  <a:gd name="connsiteY3" fmla="*/ 379575 h 534147"/>
                  <a:gd name="connsiteX4" fmla="*/ 38337 w 97297"/>
                  <a:gd name="connsiteY4" fmla="*/ 303375 h 534147"/>
                  <a:gd name="connsiteX5" fmla="*/ 97074 w 97297"/>
                  <a:gd name="connsiteY5" fmla="*/ 425613 h 534147"/>
                  <a:gd name="connsiteX6" fmla="*/ 58974 w 97297"/>
                  <a:gd name="connsiteY6" fmla="*/ 533563 h 534147"/>
                  <a:gd name="connsiteX7" fmla="*/ 71674 w 97297"/>
                  <a:gd name="connsiteY7" fmla="*/ 463713 h 534147"/>
                  <a:gd name="connsiteX8" fmla="*/ 68499 w 97297"/>
                  <a:gd name="connsiteY8" fmla="*/ 357350 h 534147"/>
                  <a:gd name="connsiteX9" fmla="*/ 237 w 97297"/>
                  <a:gd name="connsiteY9" fmla="*/ 203363 h 534147"/>
                  <a:gd name="connsiteX10" fmla="*/ 84374 w 97297"/>
                  <a:gd name="connsiteY10" fmla="*/ 163 h 53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297" h="534147">
                    <a:moveTo>
                      <a:pt x="84374" y="163"/>
                    </a:moveTo>
                    <a:cubicBezTo>
                      <a:pt x="89666" y="-5393"/>
                      <a:pt x="40718" y="132190"/>
                      <a:pt x="31987" y="170025"/>
                    </a:cubicBezTo>
                    <a:cubicBezTo>
                      <a:pt x="23256" y="207860"/>
                      <a:pt x="25902" y="192250"/>
                      <a:pt x="31987" y="227175"/>
                    </a:cubicBezTo>
                    <a:cubicBezTo>
                      <a:pt x="38072" y="262100"/>
                      <a:pt x="67441" y="366875"/>
                      <a:pt x="68499" y="379575"/>
                    </a:cubicBezTo>
                    <a:cubicBezTo>
                      <a:pt x="69557" y="392275"/>
                      <a:pt x="33575" y="295702"/>
                      <a:pt x="38337" y="303375"/>
                    </a:cubicBezTo>
                    <a:cubicBezTo>
                      <a:pt x="43099" y="311048"/>
                      <a:pt x="93635" y="387248"/>
                      <a:pt x="97074" y="425613"/>
                    </a:cubicBezTo>
                    <a:cubicBezTo>
                      <a:pt x="100513" y="463978"/>
                      <a:pt x="63207" y="527213"/>
                      <a:pt x="58974" y="533563"/>
                    </a:cubicBezTo>
                    <a:cubicBezTo>
                      <a:pt x="54741" y="539913"/>
                      <a:pt x="70087" y="493082"/>
                      <a:pt x="71674" y="463713"/>
                    </a:cubicBezTo>
                    <a:cubicBezTo>
                      <a:pt x="73261" y="434344"/>
                      <a:pt x="80405" y="400742"/>
                      <a:pt x="68499" y="357350"/>
                    </a:cubicBezTo>
                    <a:cubicBezTo>
                      <a:pt x="56593" y="313958"/>
                      <a:pt x="-4261" y="258396"/>
                      <a:pt x="237" y="203363"/>
                    </a:cubicBezTo>
                    <a:cubicBezTo>
                      <a:pt x="4735" y="148330"/>
                      <a:pt x="79082" y="5719"/>
                      <a:pt x="84374" y="16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6A22D5CC-D92A-4C16-999F-34331ABBCB63}"/>
                  </a:ext>
                </a:extLst>
              </p:cNvPr>
              <p:cNvSpPr/>
              <p:nvPr/>
            </p:nvSpPr>
            <p:spPr>
              <a:xfrm>
                <a:off x="7051558" y="2547938"/>
                <a:ext cx="208465" cy="82582"/>
              </a:xfrm>
              <a:custGeom>
                <a:avLst/>
                <a:gdLst>
                  <a:gd name="connsiteX0" fmla="*/ 117 w 208465"/>
                  <a:gd name="connsiteY0" fmla="*/ 22225 h 82582"/>
                  <a:gd name="connsiteX1" fmla="*/ 93780 w 208465"/>
                  <a:gd name="connsiteY1" fmla="*/ 82550 h 82582"/>
                  <a:gd name="connsiteX2" fmla="*/ 208080 w 208465"/>
                  <a:gd name="connsiteY2" fmla="*/ 12700 h 82582"/>
                  <a:gd name="connsiteX3" fmla="*/ 130292 w 208465"/>
                  <a:gd name="connsiteY3" fmla="*/ 55562 h 82582"/>
                  <a:gd name="connsiteX4" fmla="*/ 111242 w 208465"/>
                  <a:gd name="connsiteY4" fmla="*/ 60325 h 82582"/>
                  <a:gd name="connsiteX5" fmla="*/ 193792 w 208465"/>
                  <a:gd name="connsiteY5" fmla="*/ 0 h 82582"/>
                  <a:gd name="connsiteX6" fmla="*/ 112830 w 208465"/>
                  <a:gd name="connsiteY6" fmla="*/ 58737 h 82582"/>
                  <a:gd name="connsiteX7" fmla="*/ 117 w 208465"/>
                  <a:gd name="connsiteY7" fmla="*/ 22225 h 8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465" h="82582">
                    <a:moveTo>
                      <a:pt x="117" y="22225"/>
                    </a:moveTo>
                    <a:cubicBezTo>
                      <a:pt x="-3058" y="26194"/>
                      <a:pt x="59120" y="84137"/>
                      <a:pt x="93780" y="82550"/>
                    </a:cubicBezTo>
                    <a:cubicBezTo>
                      <a:pt x="128440" y="80963"/>
                      <a:pt x="201995" y="17198"/>
                      <a:pt x="208080" y="12700"/>
                    </a:cubicBezTo>
                    <a:cubicBezTo>
                      <a:pt x="214165" y="8202"/>
                      <a:pt x="146432" y="47625"/>
                      <a:pt x="130292" y="55562"/>
                    </a:cubicBezTo>
                    <a:cubicBezTo>
                      <a:pt x="114152" y="63499"/>
                      <a:pt x="100659" y="69585"/>
                      <a:pt x="111242" y="60325"/>
                    </a:cubicBezTo>
                    <a:cubicBezTo>
                      <a:pt x="121825" y="51065"/>
                      <a:pt x="193527" y="265"/>
                      <a:pt x="193792" y="0"/>
                    </a:cubicBezTo>
                    <a:cubicBezTo>
                      <a:pt x="194057" y="-265"/>
                      <a:pt x="141669" y="53710"/>
                      <a:pt x="112830" y="58737"/>
                    </a:cubicBezTo>
                    <a:cubicBezTo>
                      <a:pt x="83991" y="63764"/>
                      <a:pt x="3292" y="18256"/>
                      <a:pt x="117" y="222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1F84B67B-A65D-4D20-BB51-34D1D05FB6E1}"/>
                  </a:ext>
                </a:extLst>
              </p:cNvPr>
              <p:cNvSpPr/>
              <p:nvPr/>
            </p:nvSpPr>
            <p:spPr>
              <a:xfrm>
                <a:off x="7250602" y="2536801"/>
                <a:ext cx="72416" cy="609295"/>
              </a:xfrm>
              <a:custGeom>
                <a:avLst/>
                <a:gdLst>
                  <a:gd name="connsiteX0" fmla="*/ 26498 w 72416"/>
                  <a:gd name="connsiteY0" fmla="*/ 24 h 609295"/>
                  <a:gd name="connsiteX1" fmla="*/ 70948 w 72416"/>
                  <a:gd name="connsiteY1" fmla="*/ 87337 h 609295"/>
                  <a:gd name="connsiteX2" fmla="*/ 59836 w 72416"/>
                  <a:gd name="connsiteY2" fmla="*/ 125437 h 609295"/>
                  <a:gd name="connsiteX3" fmla="*/ 40786 w 72416"/>
                  <a:gd name="connsiteY3" fmla="*/ 207987 h 609295"/>
                  <a:gd name="connsiteX4" fmla="*/ 18561 w 72416"/>
                  <a:gd name="connsiteY4" fmla="*/ 293712 h 609295"/>
                  <a:gd name="connsiteX5" fmla="*/ 9036 w 72416"/>
                  <a:gd name="connsiteY5" fmla="*/ 317524 h 609295"/>
                  <a:gd name="connsiteX6" fmla="*/ 24911 w 72416"/>
                  <a:gd name="connsiteY6" fmla="*/ 234974 h 609295"/>
                  <a:gd name="connsiteX7" fmla="*/ 20148 w 72416"/>
                  <a:gd name="connsiteY7" fmla="*/ 314349 h 609295"/>
                  <a:gd name="connsiteX8" fmla="*/ 1098 w 72416"/>
                  <a:gd name="connsiteY8" fmla="*/ 550887 h 609295"/>
                  <a:gd name="connsiteX9" fmla="*/ 2686 w 72416"/>
                  <a:gd name="connsiteY9" fmla="*/ 604862 h 609295"/>
                  <a:gd name="connsiteX10" fmla="*/ 5861 w 72416"/>
                  <a:gd name="connsiteY10" fmla="*/ 466749 h 609295"/>
                  <a:gd name="connsiteX11" fmla="*/ 18561 w 72416"/>
                  <a:gd name="connsiteY11" fmla="*/ 312762 h 609295"/>
                  <a:gd name="connsiteX12" fmla="*/ 63011 w 72416"/>
                  <a:gd name="connsiteY12" fmla="*/ 80987 h 609295"/>
                  <a:gd name="connsiteX13" fmla="*/ 26498 w 72416"/>
                  <a:gd name="connsiteY13" fmla="*/ 24 h 60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416" h="609295">
                    <a:moveTo>
                      <a:pt x="26498" y="24"/>
                    </a:moveTo>
                    <a:cubicBezTo>
                      <a:pt x="27821" y="1082"/>
                      <a:pt x="65392" y="66435"/>
                      <a:pt x="70948" y="87337"/>
                    </a:cubicBezTo>
                    <a:cubicBezTo>
                      <a:pt x="76504" y="108239"/>
                      <a:pt x="64863" y="105329"/>
                      <a:pt x="59836" y="125437"/>
                    </a:cubicBezTo>
                    <a:cubicBezTo>
                      <a:pt x="54809" y="145545"/>
                      <a:pt x="47665" y="179941"/>
                      <a:pt x="40786" y="207987"/>
                    </a:cubicBezTo>
                    <a:cubicBezTo>
                      <a:pt x="33907" y="236033"/>
                      <a:pt x="23853" y="275456"/>
                      <a:pt x="18561" y="293712"/>
                    </a:cubicBezTo>
                    <a:cubicBezTo>
                      <a:pt x="13269" y="311968"/>
                      <a:pt x="7978" y="327314"/>
                      <a:pt x="9036" y="317524"/>
                    </a:cubicBezTo>
                    <a:cubicBezTo>
                      <a:pt x="10094" y="307734"/>
                      <a:pt x="23059" y="235503"/>
                      <a:pt x="24911" y="234974"/>
                    </a:cubicBezTo>
                    <a:cubicBezTo>
                      <a:pt x="26763" y="234445"/>
                      <a:pt x="24117" y="261697"/>
                      <a:pt x="20148" y="314349"/>
                    </a:cubicBezTo>
                    <a:cubicBezTo>
                      <a:pt x="16179" y="367001"/>
                      <a:pt x="4008" y="502468"/>
                      <a:pt x="1098" y="550887"/>
                    </a:cubicBezTo>
                    <a:cubicBezTo>
                      <a:pt x="-1812" y="599306"/>
                      <a:pt x="1892" y="618885"/>
                      <a:pt x="2686" y="604862"/>
                    </a:cubicBezTo>
                    <a:cubicBezTo>
                      <a:pt x="3480" y="590839"/>
                      <a:pt x="3215" y="515432"/>
                      <a:pt x="5861" y="466749"/>
                    </a:cubicBezTo>
                    <a:cubicBezTo>
                      <a:pt x="8507" y="418066"/>
                      <a:pt x="9036" y="377055"/>
                      <a:pt x="18561" y="312762"/>
                    </a:cubicBezTo>
                    <a:cubicBezTo>
                      <a:pt x="28086" y="248469"/>
                      <a:pt x="64334" y="129670"/>
                      <a:pt x="63011" y="80987"/>
                    </a:cubicBezTo>
                    <a:cubicBezTo>
                      <a:pt x="61688" y="32304"/>
                      <a:pt x="25175" y="-1034"/>
                      <a:pt x="26498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976FE66B-BECD-4EEE-938F-D150A454A97C}"/>
                  </a:ext>
                </a:extLst>
              </p:cNvPr>
              <p:cNvSpPr/>
              <p:nvPr/>
            </p:nvSpPr>
            <p:spPr>
              <a:xfrm>
                <a:off x="7246703" y="2647514"/>
                <a:ext cx="80006" cy="515180"/>
              </a:xfrm>
              <a:custGeom>
                <a:avLst/>
                <a:gdLst>
                  <a:gd name="connsiteX0" fmla="*/ 79610 w 80006"/>
                  <a:gd name="connsiteY0" fmla="*/ 2024 h 515180"/>
                  <a:gd name="connsiteX1" fmla="*/ 31985 w 80006"/>
                  <a:gd name="connsiteY1" fmla="*/ 125849 h 515180"/>
                  <a:gd name="connsiteX2" fmla="*/ 1822 w 80006"/>
                  <a:gd name="connsiteY2" fmla="*/ 230624 h 515180"/>
                  <a:gd name="connsiteX3" fmla="*/ 28810 w 80006"/>
                  <a:gd name="connsiteY3" fmla="*/ 148074 h 515180"/>
                  <a:gd name="connsiteX4" fmla="*/ 17697 w 80006"/>
                  <a:gd name="connsiteY4" fmla="*/ 265549 h 515180"/>
                  <a:gd name="connsiteX5" fmla="*/ 17697 w 80006"/>
                  <a:gd name="connsiteY5" fmla="*/ 510024 h 515180"/>
                  <a:gd name="connsiteX6" fmla="*/ 8172 w 80006"/>
                  <a:gd name="connsiteY6" fmla="*/ 416361 h 515180"/>
                  <a:gd name="connsiteX7" fmla="*/ 3410 w 80006"/>
                  <a:gd name="connsiteY7" fmla="*/ 232211 h 515180"/>
                  <a:gd name="connsiteX8" fmla="*/ 79610 w 80006"/>
                  <a:gd name="connsiteY8" fmla="*/ 2024 h 515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006" h="515180">
                    <a:moveTo>
                      <a:pt x="79610" y="2024"/>
                    </a:moveTo>
                    <a:cubicBezTo>
                      <a:pt x="84373" y="-15703"/>
                      <a:pt x="44950" y="87749"/>
                      <a:pt x="31985" y="125849"/>
                    </a:cubicBezTo>
                    <a:cubicBezTo>
                      <a:pt x="19020" y="163949"/>
                      <a:pt x="2351" y="226920"/>
                      <a:pt x="1822" y="230624"/>
                    </a:cubicBezTo>
                    <a:cubicBezTo>
                      <a:pt x="1293" y="234328"/>
                      <a:pt x="26164" y="142253"/>
                      <a:pt x="28810" y="148074"/>
                    </a:cubicBezTo>
                    <a:cubicBezTo>
                      <a:pt x="31456" y="153895"/>
                      <a:pt x="19549" y="205224"/>
                      <a:pt x="17697" y="265549"/>
                    </a:cubicBezTo>
                    <a:cubicBezTo>
                      <a:pt x="15845" y="325874"/>
                      <a:pt x="19284" y="484889"/>
                      <a:pt x="17697" y="510024"/>
                    </a:cubicBezTo>
                    <a:cubicBezTo>
                      <a:pt x="16109" y="535159"/>
                      <a:pt x="10553" y="462663"/>
                      <a:pt x="8172" y="416361"/>
                    </a:cubicBezTo>
                    <a:cubicBezTo>
                      <a:pt x="5791" y="370059"/>
                      <a:pt x="-5586" y="296769"/>
                      <a:pt x="3410" y="232211"/>
                    </a:cubicBezTo>
                    <a:cubicBezTo>
                      <a:pt x="12406" y="167653"/>
                      <a:pt x="74847" y="19751"/>
                      <a:pt x="79610" y="20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6847A78D-4087-4DD7-9FB1-A9724191F1F7}"/>
                  </a:ext>
                </a:extLst>
              </p:cNvPr>
              <p:cNvSpPr/>
              <p:nvPr/>
            </p:nvSpPr>
            <p:spPr>
              <a:xfrm>
                <a:off x="7018468" y="2574997"/>
                <a:ext cx="144947" cy="685809"/>
              </a:xfrm>
              <a:custGeom>
                <a:avLst/>
                <a:gdLst>
                  <a:gd name="connsiteX0" fmla="*/ 64957 w 144947"/>
                  <a:gd name="connsiteY0" fmla="*/ 203128 h 685809"/>
                  <a:gd name="connsiteX1" fmla="*/ 49082 w 144947"/>
                  <a:gd name="connsiteY1" fmla="*/ 315841 h 685809"/>
                  <a:gd name="connsiteX2" fmla="*/ 42732 w 144947"/>
                  <a:gd name="connsiteY2" fmla="*/ 314253 h 685809"/>
                  <a:gd name="connsiteX3" fmla="*/ 34795 w 144947"/>
                  <a:gd name="connsiteY3" fmla="*/ 301553 h 685809"/>
                  <a:gd name="connsiteX4" fmla="*/ 26857 w 144947"/>
                  <a:gd name="connsiteY4" fmla="*/ 299966 h 685809"/>
                  <a:gd name="connsiteX5" fmla="*/ 50670 w 144947"/>
                  <a:gd name="connsiteY5" fmla="*/ 357116 h 685809"/>
                  <a:gd name="connsiteX6" fmla="*/ 104645 w 144947"/>
                  <a:gd name="connsiteY6" fmla="*/ 514278 h 685809"/>
                  <a:gd name="connsiteX7" fmla="*/ 45907 w 144947"/>
                  <a:gd name="connsiteY7" fmla="*/ 369816 h 685809"/>
                  <a:gd name="connsiteX8" fmla="*/ 74482 w 144947"/>
                  <a:gd name="connsiteY8" fmla="*/ 523803 h 685809"/>
                  <a:gd name="connsiteX9" fmla="*/ 103057 w 144947"/>
                  <a:gd name="connsiteY9" fmla="*/ 680966 h 685809"/>
                  <a:gd name="connsiteX10" fmla="*/ 3045 w 144947"/>
                  <a:gd name="connsiteY10" fmla="*/ 615878 h 685809"/>
                  <a:gd name="connsiteX11" fmla="*/ 36382 w 144947"/>
                  <a:gd name="connsiteY11" fmla="*/ 636516 h 685809"/>
                  <a:gd name="connsiteX12" fmla="*/ 142745 w 144947"/>
                  <a:gd name="connsiteY12" fmla="*/ 685728 h 685809"/>
                  <a:gd name="connsiteX13" fmla="*/ 104645 w 144947"/>
                  <a:gd name="connsiteY13" fmla="*/ 623816 h 685809"/>
                  <a:gd name="connsiteX14" fmla="*/ 60195 w 144947"/>
                  <a:gd name="connsiteY14" fmla="*/ 471416 h 685809"/>
                  <a:gd name="connsiteX15" fmla="*/ 28445 w 144947"/>
                  <a:gd name="connsiteY15" fmla="*/ 374578 h 685809"/>
                  <a:gd name="connsiteX16" fmla="*/ 28445 w 144947"/>
                  <a:gd name="connsiteY16" fmla="*/ 288853 h 685809"/>
                  <a:gd name="connsiteX17" fmla="*/ 77657 w 144947"/>
                  <a:gd name="connsiteY17" fmla="*/ 3103 h 685809"/>
                  <a:gd name="connsiteX18" fmla="*/ 50670 w 144947"/>
                  <a:gd name="connsiteY18" fmla="*/ 142803 h 685809"/>
                  <a:gd name="connsiteX19" fmla="*/ 64957 w 144947"/>
                  <a:gd name="connsiteY19" fmla="*/ 203128 h 68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947" h="685809">
                    <a:moveTo>
                      <a:pt x="64957" y="203128"/>
                    </a:moveTo>
                    <a:cubicBezTo>
                      <a:pt x="64692" y="231968"/>
                      <a:pt x="52786" y="297320"/>
                      <a:pt x="49082" y="315841"/>
                    </a:cubicBezTo>
                    <a:cubicBezTo>
                      <a:pt x="45378" y="334362"/>
                      <a:pt x="45113" y="316634"/>
                      <a:pt x="42732" y="314253"/>
                    </a:cubicBezTo>
                    <a:cubicBezTo>
                      <a:pt x="40351" y="311872"/>
                      <a:pt x="37441" y="303934"/>
                      <a:pt x="34795" y="301553"/>
                    </a:cubicBezTo>
                    <a:cubicBezTo>
                      <a:pt x="32149" y="299172"/>
                      <a:pt x="24211" y="290706"/>
                      <a:pt x="26857" y="299966"/>
                    </a:cubicBezTo>
                    <a:cubicBezTo>
                      <a:pt x="29503" y="309227"/>
                      <a:pt x="37705" y="321397"/>
                      <a:pt x="50670" y="357116"/>
                    </a:cubicBezTo>
                    <a:cubicBezTo>
                      <a:pt x="63635" y="392835"/>
                      <a:pt x="105439" y="512161"/>
                      <a:pt x="104645" y="514278"/>
                    </a:cubicBezTo>
                    <a:cubicBezTo>
                      <a:pt x="103851" y="516395"/>
                      <a:pt x="50934" y="368229"/>
                      <a:pt x="45907" y="369816"/>
                    </a:cubicBezTo>
                    <a:cubicBezTo>
                      <a:pt x="40880" y="371403"/>
                      <a:pt x="64957" y="471945"/>
                      <a:pt x="74482" y="523803"/>
                    </a:cubicBezTo>
                    <a:cubicBezTo>
                      <a:pt x="84007" y="575661"/>
                      <a:pt x="114963" y="665620"/>
                      <a:pt x="103057" y="680966"/>
                    </a:cubicBezTo>
                    <a:cubicBezTo>
                      <a:pt x="91151" y="696312"/>
                      <a:pt x="14157" y="623286"/>
                      <a:pt x="3045" y="615878"/>
                    </a:cubicBezTo>
                    <a:cubicBezTo>
                      <a:pt x="-8068" y="608470"/>
                      <a:pt x="13099" y="624874"/>
                      <a:pt x="36382" y="636516"/>
                    </a:cubicBezTo>
                    <a:cubicBezTo>
                      <a:pt x="59665" y="648158"/>
                      <a:pt x="131368" y="687845"/>
                      <a:pt x="142745" y="685728"/>
                    </a:cubicBezTo>
                    <a:cubicBezTo>
                      <a:pt x="154122" y="683611"/>
                      <a:pt x="118403" y="659535"/>
                      <a:pt x="104645" y="623816"/>
                    </a:cubicBezTo>
                    <a:cubicBezTo>
                      <a:pt x="90887" y="588097"/>
                      <a:pt x="72895" y="512956"/>
                      <a:pt x="60195" y="471416"/>
                    </a:cubicBezTo>
                    <a:cubicBezTo>
                      <a:pt x="47495" y="429876"/>
                      <a:pt x="33737" y="405005"/>
                      <a:pt x="28445" y="374578"/>
                    </a:cubicBezTo>
                    <a:cubicBezTo>
                      <a:pt x="23153" y="344151"/>
                      <a:pt x="20243" y="350765"/>
                      <a:pt x="28445" y="288853"/>
                    </a:cubicBezTo>
                    <a:cubicBezTo>
                      <a:pt x="36647" y="226941"/>
                      <a:pt x="73953" y="27445"/>
                      <a:pt x="77657" y="3103"/>
                    </a:cubicBezTo>
                    <a:cubicBezTo>
                      <a:pt x="81361" y="-21239"/>
                      <a:pt x="55168" y="104438"/>
                      <a:pt x="50670" y="142803"/>
                    </a:cubicBezTo>
                    <a:cubicBezTo>
                      <a:pt x="46172" y="181168"/>
                      <a:pt x="65222" y="174288"/>
                      <a:pt x="64957" y="20312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3A0EC860-6141-4C63-AB71-924580004E01}"/>
                  </a:ext>
                </a:extLst>
              </p:cNvPr>
              <p:cNvSpPr/>
              <p:nvPr/>
            </p:nvSpPr>
            <p:spPr>
              <a:xfrm>
                <a:off x="7086579" y="2579248"/>
                <a:ext cx="225447" cy="545864"/>
              </a:xfrm>
              <a:custGeom>
                <a:avLst/>
                <a:gdLst>
                  <a:gd name="connsiteX0" fmla="*/ 21 w 225447"/>
                  <a:gd name="connsiteY0" fmla="*/ 56002 h 545864"/>
                  <a:gd name="connsiteX1" fmla="*/ 106384 w 225447"/>
                  <a:gd name="connsiteY1" fmla="*/ 70290 h 545864"/>
                  <a:gd name="connsiteX2" fmla="*/ 134959 w 225447"/>
                  <a:gd name="connsiteY2" fmla="*/ 32190 h 545864"/>
                  <a:gd name="connsiteX3" fmla="*/ 182584 w 225447"/>
                  <a:gd name="connsiteY3" fmla="*/ 8377 h 545864"/>
                  <a:gd name="connsiteX4" fmla="*/ 225446 w 225447"/>
                  <a:gd name="connsiteY4" fmla="*/ 56002 h 545864"/>
                  <a:gd name="connsiteX5" fmla="*/ 180996 w 225447"/>
                  <a:gd name="connsiteY5" fmla="*/ 440 h 545864"/>
                  <a:gd name="connsiteX6" fmla="*/ 150834 w 225447"/>
                  <a:gd name="connsiteY6" fmla="*/ 32190 h 545864"/>
                  <a:gd name="connsiteX7" fmla="*/ 100034 w 225447"/>
                  <a:gd name="connsiteY7" fmla="*/ 71877 h 545864"/>
                  <a:gd name="connsiteX8" fmla="*/ 112734 w 225447"/>
                  <a:gd name="connsiteY8" fmla="*/ 119502 h 545864"/>
                  <a:gd name="connsiteX9" fmla="*/ 158771 w 225447"/>
                  <a:gd name="connsiteY9" fmla="*/ 324290 h 545864"/>
                  <a:gd name="connsiteX10" fmla="*/ 139721 w 225447"/>
                  <a:gd name="connsiteY10" fmla="*/ 279840 h 545864"/>
                  <a:gd name="connsiteX11" fmla="*/ 136546 w 225447"/>
                  <a:gd name="connsiteY11" fmla="*/ 341752 h 545864"/>
                  <a:gd name="connsiteX12" fmla="*/ 117496 w 225447"/>
                  <a:gd name="connsiteY12" fmla="*/ 510027 h 545864"/>
                  <a:gd name="connsiteX13" fmla="*/ 106384 w 225447"/>
                  <a:gd name="connsiteY13" fmla="*/ 541777 h 545864"/>
                  <a:gd name="connsiteX14" fmla="*/ 123846 w 225447"/>
                  <a:gd name="connsiteY14" fmla="*/ 448115 h 545864"/>
                  <a:gd name="connsiteX15" fmla="*/ 122259 w 225447"/>
                  <a:gd name="connsiteY15" fmla="*/ 116327 h 545864"/>
                  <a:gd name="connsiteX16" fmla="*/ 115909 w 225447"/>
                  <a:gd name="connsiteY16" fmla="*/ 68702 h 545864"/>
                  <a:gd name="connsiteX17" fmla="*/ 21 w 225447"/>
                  <a:gd name="connsiteY17" fmla="*/ 56002 h 54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5447" h="545864">
                    <a:moveTo>
                      <a:pt x="21" y="56002"/>
                    </a:moveTo>
                    <a:cubicBezTo>
                      <a:pt x="-1567" y="56267"/>
                      <a:pt x="83894" y="74259"/>
                      <a:pt x="106384" y="70290"/>
                    </a:cubicBezTo>
                    <a:cubicBezTo>
                      <a:pt x="128874" y="66321"/>
                      <a:pt x="122259" y="42509"/>
                      <a:pt x="134959" y="32190"/>
                    </a:cubicBezTo>
                    <a:cubicBezTo>
                      <a:pt x="147659" y="21871"/>
                      <a:pt x="167503" y="4408"/>
                      <a:pt x="182584" y="8377"/>
                    </a:cubicBezTo>
                    <a:cubicBezTo>
                      <a:pt x="197665" y="12346"/>
                      <a:pt x="225711" y="57325"/>
                      <a:pt x="225446" y="56002"/>
                    </a:cubicBezTo>
                    <a:cubicBezTo>
                      <a:pt x="225181" y="54679"/>
                      <a:pt x="193431" y="4409"/>
                      <a:pt x="180996" y="440"/>
                    </a:cubicBezTo>
                    <a:cubicBezTo>
                      <a:pt x="168561" y="-3529"/>
                      <a:pt x="164328" y="20284"/>
                      <a:pt x="150834" y="32190"/>
                    </a:cubicBezTo>
                    <a:cubicBezTo>
                      <a:pt x="137340" y="44096"/>
                      <a:pt x="106384" y="57325"/>
                      <a:pt x="100034" y="71877"/>
                    </a:cubicBezTo>
                    <a:cubicBezTo>
                      <a:pt x="93684" y="86429"/>
                      <a:pt x="102945" y="77433"/>
                      <a:pt x="112734" y="119502"/>
                    </a:cubicBezTo>
                    <a:cubicBezTo>
                      <a:pt x="122524" y="161571"/>
                      <a:pt x="154273" y="297567"/>
                      <a:pt x="158771" y="324290"/>
                    </a:cubicBezTo>
                    <a:cubicBezTo>
                      <a:pt x="163269" y="351013"/>
                      <a:pt x="143425" y="276930"/>
                      <a:pt x="139721" y="279840"/>
                    </a:cubicBezTo>
                    <a:cubicBezTo>
                      <a:pt x="136017" y="282750"/>
                      <a:pt x="140250" y="303388"/>
                      <a:pt x="136546" y="341752"/>
                    </a:cubicBezTo>
                    <a:cubicBezTo>
                      <a:pt x="132842" y="380116"/>
                      <a:pt x="122523" y="476690"/>
                      <a:pt x="117496" y="510027"/>
                    </a:cubicBezTo>
                    <a:cubicBezTo>
                      <a:pt x="112469" y="543365"/>
                      <a:pt x="105326" y="552096"/>
                      <a:pt x="106384" y="541777"/>
                    </a:cubicBezTo>
                    <a:cubicBezTo>
                      <a:pt x="107442" y="531458"/>
                      <a:pt x="121200" y="519023"/>
                      <a:pt x="123846" y="448115"/>
                    </a:cubicBezTo>
                    <a:cubicBezTo>
                      <a:pt x="126492" y="377207"/>
                      <a:pt x="123582" y="179562"/>
                      <a:pt x="122259" y="116327"/>
                    </a:cubicBezTo>
                    <a:cubicBezTo>
                      <a:pt x="120936" y="53092"/>
                      <a:pt x="135224" y="78491"/>
                      <a:pt x="115909" y="68702"/>
                    </a:cubicBezTo>
                    <a:cubicBezTo>
                      <a:pt x="96594" y="58913"/>
                      <a:pt x="1609" y="55737"/>
                      <a:pt x="21" y="560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8A681E6A-FD33-4FD3-9C72-82C1B5BD006E}"/>
                  </a:ext>
                </a:extLst>
              </p:cNvPr>
              <p:cNvSpPr/>
              <p:nvPr/>
            </p:nvSpPr>
            <p:spPr>
              <a:xfrm>
                <a:off x="7224271" y="2600316"/>
                <a:ext cx="76697" cy="179639"/>
              </a:xfrm>
              <a:custGeom>
                <a:avLst/>
                <a:gdLst>
                  <a:gd name="connsiteX0" fmla="*/ 16317 w 76697"/>
                  <a:gd name="connsiteY0" fmla="*/ 39697 h 179639"/>
                  <a:gd name="connsiteX1" fmla="*/ 25842 w 76697"/>
                  <a:gd name="connsiteY1" fmla="*/ 177809 h 179639"/>
                  <a:gd name="connsiteX2" fmla="*/ 36954 w 76697"/>
                  <a:gd name="connsiteY2" fmla="*/ 111134 h 179639"/>
                  <a:gd name="connsiteX3" fmla="*/ 76642 w 76697"/>
                  <a:gd name="connsiteY3" fmla="*/ 9 h 179639"/>
                  <a:gd name="connsiteX4" fmla="*/ 27429 w 76697"/>
                  <a:gd name="connsiteY4" fmla="*/ 104784 h 179639"/>
                  <a:gd name="connsiteX5" fmla="*/ 442 w 76697"/>
                  <a:gd name="connsiteY5" fmla="*/ 133359 h 179639"/>
                  <a:gd name="connsiteX6" fmla="*/ 16317 w 76697"/>
                  <a:gd name="connsiteY6" fmla="*/ 39697 h 17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7" h="179639">
                    <a:moveTo>
                      <a:pt x="16317" y="39697"/>
                    </a:moveTo>
                    <a:cubicBezTo>
                      <a:pt x="20550" y="47105"/>
                      <a:pt x="22403" y="165903"/>
                      <a:pt x="25842" y="177809"/>
                    </a:cubicBezTo>
                    <a:cubicBezTo>
                      <a:pt x="29281" y="189715"/>
                      <a:pt x="28487" y="140767"/>
                      <a:pt x="36954" y="111134"/>
                    </a:cubicBezTo>
                    <a:cubicBezTo>
                      <a:pt x="45421" y="81501"/>
                      <a:pt x="78230" y="1067"/>
                      <a:pt x="76642" y="9"/>
                    </a:cubicBezTo>
                    <a:cubicBezTo>
                      <a:pt x="75054" y="-1049"/>
                      <a:pt x="40129" y="82559"/>
                      <a:pt x="27429" y="104784"/>
                    </a:cubicBezTo>
                    <a:cubicBezTo>
                      <a:pt x="14729" y="127009"/>
                      <a:pt x="3617" y="137857"/>
                      <a:pt x="442" y="133359"/>
                    </a:cubicBezTo>
                    <a:cubicBezTo>
                      <a:pt x="-2733" y="128861"/>
                      <a:pt x="12084" y="32289"/>
                      <a:pt x="16317" y="3969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79B8034C-CE36-4CF9-92C0-011F3C5C7970}"/>
                  </a:ext>
                </a:extLst>
              </p:cNvPr>
              <p:cNvSpPr/>
              <p:nvPr/>
            </p:nvSpPr>
            <p:spPr>
              <a:xfrm>
                <a:off x="7105116" y="2676374"/>
                <a:ext cx="100631" cy="476712"/>
              </a:xfrm>
              <a:custGeom>
                <a:avLst/>
                <a:gdLst>
                  <a:gd name="connsiteX0" fmla="*/ 54509 w 100631"/>
                  <a:gd name="connsiteY0" fmla="*/ 151 h 476712"/>
                  <a:gd name="connsiteX1" fmla="*/ 44984 w 100631"/>
                  <a:gd name="connsiteY1" fmla="*/ 119214 h 476712"/>
                  <a:gd name="connsiteX2" fmla="*/ 83084 w 100631"/>
                  <a:gd name="connsiteY2" fmla="*/ 289076 h 476712"/>
                  <a:gd name="connsiteX3" fmla="*/ 70384 w 100631"/>
                  <a:gd name="connsiteY3" fmla="*/ 258914 h 476712"/>
                  <a:gd name="connsiteX4" fmla="*/ 100547 w 100631"/>
                  <a:gd name="connsiteY4" fmla="*/ 358926 h 476712"/>
                  <a:gd name="connsiteX5" fmla="*/ 59272 w 100631"/>
                  <a:gd name="connsiteY5" fmla="*/ 344639 h 476712"/>
                  <a:gd name="connsiteX6" fmla="*/ 37047 w 100631"/>
                  <a:gd name="connsiteY6" fmla="*/ 377976 h 476712"/>
                  <a:gd name="connsiteX7" fmla="*/ 17997 w 100631"/>
                  <a:gd name="connsiteY7" fmla="*/ 476401 h 476712"/>
                  <a:gd name="connsiteX8" fmla="*/ 16409 w 100631"/>
                  <a:gd name="connsiteY8" fmla="*/ 404964 h 476712"/>
                  <a:gd name="connsiteX9" fmla="*/ 534 w 100631"/>
                  <a:gd name="connsiteY9" fmla="*/ 292251 h 476712"/>
                  <a:gd name="connsiteX10" fmla="*/ 38634 w 100631"/>
                  <a:gd name="connsiteY10" fmla="*/ 220814 h 476712"/>
                  <a:gd name="connsiteX11" fmla="*/ 24347 w 100631"/>
                  <a:gd name="connsiteY11" fmla="*/ 255739 h 476712"/>
                  <a:gd name="connsiteX12" fmla="*/ 89434 w 100631"/>
                  <a:gd name="connsiteY12" fmla="*/ 193826 h 476712"/>
                  <a:gd name="connsiteX13" fmla="*/ 35459 w 100631"/>
                  <a:gd name="connsiteY13" fmla="*/ 201764 h 476712"/>
                  <a:gd name="connsiteX14" fmla="*/ 17997 w 100631"/>
                  <a:gd name="connsiteY14" fmla="*/ 143026 h 476712"/>
                  <a:gd name="connsiteX15" fmla="*/ 54509 w 100631"/>
                  <a:gd name="connsiteY15" fmla="*/ 151 h 47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631" h="476712">
                    <a:moveTo>
                      <a:pt x="54509" y="151"/>
                    </a:moveTo>
                    <a:cubicBezTo>
                      <a:pt x="59007" y="-3818"/>
                      <a:pt x="40222" y="71060"/>
                      <a:pt x="44984" y="119214"/>
                    </a:cubicBezTo>
                    <a:cubicBezTo>
                      <a:pt x="49746" y="167368"/>
                      <a:pt x="78851" y="265793"/>
                      <a:pt x="83084" y="289076"/>
                    </a:cubicBezTo>
                    <a:cubicBezTo>
                      <a:pt x="87317" y="312359"/>
                      <a:pt x="67474" y="247272"/>
                      <a:pt x="70384" y="258914"/>
                    </a:cubicBezTo>
                    <a:cubicBezTo>
                      <a:pt x="73294" y="270556"/>
                      <a:pt x="102399" y="344639"/>
                      <a:pt x="100547" y="358926"/>
                    </a:cubicBezTo>
                    <a:cubicBezTo>
                      <a:pt x="98695" y="373214"/>
                      <a:pt x="69855" y="341464"/>
                      <a:pt x="59272" y="344639"/>
                    </a:cubicBezTo>
                    <a:cubicBezTo>
                      <a:pt x="48689" y="347814"/>
                      <a:pt x="43926" y="356016"/>
                      <a:pt x="37047" y="377976"/>
                    </a:cubicBezTo>
                    <a:cubicBezTo>
                      <a:pt x="30168" y="399936"/>
                      <a:pt x="21437" y="471903"/>
                      <a:pt x="17997" y="476401"/>
                    </a:cubicBezTo>
                    <a:cubicBezTo>
                      <a:pt x="14557" y="480899"/>
                      <a:pt x="19320" y="435656"/>
                      <a:pt x="16409" y="404964"/>
                    </a:cubicBezTo>
                    <a:cubicBezTo>
                      <a:pt x="13498" y="374272"/>
                      <a:pt x="-3170" y="322943"/>
                      <a:pt x="534" y="292251"/>
                    </a:cubicBezTo>
                    <a:cubicBezTo>
                      <a:pt x="4238" y="261559"/>
                      <a:pt x="34665" y="226899"/>
                      <a:pt x="38634" y="220814"/>
                    </a:cubicBezTo>
                    <a:cubicBezTo>
                      <a:pt x="42603" y="214729"/>
                      <a:pt x="15880" y="260237"/>
                      <a:pt x="24347" y="255739"/>
                    </a:cubicBezTo>
                    <a:cubicBezTo>
                      <a:pt x="32814" y="251241"/>
                      <a:pt x="87582" y="202822"/>
                      <a:pt x="89434" y="193826"/>
                    </a:cubicBezTo>
                    <a:cubicBezTo>
                      <a:pt x="91286" y="184830"/>
                      <a:pt x="47365" y="210231"/>
                      <a:pt x="35459" y="201764"/>
                    </a:cubicBezTo>
                    <a:cubicBezTo>
                      <a:pt x="23553" y="193297"/>
                      <a:pt x="17732" y="171866"/>
                      <a:pt x="17997" y="143026"/>
                    </a:cubicBezTo>
                    <a:cubicBezTo>
                      <a:pt x="18262" y="114186"/>
                      <a:pt x="50011" y="4120"/>
                      <a:pt x="54509" y="15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17F0BFED-8BC2-46AA-8A81-687C4351FFCC}"/>
                  </a:ext>
                </a:extLst>
              </p:cNvPr>
              <p:cNvSpPr/>
              <p:nvPr/>
            </p:nvSpPr>
            <p:spPr>
              <a:xfrm>
                <a:off x="5144482" y="2606969"/>
                <a:ext cx="206444" cy="532079"/>
              </a:xfrm>
              <a:custGeom>
                <a:avLst/>
                <a:gdLst>
                  <a:gd name="connsiteX0" fmla="*/ 202218 w 206444"/>
                  <a:gd name="connsiteY0" fmla="*/ 7644 h 532079"/>
                  <a:gd name="connsiteX1" fmla="*/ 189518 w 206444"/>
                  <a:gd name="connsiteY1" fmla="*/ 56856 h 532079"/>
                  <a:gd name="connsiteX2" fmla="*/ 68868 w 206444"/>
                  <a:gd name="connsiteY2" fmla="*/ 6056 h 532079"/>
                  <a:gd name="connsiteX3" fmla="*/ 49818 w 206444"/>
                  <a:gd name="connsiteY3" fmla="*/ 6056 h 532079"/>
                  <a:gd name="connsiteX4" fmla="*/ 8543 w 206444"/>
                  <a:gd name="connsiteY4" fmla="*/ 52094 h 532079"/>
                  <a:gd name="connsiteX5" fmla="*/ 5368 w 206444"/>
                  <a:gd name="connsiteY5" fmla="*/ 94956 h 532079"/>
                  <a:gd name="connsiteX6" fmla="*/ 68868 w 206444"/>
                  <a:gd name="connsiteY6" fmla="*/ 296569 h 532079"/>
                  <a:gd name="connsiteX7" fmla="*/ 2193 w 206444"/>
                  <a:gd name="connsiteY7" fmla="*/ 131469 h 532079"/>
                  <a:gd name="connsiteX8" fmla="*/ 79981 w 206444"/>
                  <a:gd name="connsiteY8" fmla="*/ 301331 h 532079"/>
                  <a:gd name="connsiteX9" fmla="*/ 130781 w 206444"/>
                  <a:gd name="connsiteY9" fmla="*/ 531519 h 532079"/>
                  <a:gd name="connsiteX10" fmla="*/ 103793 w 206444"/>
                  <a:gd name="connsiteY10" fmla="*/ 368006 h 532079"/>
                  <a:gd name="connsiteX11" fmla="*/ 102206 w 206444"/>
                  <a:gd name="connsiteY11" fmla="*/ 429919 h 532079"/>
                  <a:gd name="connsiteX12" fmla="*/ 118081 w 206444"/>
                  <a:gd name="connsiteY12" fmla="*/ 495006 h 532079"/>
                  <a:gd name="connsiteX13" fmla="*/ 84743 w 206444"/>
                  <a:gd name="connsiteY13" fmla="*/ 355306 h 532079"/>
                  <a:gd name="connsiteX14" fmla="*/ 14893 w 206444"/>
                  <a:gd name="connsiteY14" fmla="*/ 48919 h 532079"/>
                  <a:gd name="connsiteX15" fmla="*/ 49818 w 206444"/>
                  <a:gd name="connsiteY15" fmla="*/ 15581 h 532079"/>
                  <a:gd name="connsiteX16" fmla="*/ 157768 w 206444"/>
                  <a:gd name="connsiteY16" fmla="*/ 31456 h 532079"/>
                  <a:gd name="connsiteX17" fmla="*/ 202218 w 206444"/>
                  <a:gd name="connsiteY17" fmla="*/ 7644 h 5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6444" h="532079">
                    <a:moveTo>
                      <a:pt x="202218" y="7644"/>
                    </a:moveTo>
                    <a:cubicBezTo>
                      <a:pt x="207510" y="11877"/>
                      <a:pt x="211743" y="57121"/>
                      <a:pt x="189518" y="56856"/>
                    </a:cubicBezTo>
                    <a:cubicBezTo>
                      <a:pt x="167293" y="56591"/>
                      <a:pt x="92151" y="14523"/>
                      <a:pt x="68868" y="6056"/>
                    </a:cubicBezTo>
                    <a:cubicBezTo>
                      <a:pt x="45585" y="-2411"/>
                      <a:pt x="59872" y="-1617"/>
                      <a:pt x="49818" y="6056"/>
                    </a:cubicBezTo>
                    <a:cubicBezTo>
                      <a:pt x="39764" y="13729"/>
                      <a:pt x="15951" y="37277"/>
                      <a:pt x="8543" y="52094"/>
                    </a:cubicBezTo>
                    <a:cubicBezTo>
                      <a:pt x="1135" y="66911"/>
                      <a:pt x="-4686" y="54210"/>
                      <a:pt x="5368" y="94956"/>
                    </a:cubicBezTo>
                    <a:cubicBezTo>
                      <a:pt x="15422" y="135702"/>
                      <a:pt x="69397" y="290484"/>
                      <a:pt x="68868" y="296569"/>
                    </a:cubicBezTo>
                    <a:cubicBezTo>
                      <a:pt x="68339" y="302654"/>
                      <a:pt x="341" y="130675"/>
                      <a:pt x="2193" y="131469"/>
                    </a:cubicBezTo>
                    <a:cubicBezTo>
                      <a:pt x="4045" y="132263"/>
                      <a:pt x="58550" y="234656"/>
                      <a:pt x="79981" y="301331"/>
                    </a:cubicBezTo>
                    <a:cubicBezTo>
                      <a:pt x="101412" y="368006"/>
                      <a:pt x="126812" y="520407"/>
                      <a:pt x="130781" y="531519"/>
                    </a:cubicBezTo>
                    <a:cubicBezTo>
                      <a:pt x="134750" y="542631"/>
                      <a:pt x="108555" y="384939"/>
                      <a:pt x="103793" y="368006"/>
                    </a:cubicBezTo>
                    <a:cubicBezTo>
                      <a:pt x="99031" y="351073"/>
                      <a:pt x="99825" y="408752"/>
                      <a:pt x="102206" y="429919"/>
                    </a:cubicBezTo>
                    <a:cubicBezTo>
                      <a:pt x="104587" y="451086"/>
                      <a:pt x="120991" y="507441"/>
                      <a:pt x="118081" y="495006"/>
                    </a:cubicBezTo>
                    <a:cubicBezTo>
                      <a:pt x="115171" y="482571"/>
                      <a:pt x="84743" y="355306"/>
                      <a:pt x="84743" y="355306"/>
                    </a:cubicBezTo>
                    <a:cubicBezTo>
                      <a:pt x="67545" y="280958"/>
                      <a:pt x="20714" y="105540"/>
                      <a:pt x="14893" y="48919"/>
                    </a:cubicBezTo>
                    <a:cubicBezTo>
                      <a:pt x="9072" y="-7702"/>
                      <a:pt x="26006" y="18491"/>
                      <a:pt x="49818" y="15581"/>
                    </a:cubicBezTo>
                    <a:cubicBezTo>
                      <a:pt x="73630" y="12671"/>
                      <a:pt x="133955" y="27487"/>
                      <a:pt x="157768" y="31456"/>
                    </a:cubicBezTo>
                    <a:cubicBezTo>
                      <a:pt x="181580" y="35425"/>
                      <a:pt x="196926" y="3411"/>
                      <a:pt x="202218" y="764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E3CCE356-D693-4166-B578-BD60FEE369D2}"/>
                  </a:ext>
                </a:extLst>
              </p:cNvPr>
              <p:cNvSpPr/>
              <p:nvPr/>
            </p:nvSpPr>
            <p:spPr>
              <a:xfrm>
                <a:off x="5239927" y="2990698"/>
                <a:ext cx="267258" cy="443112"/>
              </a:xfrm>
              <a:custGeom>
                <a:avLst/>
                <a:gdLst>
                  <a:gd name="connsiteX0" fmla="*/ 17873 w 267258"/>
                  <a:gd name="connsiteY0" fmla="*/ 4915 h 443112"/>
                  <a:gd name="connsiteX1" fmla="*/ 411 w 267258"/>
                  <a:gd name="connsiteY1" fmla="*/ 103340 h 443112"/>
                  <a:gd name="connsiteX2" fmla="*/ 35336 w 267258"/>
                  <a:gd name="connsiteY2" fmla="*/ 152552 h 443112"/>
                  <a:gd name="connsiteX3" fmla="*/ 62323 w 267258"/>
                  <a:gd name="connsiteY3" fmla="*/ 298602 h 443112"/>
                  <a:gd name="connsiteX4" fmla="*/ 36923 w 267258"/>
                  <a:gd name="connsiteY4" fmla="*/ 209702 h 443112"/>
                  <a:gd name="connsiteX5" fmla="*/ 109948 w 267258"/>
                  <a:gd name="connsiteY5" fmla="*/ 316065 h 443112"/>
                  <a:gd name="connsiteX6" fmla="*/ 162336 w 267258"/>
                  <a:gd name="connsiteY6" fmla="*/ 257327 h 443112"/>
                  <a:gd name="connsiteX7" fmla="*/ 163923 w 267258"/>
                  <a:gd name="connsiteY7" fmla="*/ 292252 h 443112"/>
                  <a:gd name="connsiteX8" fmla="*/ 202023 w 267258"/>
                  <a:gd name="connsiteY8" fmla="*/ 230340 h 443112"/>
                  <a:gd name="connsiteX9" fmla="*/ 202023 w 267258"/>
                  <a:gd name="connsiteY9" fmla="*/ 292252 h 443112"/>
                  <a:gd name="connsiteX10" fmla="*/ 267111 w 267258"/>
                  <a:gd name="connsiteY10" fmla="*/ 443065 h 443112"/>
                  <a:gd name="connsiteX11" fmla="*/ 181386 w 267258"/>
                  <a:gd name="connsiteY11" fmla="*/ 308127 h 443112"/>
                  <a:gd name="connsiteX12" fmla="*/ 43273 w 267258"/>
                  <a:gd name="connsiteY12" fmla="*/ 273202 h 443112"/>
                  <a:gd name="connsiteX13" fmla="*/ 17873 w 267258"/>
                  <a:gd name="connsiteY13" fmla="*/ 4915 h 44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7258" h="443112">
                    <a:moveTo>
                      <a:pt x="17873" y="4915"/>
                    </a:moveTo>
                    <a:cubicBezTo>
                      <a:pt x="10729" y="-23395"/>
                      <a:pt x="-2499" y="78734"/>
                      <a:pt x="411" y="103340"/>
                    </a:cubicBezTo>
                    <a:cubicBezTo>
                      <a:pt x="3321" y="127946"/>
                      <a:pt x="25017" y="120008"/>
                      <a:pt x="35336" y="152552"/>
                    </a:cubicBezTo>
                    <a:cubicBezTo>
                      <a:pt x="45655" y="185096"/>
                      <a:pt x="62059" y="289077"/>
                      <a:pt x="62323" y="298602"/>
                    </a:cubicBezTo>
                    <a:cubicBezTo>
                      <a:pt x="62588" y="308127"/>
                      <a:pt x="28986" y="206792"/>
                      <a:pt x="36923" y="209702"/>
                    </a:cubicBezTo>
                    <a:cubicBezTo>
                      <a:pt x="44860" y="212612"/>
                      <a:pt x="89046" y="308128"/>
                      <a:pt x="109948" y="316065"/>
                    </a:cubicBezTo>
                    <a:cubicBezTo>
                      <a:pt x="130850" y="324003"/>
                      <a:pt x="153340" y="261296"/>
                      <a:pt x="162336" y="257327"/>
                    </a:cubicBezTo>
                    <a:cubicBezTo>
                      <a:pt x="171332" y="253358"/>
                      <a:pt x="157309" y="296750"/>
                      <a:pt x="163923" y="292252"/>
                    </a:cubicBezTo>
                    <a:cubicBezTo>
                      <a:pt x="170537" y="287754"/>
                      <a:pt x="195673" y="230340"/>
                      <a:pt x="202023" y="230340"/>
                    </a:cubicBezTo>
                    <a:cubicBezTo>
                      <a:pt x="208373" y="230340"/>
                      <a:pt x="191175" y="256798"/>
                      <a:pt x="202023" y="292252"/>
                    </a:cubicBezTo>
                    <a:cubicBezTo>
                      <a:pt x="212871" y="327706"/>
                      <a:pt x="270551" y="440419"/>
                      <a:pt x="267111" y="443065"/>
                    </a:cubicBezTo>
                    <a:cubicBezTo>
                      <a:pt x="263671" y="445711"/>
                      <a:pt x="218692" y="336437"/>
                      <a:pt x="181386" y="308127"/>
                    </a:cubicBezTo>
                    <a:cubicBezTo>
                      <a:pt x="144080" y="279817"/>
                      <a:pt x="69731" y="320562"/>
                      <a:pt x="43273" y="273202"/>
                    </a:cubicBezTo>
                    <a:cubicBezTo>
                      <a:pt x="16815" y="225842"/>
                      <a:pt x="25017" y="33225"/>
                      <a:pt x="17873" y="49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F14CFE58-E945-4D74-B61A-918A9486CC6C}"/>
                  </a:ext>
                </a:extLst>
              </p:cNvPr>
              <p:cNvSpPr/>
              <p:nvPr/>
            </p:nvSpPr>
            <p:spPr>
              <a:xfrm>
                <a:off x="5189468" y="2669838"/>
                <a:ext cx="83464" cy="227964"/>
              </a:xfrm>
              <a:custGeom>
                <a:avLst/>
                <a:gdLst>
                  <a:gd name="connsiteX0" fmla="*/ 1657 w 83464"/>
                  <a:gd name="connsiteY0" fmla="*/ 337 h 227964"/>
                  <a:gd name="connsiteX1" fmla="*/ 61982 w 83464"/>
                  <a:gd name="connsiteY1" fmla="*/ 68600 h 227964"/>
                  <a:gd name="connsiteX2" fmla="*/ 57220 w 83464"/>
                  <a:gd name="connsiteY2" fmla="*/ 127337 h 227964"/>
                  <a:gd name="connsiteX3" fmla="*/ 82620 w 83464"/>
                  <a:gd name="connsiteY3" fmla="*/ 224175 h 227964"/>
                  <a:gd name="connsiteX4" fmla="*/ 69920 w 83464"/>
                  <a:gd name="connsiteY4" fmla="*/ 197187 h 227964"/>
                  <a:gd name="connsiteX5" fmla="*/ 70 w 83464"/>
                  <a:gd name="connsiteY5" fmla="*/ 94000 h 227964"/>
                  <a:gd name="connsiteX6" fmla="*/ 57220 w 83464"/>
                  <a:gd name="connsiteY6" fmla="*/ 133687 h 227964"/>
                  <a:gd name="connsiteX7" fmla="*/ 79445 w 83464"/>
                  <a:gd name="connsiteY7" fmla="*/ 73362 h 227964"/>
                  <a:gd name="connsiteX8" fmla="*/ 58807 w 83464"/>
                  <a:gd name="connsiteY8" fmla="*/ 43200 h 227964"/>
                  <a:gd name="connsiteX9" fmla="*/ 1657 w 83464"/>
                  <a:gd name="connsiteY9" fmla="*/ 337 h 22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464" h="227964">
                    <a:moveTo>
                      <a:pt x="1657" y="337"/>
                    </a:moveTo>
                    <a:cubicBezTo>
                      <a:pt x="2186" y="4570"/>
                      <a:pt x="52721" y="47433"/>
                      <a:pt x="61982" y="68600"/>
                    </a:cubicBezTo>
                    <a:cubicBezTo>
                      <a:pt x="71243" y="89767"/>
                      <a:pt x="53780" y="101408"/>
                      <a:pt x="57220" y="127337"/>
                    </a:cubicBezTo>
                    <a:cubicBezTo>
                      <a:pt x="60660" y="153266"/>
                      <a:pt x="80503" y="212533"/>
                      <a:pt x="82620" y="224175"/>
                    </a:cubicBezTo>
                    <a:cubicBezTo>
                      <a:pt x="84737" y="235817"/>
                      <a:pt x="83678" y="218883"/>
                      <a:pt x="69920" y="197187"/>
                    </a:cubicBezTo>
                    <a:cubicBezTo>
                      <a:pt x="56162" y="175491"/>
                      <a:pt x="2187" y="104583"/>
                      <a:pt x="70" y="94000"/>
                    </a:cubicBezTo>
                    <a:cubicBezTo>
                      <a:pt x="-2047" y="83417"/>
                      <a:pt x="43991" y="137127"/>
                      <a:pt x="57220" y="133687"/>
                    </a:cubicBezTo>
                    <a:cubicBezTo>
                      <a:pt x="70449" y="130247"/>
                      <a:pt x="79181" y="88443"/>
                      <a:pt x="79445" y="73362"/>
                    </a:cubicBezTo>
                    <a:cubicBezTo>
                      <a:pt x="79709" y="58281"/>
                      <a:pt x="72301" y="53519"/>
                      <a:pt x="58807" y="43200"/>
                    </a:cubicBezTo>
                    <a:cubicBezTo>
                      <a:pt x="45313" y="32881"/>
                      <a:pt x="1128" y="-3896"/>
                      <a:pt x="1657" y="33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CD837150-C7C1-41B5-A7EF-4B1D8E5EFD96}"/>
                  </a:ext>
                </a:extLst>
              </p:cNvPr>
              <p:cNvSpPr/>
              <p:nvPr/>
            </p:nvSpPr>
            <p:spPr>
              <a:xfrm>
                <a:off x="5275592" y="2654643"/>
                <a:ext cx="72727" cy="199720"/>
              </a:xfrm>
              <a:custGeom>
                <a:avLst/>
                <a:gdLst>
                  <a:gd name="connsiteX0" fmla="*/ 72696 w 72727"/>
                  <a:gd name="connsiteY0" fmla="*/ 2832 h 199720"/>
                  <a:gd name="connsiteX1" fmla="*/ 21896 w 72727"/>
                  <a:gd name="connsiteY1" fmla="*/ 83795 h 199720"/>
                  <a:gd name="connsiteX2" fmla="*/ 1258 w 72727"/>
                  <a:gd name="connsiteY2" fmla="*/ 199682 h 199720"/>
                  <a:gd name="connsiteX3" fmla="*/ 2846 w 72727"/>
                  <a:gd name="connsiteY3" fmla="*/ 71095 h 199720"/>
                  <a:gd name="connsiteX4" fmla="*/ 7608 w 72727"/>
                  <a:gd name="connsiteY4" fmla="*/ 91732 h 199720"/>
                  <a:gd name="connsiteX5" fmla="*/ 13958 w 72727"/>
                  <a:gd name="connsiteY5" fmla="*/ 23470 h 199720"/>
                  <a:gd name="connsiteX6" fmla="*/ 72696 w 72727"/>
                  <a:gd name="connsiteY6" fmla="*/ 2832 h 1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727" h="199720">
                    <a:moveTo>
                      <a:pt x="72696" y="2832"/>
                    </a:moveTo>
                    <a:cubicBezTo>
                      <a:pt x="74019" y="12886"/>
                      <a:pt x="33802" y="50987"/>
                      <a:pt x="21896" y="83795"/>
                    </a:cubicBezTo>
                    <a:cubicBezTo>
                      <a:pt x="9990" y="116603"/>
                      <a:pt x="4433" y="201799"/>
                      <a:pt x="1258" y="199682"/>
                    </a:cubicBezTo>
                    <a:cubicBezTo>
                      <a:pt x="-1917" y="197565"/>
                      <a:pt x="1788" y="89086"/>
                      <a:pt x="2846" y="71095"/>
                    </a:cubicBezTo>
                    <a:cubicBezTo>
                      <a:pt x="3904" y="53104"/>
                      <a:pt x="5756" y="99670"/>
                      <a:pt x="7608" y="91732"/>
                    </a:cubicBezTo>
                    <a:cubicBezTo>
                      <a:pt x="9460" y="83795"/>
                      <a:pt x="5227" y="35112"/>
                      <a:pt x="13958" y="23470"/>
                    </a:cubicBezTo>
                    <a:cubicBezTo>
                      <a:pt x="22689" y="11828"/>
                      <a:pt x="71373" y="-7222"/>
                      <a:pt x="72696" y="28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1EEC6EA7-CF61-4D26-A614-00B728D711DD}"/>
                  </a:ext>
                </a:extLst>
              </p:cNvPr>
              <p:cNvSpPr/>
              <p:nvPr/>
            </p:nvSpPr>
            <p:spPr>
              <a:xfrm>
                <a:off x="5272136" y="2903483"/>
                <a:ext cx="111277" cy="238341"/>
              </a:xfrm>
              <a:custGeom>
                <a:avLst/>
                <a:gdLst>
                  <a:gd name="connsiteX0" fmla="*/ 4714 w 111277"/>
                  <a:gd name="connsiteY0" fmla="*/ 55 h 238341"/>
                  <a:gd name="connsiteX1" fmla="*/ 36464 w 111277"/>
                  <a:gd name="connsiteY1" fmla="*/ 128642 h 238341"/>
                  <a:gd name="connsiteX2" fmla="*/ 99964 w 111277"/>
                  <a:gd name="connsiteY2" fmla="*/ 192142 h 238341"/>
                  <a:gd name="connsiteX3" fmla="*/ 109489 w 111277"/>
                  <a:gd name="connsiteY3" fmla="*/ 238180 h 238341"/>
                  <a:gd name="connsiteX4" fmla="*/ 106314 w 111277"/>
                  <a:gd name="connsiteY4" fmla="*/ 206430 h 238341"/>
                  <a:gd name="connsiteX5" fmla="*/ 61864 w 111277"/>
                  <a:gd name="connsiteY5" fmla="*/ 181030 h 238341"/>
                  <a:gd name="connsiteX6" fmla="*/ 7889 w 111277"/>
                  <a:gd name="connsiteY6" fmla="*/ 171505 h 238341"/>
                  <a:gd name="connsiteX7" fmla="*/ 58689 w 111277"/>
                  <a:gd name="connsiteY7" fmla="*/ 188967 h 238341"/>
                  <a:gd name="connsiteX8" fmla="*/ 52339 w 111277"/>
                  <a:gd name="connsiteY8" fmla="*/ 158805 h 238341"/>
                  <a:gd name="connsiteX9" fmla="*/ 3127 w 111277"/>
                  <a:gd name="connsiteY9" fmla="*/ 112767 h 238341"/>
                  <a:gd name="connsiteX10" fmla="*/ 4714 w 111277"/>
                  <a:gd name="connsiteY10" fmla="*/ 55 h 23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277" h="238341">
                    <a:moveTo>
                      <a:pt x="4714" y="55"/>
                    </a:moveTo>
                    <a:cubicBezTo>
                      <a:pt x="10270" y="2701"/>
                      <a:pt x="20589" y="96628"/>
                      <a:pt x="36464" y="128642"/>
                    </a:cubicBezTo>
                    <a:cubicBezTo>
                      <a:pt x="52339" y="160656"/>
                      <a:pt x="87793" y="173886"/>
                      <a:pt x="99964" y="192142"/>
                    </a:cubicBezTo>
                    <a:cubicBezTo>
                      <a:pt x="112135" y="210398"/>
                      <a:pt x="108431" y="235799"/>
                      <a:pt x="109489" y="238180"/>
                    </a:cubicBezTo>
                    <a:cubicBezTo>
                      <a:pt x="110547" y="240561"/>
                      <a:pt x="114251" y="215955"/>
                      <a:pt x="106314" y="206430"/>
                    </a:cubicBezTo>
                    <a:cubicBezTo>
                      <a:pt x="98377" y="196905"/>
                      <a:pt x="78268" y="186851"/>
                      <a:pt x="61864" y="181030"/>
                    </a:cubicBezTo>
                    <a:cubicBezTo>
                      <a:pt x="45460" y="175209"/>
                      <a:pt x="8418" y="170182"/>
                      <a:pt x="7889" y="171505"/>
                    </a:cubicBezTo>
                    <a:cubicBezTo>
                      <a:pt x="7360" y="172828"/>
                      <a:pt x="51281" y="191084"/>
                      <a:pt x="58689" y="188967"/>
                    </a:cubicBezTo>
                    <a:cubicBezTo>
                      <a:pt x="66097" y="186850"/>
                      <a:pt x="61599" y="171505"/>
                      <a:pt x="52339" y="158805"/>
                    </a:cubicBezTo>
                    <a:cubicBezTo>
                      <a:pt x="43079" y="146105"/>
                      <a:pt x="7890" y="135521"/>
                      <a:pt x="3127" y="112767"/>
                    </a:cubicBezTo>
                    <a:cubicBezTo>
                      <a:pt x="-1636" y="90013"/>
                      <a:pt x="-842" y="-2591"/>
                      <a:pt x="4714" y="5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89C69E2-F18C-4254-8909-13297650C958}"/>
                  </a:ext>
                </a:extLst>
              </p:cNvPr>
              <p:cNvSpPr/>
              <p:nvPr/>
            </p:nvSpPr>
            <p:spPr>
              <a:xfrm>
                <a:off x="5584652" y="2099548"/>
                <a:ext cx="391932" cy="108182"/>
              </a:xfrm>
              <a:custGeom>
                <a:avLst/>
                <a:gdLst>
                  <a:gd name="connsiteX0" fmla="*/ 173 w 391932"/>
                  <a:gd name="connsiteY0" fmla="*/ 29290 h 108182"/>
                  <a:gd name="connsiteX1" fmla="*/ 116061 w 391932"/>
                  <a:gd name="connsiteY1" fmla="*/ 13415 h 108182"/>
                  <a:gd name="connsiteX2" fmla="*/ 58911 w 391932"/>
                  <a:gd name="connsiteY2" fmla="*/ 715 h 108182"/>
                  <a:gd name="connsiteX3" fmla="*/ 97011 w 391932"/>
                  <a:gd name="connsiteY3" fmla="*/ 35640 h 108182"/>
                  <a:gd name="connsiteX4" fmla="*/ 165273 w 391932"/>
                  <a:gd name="connsiteY4" fmla="*/ 45165 h 108182"/>
                  <a:gd name="connsiteX5" fmla="*/ 233536 w 391932"/>
                  <a:gd name="connsiteY5" fmla="*/ 27702 h 108182"/>
                  <a:gd name="connsiteX6" fmla="*/ 282748 w 391932"/>
                  <a:gd name="connsiteY6" fmla="*/ 30877 h 108182"/>
                  <a:gd name="connsiteX7" fmla="*/ 274811 w 391932"/>
                  <a:gd name="connsiteY7" fmla="*/ 48340 h 108182"/>
                  <a:gd name="connsiteX8" fmla="*/ 384348 w 391932"/>
                  <a:gd name="connsiteY8" fmla="*/ 102315 h 108182"/>
                  <a:gd name="connsiteX9" fmla="*/ 368473 w 391932"/>
                  <a:gd name="connsiteY9" fmla="*/ 105490 h 108182"/>
                  <a:gd name="connsiteX10" fmla="*/ 255761 w 391932"/>
                  <a:gd name="connsiteY10" fmla="*/ 91202 h 108182"/>
                  <a:gd name="connsiteX11" fmla="*/ 127173 w 391932"/>
                  <a:gd name="connsiteY11" fmla="*/ 64215 h 108182"/>
                  <a:gd name="connsiteX12" fmla="*/ 220836 w 391932"/>
                  <a:gd name="connsiteY12" fmla="*/ 67390 h 108182"/>
                  <a:gd name="connsiteX13" fmla="*/ 290686 w 391932"/>
                  <a:gd name="connsiteY13" fmla="*/ 80090 h 108182"/>
                  <a:gd name="connsiteX14" fmla="*/ 319261 w 391932"/>
                  <a:gd name="connsiteY14" fmla="*/ 84852 h 108182"/>
                  <a:gd name="connsiteX15" fmla="*/ 143048 w 391932"/>
                  <a:gd name="connsiteY15" fmla="*/ 37227 h 108182"/>
                  <a:gd name="connsiteX16" fmla="*/ 90661 w 391932"/>
                  <a:gd name="connsiteY16" fmla="*/ 10240 h 108182"/>
                  <a:gd name="connsiteX17" fmla="*/ 173 w 391932"/>
                  <a:gd name="connsiteY17" fmla="*/ 29290 h 1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1932" h="108182">
                    <a:moveTo>
                      <a:pt x="173" y="29290"/>
                    </a:moveTo>
                    <a:cubicBezTo>
                      <a:pt x="4406" y="29819"/>
                      <a:pt x="106271" y="18177"/>
                      <a:pt x="116061" y="13415"/>
                    </a:cubicBezTo>
                    <a:cubicBezTo>
                      <a:pt x="125851" y="8653"/>
                      <a:pt x="62086" y="-2989"/>
                      <a:pt x="58911" y="715"/>
                    </a:cubicBezTo>
                    <a:cubicBezTo>
                      <a:pt x="55736" y="4419"/>
                      <a:pt x="79284" y="28232"/>
                      <a:pt x="97011" y="35640"/>
                    </a:cubicBezTo>
                    <a:cubicBezTo>
                      <a:pt x="114738" y="43048"/>
                      <a:pt x="142519" y="46488"/>
                      <a:pt x="165273" y="45165"/>
                    </a:cubicBezTo>
                    <a:cubicBezTo>
                      <a:pt x="188027" y="43842"/>
                      <a:pt x="213957" y="30083"/>
                      <a:pt x="233536" y="27702"/>
                    </a:cubicBezTo>
                    <a:cubicBezTo>
                      <a:pt x="253115" y="25321"/>
                      <a:pt x="275869" y="27437"/>
                      <a:pt x="282748" y="30877"/>
                    </a:cubicBezTo>
                    <a:cubicBezTo>
                      <a:pt x="289627" y="34317"/>
                      <a:pt x="257878" y="36434"/>
                      <a:pt x="274811" y="48340"/>
                    </a:cubicBezTo>
                    <a:cubicBezTo>
                      <a:pt x="291744" y="60246"/>
                      <a:pt x="368738" y="92790"/>
                      <a:pt x="384348" y="102315"/>
                    </a:cubicBezTo>
                    <a:cubicBezTo>
                      <a:pt x="399958" y="111840"/>
                      <a:pt x="389904" y="107342"/>
                      <a:pt x="368473" y="105490"/>
                    </a:cubicBezTo>
                    <a:cubicBezTo>
                      <a:pt x="347042" y="103638"/>
                      <a:pt x="295978" y="98081"/>
                      <a:pt x="255761" y="91202"/>
                    </a:cubicBezTo>
                    <a:cubicBezTo>
                      <a:pt x="215544" y="84323"/>
                      <a:pt x="132994" y="68184"/>
                      <a:pt x="127173" y="64215"/>
                    </a:cubicBezTo>
                    <a:cubicBezTo>
                      <a:pt x="121352" y="60246"/>
                      <a:pt x="193584" y="64744"/>
                      <a:pt x="220836" y="67390"/>
                    </a:cubicBezTo>
                    <a:cubicBezTo>
                      <a:pt x="248088" y="70036"/>
                      <a:pt x="290686" y="80090"/>
                      <a:pt x="290686" y="80090"/>
                    </a:cubicBezTo>
                    <a:cubicBezTo>
                      <a:pt x="307090" y="83000"/>
                      <a:pt x="343867" y="91996"/>
                      <a:pt x="319261" y="84852"/>
                    </a:cubicBezTo>
                    <a:cubicBezTo>
                      <a:pt x="294655" y="77708"/>
                      <a:pt x="181148" y="49662"/>
                      <a:pt x="143048" y="37227"/>
                    </a:cubicBezTo>
                    <a:cubicBezTo>
                      <a:pt x="104948" y="24792"/>
                      <a:pt x="111034" y="13150"/>
                      <a:pt x="90661" y="10240"/>
                    </a:cubicBezTo>
                    <a:cubicBezTo>
                      <a:pt x="70288" y="7330"/>
                      <a:pt x="-4060" y="28761"/>
                      <a:pt x="173" y="292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D9030C85-F873-4047-835C-51C1CD03F5C6}"/>
                  </a:ext>
                </a:extLst>
              </p:cNvPr>
              <p:cNvSpPr/>
              <p:nvPr/>
            </p:nvSpPr>
            <p:spPr>
              <a:xfrm>
                <a:off x="5559285" y="2114550"/>
                <a:ext cx="254951" cy="68400"/>
              </a:xfrm>
              <a:custGeom>
                <a:avLst/>
                <a:gdLst>
                  <a:gd name="connsiteX0" fmla="*/ 3315 w 254951"/>
                  <a:gd name="connsiteY0" fmla="*/ 0 h 68400"/>
                  <a:gd name="connsiteX1" fmla="*/ 252553 w 254951"/>
                  <a:gd name="connsiteY1" fmla="*/ 47625 h 68400"/>
                  <a:gd name="connsiteX2" fmla="*/ 135078 w 254951"/>
                  <a:gd name="connsiteY2" fmla="*/ 38100 h 68400"/>
                  <a:gd name="connsiteX3" fmla="*/ 231915 w 254951"/>
                  <a:gd name="connsiteY3" fmla="*/ 68263 h 68400"/>
                  <a:gd name="connsiteX4" fmla="*/ 117615 w 254951"/>
                  <a:gd name="connsiteY4" fmla="*/ 47625 h 68400"/>
                  <a:gd name="connsiteX5" fmla="*/ 3315 w 254951"/>
                  <a:gd name="connsiteY5" fmla="*/ 0 h 6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951" h="68400">
                    <a:moveTo>
                      <a:pt x="3315" y="0"/>
                    </a:moveTo>
                    <a:cubicBezTo>
                      <a:pt x="25805" y="0"/>
                      <a:pt x="230593" y="41275"/>
                      <a:pt x="252553" y="47625"/>
                    </a:cubicBezTo>
                    <a:cubicBezTo>
                      <a:pt x="274514" y="53975"/>
                      <a:pt x="138518" y="34660"/>
                      <a:pt x="135078" y="38100"/>
                    </a:cubicBezTo>
                    <a:cubicBezTo>
                      <a:pt x="131638" y="41540"/>
                      <a:pt x="234825" y="66676"/>
                      <a:pt x="231915" y="68263"/>
                    </a:cubicBezTo>
                    <a:cubicBezTo>
                      <a:pt x="229005" y="69850"/>
                      <a:pt x="156509" y="57415"/>
                      <a:pt x="117615" y="47625"/>
                    </a:cubicBezTo>
                    <a:cubicBezTo>
                      <a:pt x="78721" y="37835"/>
                      <a:pt x="-19175" y="0"/>
                      <a:pt x="331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CD3ED5CC-223A-47BB-81E9-756EDA0D021D}"/>
                  </a:ext>
                </a:extLst>
              </p:cNvPr>
              <p:cNvSpPr/>
              <p:nvPr/>
            </p:nvSpPr>
            <p:spPr>
              <a:xfrm>
                <a:off x="6277566" y="2106470"/>
                <a:ext cx="509067" cy="111888"/>
              </a:xfrm>
              <a:custGeom>
                <a:avLst/>
                <a:gdLst>
                  <a:gd name="connsiteX0" fmla="*/ 997 w 509067"/>
                  <a:gd name="connsiteY0" fmla="*/ 111268 h 111888"/>
                  <a:gd name="connsiteX1" fmla="*/ 96247 w 509067"/>
                  <a:gd name="connsiteY1" fmla="*/ 89043 h 111888"/>
                  <a:gd name="connsiteX2" fmla="*/ 177209 w 509067"/>
                  <a:gd name="connsiteY2" fmla="*/ 14430 h 111888"/>
                  <a:gd name="connsiteX3" fmla="*/ 247059 w 509067"/>
                  <a:gd name="connsiteY3" fmla="*/ 11255 h 111888"/>
                  <a:gd name="connsiteX4" fmla="*/ 274047 w 509067"/>
                  <a:gd name="connsiteY4" fmla="*/ 6493 h 111888"/>
                  <a:gd name="connsiteX5" fmla="*/ 423272 w 509067"/>
                  <a:gd name="connsiteY5" fmla="*/ 16018 h 111888"/>
                  <a:gd name="connsiteX6" fmla="*/ 455022 w 509067"/>
                  <a:gd name="connsiteY6" fmla="*/ 143 h 111888"/>
                  <a:gd name="connsiteX7" fmla="*/ 483597 w 509067"/>
                  <a:gd name="connsiteY7" fmla="*/ 27130 h 111888"/>
                  <a:gd name="connsiteX8" fmla="*/ 508997 w 509067"/>
                  <a:gd name="connsiteY8" fmla="*/ 50943 h 111888"/>
                  <a:gd name="connsiteX9" fmla="*/ 475659 w 509067"/>
                  <a:gd name="connsiteY9" fmla="*/ 39830 h 111888"/>
                  <a:gd name="connsiteX10" fmla="*/ 408984 w 509067"/>
                  <a:gd name="connsiteY10" fmla="*/ 14430 h 111888"/>
                  <a:gd name="connsiteX11" fmla="*/ 240709 w 509067"/>
                  <a:gd name="connsiteY11" fmla="*/ 14430 h 111888"/>
                  <a:gd name="connsiteX12" fmla="*/ 229597 w 509067"/>
                  <a:gd name="connsiteY12" fmla="*/ 11255 h 111888"/>
                  <a:gd name="connsiteX13" fmla="*/ 413747 w 509067"/>
                  <a:gd name="connsiteY13" fmla="*/ 6493 h 111888"/>
                  <a:gd name="connsiteX14" fmla="*/ 234359 w 509067"/>
                  <a:gd name="connsiteY14" fmla="*/ 4905 h 111888"/>
                  <a:gd name="connsiteX15" fmla="*/ 126409 w 509067"/>
                  <a:gd name="connsiteY15" fmla="*/ 57293 h 111888"/>
                  <a:gd name="connsiteX16" fmla="*/ 232772 w 509067"/>
                  <a:gd name="connsiteY16" fmla="*/ 23955 h 111888"/>
                  <a:gd name="connsiteX17" fmla="*/ 159747 w 509067"/>
                  <a:gd name="connsiteY17" fmla="*/ 69993 h 111888"/>
                  <a:gd name="connsiteX18" fmla="*/ 997 w 509067"/>
                  <a:gd name="connsiteY18" fmla="*/ 111268 h 11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9067" h="111888">
                    <a:moveTo>
                      <a:pt x="997" y="111268"/>
                    </a:moveTo>
                    <a:cubicBezTo>
                      <a:pt x="-9586" y="114443"/>
                      <a:pt x="66878" y="105183"/>
                      <a:pt x="96247" y="89043"/>
                    </a:cubicBezTo>
                    <a:cubicBezTo>
                      <a:pt x="125616" y="72903"/>
                      <a:pt x="152074" y="27395"/>
                      <a:pt x="177209" y="14430"/>
                    </a:cubicBezTo>
                    <a:cubicBezTo>
                      <a:pt x="202344" y="1465"/>
                      <a:pt x="230919" y="12578"/>
                      <a:pt x="247059" y="11255"/>
                    </a:cubicBezTo>
                    <a:cubicBezTo>
                      <a:pt x="263199" y="9932"/>
                      <a:pt x="244678" y="5699"/>
                      <a:pt x="274047" y="6493"/>
                    </a:cubicBezTo>
                    <a:cubicBezTo>
                      <a:pt x="303416" y="7287"/>
                      <a:pt x="393110" y="17076"/>
                      <a:pt x="423272" y="16018"/>
                    </a:cubicBezTo>
                    <a:cubicBezTo>
                      <a:pt x="453434" y="14960"/>
                      <a:pt x="444968" y="-1709"/>
                      <a:pt x="455022" y="143"/>
                    </a:cubicBezTo>
                    <a:cubicBezTo>
                      <a:pt x="465076" y="1995"/>
                      <a:pt x="483597" y="27130"/>
                      <a:pt x="483597" y="27130"/>
                    </a:cubicBezTo>
                    <a:cubicBezTo>
                      <a:pt x="492593" y="35597"/>
                      <a:pt x="510320" y="48826"/>
                      <a:pt x="508997" y="50943"/>
                    </a:cubicBezTo>
                    <a:cubicBezTo>
                      <a:pt x="507674" y="53060"/>
                      <a:pt x="492328" y="45915"/>
                      <a:pt x="475659" y="39830"/>
                    </a:cubicBezTo>
                    <a:cubicBezTo>
                      <a:pt x="458990" y="33745"/>
                      <a:pt x="448142" y="18663"/>
                      <a:pt x="408984" y="14430"/>
                    </a:cubicBezTo>
                    <a:cubicBezTo>
                      <a:pt x="369826" y="10197"/>
                      <a:pt x="270607" y="14959"/>
                      <a:pt x="240709" y="14430"/>
                    </a:cubicBezTo>
                    <a:cubicBezTo>
                      <a:pt x="210811" y="13901"/>
                      <a:pt x="200757" y="12578"/>
                      <a:pt x="229597" y="11255"/>
                    </a:cubicBezTo>
                    <a:cubicBezTo>
                      <a:pt x="258437" y="9932"/>
                      <a:pt x="412953" y="7551"/>
                      <a:pt x="413747" y="6493"/>
                    </a:cubicBezTo>
                    <a:cubicBezTo>
                      <a:pt x="414541" y="5435"/>
                      <a:pt x="282249" y="-3562"/>
                      <a:pt x="234359" y="4905"/>
                    </a:cubicBezTo>
                    <a:cubicBezTo>
                      <a:pt x="186469" y="13372"/>
                      <a:pt x="126674" y="54118"/>
                      <a:pt x="126409" y="57293"/>
                    </a:cubicBezTo>
                    <a:cubicBezTo>
                      <a:pt x="126145" y="60468"/>
                      <a:pt x="227216" y="21838"/>
                      <a:pt x="232772" y="23955"/>
                    </a:cubicBezTo>
                    <a:cubicBezTo>
                      <a:pt x="238328" y="26072"/>
                      <a:pt x="192820" y="56764"/>
                      <a:pt x="159747" y="69993"/>
                    </a:cubicBezTo>
                    <a:cubicBezTo>
                      <a:pt x="126674" y="83222"/>
                      <a:pt x="11580" y="108093"/>
                      <a:pt x="997" y="11126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90909B89-6FC3-4411-8379-A6F2F162F788}"/>
                  </a:ext>
                </a:extLst>
              </p:cNvPr>
              <p:cNvSpPr/>
              <p:nvPr/>
            </p:nvSpPr>
            <p:spPr>
              <a:xfrm>
                <a:off x="6371933" y="2131993"/>
                <a:ext cx="406493" cy="98490"/>
              </a:xfrm>
              <a:custGeom>
                <a:avLst/>
                <a:gdLst>
                  <a:gd name="connsiteX0" fmla="*/ 292 w 406493"/>
                  <a:gd name="connsiteY0" fmla="*/ 98445 h 98490"/>
                  <a:gd name="connsiteX1" fmla="*/ 113005 w 406493"/>
                  <a:gd name="connsiteY1" fmla="*/ 66695 h 98490"/>
                  <a:gd name="connsiteX2" fmla="*/ 170155 w 406493"/>
                  <a:gd name="connsiteY2" fmla="*/ 7957 h 98490"/>
                  <a:gd name="connsiteX3" fmla="*/ 111417 w 406493"/>
                  <a:gd name="connsiteY3" fmla="*/ 53995 h 98490"/>
                  <a:gd name="connsiteX4" fmla="*/ 159042 w 406493"/>
                  <a:gd name="connsiteY4" fmla="*/ 31770 h 98490"/>
                  <a:gd name="connsiteX5" fmla="*/ 311442 w 406493"/>
                  <a:gd name="connsiteY5" fmla="*/ 31770 h 98490"/>
                  <a:gd name="connsiteX6" fmla="*/ 266992 w 406493"/>
                  <a:gd name="connsiteY6" fmla="*/ 30182 h 98490"/>
                  <a:gd name="connsiteX7" fmla="*/ 401930 w 406493"/>
                  <a:gd name="connsiteY7" fmla="*/ 20 h 98490"/>
                  <a:gd name="connsiteX8" fmla="*/ 365417 w 406493"/>
                  <a:gd name="connsiteY8" fmla="*/ 25420 h 98490"/>
                  <a:gd name="connsiteX9" fmla="*/ 273342 w 406493"/>
                  <a:gd name="connsiteY9" fmla="*/ 22245 h 98490"/>
                  <a:gd name="connsiteX10" fmla="*/ 243180 w 406493"/>
                  <a:gd name="connsiteY10" fmla="*/ 17482 h 98490"/>
                  <a:gd name="connsiteX11" fmla="*/ 149517 w 406493"/>
                  <a:gd name="connsiteY11" fmla="*/ 60345 h 98490"/>
                  <a:gd name="connsiteX12" fmla="*/ 292 w 406493"/>
                  <a:gd name="connsiteY12" fmla="*/ 98445 h 9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6493" h="98490">
                    <a:moveTo>
                      <a:pt x="292" y="98445"/>
                    </a:moveTo>
                    <a:cubicBezTo>
                      <a:pt x="-5793" y="99503"/>
                      <a:pt x="84695" y="81776"/>
                      <a:pt x="113005" y="66695"/>
                    </a:cubicBezTo>
                    <a:cubicBezTo>
                      <a:pt x="141315" y="51614"/>
                      <a:pt x="170420" y="10074"/>
                      <a:pt x="170155" y="7957"/>
                    </a:cubicBezTo>
                    <a:cubicBezTo>
                      <a:pt x="169890" y="5840"/>
                      <a:pt x="113269" y="50026"/>
                      <a:pt x="111417" y="53995"/>
                    </a:cubicBezTo>
                    <a:cubicBezTo>
                      <a:pt x="109565" y="57964"/>
                      <a:pt x="125704" y="35474"/>
                      <a:pt x="159042" y="31770"/>
                    </a:cubicBezTo>
                    <a:cubicBezTo>
                      <a:pt x="192380" y="28066"/>
                      <a:pt x="293450" y="32035"/>
                      <a:pt x="311442" y="31770"/>
                    </a:cubicBezTo>
                    <a:cubicBezTo>
                      <a:pt x="329434" y="31505"/>
                      <a:pt x="251911" y="35474"/>
                      <a:pt x="266992" y="30182"/>
                    </a:cubicBezTo>
                    <a:cubicBezTo>
                      <a:pt x="282073" y="24890"/>
                      <a:pt x="385526" y="814"/>
                      <a:pt x="401930" y="20"/>
                    </a:cubicBezTo>
                    <a:cubicBezTo>
                      <a:pt x="418334" y="-774"/>
                      <a:pt x="386848" y="21716"/>
                      <a:pt x="365417" y="25420"/>
                    </a:cubicBezTo>
                    <a:cubicBezTo>
                      <a:pt x="343986" y="29124"/>
                      <a:pt x="293715" y="23568"/>
                      <a:pt x="273342" y="22245"/>
                    </a:cubicBezTo>
                    <a:cubicBezTo>
                      <a:pt x="252969" y="20922"/>
                      <a:pt x="263817" y="11132"/>
                      <a:pt x="243180" y="17482"/>
                    </a:cubicBezTo>
                    <a:cubicBezTo>
                      <a:pt x="222543" y="23832"/>
                      <a:pt x="186559" y="48439"/>
                      <a:pt x="149517" y="60345"/>
                    </a:cubicBezTo>
                    <a:cubicBezTo>
                      <a:pt x="112475" y="72251"/>
                      <a:pt x="6377" y="97387"/>
                      <a:pt x="292" y="9844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38216EEB-992F-4E9F-8F23-E97A457B94AA}"/>
                  </a:ext>
                </a:extLst>
              </p:cNvPr>
              <p:cNvSpPr/>
              <p:nvPr/>
            </p:nvSpPr>
            <p:spPr>
              <a:xfrm>
                <a:off x="5846759" y="2673828"/>
                <a:ext cx="141899" cy="239604"/>
              </a:xfrm>
              <a:custGeom>
                <a:avLst/>
                <a:gdLst>
                  <a:gd name="connsiteX0" fmla="*/ 141291 w 141899"/>
                  <a:gd name="connsiteY0" fmla="*/ 124935 h 239604"/>
                  <a:gd name="connsiteX1" fmla="*/ 71441 w 141899"/>
                  <a:gd name="connsiteY1" fmla="*/ 161447 h 239604"/>
                  <a:gd name="connsiteX2" fmla="*/ 4 w 141899"/>
                  <a:gd name="connsiteY2" fmla="*/ 239235 h 239604"/>
                  <a:gd name="connsiteX3" fmla="*/ 74616 w 141899"/>
                  <a:gd name="connsiteY3" fmla="*/ 126522 h 239604"/>
                  <a:gd name="connsiteX4" fmla="*/ 95254 w 141899"/>
                  <a:gd name="connsiteY4" fmla="*/ 1110 h 239604"/>
                  <a:gd name="connsiteX5" fmla="*/ 79379 w 141899"/>
                  <a:gd name="connsiteY5" fmla="*/ 69372 h 239604"/>
                  <a:gd name="connsiteX6" fmla="*/ 76204 w 141899"/>
                  <a:gd name="connsiteY6" fmla="*/ 142397 h 239604"/>
                  <a:gd name="connsiteX7" fmla="*/ 30166 w 141899"/>
                  <a:gd name="connsiteY7" fmla="*/ 201135 h 239604"/>
                  <a:gd name="connsiteX8" fmla="*/ 141291 w 141899"/>
                  <a:gd name="connsiteY8" fmla="*/ 124935 h 23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99" h="239604">
                    <a:moveTo>
                      <a:pt x="141291" y="124935"/>
                    </a:moveTo>
                    <a:cubicBezTo>
                      <a:pt x="148170" y="118320"/>
                      <a:pt x="94989" y="142397"/>
                      <a:pt x="71441" y="161447"/>
                    </a:cubicBezTo>
                    <a:cubicBezTo>
                      <a:pt x="47893" y="180497"/>
                      <a:pt x="-525" y="245056"/>
                      <a:pt x="4" y="239235"/>
                    </a:cubicBezTo>
                    <a:cubicBezTo>
                      <a:pt x="533" y="233414"/>
                      <a:pt x="58741" y="166209"/>
                      <a:pt x="74616" y="126522"/>
                    </a:cubicBezTo>
                    <a:cubicBezTo>
                      <a:pt x="90491" y="86835"/>
                      <a:pt x="94460" y="10635"/>
                      <a:pt x="95254" y="1110"/>
                    </a:cubicBezTo>
                    <a:cubicBezTo>
                      <a:pt x="96048" y="-8415"/>
                      <a:pt x="82554" y="45824"/>
                      <a:pt x="79379" y="69372"/>
                    </a:cubicBezTo>
                    <a:cubicBezTo>
                      <a:pt x="76204" y="92920"/>
                      <a:pt x="84406" y="120436"/>
                      <a:pt x="76204" y="142397"/>
                    </a:cubicBezTo>
                    <a:cubicBezTo>
                      <a:pt x="68002" y="164358"/>
                      <a:pt x="23816" y="202193"/>
                      <a:pt x="30166" y="201135"/>
                    </a:cubicBezTo>
                    <a:cubicBezTo>
                      <a:pt x="36516" y="200077"/>
                      <a:pt x="134412" y="131550"/>
                      <a:pt x="141291" y="1249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E3CB119B-1C34-4FEF-8901-D714F5C47AFA}"/>
                  </a:ext>
                </a:extLst>
              </p:cNvPr>
              <p:cNvSpPr/>
              <p:nvPr/>
            </p:nvSpPr>
            <p:spPr>
              <a:xfrm>
                <a:off x="6649491" y="2775900"/>
                <a:ext cx="189613" cy="424792"/>
              </a:xfrm>
              <a:custGeom>
                <a:avLst/>
                <a:gdLst>
                  <a:gd name="connsiteX0" fmla="*/ 81509 w 189613"/>
                  <a:gd name="connsiteY0" fmla="*/ 1167 h 424792"/>
                  <a:gd name="connsiteX1" fmla="*/ 34942 w 189613"/>
                  <a:gd name="connsiteY1" fmla="*/ 109117 h 424792"/>
                  <a:gd name="connsiteX2" fmla="*/ 18009 w 189613"/>
                  <a:gd name="connsiteY2" fmla="*/ 411800 h 424792"/>
                  <a:gd name="connsiteX3" fmla="*/ 5309 w 189613"/>
                  <a:gd name="connsiteY3" fmla="*/ 348300 h 424792"/>
                  <a:gd name="connsiteX4" fmla="*/ 1076 w 189613"/>
                  <a:gd name="connsiteY4" fmla="*/ 155683 h 424792"/>
                  <a:gd name="connsiteX5" fmla="*/ 24359 w 189613"/>
                  <a:gd name="connsiteY5" fmla="*/ 325017 h 424792"/>
                  <a:gd name="connsiteX6" fmla="*/ 34942 w 189613"/>
                  <a:gd name="connsiteY6" fmla="*/ 276333 h 424792"/>
                  <a:gd name="connsiteX7" fmla="*/ 130192 w 189613"/>
                  <a:gd name="connsiteY7" fmla="*/ 206483 h 424792"/>
                  <a:gd name="connsiteX8" fmla="*/ 140776 w 189613"/>
                  <a:gd name="connsiteY8" fmla="*/ 244583 h 424792"/>
                  <a:gd name="connsiteX9" fmla="*/ 189459 w 189613"/>
                  <a:gd name="connsiteY9" fmla="*/ 371583 h 424792"/>
                  <a:gd name="connsiteX10" fmla="*/ 155592 w 189613"/>
                  <a:gd name="connsiteY10" fmla="*/ 225533 h 424792"/>
                  <a:gd name="connsiteX11" fmla="*/ 138659 w 189613"/>
                  <a:gd name="connsiteY11" fmla="*/ 200133 h 424792"/>
                  <a:gd name="connsiteX12" fmla="*/ 49759 w 189613"/>
                  <a:gd name="connsiteY12" fmla="*/ 276333 h 424792"/>
                  <a:gd name="connsiteX13" fmla="*/ 41292 w 189613"/>
                  <a:gd name="connsiteY13" fmla="*/ 407567 h 424792"/>
                  <a:gd name="connsiteX14" fmla="*/ 18009 w 189613"/>
                  <a:gd name="connsiteY14" fmla="*/ 234000 h 424792"/>
                  <a:gd name="connsiteX15" fmla="*/ 11659 w 189613"/>
                  <a:gd name="connsiteY15" fmla="*/ 157800 h 424792"/>
                  <a:gd name="connsiteX16" fmla="*/ 70926 w 189613"/>
                  <a:gd name="connsiteY16" fmla="*/ 56200 h 424792"/>
                  <a:gd name="connsiteX17" fmla="*/ 81509 w 189613"/>
                  <a:gd name="connsiteY17" fmla="*/ 1167 h 42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9613" h="424792">
                    <a:moveTo>
                      <a:pt x="81509" y="1167"/>
                    </a:moveTo>
                    <a:cubicBezTo>
                      <a:pt x="75512" y="9986"/>
                      <a:pt x="45525" y="40678"/>
                      <a:pt x="34942" y="109117"/>
                    </a:cubicBezTo>
                    <a:cubicBezTo>
                      <a:pt x="24359" y="177556"/>
                      <a:pt x="22948" y="371936"/>
                      <a:pt x="18009" y="411800"/>
                    </a:cubicBezTo>
                    <a:cubicBezTo>
                      <a:pt x="13070" y="451664"/>
                      <a:pt x="8131" y="390986"/>
                      <a:pt x="5309" y="348300"/>
                    </a:cubicBezTo>
                    <a:cubicBezTo>
                      <a:pt x="2487" y="305614"/>
                      <a:pt x="-2099" y="159563"/>
                      <a:pt x="1076" y="155683"/>
                    </a:cubicBezTo>
                    <a:cubicBezTo>
                      <a:pt x="4251" y="151803"/>
                      <a:pt x="18715" y="304909"/>
                      <a:pt x="24359" y="325017"/>
                    </a:cubicBezTo>
                    <a:cubicBezTo>
                      <a:pt x="30003" y="345125"/>
                      <a:pt x="17303" y="296089"/>
                      <a:pt x="34942" y="276333"/>
                    </a:cubicBezTo>
                    <a:cubicBezTo>
                      <a:pt x="52581" y="256577"/>
                      <a:pt x="112553" y="211775"/>
                      <a:pt x="130192" y="206483"/>
                    </a:cubicBezTo>
                    <a:cubicBezTo>
                      <a:pt x="147831" y="201191"/>
                      <a:pt x="130898" y="217066"/>
                      <a:pt x="140776" y="244583"/>
                    </a:cubicBezTo>
                    <a:cubicBezTo>
                      <a:pt x="150654" y="272100"/>
                      <a:pt x="186990" y="374758"/>
                      <a:pt x="189459" y="371583"/>
                    </a:cubicBezTo>
                    <a:cubicBezTo>
                      <a:pt x="191928" y="368408"/>
                      <a:pt x="164059" y="254108"/>
                      <a:pt x="155592" y="225533"/>
                    </a:cubicBezTo>
                    <a:cubicBezTo>
                      <a:pt x="147125" y="196958"/>
                      <a:pt x="156298" y="191666"/>
                      <a:pt x="138659" y="200133"/>
                    </a:cubicBezTo>
                    <a:cubicBezTo>
                      <a:pt x="121020" y="208600"/>
                      <a:pt x="65987" y="241761"/>
                      <a:pt x="49759" y="276333"/>
                    </a:cubicBezTo>
                    <a:cubicBezTo>
                      <a:pt x="33531" y="310905"/>
                      <a:pt x="46584" y="414623"/>
                      <a:pt x="41292" y="407567"/>
                    </a:cubicBezTo>
                    <a:cubicBezTo>
                      <a:pt x="36000" y="400512"/>
                      <a:pt x="22948" y="275628"/>
                      <a:pt x="18009" y="234000"/>
                    </a:cubicBezTo>
                    <a:cubicBezTo>
                      <a:pt x="13070" y="192372"/>
                      <a:pt x="2839" y="187433"/>
                      <a:pt x="11659" y="157800"/>
                    </a:cubicBezTo>
                    <a:cubicBezTo>
                      <a:pt x="20478" y="128167"/>
                      <a:pt x="60343" y="76661"/>
                      <a:pt x="70926" y="56200"/>
                    </a:cubicBezTo>
                    <a:cubicBezTo>
                      <a:pt x="81509" y="35739"/>
                      <a:pt x="87506" y="-7652"/>
                      <a:pt x="81509" y="11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19EE7B66-BB54-4D57-A66C-4F1FB79A79B7}"/>
                  </a:ext>
                </a:extLst>
              </p:cNvPr>
              <p:cNvSpPr/>
              <p:nvPr/>
            </p:nvSpPr>
            <p:spPr>
              <a:xfrm>
                <a:off x="6432176" y="2878136"/>
                <a:ext cx="125856" cy="267650"/>
              </a:xfrm>
              <a:custGeom>
                <a:avLst/>
                <a:gdLst>
                  <a:gd name="connsiteX0" fmla="*/ 92449 w 125856"/>
                  <a:gd name="connsiteY0" fmla="*/ 2 h 267650"/>
                  <a:gd name="connsiteX1" fmla="*/ 68637 w 125856"/>
                  <a:gd name="connsiteY1" fmla="*/ 93664 h 267650"/>
                  <a:gd name="connsiteX2" fmla="*/ 71812 w 125856"/>
                  <a:gd name="connsiteY2" fmla="*/ 133352 h 267650"/>
                  <a:gd name="connsiteX3" fmla="*/ 121024 w 125856"/>
                  <a:gd name="connsiteY3" fmla="*/ 260352 h 267650"/>
                  <a:gd name="connsiteX4" fmla="*/ 114674 w 125856"/>
                  <a:gd name="connsiteY4" fmla="*/ 242889 h 267650"/>
                  <a:gd name="connsiteX5" fmla="*/ 38474 w 125856"/>
                  <a:gd name="connsiteY5" fmla="*/ 165102 h 267650"/>
                  <a:gd name="connsiteX6" fmla="*/ 1962 w 125856"/>
                  <a:gd name="connsiteY6" fmla="*/ 144464 h 267650"/>
                  <a:gd name="connsiteX7" fmla="*/ 95624 w 125856"/>
                  <a:gd name="connsiteY7" fmla="*/ 206377 h 267650"/>
                  <a:gd name="connsiteX8" fmla="*/ 54349 w 125856"/>
                  <a:gd name="connsiteY8" fmla="*/ 152402 h 267650"/>
                  <a:gd name="connsiteX9" fmla="*/ 78162 w 125856"/>
                  <a:gd name="connsiteY9" fmla="*/ 90489 h 267650"/>
                  <a:gd name="connsiteX10" fmla="*/ 92449 w 125856"/>
                  <a:gd name="connsiteY10" fmla="*/ 2 h 2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856" h="267650">
                    <a:moveTo>
                      <a:pt x="92449" y="2"/>
                    </a:moveTo>
                    <a:cubicBezTo>
                      <a:pt x="90862" y="531"/>
                      <a:pt x="72076" y="71439"/>
                      <a:pt x="68637" y="93664"/>
                    </a:cubicBezTo>
                    <a:cubicBezTo>
                      <a:pt x="65197" y="115889"/>
                      <a:pt x="63081" y="105571"/>
                      <a:pt x="71812" y="133352"/>
                    </a:cubicBezTo>
                    <a:cubicBezTo>
                      <a:pt x="80543" y="161133"/>
                      <a:pt x="113880" y="242096"/>
                      <a:pt x="121024" y="260352"/>
                    </a:cubicBezTo>
                    <a:cubicBezTo>
                      <a:pt x="128168" y="278608"/>
                      <a:pt x="128432" y="258764"/>
                      <a:pt x="114674" y="242889"/>
                    </a:cubicBezTo>
                    <a:cubicBezTo>
                      <a:pt x="100916" y="227014"/>
                      <a:pt x="57259" y="181506"/>
                      <a:pt x="38474" y="165102"/>
                    </a:cubicBezTo>
                    <a:cubicBezTo>
                      <a:pt x="19689" y="148698"/>
                      <a:pt x="-7563" y="137585"/>
                      <a:pt x="1962" y="144464"/>
                    </a:cubicBezTo>
                    <a:cubicBezTo>
                      <a:pt x="11487" y="151343"/>
                      <a:pt x="86893" y="205054"/>
                      <a:pt x="95624" y="206377"/>
                    </a:cubicBezTo>
                    <a:cubicBezTo>
                      <a:pt x="104355" y="207700"/>
                      <a:pt x="57259" y="171717"/>
                      <a:pt x="54349" y="152402"/>
                    </a:cubicBezTo>
                    <a:cubicBezTo>
                      <a:pt x="51439" y="133087"/>
                      <a:pt x="70754" y="107687"/>
                      <a:pt x="78162" y="90489"/>
                    </a:cubicBezTo>
                    <a:cubicBezTo>
                      <a:pt x="85570" y="73291"/>
                      <a:pt x="94036" y="-527"/>
                      <a:pt x="92449" y="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9C07C54D-B52A-4ABC-9EE2-7E693C3A6471}"/>
                  </a:ext>
                </a:extLst>
              </p:cNvPr>
              <p:cNvSpPr/>
              <p:nvPr/>
            </p:nvSpPr>
            <p:spPr>
              <a:xfrm>
                <a:off x="5191600" y="1652489"/>
                <a:ext cx="350228" cy="851607"/>
              </a:xfrm>
              <a:custGeom>
                <a:avLst/>
                <a:gdLst>
                  <a:gd name="connsiteX0" fmla="*/ 242413 w 350228"/>
                  <a:gd name="connsiteY0" fmla="*/ 99 h 851607"/>
                  <a:gd name="connsiteX1" fmla="*/ 344013 w 350228"/>
                  <a:gd name="connsiteY1" fmla="*/ 168374 h 851607"/>
                  <a:gd name="connsiteX2" fmla="*/ 326550 w 350228"/>
                  <a:gd name="connsiteY2" fmla="*/ 141386 h 851607"/>
                  <a:gd name="connsiteX3" fmla="*/ 223363 w 350228"/>
                  <a:gd name="connsiteY3" fmla="*/ 81061 h 851607"/>
                  <a:gd name="connsiteX4" fmla="*/ 270988 w 350228"/>
                  <a:gd name="connsiteY4" fmla="*/ 123924 h 851607"/>
                  <a:gd name="connsiteX5" fmla="*/ 293213 w 350228"/>
                  <a:gd name="connsiteY5" fmla="*/ 152499 h 851607"/>
                  <a:gd name="connsiteX6" fmla="*/ 205900 w 350228"/>
                  <a:gd name="connsiteY6" fmla="*/ 149324 h 851607"/>
                  <a:gd name="connsiteX7" fmla="*/ 261463 w 350228"/>
                  <a:gd name="connsiteY7" fmla="*/ 163611 h 851607"/>
                  <a:gd name="connsiteX8" fmla="*/ 218600 w 350228"/>
                  <a:gd name="connsiteY8" fmla="*/ 217586 h 851607"/>
                  <a:gd name="connsiteX9" fmla="*/ 224950 w 350228"/>
                  <a:gd name="connsiteY9" fmla="*/ 327124 h 851607"/>
                  <a:gd name="connsiteX10" fmla="*/ 218600 w 350228"/>
                  <a:gd name="connsiteY10" fmla="*/ 268386 h 851607"/>
                  <a:gd name="connsiteX11" fmla="*/ 212250 w 350228"/>
                  <a:gd name="connsiteY11" fmla="*/ 262036 h 851607"/>
                  <a:gd name="connsiteX12" fmla="*/ 234475 w 350228"/>
                  <a:gd name="connsiteY12" fmla="*/ 400149 h 851607"/>
                  <a:gd name="connsiteX13" fmla="*/ 190025 w 350228"/>
                  <a:gd name="connsiteY13" fmla="*/ 311249 h 851607"/>
                  <a:gd name="connsiteX14" fmla="*/ 215425 w 350228"/>
                  <a:gd name="connsiteY14" fmla="*/ 396974 h 851607"/>
                  <a:gd name="connsiteX15" fmla="*/ 136050 w 350228"/>
                  <a:gd name="connsiteY15" fmla="*/ 401736 h 851607"/>
                  <a:gd name="connsiteX16" fmla="*/ 186850 w 350228"/>
                  <a:gd name="connsiteY16" fmla="*/ 401736 h 851607"/>
                  <a:gd name="connsiteX17" fmla="*/ 178913 w 350228"/>
                  <a:gd name="connsiteY17" fmla="*/ 503336 h 851607"/>
                  <a:gd name="connsiteX18" fmla="*/ 178913 w 350228"/>
                  <a:gd name="connsiteY18" fmla="*/ 444599 h 851607"/>
                  <a:gd name="connsiteX19" fmla="*/ 186850 w 350228"/>
                  <a:gd name="connsiteY19" fmla="*/ 500161 h 851607"/>
                  <a:gd name="connsiteX20" fmla="*/ 167800 w 350228"/>
                  <a:gd name="connsiteY20" fmla="*/ 523974 h 851607"/>
                  <a:gd name="connsiteX21" fmla="*/ 23338 w 350228"/>
                  <a:gd name="connsiteY21" fmla="*/ 658911 h 851607"/>
                  <a:gd name="connsiteX22" fmla="*/ 174150 w 350228"/>
                  <a:gd name="connsiteY22" fmla="*/ 541436 h 851607"/>
                  <a:gd name="connsiteX23" fmla="*/ 109063 w 350228"/>
                  <a:gd name="connsiteY23" fmla="*/ 616049 h 851607"/>
                  <a:gd name="connsiteX24" fmla="*/ 58263 w 350228"/>
                  <a:gd name="connsiteY24" fmla="*/ 660499 h 851607"/>
                  <a:gd name="connsiteX25" fmla="*/ 53500 w 350228"/>
                  <a:gd name="connsiteY25" fmla="*/ 701774 h 851607"/>
                  <a:gd name="connsiteX26" fmla="*/ 72550 w 350228"/>
                  <a:gd name="connsiteY26" fmla="*/ 850999 h 851607"/>
                  <a:gd name="connsiteX27" fmla="*/ 53500 w 350228"/>
                  <a:gd name="connsiteY27" fmla="*/ 754161 h 851607"/>
                  <a:gd name="connsiteX28" fmla="*/ 4288 w 350228"/>
                  <a:gd name="connsiteY28" fmla="*/ 744636 h 851607"/>
                  <a:gd name="connsiteX29" fmla="*/ 175738 w 350228"/>
                  <a:gd name="connsiteY29" fmla="*/ 531911 h 851607"/>
                  <a:gd name="connsiteX30" fmla="*/ 199550 w 350228"/>
                  <a:gd name="connsiteY30" fmla="*/ 416024 h 851607"/>
                  <a:gd name="connsiteX31" fmla="*/ 215425 w 350228"/>
                  <a:gd name="connsiteY31" fmla="*/ 311249 h 851607"/>
                  <a:gd name="connsiteX32" fmla="*/ 224950 w 350228"/>
                  <a:gd name="connsiteY32" fmla="*/ 230286 h 851607"/>
                  <a:gd name="connsiteX33" fmla="*/ 261463 w 350228"/>
                  <a:gd name="connsiteY33" fmla="*/ 177899 h 851607"/>
                  <a:gd name="connsiteX34" fmla="*/ 282100 w 350228"/>
                  <a:gd name="connsiteY34" fmla="*/ 195361 h 851607"/>
                  <a:gd name="connsiteX35" fmla="*/ 242413 w 350228"/>
                  <a:gd name="connsiteY35" fmla="*/ 99 h 85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50228" h="851607">
                    <a:moveTo>
                      <a:pt x="242413" y="99"/>
                    </a:moveTo>
                    <a:cubicBezTo>
                      <a:pt x="252732" y="-4399"/>
                      <a:pt x="329990" y="144826"/>
                      <a:pt x="344013" y="168374"/>
                    </a:cubicBezTo>
                    <a:cubicBezTo>
                      <a:pt x="358036" y="191922"/>
                      <a:pt x="346658" y="155938"/>
                      <a:pt x="326550" y="141386"/>
                    </a:cubicBezTo>
                    <a:cubicBezTo>
                      <a:pt x="306442" y="126834"/>
                      <a:pt x="232623" y="83971"/>
                      <a:pt x="223363" y="81061"/>
                    </a:cubicBezTo>
                    <a:cubicBezTo>
                      <a:pt x="214103" y="78151"/>
                      <a:pt x="259346" y="112018"/>
                      <a:pt x="270988" y="123924"/>
                    </a:cubicBezTo>
                    <a:cubicBezTo>
                      <a:pt x="282630" y="135830"/>
                      <a:pt x="304061" y="148266"/>
                      <a:pt x="293213" y="152499"/>
                    </a:cubicBezTo>
                    <a:cubicBezTo>
                      <a:pt x="282365" y="156732"/>
                      <a:pt x="211192" y="147472"/>
                      <a:pt x="205900" y="149324"/>
                    </a:cubicBezTo>
                    <a:cubicBezTo>
                      <a:pt x="200608" y="151176"/>
                      <a:pt x="259346" y="152234"/>
                      <a:pt x="261463" y="163611"/>
                    </a:cubicBezTo>
                    <a:cubicBezTo>
                      <a:pt x="263580" y="174988"/>
                      <a:pt x="224685" y="190334"/>
                      <a:pt x="218600" y="217586"/>
                    </a:cubicBezTo>
                    <a:cubicBezTo>
                      <a:pt x="212515" y="244838"/>
                      <a:pt x="224950" y="318657"/>
                      <a:pt x="224950" y="327124"/>
                    </a:cubicBezTo>
                    <a:cubicBezTo>
                      <a:pt x="224950" y="335591"/>
                      <a:pt x="220717" y="279234"/>
                      <a:pt x="218600" y="268386"/>
                    </a:cubicBezTo>
                    <a:cubicBezTo>
                      <a:pt x="216483" y="257538"/>
                      <a:pt x="209604" y="240076"/>
                      <a:pt x="212250" y="262036"/>
                    </a:cubicBezTo>
                    <a:cubicBezTo>
                      <a:pt x="214896" y="283996"/>
                      <a:pt x="238179" y="391947"/>
                      <a:pt x="234475" y="400149"/>
                    </a:cubicBezTo>
                    <a:cubicBezTo>
                      <a:pt x="230771" y="408351"/>
                      <a:pt x="193200" y="311778"/>
                      <a:pt x="190025" y="311249"/>
                    </a:cubicBezTo>
                    <a:cubicBezTo>
                      <a:pt x="186850" y="310720"/>
                      <a:pt x="224421" y="381893"/>
                      <a:pt x="215425" y="396974"/>
                    </a:cubicBezTo>
                    <a:cubicBezTo>
                      <a:pt x="206429" y="412055"/>
                      <a:pt x="140812" y="400942"/>
                      <a:pt x="136050" y="401736"/>
                    </a:cubicBezTo>
                    <a:cubicBezTo>
                      <a:pt x="131288" y="402530"/>
                      <a:pt x="179706" y="384803"/>
                      <a:pt x="186850" y="401736"/>
                    </a:cubicBezTo>
                    <a:cubicBezTo>
                      <a:pt x="193994" y="418669"/>
                      <a:pt x="180236" y="496192"/>
                      <a:pt x="178913" y="503336"/>
                    </a:cubicBezTo>
                    <a:cubicBezTo>
                      <a:pt x="177590" y="510480"/>
                      <a:pt x="177590" y="445128"/>
                      <a:pt x="178913" y="444599"/>
                    </a:cubicBezTo>
                    <a:cubicBezTo>
                      <a:pt x="180236" y="444070"/>
                      <a:pt x="188702" y="486932"/>
                      <a:pt x="186850" y="500161"/>
                    </a:cubicBezTo>
                    <a:cubicBezTo>
                      <a:pt x="184998" y="513390"/>
                      <a:pt x="195052" y="497516"/>
                      <a:pt x="167800" y="523974"/>
                    </a:cubicBezTo>
                    <a:cubicBezTo>
                      <a:pt x="140548" y="550432"/>
                      <a:pt x="22280" y="656001"/>
                      <a:pt x="23338" y="658911"/>
                    </a:cubicBezTo>
                    <a:cubicBezTo>
                      <a:pt x="24396" y="661821"/>
                      <a:pt x="159863" y="548580"/>
                      <a:pt x="174150" y="541436"/>
                    </a:cubicBezTo>
                    <a:cubicBezTo>
                      <a:pt x="188437" y="534292"/>
                      <a:pt x="128377" y="596205"/>
                      <a:pt x="109063" y="616049"/>
                    </a:cubicBezTo>
                    <a:cubicBezTo>
                      <a:pt x="89749" y="635893"/>
                      <a:pt x="67523" y="646212"/>
                      <a:pt x="58263" y="660499"/>
                    </a:cubicBezTo>
                    <a:cubicBezTo>
                      <a:pt x="49003" y="674786"/>
                      <a:pt x="51119" y="670024"/>
                      <a:pt x="53500" y="701774"/>
                    </a:cubicBezTo>
                    <a:cubicBezTo>
                      <a:pt x="55881" y="733524"/>
                      <a:pt x="72550" y="842268"/>
                      <a:pt x="72550" y="850999"/>
                    </a:cubicBezTo>
                    <a:cubicBezTo>
                      <a:pt x="72550" y="859730"/>
                      <a:pt x="64877" y="771888"/>
                      <a:pt x="53500" y="754161"/>
                    </a:cubicBezTo>
                    <a:cubicBezTo>
                      <a:pt x="42123" y="736434"/>
                      <a:pt x="-16085" y="781678"/>
                      <a:pt x="4288" y="744636"/>
                    </a:cubicBezTo>
                    <a:cubicBezTo>
                      <a:pt x="24661" y="707594"/>
                      <a:pt x="143194" y="586680"/>
                      <a:pt x="175738" y="531911"/>
                    </a:cubicBezTo>
                    <a:cubicBezTo>
                      <a:pt x="208282" y="477142"/>
                      <a:pt x="192936" y="452801"/>
                      <a:pt x="199550" y="416024"/>
                    </a:cubicBezTo>
                    <a:cubicBezTo>
                      <a:pt x="206164" y="379247"/>
                      <a:pt x="211192" y="342205"/>
                      <a:pt x="215425" y="311249"/>
                    </a:cubicBezTo>
                    <a:cubicBezTo>
                      <a:pt x="219658" y="280293"/>
                      <a:pt x="217277" y="252511"/>
                      <a:pt x="224950" y="230286"/>
                    </a:cubicBezTo>
                    <a:cubicBezTo>
                      <a:pt x="232623" y="208061"/>
                      <a:pt x="251938" y="183720"/>
                      <a:pt x="261463" y="177899"/>
                    </a:cubicBezTo>
                    <a:cubicBezTo>
                      <a:pt x="270988" y="172078"/>
                      <a:pt x="282100" y="219703"/>
                      <a:pt x="282100" y="195361"/>
                    </a:cubicBezTo>
                    <a:cubicBezTo>
                      <a:pt x="282100" y="171019"/>
                      <a:pt x="232094" y="4597"/>
                      <a:pt x="242413" y="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AD112E7A-AA79-46DB-BAF1-79B72E4804F3}"/>
                  </a:ext>
                </a:extLst>
              </p:cNvPr>
              <p:cNvSpPr/>
              <p:nvPr/>
            </p:nvSpPr>
            <p:spPr>
              <a:xfrm>
                <a:off x="5490914" y="1655037"/>
                <a:ext cx="485572" cy="550561"/>
              </a:xfrm>
              <a:custGeom>
                <a:avLst/>
                <a:gdLst>
                  <a:gd name="connsiteX0" fmla="*/ 42053 w 485572"/>
                  <a:gd name="connsiteY0" fmla="*/ 196 h 550561"/>
                  <a:gd name="connsiteX1" fmla="*/ 35703 w 485572"/>
                  <a:gd name="connsiteY1" fmla="*/ 125080 h 550561"/>
                  <a:gd name="connsiteX2" fmla="*/ 67453 w 485572"/>
                  <a:gd name="connsiteY2" fmla="*/ 163180 h 550561"/>
                  <a:gd name="connsiteX3" fmla="*/ 78036 w 485572"/>
                  <a:gd name="connsiteY3" fmla="*/ 129313 h 550561"/>
                  <a:gd name="connsiteX4" fmla="*/ 82269 w 485572"/>
                  <a:gd name="connsiteY4" fmla="*/ 180113 h 550561"/>
                  <a:gd name="connsiteX5" fmla="*/ 158469 w 485572"/>
                  <a:gd name="connsiteY5" fmla="*/ 321930 h 550561"/>
                  <a:gd name="connsiteX6" fmla="*/ 139419 w 485572"/>
                  <a:gd name="connsiteY6" fmla="*/ 235146 h 550561"/>
                  <a:gd name="connsiteX7" fmla="*/ 190219 w 485572"/>
                  <a:gd name="connsiteY7" fmla="*/ 330396 h 550561"/>
                  <a:gd name="connsiteX8" fmla="*/ 207153 w 485572"/>
                  <a:gd name="connsiteY8" fmla="*/ 313463 h 550561"/>
                  <a:gd name="connsiteX9" fmla="*/ 198686 w 485572"/>
                  <a:gd name="connsiteY9" fmla="*/ 319813 h 550561"/>
                  <a:gd name="connsiteX10" fmla="*/ 247369 w 485572"/>
                  <a:gd name="connsiteY10" fmla="*/ 360030 h 550561"/>
                  <a:gd name="connsiteX11" fmla="*/ 268536 w 485572"/>
                  <a:gd name="connsiteY11" fmla="*/ 417180 h 550561"/>
                  <a:gd name="connsiteX12" fmla="*/ 342619 w 485572"/>
                  <a:gd name="connsiteY12" fmla="*/ 467980 h 550561"/>
                  <a:gd name="connsiteX13" fmla="*/ 484436 w 485572"/>
                  <a:gd name="connsiteY13" fmla="*/ 550530 h 550561"/>
                  <a:gd name="connsiteX14" fmla="*/ 401886 w 485572"/>
                  <a:gd name="connsiteY14" fmla="*/ 476446 h 550561"/>
                  <a:gd name="connsiteX15" fmla="*/ 270653 w 485572"/>
                  <a:gd name="connsiteY15" fmla="*/ 374846 h 550561"/>
                  <a:gd name="connsiteX16" fmla="*/ 150003 w 485572"/>
                  <a:gd name="connsiteY16" fmla="*/ 233030 h 550561"/>
                  <a:gd name="connsiteX17" fmla="*/ 3953 w 485572"/>
                  <a:gd name="connsiteY17" fmla="*/ 156830 h 550561"/>
                  <a:gd name="connsiteX18" fmla="*/ 42053 w 485572"/>
                  <a:gd name="connsiteY18" fmla="*/ 196 h 55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5572" h="550561">
                    <a:moveTo>
                      <a:pt x="42053" y="196"/>
                    </a:moveTo>
                    <a:cubicBezTo>
                      <a:pt x="47345" y="-5096"/>
                      <a:pt x="31470" y="97916"/>
                      <a:pt x="35703" y="125080"/>
                    </a:cubicBezTo>
                    <a:cubicBezTo>
                      <a:pt x="39936" y="152244"/>
                      <a:pt x="60398" y="162475"/>
                      <a:pt x="67453" y="163180"/>
                    </a:cubicBezTo>
                    <a:cubicBezTo>
                      <a:pt x="74508" y="163885"/>
                      <a:pt x="75567" y="126491"/>
                      <a:pt x="78036" y="129313"/>
                    </a:cubicBezTo>
                    <a:cubicBezTo>
                      <a:pt x="80505" y="132135"/>
                      <a:pt x="68863" y="148010"/>
                      <a:pt x="82269" y="180113"/>
                    </a:cubicBezTo>
                    <a:cubicBezTo>
                      <a:pt x="95675" y="212216"/>
                      <a:pt x="148944" y="312758"/>
                      <a:pt x="158469" y="321930"/>
                    </a:cubicBezTo>
                    <a:cubicBezTo>
                      <a:pt x="167994" y="331102"/>
                      <a:pt x="134127" y="233735"/>
                      <a:pt x="139419" y="235146"/>
                    </a:cubicBezTo>
                    <a:cubicBezTo>
                      <a:pt x="144711" y="236557"/>
                      <a:pt x="178930" y="317343"/>
                      <a:pt x="190219" y="330396"/>
                    </a:cubicBezTo>
                    <a:cubicBezTo>
                      <a:pt x="201508" y="343449"/>
                      <a:pt x="205742" y="315227"/>
                      <a:pt x="207153" y="313463"/>
                    </a:cubicBezTo>
                    <a:cubicBezTo>
                      <a:pt x="208564" y="311699"/>
                      <a:pt x="191983" y="312052"/>
                      <a:pt x="198686" y="319813"/>
                    </a:cubicBezTo>
                    <a:cubicBezTo>
                      <a:pt x="205389" y="327574"/>
                      <a:pt x="235727" y="343802"/>
                      <a:pt x="247369" y="360030"/>
                    </a:cubicBezTo>
                    <a:cubicBezTo>
                      <a:pt x="259011" y="376258"/>
                      <a:pt x="252661" y="399188"/>
                      <a:pt x="268536" y="417180"/>
                    </a:cubicBezTo>
                    <a:cubicBezTo>
                      <a:pt x="284411" y="435172"/>
                      <a:pt x="306636" y="445755"/>
                      <a:pt x="342619" y="467980"/>
                    </a:cubicBezTo>
                    <a:cubicBezTo>
                      <a:pt x="378602" y="490205"/>
                      <a:pt x="474558" y="549119"/>
                      <a:pt x="484436" y="550530"/>
                    </a:cubicBezTo>
                    <a:cubicBezTo>
                      <a:pt x="494314" y="551941"/>
                      <a:pt x="437516" y="505727"/>
                      <a:pt x="401886" y="476446"/>
                    </a:cubicBezTo>
                    <a:cubicBezTo>
                      <a:pt x="366256" y="447165"/>
                      <a:pt x="312634" y="415415"/>
                      <a:pt x="270653" y="374846"/>
                    </a:cubicBezTo>
                    <a:cubicBezTo>
                      <a:pt x="228672" y="334277"/>
                      <a:pt x="194453" y="269366"/>
                      <a:pt x="150003" y="233030"/>
                    </a:cubicBezTo>
                    <a:cubicBezTo>
                      <a:pt x="105553" y="196694"/>
                      <a:pt x="22297" y="191402"/>
                      <a:pt x="3953" y="156830"/>
                    </a:cubicBezTo>
                    <a:cubicBezTo>
                      <a:pt x="-14391" y="122258"/>
                      <a:pt x="36761" y="5488"/>
                      <a:pt x="42053" y="1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4C25D1CC-9435-4C8F-8D2C-359953B889D8}"/>
                  </a:ext>
                </a:extLst>
              </p:cNvPr>
              <p:cNvSpPr/>
              <p:nvPr/>
            </p:nvSpPr>
            <p:spPr>
              <a:xfrm>
                <a:off x="5949873" y="1651860"/>
                <a:ext cx="900273" cy="700880"/>
              </a:xfrm>
              <a:custGeom>
                <a:avLst/>
                <a:gdLst>
                  <a:gd name="connsiteX0" fmla="*/ 900190 w 900273"/>
                  <a:gd name="connsiteY0" fmla="*/ 70578 h 700880"/>
                  <a:gd name="connsiteX1" fmla="*/ 738265 w 900273"/>
                  <a:gd name="connsiteY1" fmla="*/ 132490 h 700880"/>
                  <a:gd name="connsiteX2" fmla="*/ 825577 w 900273"/>
                  <a:gd name="connsiteY2" fmla="*/ 59465 h 700880"/>
                  <a:gd name="connsiteX3" fmla="*/ 843040 w 900273"/>
                  <a:gd name="connsiteY3" fmla="*/ 2315 h 700880"/>
                  <a:gd name="connsiteX4" fmla="*/ 717627 w 900273"/>
                  <a:gd name="connsiteY4" fmla="*/ 140428 h 700880"/>
                  <a:gd name="connsiteX5" fmla="*/ 749377 w 900273"/>
                  <a:gd name="connsiteY5" fmla="*/ 80103 h 700880"/>
                  <a:gd name="connsiteX6" fmla="*/ 670002 w 900273"/>
                  <a:gd name="connsiteY6" fmla="*/ 153128 h 700880"/>
                  <a:gd name="connsiteX7" fmla="*/ 657302 w 900273"/>
                  <a:gd name="connsiteY7" fmla="*/ 203928 h 700880"/>
                  <a:gd name="connsiteX8" fmla="*/ 638252 w 900273"/>
                  <a:gd name="connsiteY8" fmla="*/ 165828 h 700880"/>
                  <a:gd name="connsiteX9" fmla="*/ 649365 w 900273"/>
                  <a:gd name="connsiteY9" fmla="*/ 221390 h 700880"/>
                  <a:gd name="connsiteX10" fmla="*/ 587452 w 900273"/>
                  <a:gd name="connsiteY10" fmla="*/ 227740 h 700880"/>
                  <a:gd name="connsiteX11" fmla="*/ 477915 w 900273"/>
                  <a:gd name="connsiteY11" fmla="*/ 229328 h 700880"/>
                  <a:gd name="connsiteX12" fmla="*/ 633490 w 900273"/>
                  <a:gd name="connsiteY12" fmla="*/ 230915 h 700880"/>
                  <a:gd name="connsiteX13" fmla="*/ 568402 w 900273"/>
                  <a:gd name="connsiteY13" fmla="*/ 261078 h 700880"/>
                  <a:gd name="connsiteX14" fmla="*/ 531890 w 900273"/>
                  <a:gd name="connsiteY14" fmla="*/ 383315 h 700880"/>
                  <a:gd name="connsiteX15" fmla="*/ 538240 w 900273"/>
                  <a:gd name="connsiteY15" fmla="*/ 326165 h 700880"/>
                  <a:gd name="connsiteX16" fmla="*/ 474740 w 900273"/>
                  <a:gd name="connsiteY16" fmla="*/ 296003 h 700880"/>
                  <a:gd name="connsiteX17" fmla="*/ 385840 w 900273"/>
                  <a:gd name="connsiteY17" fmla="*/ 297590 h 700880"/>
                  <a:gd name="connsiteX18" fmla="*/ 514427 w 900273"/>
                  <a:gd name="connsiteY18" fmla="*/ 305528 h 700880"/>
                  <a:gd name="connsiteX19" fmla="*/ 460452 w 900273"/>
                  <a:gd name="connsiteY19" fmla="*/ 337278 h 700880"/>
                  <a:gd name="connsiteX20" fmla="*/ 417590 w 900273"/>
                  <a:gd name="connsiteY20" fmla="*/ 413478 h 700880"/>
                  <a:gd name="connsiteX21" fmla="*/ 441402 w 900273"/>
                  <a:gd name="connsiteY21" fmla="*/ 489678 h 700880"/>
                  <a:gd name="connsiteX22" fmla="*/ 376315 w 900273"/>
                  <a:gd name="connsiteY22" fmla="*/ 454753 h 700880"/>
                  <a:gd name="connsiteX23" fmla="*/ 339802 w 900273"/>
                  <a:gd name="connsiteY23" fmla="*/ 518253 h 700880"/>
                  <a:gd name="connsiteX24" fmla="*/ 333452 w 900273"/>
                  <a:gd name="connsiteY24" fmla="*/ 583340 h 700880"/>
                  <a:gd name="connsiteX25" fmla="*/ 328690 w 900273"/>
                  <a:gd name="connsiteY25" fmla="*/ 542065 h 700880"/>
                  <a:gd name="connsiteX26" fmla="*/ 339802 w 900273"/>
                  <a:gd name="connsiteY26" fmla="*/ 599215 h 700880"/>
                  <a:gd name="connsiteX27" fmla="*/ 228677 w 900273"/>
                  <a:gd name="connsiteY27" fmla="*/ 624615 h 700880"/>
                  <a:gd name="connsiteX28" fmla="*/ 162002 w 900273"/>
                  <a:gd name="connsiteY28" fmla="*/ 646840 h 700880"/>
                  <a:gd name="connsiteX29" fmla="*/ 285827 w 900273"/>
                  <a:gd name="connsiteY29" fmla="*/ 627790 h 700880"/>
                  <a:gd name="connsiteX30" fmla="*/ 195340 w 900273"/>
                  <a:gd name="connsiteY30" fmla="*/ 699228 h 700880"/>
                  <a:gd name="connsiteX31" fmla="*/ 179465 w 900273"/>
                  <a:gd name="connsiteY31" fmla="*/ 675415 h 700880"/>
                  <a:gd name="connsiteX32" fmla="*/ 77865 w 900273"/>
                  <a:gd name="connsiteY32" fmla="*/ 645253 h 700880"/>
                  <a:gd name="connsiteX33" fmla="*/ 77 w 900273"/>
                  <a:gd name="connsiteY33" fmla="*/ 550003 h 700880"/>
                  <a:gd name="connsiteX34" fmla="*/ 63577 w 900273"/>
                  <a:gd name="connsiteY34" fmla="*/ 610328 h 700880"/>
                  <a:gd name="connsiteX35" fmla="*/ 77865 w 900273"/>
                  <a:gd name="connsiteY35" fmla="*/ 594453 h 700880"/>
                  <a:gd name="connsiteX36" fmla="*/ 93740 w 900273"/>
                  <a:gd name="connsiteY36" fmla="*/ 619853 h 700880"/>
                  <a:gd name="connsiteX37" fmla="*/ 244552 w 900273"/>
                  <a:gd name="connsiteY37" fmla="*/ 632553 h 700880"/>
                  <a:gd name="connsiteX38" fmla="*/ 295352 w 900273"/>
                  <a:gd name="connsiteY38" fmla="*/ 538890 h 700880"/>
                  <a:gd name="connsiteX39" fmla="*/ 369965 w 900273"/>
                  <a:gd name="connsiteY39" fmla="*/ 448403 h 700880"/>
                  <a:gd name="connsiteX40" fmla="*/ 433465 w 900273"/>
                  <a:gd name="connsiteY40" fmla="*/ 421415 h 700880"/>
                  <a:gd name="connsiteX41" fmla="*/ 490615 w 900273"/>
                  <a:gd name="connsiteY41" fmla="*/ 316640 h 700880"/>
                  <a:gd name="connsiteX42" fmla="*/ 549352 w 900273"/>
                  <a:gd name="connsiteY42" fmla="*/ 296003 h 700880"/>
                  <a:gd name="connsiteX43" fmla="*/ 581102 w 900273"/>
                  <a:gd name="connsiteY43" fmla="*/ 238853 h 700880"/>
                  <a:gd name="connsiteX44" fmla="*/ 638252 w 900273"/>
                  <a:gd name="connsiteY44" fmla="*/ 167415 h 700880"/>
                  <a:gd name="connsiteX45" fmla="*/ 758902 w 900273"/>
                  <a:gd name="connsiteY45" fmla="*/ 105503 h 700880"/>
                  <a:gd name="connsiteX46" fmla="*/ 900190 w 900273"/>
                  <a:gd name="connsiteY46" fmla="*/ 70578 h 70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00273" h="700880">
                    <a:moveTo>
                      <a:pt x="900190" y="70578"/>
                    </a:moveTo>
                    <a:cubicBezTo>
                      <a:pt x="896751" y="75076"/>
                      <a:pt x="750700" y="134342"/>
                      <a:pt x="738265" y="132490"/>
                    </a:cubicBezTo>
                    <a:cubicBezTo>
                      <a:pt x="725830" y="130638"/>
                      <a:pt x="808115" y="81161"/>
                      <a:pt x="825577" y="59465"/>
                    </a:cubicBezTo>
                    <a:cubicBezTo>
                      <a:pt x="843039" y="37769"/>
                      <a:pt x="861032" y="-11179"/>
                      <a:pt x="843040" y="2315"/>
                    </a:cubicBezTo>
                    <a:cubicBezTo>
                      <a:pt x="825048" y="15809"/>
                      <a:pt x="733237" y="127463"/>
                      <a:pt x="717627" y="140428"/>
                    </a:cubicBezTo>
                    <a:cubicBezTo>
                      <a:pt x="702017" y="153393"/>
                      <a:pt x="757314" y="77986"/>
                      <a:pt x="749377" y="80103"/>
                    </a:cubicBezTo>
                    <a:cubicBezTo>
                      <a:pt x="741440" y="82220"/>
                      <a:pt x="685348" y="132491"/>
                      <a:pt x="670002" y="153128"/>
                    </a:cubicBezTo>
                    <a:cubicBezTo>
                      <a:pt x="654656" y="173765"/>
                      <a:pt x="662594" y="201811"/>
                      <a:pt x="657302" y="203928"/>
                    </a:cubicBezTo>
                    <a:cubicBezTo>
                      <a:pt x="652010" y="206045"/>
                      <a:pt x="639575" y="162918"/>
                      <a:pt x="638252" y="165828"/>
                    </a:cubicBezTo>
                    <a:cubicBezTo>
                      <a:pt x="636929" y="168738"/>
                      <a:pt x="657832" y="211071"/>
                      <a:pt x="649365" y="221390"/>
                    </a:cubicBezTo>
                    <a:cubicBezTo>
                      <a:pt x="640898" y="231709"/>
                      <a:pt x="616027" y="226417"/>
                      <a:pt x="587452" y="227740"/>
                    </a:cubicBezTo>
                    <a:cubicBezTo>
                      <a:pt x="558877" y="229063"/>
                      <a:pt x="470242" y="228799"/>
                      <a:pt x="477915" y="229328"/>
                    </a:cubicBezTo>
                    <a:cubicBezTo>
                      <a:pt x="485588" y="229857"/>
                      <a:pt x="618409" y="225623"/>
                      <a:pt x="633490" y="230915"/>
                    </a:cubicBezTo>
                    <a:cubicBezTo>
                      <a:pt x="648571" y="236207"/>
                      <a:pt x="585335" y="235678"/>
                      <a:pt x="568402" y="261078"/>
                    </a:cubicBezTo>
                    <a:cubicBezTo>
                      <a:pt x="551469" y="286478"/>
                      <a:pt x="536917" y="372467"/>
                      <a:pt x="531890" y="383315"/>
                    </a:cubicBezTo>
                    <a:cubicBezTo>
                      <a:pt x="526863" y="394163"/>
                      <a:pt x="547765" y="340717"/>
                      <a:pt x="538240" y="326165"/>
                    </a:cubicBezTo>
                    <a:cubicBezTo>
                      <a:pt x="528715" y="311613"/>
                      <a:pt x="500140" y="300765"/>
                      <a:pt x="474740" y="296003"/>
                    </a:cubicBezTo>
                    <a:cubicBezTo>
                      <a:pt x="449340" y="291241"/>
                      <a:pt x="379226" y="296003"/>
                      <a:pt x="385840" y="297590"/>
                    </a:cubicBezTo>
                    <a:cubicBezTo>
                      <a:pt x="392454" y="299177"/>
                      <a:pt x="501992" y="298913"/>
                      <a:pt x="514427" y="305528"/>
                    </a:cubicBezTo>
                    <a:cubicBezTo>
                      <a:pt x="526862" y="312143"/>
                      <a:pt x="476591" y="319286"/>
                      <a:pt x="460452" y="337278"/>
                    </a:cubicBezTo>
                    <a:cubicBezTo>
                      <a:pt x="444312" y="355270"/>
                      <a:pt x="420765" y="388078"/>
                      <a:pt x="417590" y="413478"/>
                    </a:cubicBezTo>
                    <a:cubicBezTo>
                      <a:pt x="414415" y="438878"/>
                      <a:pt x="448281" y="482799"/>
                      <a:pt x="441402" y="489678"/>
                    </a:cubicBezTo>
                    <a:cubicBezTo>
                      <a:pt x="434523" y="496557"/>
                      <a:pt x="393248" y="449991"/>
                      <a:pt x="376315" y="454753"/>
                    </a:cubicBezTo>
                    <a:cubicBezTo>
                      <a:pt x="359382" y="459515"/>
                      <a:pt x="346946" y="496822"/>
                      <a:pt x="339802" y="518253"/>
                    </a:cubicBezTo>
                    <a:cubicBezTo>
                      <a:pt x="332658" y="539684"/>
                      <a:pt x="335304" y="579371"/>
                      <a:pt x="333452" y="583340"/>
                    </a:cubicBezTo>
                    <a:cubicBezTo>
                      <a:pt x="331600" y="587309"/>
                      <a:pt x="327632" y="539419"/>
                      <a:pt x="328690" y="542065"/>
                    </a:cubicBezTo>
                    <a:cubicBezTo>
                      <a:pt x="329748" y="544711"/>
                      <a:pt x="356471" y="585457"/>
                      <a:pt x="339802" y="599215"/>
                    </a:cubicBezTo>
                    <a:cubicBezTo>
                      <a:pt x="323133" y="612973"/>
                      <a:pt x="258310" y="616678"/>
                      <a:pt x="228677" y="624615"/>
                    </a:cubicBezTo>
                    <a:cubicBezTo>
                      <a:pt x="199044" y="632552"/>
                      <a:pt x="152477" y="646311"/>
                      <a:pt x="162002" y="646840"/>
                    </a:cubicBezTo>
                    <a:cubicBezTo>
                      <a:pt x="171527" y="647369"/>
                      <a:pt x="280271" y="619059"/>
                      <a:pt x="285827" y="627790"/>
                    </a:cubicBezTo>
                    <a:cubicBezTo>
                      <a:pt x="291383" y="636521"/>
                      <a:pt x="213067" y="691291"/>
                      <a:pt x="195340" y="699228"/>
                    </a:cubicBezTo>
                    <a:cubicBezTo>
                      <a:pt x="177613" y="707165"/>
                      <a:pt x="199044" y="684411"/>
                      <a:pt x="179465" y="675415"/>
                    </a:cubicBezTo>
                    <a:cubicBezTo>
                      <a:pt x="159886" y="666419"/>
                      <a:pt x="107763" y="666155"/>
                      <a:pt x="77865" y="645253"/>
                    </a:cubicBezTo>
                    <a:cubicBezTo>
                      <a:pt x="47967" y="624351"/>
                      <a:pt x="2458" y="555824"/>
                      <a:pt x="77" y="550003"/>
                    </a:cubicBezTo>
                    <a:cubicBezTo>
                      <a:pt x="-2304" y="544182"/>
                      <a:pt x="50612" y="602920"/>
                      <a:pt x="63577" y="610328"/>
                    </a:cubicBezTo>
                    <a:cubicBezTo>
                      <a:pt x="76542" y="617736"/>
                      <a:pt x="72838" y="592866"/>
                      <a:pt x="77865" y="594453"/>
                    </a:cubicBezTo>
                    <a:cubicBezTo>
                      <a:pt x="82892" y="596040"/>
                      <a:pt x="65959" y="613503"/>
                      <a:pt x="93740" y="619853"/>
                    </a:cubicBezTo>
                    <a:cubicBezTo>
                      <a:pt x="121521" y="626203"/>
                      <a:pt x="210950" y="646047"/>
                      <a:pt x="244552" y="632553"/>
                    </a:cubicBezTo>
                    <a:cubicBezTo>
                      <a:pt x="278154" y="619059"/>
                      <a:pt x="274450" y="569582"/>
                      <a:pt x="295352" y="538890"/>
                    </a:cubicBezTo>
                    <a:cubicBezTo>
                      <a:pt x="316254" y="508198"/>
                      <a:pt x="346946" y="467982"/>
                      <a:pt x="369965" y="448403"/>
                    </a:cubicBezTo>
                    <a:cubicBezTo>
                      <a:pt x="392984" y="428824"/>
                      <a:pt x="413357" y="443375"/>
                      <a:pt x="433465" y="421415"/>
                    </a:cubicBezTo>
                    <a:cubicBezTo>
                      <a:pt x="453573" y="399455"/>
                      <a:pt x="471301" y="337542"/>
                      <a:pt x="490615" y="316640"/>
                    </a:cubicBezTo>
                    <a:cubicBezTo>
                      <a:pt x="509929" y="295738"/>
                      <a:pt x="534271" y="308968"/>
                      <a:pt x="549352" y="296003"/>
                    </a:cubicBezTo>
                    <a:cubicBezTo>
                      <a:pt x="564433" y="283039"/>
                      <a:pt x="566285" y="260284"/>
                      <a:pt x="581102" y="238853"/>
                    </a:cubicBezTo>
                    <a:cubicBezTo>
                      <a:pt x="595919" y="217422"/>
                      <a:pt x="608619" y="189640"/>
                      <a:pt x="638252" y="167415"/>
                    </a:cubicBezTo>
                    <a:cubicBezTo>
                      <a:pt x="667885" y="145190"/>
                      <a:pt x="717362" y="120584"/>
                      <a:pt x="758902" y="105503"/>
                    </a:cubicBezTo>
                    <a:cubicBezTo>
                      <a:pt x="800442" y="90422"/>
                      <a:pt x="903629" y="66080"/>
                      <a:pt x="900190" y="7057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0FCDD5B0-24E3-4C44-BB55-74A789B68069}"/>
                  </a:ext>
                </a:extLst>
              </p:cNvPr>
              <p:cNvSpPr/>
              <p:nvPr/>
            </p:nvSpPr>
            <p:spPr>
              <a:xfrm>
                <a:off x="6656258" y="1775524"/>
                <a:ext cx="582109" cy="628201"/>
              </a:xfrm>
              <a:custGeom>
                <a:avLst/>
                <a:gdLst>
                  <a:gd name="connsiteX0" fmla="*/ 130 w 582109"/>
                  <a:gd name="connsiteY0" fmla="*/ 97726 h 628201"/>
                  <a:gd name="connsiteX1" fmla="*/ 79505 w 582109"/>
                  <a:gd name="connsiteY1" fmla="*/ 889 h 628201"/>
                  <a:gd name="connsiteX2" fmla="*/ 104905 w 582109"/>
                  <a:gd name="connsiteY2" fmla="*/ 56451 h 628201"/>
                  <a:gd name="connsiteX3" fmla="*/ 171580 w 582109"/>
                  <a:gd name="connsiteY3" fmla="*/ 169164 h 628201"/>
                  <a:gd name="connsiteX4" fmla="*/ 184280 w 582109"/>
                  <a:gd name="connsiteY4" fmla="*/ 118364 h 628201"/>
                  <a:gd name="connsiteX5" fmla="*/ 279530 w 582109"/>
                  <a:gd name="connsiteY5" fmla="*/ 104076 h 628201"/>
                  <a:gd name="connsiteX6" fmla="*/ 139830 w 582109"/>
                  <a:gd name="connsiteY6" fmla="*/ 164401 h 628201"/>
                  <a:gd name="connsiteX7" fmla="*/ 74742 w 582109"/>
                  <a:gd name="connsiteY7" fmla="*/ 232664 h 628201"/>
                  <a:gd name="connsiteX8" fmla="*/ 127130 w 582109"/>
                  <a:gd name="connsiteY8" fmla="*/ 243776 h 628201"/>
                  <a:gd name="connsiteX9" fmla="*/ 166817 w 582109"/>
                  <a:gd name="connsiteY9" fmla="*/ 296164 h 628201"/>
                  <a:gd name="connsiteX10" fmla="*/ 182692 w 582109"/>
                  <a:gd name="connsiteY10" fmla="*/ 292989 h 628201"/>
                  <a:gd name="connsiteX11" fmla="*/ 266830 w 582109"/>
                  <a:gd name="connsiteY11" fmla="*/ 462851 h 628201"/>
                  <a:gd name="connsiteX12" fmla="*/ 243017 w 582109"/>
                  <a:gd name="connsiteY12" fmla="*/ 400939 h 628201"/>
                  <a:gd name="connsiteX13" fmla="*/ 308105 w 582109"/>
                  <a:gd name="connsiteY13" fmla="*/ 485076 h 628201"/>
                  <a:gd name="connsiteX14" fmla="*/ 330330 w 582109"/>
                  <a:gd name="connsiteY14" fmla="*/ 462851 h 628201"/>
                  <a:gd name="connsiteX15" fmla="*/ 408117 w 582109"/>
                  <a:gd name="connsiteY15" fmla="*/ 516826 h 628201"/>
                  <a:gd name="connsiteX16" fmla="*/ 528767 w 582109"/>
                  <a:gd name="connsiteY16" fmla="*/ 540639 h 628201"/>
                  <a:gd name="connsiteX17" fmla="*/ 336680 w 582109"/>
                  <a:gd name="connsiteY17" fmla="*/ 524764 h 628201"/>
                  <a:gd name="connsiteX18" fmla="*/ 581155 w 582109"/>
                  <a:gd name="connsiteY18" fmla="*/ 618426 h 628201"/>
                  <a:gd name="connsiteX19" fmla="*/ 425580 w 582109"/>
                  <a:gd name="connsiteY19" fmla="*/ 591439 h 628201"/>
                  <a:gd name="connsiteX20" fmla="*/ 533530 w 582109"/>
                  <a:gd name="connsiteY20" fmla="*/ 627951 h 628201"/>
                  <a:gd name="connsiteX21" fmla="*/ 409705 w 582109"/>
                  <a:gd name="connsiteY21" fmla="*/ 569214 h 628201"/>
                  <a:gd name="connsiteX22" fmla="*/ 308105 w 582109"/>
                  <a:gd name="connsiteY22" fmla="*/ 450151 h 628201"/>
                  <a:gd name="connsiteX23" fmla="*/ 116017 w 582109"/>
                  <a:gd name="connsiteY23" fmla="*/ 227901 h 628201"/>
                  <a:gd name="connsiteX24" fmla="*/ 182692 w 582109"/>
                  <a:gd name="connsiteY24" fmla="*/ 105664 h 628201"/>
                  <a:gd name="connsiteX25" fmla="*/ 100142 w 582109"/>
                  <a:gd name="connsiteY25" fmla="*/ 38989 h 628201"/>
                  <a:gd name="connsiteX26" fmla="*/ 130 w 582109"/>
                  <a:gd name="connsiteY26" fmla="*/ 97726 h 62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82109" h="628201">
                    <a:moveTo>
                      <a:pt x="130" y="97726"/>
                    </a:moveTo>
                    <a:cubicBezTo>
                      <a:pt x="-3309" y="91376"/>
                      <a:pt x="62043" y="7768"/>
                      <a:pt x="79505" y="889"/>
                    </a:cubicBezTo>
                    <a:cubicBezTo>
                      <a:pt x="96967" y="-5990"/>
                      <a:pt x="89559" y="28405"/>
                      <a:pt x="104905" y="56451"/>
                    </a:cubicBezTo>
                    <a:cubicBezTo>
                      <a:pt x="120251" y="84497"/>
                      <a:pt x="158351" y="158845"/>
                      <a:pt x="171580" y="169164"/>
                    </a:cubicBezTo>
                    <a:cubicBezTo>
                      <a:pt x="184809" y="179483"/>
                      <a:pt x="166288" y="129212"/>
                      <a:pt x="184280" y="118364"/>
                    </a:cubicBezTo>
                    <a:cubicBezTo>
                      <a:pt x="202272" y="107516"/>
                      <a:pt x="286938" y="96403"/>
                      <a:pt x="279530" y="104076"/>
                    </a:cubicBezTo>
                    <a:cubicBezTo>
                      <a:pt x="272122" y="111749"/>
                      <a:pt x="173961" y="142970"/>
                      <a:pt x="139830" y="164401"/>
                    </a:cubicBezTo>
                    <a:cubicBezTo>
                      <a:pt x="105699" y="185832"/>
                      <a:pt x="76859" y="219435"/>
                      <a:pt x="74742" y="232664"/>
                    </a:cubicBezTo>
                    <a:cubicBezTo>
                      <a:pt x="72625" y="245893"/>
                      <a:pt x="111784" y="233193"/>
                      <a:pt x="127130" y="243776"/>
                    </a:cubicBezTo>
                    <a:cubicBezTo>
                      <a:pt x="142476" y="254359"/>
                      <a:pt x="157557" y="287962"/>
                      <a:pt x="166817" y="296164"/>
                    </a:cubicBezTo>
                    <a:cubicBezTo>
                      <a:pt x="176077" y="304366"/>
                      <a:pt x="166023" y="265208"/>
                      <a:pt x="182692" y="292989"/>
                    </a:cubicBezTo>
                    <a:cubicBezTo>
                      <a:pt x="199361" y="320770"/>
                      <a:pt x="256776" y="444859"/>
                      <a:pt x="266830" y="462851"/>
                    </a:cubicBezTo>
                    <a:cubicBezTo>
                      <a:pt x="276884" y="480843"/>
                      <a:pt x="236138" y="397235"/>
                      <a:pt x="243017" y="400939"/>
                    </a:cubicBezTo>
                    <a:cubicBezTo>
                      <a:pt x="249896" y="404643"/>
                      <a:pt x="293553" y="474757"/>
                      <a:pt x="308105" y="485076"/>
                    </a:cubicBezTo>
                    <a:cubicBezTo>
                      <a:pt x="322657" y="495395"/>
                      <a:pt x="313661" y="457559"/>
                      <a:pt x="330330" y="462851"/>
                    </a:cubicBezTo>
                    <a:cubicBezTo>
                      <a:pt x="346999" y="468143"/>
                      <a:pt x="375044" y="503861"/>
                      <a:pt x="408117" y="516826"/>
                    </a:cubicBezTo>
                    <a:cubicBezTo>
                      <a:pt x="441190" y="529791"/>
                      <a:pt x="540673" y="539316"/>
                      <a:pt x="528767" y="540639"/>
                    </a:cubicBezTo>
                    <a:cubicBezTo>
                      <a:pt x="516861" y="541962"/>
                      <a:pt x="327949" y="511800"/>
                      <a:pt x="336680" y="524764"/>
                    </a:cubicBezTo>
                    <a:cubicBezTo>
                      <a:pt x="345411" y="537728"/>
                      <a:pt x="566339" y="607314"/>
                      <a:pt x="581155" y="618426"/>
                    </a:cubicBezTo>
                    <a:cubicBezTo>
                      <a:pt x="595971" y="629538"/>
                      <a:pt x="433518" y="589851"/>
                      <a:pt x="425580" y="591439"/>
                    </a:cubicBezTo>
                    <a:cubicBezTo>
                      <a:pt x="417642" y="593027"/>
                      <a:pt x="536176" y="631655"/>
                      <a:pt x="533530" y="627951"/>
                    </a:cubicBezTo>
                    <a:cubicBezTo>
                      <a:pt x="530884" y="624247"/>
                      <a:pt x="447276" y="598847"/>
                      <a:pt x="409705" y="569214"/>
                    </a:cubicBezTo>
                    <a:cubicBezTo>
                      <a:pt x="372134" y="539581"/>
                      <a:pt x="357053" y="507037"/>
                      <a:pt x="308105" y="450151"/>
                    </a:cubicBezTo>
                    <a:cubicBezTo>
                      <a:pt x="259157" y="393265"/>
                      <a:pt x="136919" y="285316"/>
                      <a:pt x="116017" y="227901"/>
                    </a:cubicBezTo>
                    <a:cubicBezTo>
                      <a:pt x="95115" y="170487"/>
                      <a:pt x="185338" y="137149"/>
                      <a:pt x="182692" y="105664"/>
                    </a:cubicBezTo>
                    <a:cubicBezTo>
                      <a:pt x="180046" y="74179"/>
                      <a:pt x="131363" y="47191"/>
                      <a:pt x="100142" y="38989"/>
                    </a:cubicBezTo>
                    <a:cubicBezTo>
                      <a:pt x="68921" y="30787"/>
                      <a:pt x="3569" y="104076"/>
                      <a:pt x="130" y="977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8B24CCBD-FCF6-4F6F-BB3E-D67ADC626677}"/>
                  </a:ext>
                </a:extLst>
              </p:cNvPr>
              <p:cNvSpPr/>
              <p:nvPr/>
            </p:nvSpPr>
            <p:spPr>
              <a:xfrm>
                <a:off x="6819132" y="1920803"/>
                <a:ext cx="437805" cy="593818"/>
              </a:xfrm>
              <a:custGeom>
                <a:avLst/>
                <a:gdLst>
                  <a:gd name="connsiteX0" fmla="*/ 172218 w 437805"/>
                  <a:gd name="connsiteY0" fmla="*/ 31822 h 593818"/>
                  <a:gd name="connsiteX1" fmla="*/ 102368 w 437805"/>
                  <a:gd name="connsiteY1" fmla="*/ 77860 h 593818"/>
                  <a:gd name="connsiteX2" fmla="*/ 142056 w 437805"/>
                  <a:gd name="connsiteY2" fmla="*/ 119135 h 593818"/>
                  <a:gd name="connsiteX3" fmla="*/ 123006 w 437805"/>
                  <a:gd name="connsiteY3" fmla="*/ 200097 h 593818"/>
                  <a:gd name="connsiteX4" fmla="*/ 135706 w 437805"/>
                  <a:gd name="connsiteY4" fmla="*/ 193747 h 593818"/>
                  <a:gd name="connsiteX5" fmla="*/ 151581 w 437805"/>
                  <a:gd name="connsiteY5" fmla="*/ 190572 h 593818"/>
                  <a:gd name="connsiteX6" fmla="*/ 197618 w 437805"/>
                  <a:gd name="connsiteY6" fmla="*/ 242960 h 593818"/>
                  <a:gd name="connsiteX7" fmla="*/ 311918 w 437805"/>
                  <a:gd name="connsiteY7" fmla="*/ 387422 h 593818"/>
                  <a:gd name="connsiteX8" fmla="*/ 219843 w 437805"/>
                  <a:gd name="connsiteY8" fmla="*/ 338210 h 593818"/>
                  <a:gd name="connsiteX9" fmla="*/ 361131 w 437805"/>
                  <a:gd name="connsiteY9" fmla="*/ 327097 h 593818"/>
                  <a:gd name="connsiteX10" fmla="*/ 276993 w 437805"/>
                  <a:gd name="connsiteY10" fmla="*/ 341385 h 593818"/>
                  <a:gd name="connsiteX11" fmla="*/ 367481 w 437805"/>
                  <a:gd name="connsiteY11" fmla="*/ 408060 h 593818"/>
                  <a:gd name="connsiteX12" fmla="*/ 416693 w 437805"/>
                  <a:gd name="connsiteY12" fmla="*/ 477910 h 593818"/>
                  <a:gd name="connsiteX13" fmla="*/ 392881 w 437805"/>
                  <a:gd name="connsiteY13" fmla="*/ 593797 h 593818"/>
                  <a:gd name="connsiteX14" fmla="*/ 429393 w 437805"/>
                  <a:gd name="connsiteY14" fmla="*/ 468385 h 593818"/>
                  <a:gd name="connsiteX15" fmla="*/ 416693 w 437805"/>
                  <a:gd name="connsiteY15" fmla="*/ 516010 h 593818"/>
                  <a:gd name="connsiteX16" fmla="*/ 218256 w 437805"/>
                  <a:gd name="connsiteY16" fmla="*/ 477910 h 593818"/>
                  <a:gd name="connsiteX17" fmla="*/ 396056 w 437805"/>
                  <a:gd name="connsiteY17" fmla="*/ 458860 h 593818"/>
                  <a:gd name="connsiteX18" fmla="*/ 269056 w 437805"/>
                  <a:gd name="connsiteY18" fmla="*/ 342972 h 593818"/>
                  <a:gd name="connsiteX19" fmla="*/ 167456 w 437805"/>
                  <a:gd name="connsiteY19" fmla="*/ 255660 h 593818"/>
                  <a:gd name="connsiteX20" fmla="*/ 196031 w 437805"/>
                  <a:gd name="connsiteY20" fmla="*/ 257247 h 593818"/>
                  <a:gd name="connsiteX21" fmla="*/ 111893 w 437805"/>
                  <a:gd name="connsiteY21" fmla="*/ 122310 h 593818"/>
                  <a:gd name="connsiteX22" fmla="*/ 2356 w 437805"/>
                  <a:gd name="connsiteY22" fmla="*/ 3247 h 593818"/>
                  <a:gd name="connsiteX23" fmla="*/ 42043 w 437805"/>
                  <a:gd name="connsiteY23" fmla="*/ 34997 h 593818"/>
                  <a:gd name="connsiteX24" fmla="*/ 103956 w 437805"/>
                  <a:gd name="connsiteY24" fmla="*/ 49285 h 593818"/>
                  <a:gd name="connsiteX25" fmla="*/ 172218 w 437805"/>
                  <a:gd name="connsiteY25" fmla="*/ 31822 h 59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7805" h="593818">
                    <a:moveTo>
                      <a:pt x="172218" y="31822"/>
                    </a:moveTo>
                    <a:cubicBezTo>
                      <a:pt x="171953" y="36584"/>
                      <a:pt x="107395" y="63308"/>
                      <a:pt x="102368" y="77860"/>
                    </a:cubicBezTo>
                    <a:cubicBezTo>
                      <a:pt x="97341" y="92412"/>
                      <a:pt x="138616" y="98762"/>
                      <a:pt x="142056" y="119135"/>
                    </a:cubicBezTo>
                    <a:cubicBezTo>
                      <a:pt x="145496" y="139508"/>
                      <a:pt x="124064" y="187662"/>
                      <a:pt x="123006" y="200097"/>
                    </a:cubicBezTo>
                    <a:cubicBezTo>
                      <a:pt x="121948" y="212532"/>
                      <a:pt x="130944" y="195334"/>
                      <a:pt x="135706" y="193747"/>
                    </a:cubicBezTo>
                    <a:cubicBezTo>
                      <a:pt x="140468" y="192160"/>
                      <a:pt x="141262" y="182370"/>
                      <a:pt x="151581" y="190572"/>
                    </a:cubicBezTo>
                    <a:cubicBezTo>
                      <a:pt x="161900" y="198774"/>
                      <a:pt x="170895" y="210152"/>
                      <a:pt x="197618" y="242960"/>
                    </a:cubicBezTo>
                    <a:cubicBezTo>
                      <a:pt x="224341" y="275768"/>
                      <a:pt x="308214" y="371547"/>
                      <a:pt x="311918" y="387422"/>
                    </a:cubicBezTo>
                    <a:cubicBezTo>
                      <a:pt x="315622" y="403297"/>
                      <a:pt x="211641" y="348264"/>
                      <a:pt x="219843" y="338210"/>
                    </a:cubicBezTo>
                    <a:cubicBezTo>
                      <a:pt x="228045" y="328156"/>
                      <a:pt x="351606" y="326568"/>
                      <a:pt x="361131" y="327097"/>
                    </a:cubicBezTo>
                    <a:cubicBezTo>
                      <a:pt x="370656" y="327626"/>
                      <a:pt x="275935" y="327891"/>
                      <a:pt x="276993" y="341385"/>
                    </a:cubicBezTo>
                    <a:cubicBezTo>
                      <a:pt x="278051" y="354879"/>
                      <a:pt x="344198" y="385306"/>
                      <a:pt x="367481" y="408060"/>
                    </a:cubicBezTo>
                    <a:cubicBezTo>
                      <a:pt x="390764" y="430814"/>
                      <a:pt x="412460" y="446954"/>
                      <a:pt x="416693" y="477910"/>
                    </a:cubicBezTo>
                    <a:cubicBezTo>
                      <a:pt x="420926" y="508866"/>
                      <a:pt x="390764" y="595385"/>
                      <a:pt x="392881" y="593797"/>
                    </a:cubicBezTo>
                    <a:cubicBezTo>
                      <a:pt x="394998" y="592209"/>
                      <a:pt x="425424" y="481349"/>
                      <a:pt x="429393" y="468385"/>
                    </a:cubicBezTo>
                    <a:cubicBezTo>
                      <a:pt x="433362" y="455421"/>
                      <a:pt x="451882" y="514423"/>
                      <a:pt x="416693" y="516010"/>
                    </a:cubicBezTo>
                    <a:cubicBezTo>
                      <a:pt x="381504" y="517597"/>
                      <a:pt x="221696" y="487435"/>
                      <a:pt x="218256" y="477910"/>
                    </a:cubicBezTo>
                    <a:cubicBezTo>
                      <a:pt x="214817" y="468385"/>
                      <a:pt x="387589" y="481350"/>
                      <a:pt x="396056" y="458860"/>
                    </a:cubicBezTo>
                    <a:cubicBezTo>
                      <a:pt x="404523" y="436370"/>
                      <a:pt x="307156" y="376839"/>
                      <a:pt x="269056" y="342972"/>
                    </a:cubicBezTo>
                    <a:cubicBezTo>
                      <a:pt x="230956" y="309105"/>
                      <a:pt x="179627" y="269947"/>
                      <a:pt x="167456" y="255660"/>
                    </a:cubicBezTo>
                    <a:cubicBezTo>
                      <a:pt x="155285" y="241373"/>
                      <a:pt x="205291" y="279472"/>
                      <a:pt x="196031" y="257247"/>
                    </a:cubicBezTo>
                    <a:cubicBezTo>
                      <a:pt x="186771" y="235022"/>
                      <a:pt x="144172" y="164643"/>
                      <a:pt x="111893" y="122310"/>
                    </a:cubicBezTo>
                    <a:cubicBezTo>
                      <a:pt x="79614" y="79977"/>
                      <a:pt x="13998" y="17799"/>
                      <a:pt x="2356" y="3247"/>
                    </a:cubicBezTo>
                    <a:cubicBezTo>
                      <a:pt x="-9286" y="-11305"/>
                      <a:pt x="25110" y="27324"/>
                      <a:pt x="42043" y="34997"/>
                    </a:cubicBezTo>
                    <a:cubicBezTo>
                      <a:pt x="58976" y="42670"/>
                      <a:pt x="81996" y="49814"/>
                      <a:pt x="103956" y="49285"/>
                    </a:cubicBezTo>
                    <a:cubicBezTo>
                      <a:pt x="125916" y="48756"/>
                      <a:pt x="172483" y="27060"/>
                      <a:pt x="172218" y="3182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8D5D57CB-6D55-4E46-8C55-A1F6352017C7}"/>
                  </a:ext>
                </a:extLst>
              </p:cNvPr>
              <p:cNvSpPr/>
              <p:nvPr/>
            </p:nvSpPr>
            <p:spPr>
              <a:xfrm>
                <a:off x="5206770" y="1758950"/>
                <a:ext cx="114554" cy="588846"/>
              </a:xfrm>
              <a:custGeom>
                <a:avLst/>
                <a:gdLst>
                  <a:gd name="connsiteX0" fmla="*/ 114530 w 114554"/>
                  <a:gd name="connsiteY0" fmla="*/ 61913 h 588846"/>
                  <a:gd name="connsiteX1" fmla="*/ 73255 w 114554"/>
                  <a:gd name="connsiteY1" fmla="*/ 182563 h 588846"/>
                  <a:gd name="connsiteX2" fmla="*/ 79605 w 114554"/>
                  <a:gd name="connsiteY2" fmla="*/ 0 h 588846"/>
                  <a:gd name="connsiteX3" fmla="*/ 79605 w 114554"/>
                  <a:gd name="connsiteY3" fmla="*/ 0 h 588846"/>
                  <a:gd name="connsiteX4" fmla="*/ 78018 w 114554"/>
                  <a:gd name="connsiteY4" fmla="*/ 201613 h 588846"/>
                  <a:gd name="connsiteX5" fmla="*/ 73255 w 114554"/>
                  <a:gd name="connsiteY5" fmla="*/ 228600 h 588846"/>
                  <a:gd name="connsiteX6" fmla="*/ 82780 w 114554"/>
                  <a:gd name="connsiteY6" fmla="*/ 200025 h 588846"/>
                  <a:gd name="connsiteX7" fmla="*/ 66905 w 114554"/>
                  <a:gd name="connsiteY7" fmla="*/ 288925 h 588846"/>
                  <a:gd name="connsiteX8" fmla="*/ 98655 w 114554"/>
                  <a:gd name="connsiteY8" fmla="*/ 223838 h 588846"/>
                  <a:gd name="connsiteX9" fmla="*/ 66905 w 114554"/>
                  <a:gd name="connsiteY9" fmla="*/ 288925 h 588846"/>
                  <a:gd name="connsiteX10" fmla="*/ 55793 w 114554"/>
                  <a:gd name="connsiteY10" fmla="*/ 411163 h 588846"/>
                  <a:gd name="connsiteX11" fmla="*/ 74843 w 114554"/>
                  <a:gd name="connsiteY11" fmla="*/ 358775 h 588846"/>
                  <a:gd name="connsiteX12" fmla="*/ 35155 w 114554"/>
                  <a:gd name="connsiteY12" fmla="*/ 450850 h 588846"/>
                  <a:gd name="connsiteX13" fmla="*/ 230 w 114554"/>
                  <a:gd name="connsiteY13" fmla="*/ 511175 h 588846"/>
                  <a:gd name="connsiteX14" fmla="*/ 52618 w 114554"/>
                  <a:gd name="connsiteY14" fmla="*/ 442913 h 588846"/>
                  <a:gd name="connsiteX15" fmla="*/ 3405 w 114554"/>
                  <a:gd name="connsiteY15" fmla="*/ 579438 h 588846"/>
                  <a:gd name="connsiteX16" fmla="*/ 16105 w 114554"/>
                  <a:gd name="connsiteY16" fmla="*/ 563563 h 588846"/>
                  <a:gd name="connsiteX17" fmla="*/ 46268 w 114554"/>
                  <a:gd name="connsiteY17" fmla="*/ 455613 h 588846"/>
                  <a:gd name="connsiteX18" fmla="*/ 57380 w 114554"/>
                  <a:gd name="connsiteY18" fmla="*/ 582613 h 588846"/>
                  <a:gd name="connsiteX19" fmla="*/ 68493 w 114554"/>
                  <a:gd name="connsiteY19" fmla="*/ 441325 h 588846"/>
                  <a:gd name="connsiteX20" fmla="*/ 68493 w 114554"/>
                  <a:gd name="connsiteY20" fmla="*/ 201613 h 588846"/>
                  <a:gd name="connsiteX21" fmla="*/ 68493 w 114554"/>
                  <a:gd name="connsiteY21" fmla="*/ 115888 h 588846"/>
                  <a:gd name="connsiteX22" fmla="*/ 79605 w 114554"/>
                  <a:gd name="connsiteY22" fmla="*/ 12700 h 588846"/>
                  <a:gd name="connsiteX23" fmla="*/ 114530 w 114554"/>
                  <a:gd name="connsiteY23" fmla="*/ 61913 h 58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4554" h="588846">
                    <a:moveTo>
                      <a:pt x="114530" y="61913"/>
                    </a:moveTo>
                    <a:cubicBezTo>
                      <a:pt x="113472" y="90223"/>
                      <a:pt x="79076" y="192882"/>
                      <a:pt x="73255" y="182563"/>
                    </a:cubicBezTo>
                    <a:cubicBezTo>
                      <a:pt x="67434" y="172244"/>
                      <a:pt x="79605" y="0"/>
                      <a:pt x="79605" y="0"/>
                    </a:cubicBezTo>
                    <a:lnTo>
                      <a:pt x="79605" y="0"/>
                    </a:lnTo>
                    <a:cubicBezTo>
                      <a:pt x="79341" y="33602"/>
                      <a:pt x="79076" y="163513"/>
                      <a:pt x="78018" y="201613"/>
                    </a:cubicBezTo>
                    <a:cubicBezTo>
                      <a:pt x="76960" y="239713"/>
                      <a:pt x="72461" y="228865"/>
                      <a:pt x="73255" y="228600"/>
                    </a:cubicBezTo>
                    <a:cubicBezTo>
                      <a:pt x="74049" y="228335"/>
                      <a:pt x="83838" y="189971"/>
                      <a:pt x="82780" y="200025"/>
                    </a:cubicBezTo>
                    <a:cubicBezTo>
                      <a:pt x="81722" y="210079"/>
                      <a:pt x="64259" y="284956"/>
                      <a:pt x="66905" y="288925"/>
                    </a:cubicBezTo>
                    <a:cubicBezTo>
                      <a:pt x="69551" y="292894"/>
                      <a:pt x="98655" y="223838"/>
                      <a:pt x="98655" y="223838"/>
                    </a:cubicBezTo>
                    <a:cubicBezTo>
                      <a:pt x="98655" y="223838"/>
                      <a:pt x="74049" y="257704"/>
                      <a:pt x="66905" y="288925"/>
                    </a:cubicBezTo>
                    <a:cubicBezTo>
                      <a:pt x="59761" y="320146"/>
                      <a:pt x="54470" y="399521"/>
                      <a:pt x="55793" y="411163"/>
                    </a:cubicBezTo>
                    <a:cubicBezTo>
                      <a:pt x="57116" y="422805"/>
                      <a:pt x="78283" y="352161"/>
                      <a:pt x="74843" y="358775"/>
                    </a:cubicBezTo>
                    <a:cubicBezTo>
                      <a:pt x="71403" y="365389"/>
                      <a:pt x="47590" y="425450"/>
                      <a:pt x="35155" y="450850"/>
                    </a:cubicBezTo>
                    <a:cubicBezTo>
                      <a:pt x="22719" y="476250"/>
                      <a:pt x="-2681" y="512498"/>
                      <a:pt x="230" y="511175"/>
                    </a:cubicBezTo>
                    <a:cubicBezTo>
                      <a:pt x="3141" y="509852"/>
                      <a:pt x="52089" y="431536"/>
                      <a:pt x="52618" y="442913"/>
                    </a:cubicBezTo>
                    <a:cubicBezTo>
                      <a:pt x="53147" y="454290"/>
                      <a:pt x="9490" y="559330"/>
                      <a:pt x="3405" y="579438"/>
                    </a:cubicBezTo>
                    <a:cubicBezTo>
                      <a:pt x="-2680" y="599546"/>
                      <a:pt x="8961" y="584200"/>
                      <a:pt x="16105" y="563563"/>
                    </a:cubicBezTo>
                    <a:cubicBezTo>
                      <a:pt x="23249" y="542926"/>
                      <a:pt x="39389" y="452438"/>
                      <a:pt x="46268" y="455613"/>
                    </a:cubicBezTo>
                    <a:cubicBezTo>
                      <a:pt x="53147" y="458788"/>
                      <a:pt x="53676" y="584994"/>
                      <a:pt x="57380" y="582613"/>
                    </a:cubicBezTo>
                    <a:cubicBezTo>
                      <a:pt x="61084" y="580232"/>
                      <a:pt x="66641" y="504825"/>
                      <a:pt x="68493" y="441325"/>
                    </a:cubicBezTo>
                    <a:cubicBezTo>
                      <a:pt x="70345" y="377825"/>
                      <a:pt x="68493" y="255852"/>
                      <a:pt x="68493" y="201613"/>
                    </a:cubicBezTo>
                    <a:cubicBezTo>
                      <a:pt x="68493" y="147374"/>
                      <a:pt x="66641" y="147374"/>
                      <a:pt x="68493" y="115888"/>
                    </a:cubicBezTo>
                    <a:cubicBezTo>
                      <a:pt x="70345" y="84403"/>
                      <a:pt x="77224" y="25135"/>
                      <a:pt x="79605" y="12700"/>
                    </a:cubicBezTo>
                    <a:cubicBezTo>
                      <a:pt x="81986" y="264"/>
                      <a:pt x="115588" y="33603"/>
                      <a:pt x="114530" y="619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9D28CAE9-D058-44BF-9D7B-F7F59B51C79C}"/>
                  </a:ext>
                </a:extLst>
              </p:cNvPr>
              <p:cNvSpPr/>
              <p:nvPr/>
            </p:nvSpPr>
            <p:spPr>
              <a:xfrm>
                <a:off x="5140818" y="1382688"/>
                <a:ext cx="149195" cy="757365"/>
              </a:xfrm>
              <a:custGeom>
                <a:avLst/>
                <a:gdLst>
                  <a:gd name="connsiteX0" fmla="*/ 55070 w 149195"/>
                  <a:gd name="connsiteY0" fmla="*/ 112737 h 757365"/>
                  <a:gd name="connsiteX1" fmla="*/ 55070 w 149195"/>
                  <a:gd name="connsiteY1" fmla="*/ 276250 h 757365"/>
                  <a:gd name="connsiteX2" fmla="*/ 78882 w 149195"/>
                  <a:gd name="connsiteY2" fmla="*/ 360387 h 757365"/>
                  <a:gd name="connsiteX3" fmla="*/ 118570 w 149195"/>
                  <a:gd name="connsiteY3" fmla="*/ 488975 h 757365"/>
                  <a:gd name="connsiteX4" fmla="*/ 63007 w 149195"/>
                  <a:gd name="connsiteY4" fmla="*/ 352450 h 757365"/>
                  <a:gd name="connsiteX5" fmla="*/ 118570 w 149195"/>
                  <a:gd name="connsiteY5" fmla="*/ 568350 h 757365"/>
                  <a:gd name="connsiteX6" fmla="*/ 137620 w 149195"/>
                  <a:gd name="connsiteY6" fmla="*/ 757262 h 757365"/>
                  <a:gd name="connsiteX7" fmla="*/ 145557 w 149195"/>
                  <a:gd name="connsiteY7" fmla="*/ 592162 h 757365"/>
                  <a:gd name="connsiteX8" fmla="*/ 77295 w 149195"/>
                  <a:gd name="connsiteY8" fmla="*/ 412775 h 757365"/>
                  <a:gd name="connsiteX9" fmla="*/ 28082 w 149195"/>
                  <a:gd name="connsiteY9" fmla="*/ 342925 h 757365"/>
                  <a:gd name="connsiteX10" fmla="*/ 56657 w 149195"/>
                  <a:gd name="connsiteY10" fmla="*/ 365150 h 757365"/>
                  <a:gd name="connsiteX11" fmla="*/ 31257 w 149195"/>
                  <a:gd name="connsiteY11" fmla="*/ 284187 h 757365"/>
                  <a:gd name="connsiteX12" fmla="*/ 2682 w 149195"/>
                  <a:gd name="connsiteY12" fmla="*/ 25 h 757365"/>
                  <a:gd name="connsiteX13" fmla="*/ 4270 w 149195"/>
                  <a:gd name="connsiteY13" fmla="*/ 266725 h 757365"/>
                  <a:gd name="connsiteX14" fmla="*/ 55070 w 149195"/>
                  <a:gd name="connsiteY14" fmla="*/ 112737 h 75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9195" h="757365">
                    <a:moveTo>
                      <a:pt x="55070" y="112737"/>
                    </a:moveTo>
                    <a:cubicBezTo>
                      <a:pt x="63537" y="114324"/>
                      <a:pt x="51101" y="234975"/>
                      <a:pt x="55070" y="276250"/>
                    </a:cubicBezTo>
                    <a:cubicBezTo>
                      <a:pt x="59039" y="317525"/>
                      <a:pt x="68299" y="324933"/>
                      <a:pt x="78882" y="360387"/>
                    </a:cubicBezTo>
                    <a:cubicBezTo>
                      <a:pt x="89465" y="395841"/>
                      <a:pt x="121216" y="490298"/>
                      <a:pt x="118570" y="488975"/>
                    </a:cubicBezTo>
                    <a:cubicBezTo>
                      <a:pt x="115924" y="487652"/>
                      <a:pt x="63007" y="339221"/>
                      <a:pt x="63007" y="352450"/>
                    </a:cubicBezTo>
                    <a:cubicBezTo>
                      <a:pt x="63007" y="365679"/>
                      <a:pt x="106135" y="500881"/>
                      <a:pt x="118570" y="568350"/>
                    </a:cubicBezTo>
                    <a:cubicBezTo>
                      <a:pt x="131005" y="635819"/>
                      <a:pt x="133122" y="753293"/>
                      <a:pt x="137620" y="757262"/>
                    </a:cubicBezTo>
                    <a:cubicBezTo>
                      <a:pt x="142118" y="761231"/>
                      <a:pt x="155611" y="649577"/>
                      <a:pt x="145557" y="592162"/>
                    </a:cubicBezTo>
                    <a:cubicBezTo>
                      <a:pt x="135503" y="534748"/>
                      <a:pt x="96874" y="454314"/>
                      <a:pt x="77295" y="412775"/>
                    </a:cubicBezTo>
                    <a:cubicBezTo>
                      <a:pt x="57716" y="371236"/>
                      <a:pt x="31522" y="350863"/>
                      <a:pt x="28082" y="342925"/>
                    </a:cubicBezTo>
                    <a:cubicBezTo>
                      <a:pt x="24642" y="334988"/>
                      <a:pt x="56128" y="374940"/>
                      <a:pt x="56657" y="365150"/>
                    </a:cubicBezTo>
                    <a:cubicBezTo>
                      <a:pt x="57186" y="355360"/>
                      <a:pt x="40253" y="345041"/>
                      <a:pt x="31257" y="284187"/>
                    </a:cubicBezTo>
                    <a:cubicBezTo>
                      <a:pt x="22261" y="223333"/>
                      <a:pt x="7180" y="2935"/>
                      <a:pt x="2682" y="25"/>
                    </a:cubicBezTo>
                    <a:cubicBezTo>
                      <a:pt x="-1816" y="-2885"/>
                      <a:pt x="-228" y="244500"/>
                      <a:pt x="4270" y="266725"/>
                    </a:cubicBezTo>
                    <a:cubicBezTo>
                      <a:pt x="8768" y="288950"/>
                      <a:pt x="46603" y="111150"/>
                      <a:pt x="55070" y="11273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7EA117AC-D718-46F4-877B-7C1BF61F8784}"/>
                  </a:ext>
                </a:extLst>
              </p:cNvPr>
              <p:cNvSpPr/>
              <p:nvPr/>
            </p:nvSpPr>
            <p:spPr>
              <a:xfrm>
                <a:off x="5069619" y="845731"/>
                <a:ext cx="132782" cy="794072"/>
              </a:xfrm>
              <a:custGeom>
                <a:avLst/>
                <a:gdLst>
                  <a:gd name="connsiteX0" fmla="*/ 118331 w 132782"/>
                  <a:gd name="connsiteY0" fmla="*/ 1994 h 794072"/>
                  <a:gd name="connsiteX1" fmla="*/ 132619 w 132782"/>
                  <a:gd name="connsiteY1" fmla="*/ 89307 h 794072"/>
                  <a:gd name="connsiteX2" fmla="*/ 108806 w 132782"/>
                  <a:gd name="connsiteY2" fmla="*/ 136932 h 794072"/>
                  <a:gd name="connsiteX3" fmla="*/ 54831 w 132782"/>
                  <a:gd name="connsiteY3" fmla="*/ 175032 h 794072"/>
                  <a:gd name="connsiteX4" fmla="*/ 116744 w 132782"/>
                  <a:gd name="connsiteY4" fmla="*/ 105182 h 794072"/>
                  <a:gd name="connsiteX5" fmla="*/ 62769 w 132782"/>
                  <a:gd name="connsiteY5" fmla="*/ 178207 h 794072"/>
                  <a:gd name="connsiteX6" fmla="*/ 21494 w 132782"/>
                  <a:gd name="connsiteY6" fmla="*/ 278219 h 794072"/>
                  <a:gd name="connsiteX7" fmla="*/ 2444 w 132782"/>
                  <a:gd name="connsiteY7" fmla="*/ 379819 h 794072"/>
                  <a:gd name="connsiteX8" fmla="*/ 75469 w 132782"/>
                  <a:gd name="connsiteY8" fmla="*/ 206782 h 794072"/>
                  <a:gd name="connsiteX9" fmla="*/ 37369 w 132782"/>
                  <a:gd name="connsiteY9" fmla="*/ 324257 h 794072"/>
                  <a:gd name="connsiteX10" fmla="*/ 27844 w 132782"/>
                  <a:gd name="connsiteY10" fmla="*/ 402044 h 794072"/>
                  <a:gd name="connsiteX11" fmla="*/ 27844 w 132782"/>
                  <a:gd name="connsiteY11" fmla="*/ 532219 h 794072"/>
                  <a:gd name="connsiteX12" fmla="*/ 21494 w 132782"/>
                  <a:gd name="connsiteY12" fmla="*/ 551269 h 794072"/>
                  <a:gd name="connsiteX13" fmla="*/ 27844 w 132782"/>
                  <a:gd name="connsiteY13" fmla="*/ 424269 h 794072"/>
                  <a:gd name="connsiteX14" fmla="*/ 42131 w 132782"/>
                  <a:gd name="connsiteY14" fmla="*/ 519519 h 794072"/>
                  <a:gd name="connsiteX15" fmla="*/ 105631 w 132782"/>
                  <a:gd name="connsiteY15" fmla="*/ 790982 h 794072"/>
                  <a:gd name="connsiteX16" fmla="*/ 84994 w 132782"/>
                  <a:gd name="connsiteY16" fmla="*/ 644932 h 794072"/>
                  <a:gd name="connsiteX17" fmla="*/ 35781 w 132782"/>
                  <a:gd name="connsiteY17" fmla="*/ 324257 h 794072"/>
                  <a:gd name="connsiteX18" fmla="*/ 50069 w 132782"/>
                  <a:gd name="connsiteY18" fmla="*/ 295682 h 794072"/>
                  <a:gd name="connsiteX19" fmla="*/ 99281 w 132782"/>
                  <a:gd name="connsiteY19" fmla="*/ 182969 h 794072"/>
                  <a:gd name="connsiteX20" fmla="*/ 118331 w 132782"/>
                  <a:gd name="connsiteY20" fmla="*/ 1994 h 79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2782" h="794072">
                    <a:moveTo>
                      <a:pt x="118331" y="1994"/>
                    </a:moveTo>
                    <a:cubicBezTo>
                      <a:pt x="123887" y="-13616"/>
                      <a:pt x="134206" y="66817"/>
                      <a:pt x="132619" y="89307"/>
                    </a:cubicBezTo>
                    <a:cubicBezTo>
                      <a:pt x="131032" y="111797"/>
                      <a:pt x="121771" y="122645"/>
                      <a:pt x="108806" y="136932"/>
                    </a:cubicBezTo>
                    <a:cubicBezTo>
                      <a:pt x="95841" y="151219"/>
                      <a:pt x="53508" y="180324"/>
                      <a:pt x="54831" y="175032"/>
                    </a:cubicBezTo>
                    <a:cubicBezTo>
                      <a:pt x="56154" y="169740"/>
                      <a:pt x="115421" y="104653"/>
                      <a:pt x="116744" y="105182"/>
                    </a:cubicBezTo>
                    <a:cubicBezTo>
                      <a:pt x="118067" y="105711"/>
                      <a:pt x="78644" y="149368"/>
                      <a:pt x="62769" y="178207"/>
                    </a:cubicBezTo>
                    <a:cubicBezTo>
                      <a:pt x="46894" y="207046"/>
                      <a:pt x="31548" y="244617"/>
                      <a:pt x="21494" y="278219"/>
                    </a:cubicBezTo>
                    <a:cubicBezTo>
                      <a:pt x="11440" y="311821"/>
                      <a:pt x="-6552" y="391725"/>
                      <a:pt x="2444" y="379819"/>
                    </a:cubicBezTo>
                    <a:cubicBezTo>
                      <a:pt x="11440" y="367913"/>
                      <a:pt x="69648" y="216042"/>
                      <a:pt x="75469" y="206782"/>
                    </a:cubicBezTo>
                    <a:cubicBezTo>
                      <a:pt x="81290" y="197522"/>
                      <a:pt x="45306" y="291713"/>
                      <a:pt x="37369" y="324257"/>
                    </a:cubicBezTo>
                    <a:cubicBezTo>
                      <a:pt x="29431" y="356801"/>
                      <a:pt x="29431" y="367384"/>
                      <a:pt x="27844" y="402044"/>
                    </a:cubicBezTo>
                    <a:cubicBezTo>
                      <a:pt x="26256" y="436704"/>
                      <a:pt x="28902" y="507348"/>
                      <a:pt x="27844" y="532219"/>
                    </a:cubicBezTo>
                    <a:cubicBezTo>
                      <a:pt x="26786" y="557090"/>
                      <a:pt x="21494" y="569261"/>
                      <a:pt x="21494" y="551269"/>
                    </a:cubicBezTo>
                    <a:cubicBezTo>
                      <a:pt x="21494" y="533277"/>
                      <a:pt x="24405" y="429561"/>
                      <a:pt x="27844" y="424269"/>
                    </a:cubicBezTo>
                    <a:cubicBezTo>
                      <a:pt x="31283" y="418977"/>
                      <a:pt x="29167" y="458400"/>
                      <a:pt x="42131" y="519519"/>
                    </a:cubicBezTo>
                    <a:cubicBezTo>
                      <a:pt x="55095" y="580638"/>
                      <a:pt x="98487" y="770080"/>
                      <a:pt x="105631" y="790982"/>
                    </a:cubicBezTo>
                    <a:cubicBezTo>
                      <a:pt x="112775" y="811884"/>
                      <a:pt x="96636" y="722719"/>
                      <a:pt x="84994" y="644932"/>
                    </a:cubicBezTo>
                    <a:cubicBezTo>
                      <a:pt x="73352" y="567145"/>
                      <a:pt x="41602" y="382465"/>
                      <a:pt x="35781" y="324257"/>
                    </a:cubicBezTo>
                    <a:cubicBezTo>
                      <a:pt x="29960" y="266049"/>
                      <a:pt x="39486" y="319230"/>
                      <a:pt x="50069" y="295682"/>
                    </a:cubicBezTo>
                    <a:cubicBezTo>
                      <a:pt x="60652" y="272134"/>
                      <a:pt x="87375" y="225302"/>
                      <a:pt x="99281" y="182969"/>
                    </a:cubicBezTo>
                    <a:cubicBezTo>
                      <a:pt x="111187" y="140636"/>
                      <a:pt x="112775" y="17604"/>
                      <a:pt x="118331" y="199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0D9A010B-2065-4977-A371-A0725466D739}"/>
                  </a:ext>
                </a:extLst>
              </p:cNvPr>
              <p:cNvSpPr/>
              <p:nvPr/>
            </p:nvSpPr>
            <p:spPr>
              <a:xfrm>
                <a:off x="5190959" y="396241"/>
                <a:ext cx="587249" cy="458202"/>
              </a:xfrm>
              <a:custGeom>
                <a:avLst/>
                <a:gdLst>
                  <a:gd name="connsiteX0" fmla="*/ 201779 w 587249"/>
                  <a:gd name="connsiteY0" fmla="*/ 241934 h 458202"/>
                  <a:gd name="connsiteX1" fmla="*/ 154154 w 587249"/>
                  <a:gd name="connsiteY1" fmla="*/ 322897 h 458202"/>
                  <a:gd name="connsiteX2" fmla="*/ 81129 w 587249"/>
                  <a:gd name="connsiteY2" fmla="*/ 397509 h 458202"/>
                  <a:gd name="connsiteX3" fmla="*/ 166 w 587249"/>
                  <a:gd name="connsiteY3" fmla="*/ 457834 h 458202"/>
                  <a:gd name="connsiteX4" fmla="*/ 103354 w 587249"/>
                  <a:gd name="connsiteY4" fmla="*/ 368934 h 458202"/>
                  <a:gd name="connsiteX5" fmla="*/ 277979 w 587249"/>
                  <a:gd name="connsiteY5" fmla="*/ 208597 h 458202"/>
                  <a:gd name="connsiteX6" fmla="*/ 366879 w 587249"/>
                  <a:gd name="connsiteY6" fmla="*/ 111759 h 458202"/>
                  <a:gd name="connsiteX7" fmla="*/ 585954 w 587249"/>
                  <a:gd name="connsiteY7" fmla="*/ 634 h 458202"/>
                  <a:gd name="connsiteX8" fmla="*/ 451016 w 587249"/>
                  <a:gd name="connsiteY8" fmla="*/ 72072 h 458202"/>
                  <a:gd name="connsiteX9" fmla="*/ 312904 w 587249"/>
                  <a:gd name="connsiteY9" fmla="*/ 189547 h 458202"/>
                  <a:gd name="connsiteX10" fmla="*/ 439904 w 587249"/>
                  <a:gd name="connsiteY10" fmla="*/ 86359 h 458202"/>
                  <a:gd name="connsiteX11" fmla="*/ 201779 w 587249"/>
                  <a:gd name="connsiteY11" fmla="*/ 241934 h 458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7249" h="458202">
                    <a:moveTo>
                      <a:pt x="201779" y="241934"/>
                    </a:moveTo>
                    <a:cubicBezTo>
                      <a:pt x="154154" y="281357"/>
                      <a:pt x="174262" y="296968"/>
                      <a:pt x="154154" y="322897"/>
                    </a:cubicBezTo>
                    <a:cubicBezTo>
                      <a:pt x="134046" y="348826"/>
                      <a:pt x="106794" y="375020"/>
                      <a:pt x="81129" y="397509"/>
                    </a:cubicBezTo>
                    <a:cubicBezTo>
                      <a:pt x="55464" y="419999"/>
                      <a:pt x="-3538" y="462596"/>
                      <a:pt x="166" y="457834"/>
                    </a:cubicBezTo>
                    <a:cubicBezTo>
                      <a:pt x="3870" y="453072"/>
                      <a:pt x="57052" y="410473"/>
                      <a:pt x="103354" y="368934"/>
                    </a:cubicBezTo>
                    <a:cubicBezTo>
                      <a:pt x="149656" y="327395"/>
                      <a:pt x="234058" y="251459"/>
                      <a:pt x="277979" y="208597"/>
                    </a:cubicBezTo>
                    <a:cubicBezTo>
                      <a:pt x="321900" y="165735"/>
                      <a:pt x="315550" y="146419"/>
                      <a:pt x="366879" y="111759"/>
                    </a:cubicBezTo>
                    <a:cubicBezTo>
                      <a:pt x="418208" y="77099"/>
                      <a:pt x="571931" y="7248"/>
                      <a:pt x="585954" y="634"/>
                    </a:cubicBezTo>
                    <a:cubicBezTo>
                      <a:pt x="599977" y="-5980"/>
                      <a:pt x="496524" y="40587"/>
                      <a:pt x="451016" y="72072"/>
                    </a:cubicBezTo>
                    <a:cubicBezTo>
                      <a:pt x="405508" y="103557"/>
                      <a:pt x="314756" y="187166"/>
                      <a:pt x="312904" y="189547"/>
                    </a:cubicBezTo>
                    <a:cubicBezTo>
                      <a:pt x="311052" y="191928"/>
                      <a:pt x="457102" y="75776"/>
                      <a:pt x="439904" y="86359"/>
                    </a:cubicBezTo>
                    <a:cubicBezTo>
                      <a:pt x="422706" y="96942"/>
                      <a:pt x="249404" y="202511"/>
                      <a:pt x="201779" y="24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D5092721-802F-418C-A0EC-DCC0CB3D3A75}"/>
                  </a:ext>
                </a:extLst>
              </p:cNvPr>
              <p:cNvSpPr/>
              <p:nvPr/>
            </p:nvSpPr>
            <p:spPr>
              <a:xfrm>
                <a:off x="6868281" y="1803354"/>
                <a:ext cx="405736" cy="605427"/>
              </a:xfrm>
              <a:custGeom>
                <a:avLst/>
                <a:gdLst>
                  <a:gd name="connsiteX0" fmla="*/ 4007 w 405736"/>
                  <a:gd name="connsiteY0" fmla="*/ 46 h 605427"/>
                  <a:gd name="connsiteX1" fmla="*/ 30994 w 405736"/>
                  <a:gd name="connsiteY1" fmla="*/ 93709 h 605427"/>
                  <a:gd name="connsiteX2" fmla="*/ 164344 w 405736"/>
                  <a:gd name="connsiteY2" fmla="*/ 152446 h 605427"/>
                  <a:gd name="connsiteX3" fmla="*/ 137357 w 405736"/>
                  <a:gd name="connsiteY3" fmla="*/ 182609 h 605427"/>
                  <a:gd name="connsiteX4" fmla="*/ 210382 w 405736"/>
                  <a:gd name="connsiteY4" fmla="*/ 261984 h 605427"/>
                  <a:gd name="connsiteX5" fmla="*/ 283407 w 405736"/>
                  <a:gd name="connsiteY5" fmla="*/ 287384 h 605427"/>
                  <a:gd name="connsiteX6" fmla="*/ 207207 w 405736"/>
                  <a:gd name="connsiteY6" fmla="*/ 296909 h 605427"/>
                  <a:gd name="connsiteX7" fmla="*/ 372307 w 405736"/>
                  <a:gd name="connsiteY7" fmla="*/ 347709 h 605427"/>
                  <a:gd name="connsiteX8" fmla="*/ 148469 w 405736"/>
                  <a:gd name="connsiteY8" fmla="*/ 338184 h 605427"/>
                  <a:gd name="connsiteX9" fmla="*/ 300869 w 405736"/>
                  <a:gd name="connsiteY9" fmla="*/ 366759 h 605427"/>
                  <a:gd name="connsiteX10" fmla="*/ 248482 w 405736"/>
                  <a:gd name="connsiteY10" fmla="*/ 408034 h 605427"/>
                  <a:gd name="connsiteX11" fmla="*/ 218319 w 405736"/>
                  <a:gd name="connsiteY11" fmla="*/ 403271 h 605427"/>
                  <a:gd name="connsiteX12" fmla="*/ 353257 w 405736"/>
                  <a:gd name="connsiteY12" fmla="*/ 404859 h 605427"/>
                  <a:gd name="connsiteX13" fmla="*/ 231019 w 405736"/>
                  <a:gd name="connsiteY13" fmla="*/ 422321 h 605427"/>
                  <a:gd name="connsiteX14" fmla="*/ 318332 w 405736"/>
                  <a:gd name="connsiteY14" fmla="*/ 452484 h 605427"/>
                  <a:gd name="connsiteX15" fmla="*/ 400882 w 405736"/>
                  <a:gd name="connsiteY15" fmla="*/ 384221 h 605427"/>
                  <a:gd name="connsiteX16" fmla="*/ 392944 w 405736"/>
                  <a:gd name="connsiteY16" fmla="*/ 357234 h 605427"/>
                  <a:gd name="connsiteX17" fmla="*/ 405644 w 405736"/>
                  <a:gd name="connsiteY17" fmla="*/ 595359 h 605427"/>
                  <a:gd name="connsiteX18" fmla="*/ 385007 w 405736"/>
                  <a:gd name="connsiteY18" fmla="*/ 554084 h 605427"/>
                  <a:gd name="connsiteX19" fmla="*/ 300869 w 405736"/>
                  <a:gd name="connsiteY19" fmla="*/ 488996 h 605427"/>
                  <a:gd name="connsiteX20" fmla="*/ 354844 w 405736"/>
                  <a:gd name="connsiteY20" fmla="*/ 512809 h 605427"/>
                  <a:gd name="connsiteX21" fmla="*/ 291344 w 405736"/>
                  <a:gd name="connsiteY21" fmla="*/ 347709 h 605427"/>
                  <a:gd name="connsiteX22" fmla="*/ 156407 w 405736"/>
                  <a:gd name="connsiteY22" fmla="*/ 215946 h 605427"/>
                  <a:gd name="connsiteX23" fmla="*/ 94494 w 405736"/>
                  <a:gd name="connsiteY23" fmla="*/ 106409 h 605427"/>
                  <a:gd name="connsiteX24" fmla="*/ 4007 w 405736"/>
                  <a:gd name="connsiteY24" fmla="*/ 46 h 60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05736" h="605427">
                    <a:moveTo>
                      <a:pt x="4007" y="46"/>
                    </a:moveTo>
                    <a:cubicBezTo>
                      <a:pt x="-6576" y="-2071"/>
                      <a:pt x="4271" y="68309"/>
                      <a:pt x="30994" y="93709"/>
                    </a:cubicBezTo>
                    <a:cubicBezTo>
                      <a:pt x="57717" y="119109"/>
                      <a:pt x="146617" y="137629"/>
                      <a:pt x="164344" y="152446"/>
                    </a:cubicBezTo>
                    <a:cubicBezTo>
                      <a:pt x="182071" y="167263"/>
                      <a:pt x="129684" y="164353"/>
                      <a:pt x="137357" y="182609"/>
                    </a:cubicBezTo>
                    <a:cubicBezTo>
                      <a:pt x="145030" y="200865"/>
                      <a:pt x="186040" y="244521"/>
                      <a:pt x="210382" y="261984"/>
                    </a:cubicBezTo>
                    <a:cubicBezTo>
                      <a:pt x="234724" y="279447"/>
                      <a:pt x="283936" y="281563"/>
                      <a:pt x="283407" y="287384"/>
                    </a:cubicBezTo>
                    <a:cubicBezTo>
                      <a:pt x="282878" y="293205"/>
                      <a:pt x="192390" y="286855"/>
                      <a:pt x="207207" y="296909"/>
                    </a:cubicBezTo>
                    <a:cubicBezTo>
                      <a:pt x="222024" y="306963"/>
                      <a:pt x="382097" y="340830"/>
                      <a:pt x="372307" y="347709"/>
                    </a:cubicBezTo>
                    <a:cubicBezTo>
                      <a:pt x="362517" y="354588"/>
                      <a:pt x="160375" y="335009"/>
                      <a:pt x="148469" y="338184"/>
                    </a:cubicBezTo>
                    <a:cubicBezTo>
                      <a:pt x="136563" y="341359"/>
                      <a:pt x="284200" y="355117"/>
                      <a:pt x="300869" y="366759"/>
                    </a:cubicBezTo>
                    <a:cubicBezTo>
                      <a:pt x="317538" y="378401"/>
                      <a:pt x="262240" y="401949"/>
                      <a:pt x="248482" y="408034"/>
                    </a:cubicBezTo>
                    <a:cubicBezTo>
                      <a:pt x="234724" y="414119"/>
                      <a:pt x="200857" y="403800"/>
                      <a:pt x="218319" y="403271"/>
                    </a:cubicBezTo>
                    <a:cubicBezTo>
                      <a:pt x="235781" y="402742"/>
                      <a:pt x="351140" y="401684"/>
                      <a:pt x="353257" y="404859"/>
                    </a:cubicBezTo>
                    <a:cubicBezTo>
                      <a:pt x="355374" y="408034"/>
                      <a:pt x="236840" y="414384"/>
                      <a:pt x="231019" y="422321"/>
                    </a:cubicBezTo>
                    <a:cubicBezTo>
                      <a:pt x="225198" y="430258"/>
                      <a:pt x="290022" y="458834"/>
                      <a:pt x="318332" y="452484"/>
                    </a:cubicBezTo>
                    <a:cubicBezTo>
                      <a:pt x="346642" y="446134"/>
                      <a:pt x="388447" y="400096"/>
                      <a:pt x="400882" y="384221"/>
                    </a:cubicBezTo>
                    <a:cubicBezTo>
                      <a:pt x="413317" y="368346"/>
                      <a:pt x="392150" y="322044"/>
                      <a:pt x="392944" y="357234"/>
                    </a:cubicBezTo>
                    <a:cubicBezTo>
                      <a:pt x="393738" y="392424"/>
                      <a:pt x="406967" y="562551"/>
                      <a:pt x="405644" y="595359"/>
                    </a:cubicBezTo>
                    <a:cubicBezTo>
                      <a:pt x="404321" y="628167"/>
                      <a:pt x="402469" y="571811"/>
                      <a:pt x="385007" y="554084"/>
                    </a:cubicBezTo>
                    <a:cubicBezTo>
                      <a:pt x="367545" y="536357"/>
                      <a:pt x="305896" y="495875"/>
                      <a:pt x="300869" y="488996"/>
                    </a:cubicBezTo>
                    <a:cubicBezTo>
                      <a:pt x="295842" y="482117"/>
                      <a:pt x="356432" y="536357"/>
                      <a:pt x="354844" y="512809"/>
                    </a:cubicBezTo>
                    <a:cubicBezTo>
                      <a:pt x="353257" y="489261"/>
                      <a:pt x="324417" y="397186"/>
                      <a:pt x="291344" y="347709"/>
                    </a:cubicBezTo>
                    <a:cubicBezTo>
                      <a:pt x="258271" y="298232"/>
                      <a:pt x="189215" y="256163"/>
                      <a:pt x="156407" y="215946"/>
                    </a:cubicBezTo>
                    <a:cubicBezTo>
                      <a:pt x="123599" y="175729"/>
                      <a:pt x="117513" y="134984"/>
                      <a:pt x="94494" y="106409"/>
                    </a:cubicBezTo>
                    <a:cubicBezTo>
                      <a:pt x="71475" y="77834"/>
                      <a:pt x="14590" y="2163"/>
                      <a:pt x="4007" y="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B1FD5781-A79E-4807-AAF1-7B5DCE92D384}"/>
                  </a:ext>
                </a:extLst>
              </p:cNvPr>
              <p:cNvSpPr/>
              <p:nvPr/>
            </p:nvSpPr>
            <p:spPr>
              <a:xfrm>
                <a:off x="7224115" y="1597010"/>
                <a:ext cx="129161" cy="771072"/>
              </a:xfrm>
              <a:custGeom>
                <a:avLst/>
                <a:gdLst>
                  <a:gd name="connsiteX0" fmla="*/ 122835 w 129161"/>
                  <a:gd name="connsiteY0" fmla="*/ 15 h 771072"/>
                  <a:gd name="connsiteX1" fmla="*/ 81560 w 129161"/>
                  <a:gd name="connsiteY1" fmla="*/ 111140 h 771072"/>
                  <a:gd name="connsiteX2" fmla="*/ 38698 w 129161"/>
                  <a:gd name="connsiteY2" fmla="*/ 290528 h 771072"/>
                  <a:gd name="connsiteX3" fmla="*/ 60923 w 129161"/>
                  <a:gd name="connsiteY3" fmla="*/ 146065 h 771072"/>
                  <a:gd name="connsiteX4" fmla="*/ 40285 w 129161"/>
                  <a:gd name="connsiteY4" fmla="*/ 481028 h 771072"/>
                  <a:gd name="connsiteX5" fmla="*/ 25998 w 129161"/>
                  <a:gd name="connsiteY5" fmla="*/ 365140 h 771072"/>
                  <a:gd name="connsiteX6" fmla="*/ 25998 w 129161"/>
                  <a:gd name="connsiteY6" fmla="*/ 533415 h 771072"/>
                  <a:gd name="connsiteX7" fmla="*/ 37110 w 129161"/>
                  <a:gd name="connsiteY7" fmla="*/ 768365 h 771072"/>
                  <a:gd name="connsiteX8" fmla="*/ 21235 w 129161"/>
                  <a:gd name="connsiteY8" fmla="*/ 646128 h 771072"/>
                  <a:gd name="connsiteX9" fmla="*/ 14885 w 129161"/>
                  <a:gd name="connsiteY9" fmla="*/ 420703 h 771072"/>
                  <a:gd name="connsiteX10" fmla="*/ 598 w 129161"/>
                  <a:gd name="connsiteY10" fmla="*/ 488965 h 771072"/>
                  <a:gd name="connsiteX11" fmla="*/ 37110 w 129161"/>
                  <a:gd name="connsiteY11" fmla="*/ 328628 h 771072"/>
                  <a:gd name="connsiteX12" fmla="*/ 73623 w 129161"/>
                  <a:gd name="connsiteY12" fmla="*/ 166703 h 771072"/>
                  <a:gd name="connsiteX13" fmla="*/ 124423 w 129161"/>
                  <a:gd name="connsiteY13" fmla="*/ 103203 h 771072"/>
                  <a:gd name="connsiteX14" fmla="*/ 122835 w 129161"/>
                  <a:gd name="connsiteY14" fmla="*/ 15 h 77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9161" h="771072">
                    <a:moveTo>
                      <a:pt x="122835" y="15"/>
                    </a:moveTo>
                    <a:cubicBezTo>
                      <a:pt x="115691" y="1338"/>
                      <a:pt x="95583" y="62721"/>
                      <a:pt x="81560" y="111140"/>
                    </a:cubicBezTo>
                    <a:cubicBezTo>
                      <a:pt x="67537" y="159559"/>
                      <a:pt x="42137" y="284707"/>
                      <a:pt x="38698" y="290528"/>
                    </a:cubicBezTo>
                    <a:cubicBezTo>
                      <a:pt x="35259" y="296349"/>
                      <a:pt x="60658" y="114315"/>
                      <a:pt x="60923" y="146065"/>
                    </a:cubicBezTo>
                    <a:cubicBezTo>
                      <a:pt x="61187" y="177815"/>
                      <a:pt x="46106" y="444516"/>
                      <a:pt x="40285" y="481028"/>
                    </a:cubicBezTo>
                    <a:cubicBezTo>
                      <a:pt x="34464" y="517540"/>
                      <a:pt x="28379" y="356409"/>
                      <a:pt x="25998" y="365140"/>
                    </a:cubicBezTo>
                    <a:cubicBezTo>
                      <a:pt x="23617" y="373871"/>
                      <a:pt x="24146" y="466211"/>
                      <a:pt x="25998" y="533415"/>
                    </a:cubicBezTo>
                    <a:cubicBezTo>
                      <a:pt x="27850" y="600619"/>
                      <a:pt x="37904" y="749580"/>
                      <a:pt x="37110" y="768365"/>
                    </a:cubicBezTo>
                    <a:cubicBezTo>
                      <a:pt x="36316" y="787150"/>
                      <a:pt x="24939" y="704072"/>
                      <a:pt x="21235" y="646128"/>
                    </a:cubicBezTo>
                    <a:cubicBezTo>
                      <a:pt x="17531" y="588184"/>
                      <a:pt x="18324" y="446897"/>
                      <a:pt x="14885" y="420703"/>
                    </a:cubicBezTo>
                    <a:cubicBezTo>
                      <a:pt x="11446" y="394509"/>
                      <a:pt x="-3106" y="504311"/>
                      <a:pt x="598" y="488965"/>
                    </a:cubicBezTo>
                    <a:cubicBezTo>
                      <a:pt x="4302" y="473619"/>
                      <a:pt x="24939" y="382338"/>
                      <a:pt x="37110" y="328628"/>
                    </a:cubicBezTo>
                    <a:cubicBezTo>
                      <a:pt x="49281" y="274918"/>
                      <a:pt x="59071" y="204274"/>
                      <a:pt x="73623" y="166703"/>
                    </a:cubicBezTo>
                    <a:cubicBezTo>
                      <a:pt x="88175" y="129132"/>
                      <a:pt x="117015" y="125693"/>
                      <a:pt x="124423" y="103203"/>
                    </a:cubicBezTo>
                    <a:cubicBezTo>
                      <a:pt x="131831" y="80713"/>
                      <a:pt x="129979" y="-1308"/>
                      <a:pt x="122835" y="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8BD00DD5-FCF8-4193-9E83-0F75448FFD7C}"/>
                  </a:ext>
                </a:extLst>
              </p:cNvPr>
              <p:cNvSpPr/>
              <p:nvPr/>
            </p:nvSpPr>
            <p:spPr>
              <a:xfrm>
                <a:off x="7251001" y="1075745"/>
                <a:ext cx="118182" cy="575904"/>
              </a:xfrm>
              <a:custGeom>
                <a:avLst/>
                <a:gdLst>
                  <a:gd name="connsiteX0" fmla="*/ 70549 w 118182"/>
                  <a:gd name="connsiteY0" fmla="*/ 68843 h 575904"/>
                  <a:gd name="connsiteX1" fmla="*/ 70549 w 118182"/>
                  <a:gd name="connsiteY1" fmla="*/ 378405 h 575904"/>
                  <a:gd name="connsiteX2" fmla="*/ 89599 w 118182"/>
                  <a:gd name="connsiteY2" fmla="*/ 275218 h 575904"/>
                  <a:gd name="connsiteX3" fmla="*/ 84837 w 118182"/>
                  <a:gd name="connsiteY3" fmla="*/ 437143 h 575904"/>
                  <a:gd name="connsiteX4" fmla="*/ 94362 w 118182"/>
                  <a:gd name="connsiteY4" fmla="*/ 575255 h 575904"/>
                  <a:gd name="connsiteX5" fmla="*/ 91187 w 118182"/>
                  <a:gd name="connsiteY5" fmla="*/ 379993 h 575904"/>
                  <a:gd name="connsiteX6" fmla="*/ 118174 w 118182"/>
                  <a:gd name="connsiteY6" fmla="*/ 165680 h 575904"/>
                  <a:gd name="connsiteX7" fmla="*/ 88012 w 118182"/>
                  <a:gd name="connsiteY7" fmla="*/ 216480 h 575904"/>
                  <a:gd name="connsiteX8" fmla="*/ 108649 w 118182"/>
                  <a:gd name="connsiteY8" fmla="*/ 143455 h 575904"/>
                  <a:gd name="connsiteX9" fmla="*/ 699 w 118182"/>
                  <a:gd name="connsiteY9" fmla="*/ 5343 h 575904"/>
                  <a:gd name="connsiteX10" fmla="*/ 70549 w 118182"/>
                  <a:gd name="connsiteY10" fmla="*/ 68843 h 57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82" h="575904">
                    <a:moveTo>
                      <a:pt x="70549" y="68843"/>
                    </a:moveTo>
                    <a:cubicBezTo>
                      <a:pt x="82191" y="131020"/>
                      <a:pt x="67374" y="344009"/>
                      <a:pt x="70549" y="378405"/>
                    </a:cubicBezTo>
                    <a:cubicBezTo>
                      <a:pt x="73724" y="412801"/>
                      <a:pt x="87218" y="265428"/>
                      <a:pt x="89599" y="275218"/>
                    </a:cubicBezTo>
                    <a:cubicBezTo>
                      <a:pt x="91980" y="285008"/>
                      <a:pt x="84043" y="387137"/>
                      <a:pt x="84837" y="437143"/>
                    </a:cubicBezTo>
                    <a:cubicBezTo>
                      <a:pt x="85631" y="487149"/>
                      <a:pt x="93304" y="584780"/>
                      <a:pt x="94362" y="575255"/>
                    </a:cubicBezTo>
                    <a:cubicBezTo>
                      <a:pt x="95420" y="565730"/>
                      <a:pt x="87218" y="448255"/>
                      <a:pt x="91187" y="379993"/>
                    </a:cubicBezTo>
                    <a:cubicBezTo>
                      <a:pt x="95156" y="311731"/>
                      <a:pt x="118703" y="192932"/>
                      <a:pt x="118174" y="165680"/>
                    </a:cubicBezTo>
                    <a:cubicBezTo>
                      <a:pt x="117645" y="138428"/>
                      <a:pt x="89599" y="220184"/>
                      <a:pt x="88012" y="216480"/>
                    </a:cubicBezTo>
                    <a:cubicBezTo>
                      <a:pt x="86425" y="212776"/>
                      <a:pt x="123201" y="178644"/>
                      <a:pt x="108649" y="143455"/>
                    </a:cubicBezTo>
                    <a:cubicBezTo>
                      <a:pt x="94097" y="108266"/>
                      <a:pt x="8901" y="20689"/>
                      <a:pt x="699" y="5343"/>
                    </a:cubicBezTo>
                    <a:cubicBezTo>
                      <a:pt x="-7503" y="-10003"/>
                      <a:pt x="58907" y="6666"/>
                      <a:pt x="70549" y="688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64BC2B3F-81E5-46E8-B2BB-B3FB3A8A7077}"/>
                  </a:ext>
                </a:extLst>
              </p:cNvPr>
              <p:cNvSpPr/>
              <p:nvPr/>
            </p:nvSpPr>
            <p:spPr>
              <a:xfrm>
                <a:off x="7063952" y="722108"/>
                <a:ext cx="290155" cy="424085"/>
              </a:xfrm>
              <a:custGeom>
                <a:avLst/>
                <a:gdLst>
                  <a:gd name="connsiteX0" fmla="*/ 423 w 290155"/>
                  <a:gd name="connsiteY0" fmla="*/ 205 h 424085"/>
                  <a:gd name="connsiteX1" fmla="*/ 157586 w 290155"/>
                  <a:gd name="connsiteY1" fmla="*/ 211342 h 424085"/>
                  <a:gd name="connsiteX2" fmla="*/ 125836 w 290155"/>
                  <a:gd name="connsiteY2" fmla="*/ 138317 h 424085"/>
                  <a:gd name="connsiteX3" fmla="*/ 54398 w 290155"/>
                  <a:gd name="connsiteY3" fmla="*/ 38305 h 424085"/>
                  <a:gd name="connsiteX4" fmla="*/ 90911 w 290155"/>
                  <a:gd name="connsiteY4" fmla="*/ 112917 h 424085"/>
                  <a:gd name="connsiteX5" fmla="*/ 187748 w 290155"/>
                  <a:gd name="connsiteY5" fmla="*/ 263730 h 424085"/>
                  <a:gd name="connsiteX6" fmla="*/ 133773 w 290155"/>
                  <a:gd name="connsiteY6" fmla="*/ 131967 h 424085"/>
                  <a:gd name="connsiteX7" fmla="*/ 216323 w 290155"/>
                  <a:gd name="connsiteY7" fmla="*/ 317705 h 424085"/>
                  <a:gd name="connsiteX8" fmla="*/ 289348 w 290155"/>
                  <a:gd name="connsiteY8" fmla="*/ 424067 h 424085"/>
                  <a:gd name="connsiteX9" fmla="*/ 252836 w 290155"/>
                  <a:gd name="connsiteY9" fmla="*/ 325642 h 424085"/>
                  <a:gd name="connsiteX10" fmla="*/ 213148 w 290155"/>
                  <a:gd name="connsiteY10" fmla="*/ 255792 h 424085"/>
                  <a:gd name="connsiteX11" fmla="*/ 423 w 290155"/>
                  <a:gd name="connsiteY11" fmla="*/ 205 h 42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155" h="424085">
                    <a:moveTo>
                      <a:pt x="423" y="205"/>
                    </a:moveTo>
                    <a:cubicBezTo>
                      <a:pt x="-8837" y="-7203"/>
                      <a:pt x="136684" y="188323"/>
                      <a:pt x="157586" y="211342"/>
                    </a:cubicBezTo>
                    <a:cubicBezTo>
                      <a:pt x="178488" y="234361"/>
                      <a:pt x="143034" y="167156"/>
                      <a:pt x="125836" y="138317"/>
                    </a:cubicBezTo>
                    <a:cubicBezTo>
                      <a:pt x="108638" y="109478"/>
                      <a:pt x="60219" y="42538"/>
                      <a:pt x="54398" y="38305"/>
                    </a:cubicBezTo>
                    <a:cubicBezTo>
                      <a:pt x="48577" y="34072"/>
                      <a:pt x="68686" y="75346"/>
                      <a:pt x="90911" y="112917"/>
                    </a:cubicBezTo>
                    <a:cubicBezTo>
                      <a:pt x="113136" y="150488"/>
                      <a:pt x="180604" y="260555"/>
                      <a:pt x="187748" y="263730"/>
                    </a:cubicBezTo>
                    <a:cubicBezTo>
                      <a:pt x="194892" y="266905"/>
                      <a:pt x="129011" y="122971"/>
                      <a:pt x="133773" y="131967"/>
                    </a:cubicBezTo>
                    <a:cubicBezTo>
                      <a:pt x="138535" y="140963"/>
                      <a:pt x="190394" y="269022"/>
                      <a:pt x="216323" y="317705"/>
                    </a:cubicBezTo>
                    <a:cubicBezTo>
                      <a:pt x="242252" y="366388"/>
                      <a:pt x="283262" y="422744"/>
                      <a:pt x="289348" y="424067"/>
                    </a:cubicBezTo>
                    <a:cubicBezTo>
                      <a:pt x="295434" y="425390"/>
                      <a:pt x="265536" y="353688"/>
                      <a:pt x="252836" y="325642"/>
                    </a:cubicBezTo>
                    <a:cubicBezTo>
                      <a:pt x="240136" y="297596"/>
                      <a:pt x="261567" y="311884"/>
                      <a:pt x="213148" y="255792"/>
                    </a:cubicBezTo>
                    <a:cubicBezTo>
                      <a:pt x="164729" y="199700"/>
                      <a:pt x="9683" y="7613"/>
                      <a:pt x="423" y="2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04E317BB-438C-4565-B355-0094D1D068DF}"/>
                  </a:ext>
                </a:extLst>
              </p:cNvPr>
              <p:cNvSpPr/>
              <p:nvPr/>
            </p:nvSpPr>
            <p:spPr>
              <a:xfrm>
                <a:off x="5999011" y="376412"/>
                <a:ext cx="1147919" cy="361281"/>
              </a:xfrm>
              <a:custGeom>
                <a:avLst/>
                <a:gdLst>
                  <a:gd name="connsiteX0" fmla="*/ 541489 w 1147919"/>
                  <a:gd name="connsiteY0" fmla="*/ 41101 h 361281"/>
                  <a:gd name="connsiteX1" fmla="*/ 671664 w 1147919"/>
                  <a:gd name="connsiteY1" fmla="*/ 122063 h 361281"/>
                  <a:gd name="connsiteX2" fmla="*/ 733577 w 1147919"/>
                  <a:gd name="connsiteY2" fmla="*/ 210963 h 361281"/>
                  <a:gd name="connsiteX3" fmla="*/ 739927 w 1147919"/>
                  <a:gd name="connsiteY3" fmla="*/ 160163 h 361281"/>
                  <a:gd name="connsiteX4" fmla="*/ 781202 w 1147919"/>
                  <a:gd name="connsiteY4" fmla="*/ 117301 h 361281"/>
                  <a:gd name="connsiteX5" fmla="*/ 809777 w 1147919"/>
                  <a:gd name="connsiteY5" fmla="*/ 201438 h 361281"/>
                  <a:gd name="connsiteX6" fmla="*/ 843114 w 1147919"/>
                  <a:gd name="connsiteY6" fmla="*/ 228426 h 361281"/>
                  <a:gd name="connsiteX7" fmla="*/ 865339 w 1147919"/>
                  <a:gd name="connsiteY7" fmla="*/ 204613 h 361281"/>
                  <a:gd name="connsiteX8" fmla="*/ 1022502 w 1147919"/>
                  <a:gd name="connsiteY8" fmla="*/ 323676 h 361281"/>
                  <a:gd name="connsiteX9" fmla="*/ 1147914 w 1147919"/>
                  <a:gd name="connsiteY9" fmla="*/ 360188 h 361281"/>
                  <a:gd name="connsiteX10" fmla="*/ 1017739 w 1147919"/>
                  <a:gd name="connsiteY10" fmla="*/ 290338 h 361281"/>
                  <a:gd name="connsiteX11" fmla="*/ 935189 w 1147919"/>
                  <a:gd name="connsiteY11" fmla="*/ 242713 h 361281"/>
                  <a:gd name="connsiteX12" fmla="*/ 878039 w 1147919"/>
                  <a:gd name="connsiteY12" fmla="*/ 241126 h 361281"/>
                  <a:gd name="connsiteX13" fmla="*/ 860577 w 1147919"/>
                  <a:gd name="connsiteY13" fmla="*/ 272876 h 361281"/>
                  <a:gd name="connsiteX14" fmla="*/ 709764 w 1147919"/>
                  <a:gd name="connsiteY14" fmla="*/ 187151 h 361281"/>
                  <a:gd name="connsiteX15" fmla="*/ 598639 w 1147919"/>
                  <a:gd name="connsiteY15" fmla="*/ 95076 h 361281"/>
                  <a:gd name="connsiteX16" fmla="*/ 338289 w 1147919"/>
                  <a:gd name="connsiteY16" fmla="*/ 3001 h 361281"/>
                  <a:gd name="connsiteX17" fmla="*/ 389089 w 1147919"/>
                  <a:gd name="connsiteY17" fmla="*/ 23638 h 361281"/>
                  <a:gd name="connsiteX18" fmla="*/ 152 w 1147919"/>
                  <a:gd name="connsiteY18" fmla="*/ 36338 h 361281"/>
                  <a:gd name="connsiteX19" fmla="*/ 344639 w 1147919"/>
                  <a:gd name="connsiteY19" fmla="*/ 12526 h 361281"/>
                  <a:gd name="connsiteX20" fmla="*/ 541489 w 1147919"/>
                  <a:gd name="connsiteY20" fmla="*/ 41101 h 36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7919" h="361281">
                    <a:moveTo>
                      <a:pt x="541489" y="41101"/>
                    </a:moveTo>
                    <a:cubicBezTo>
                      <a:pt x="595993" y="59357"/>
                      <a:pt x="639649" y="93753"/>
                      <a:pt x="671664" y="122063"/>
                    </a:cubicBezTo>
                    <a:cubicBezTo>
                      <a:pt x="703679" y="150373"/>
                      <a:pt x="722200" y="204613"/>
                      <a:pt x="733577" y="210963"/>
                    </a:cubicBezTo>
                    <a:cubicBezTo>
                      <a:pt x="744954" y="217313"/>
                      <a:pt x="731990" y="175773"/>
                      <a:pt x="739927" y="160163"/>
                    </a:cubicBezTo>
                    <a:cubicBezTo>
                      <a:pt x="747865" y="144553"/>
                      <a:pt x="769560" y="110422"/>
                      <a:pt x="781202" y="117301"/>
                    </a:cubicBezTo>
                    <a:cubicBezTo>
                      <a:pt x="792844" y="124180"/>
                      <a:pt x="799458" y="182917"/>
                      <a:pt x="809777" y="201438"/>
                    </a:cubicBezTo>
                    <a:cubicBezTo>
                      <a:pt x="820096" y="219959"/>
                      <a:pt x="833854" y="227897"/>
                      <a:pt x="843114" y="228426"/>
                    </a:cubicBezTo>
                    <a:cubicBezTo>
                      <a:pt x="852374" y="228955"/>
                      <a:pt x="835441" y="188738"/>
                      <a:pt x="865339" y="204613"/>
                    </a:cubicBezTo>
                    <a:cubicBezTo>
                      <a:pt x="895237" y="220488"/>
                      <a:pt x="975406" y="297747"/>
                      <a:pt x="1022502" y="323676"/>
                    </a:cubicBezTo>
                    <a:cubicBezTo>
                      <a:pt x="1069598" y="349605"/>
                      <a:pt x="1148708" y="365744"/>
                      <a:pt x="1147914" y="360188"/>
                    </a:cubicBezTo>
                    <a:cubicBezTo>
                      <a:pt x="1147120" y="354632"/>
                      <a:pt x="1053193" y="309917"/>
                      <a:pt x="1017739" y="290338"/>
                    </a:cubicBezTo>
                    <a:cubicBezTo>
                      <a:pt x="982285" y="270759"/>
                      <a:pt x="958472" y="250915"/>
                      <a:pt x="935189" y="242713"/>
                    </a:cubicBezTo>
                    <a:cubicBezTo>
                      <a:pt x="911906" y="234511"/>
                      <a:pt x="890474" y="236099"/>
                      <a:pt x="878039" y="241126"/>
                    </a:cubicBezTo>
                    <a:cubicBezTo>
                      <a:pt x="865604" y="246153"/>
                      <a:pt x="888623" y="281872"/>
                      <a:pt x="860577" y="272876"/>
                    </a:cubicBezTo>
                    <a:cubicBezTo>
                      <a:pt x="832531" y="263880"/>
                      <a:pt x="753420" y="216784"/>
                      <a:pt x="709764" y="187151"/>
                    </a:cubicBezTo>
                    <a:cubicBezTo>
                      <a:pt x="666108" y="157518"/>
                      <a:pt x="660552" y="125768"/>
                      <a:pt x="598639" y="95076"/>
                    </a:cubicBezTo>
                    <a:cubicBezTo>
                      <a:pt x="536726" y="64384"/>
                      <a:pt x="373214" y="14907"/>
                      <a:pt x="338289" y="3001"/>
                    </a:cubicBezTo>
                    <a:cubicBezTo>
                      <a:pt x="303364" y="-8905"/>
                      <a:pt x="445445" y="18082"/>
                      <a:pt x="389089" y="23638"/>
                    </a:cubicBezTo>
                    <a:cubicBezTo>
                      <a:pt x="332733" y="29194"/>
                      <a:pt x="7560" y="38190"/>
                      <a:pt x="152" y="36338"/>
                    </a:cubicBezTo>
                    <a:cubicBezTo>
                      <a:pt x="-7256" y="34486"/>
                      <a:pt x="258120" y="16495"/>
                      <a:pt x="344639" y="12526"/>
                    </a:cubicBezTo>
                    <a:cubicBezTo>
                      <a:pt x="431158" y="8557"/>
                      <a:pt x="486985" y="22845"/>
                      <a:pt x="541489" y="411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0DE96A97-AB1E-401A-80F9-7107A42B5B1B}"/>
                  </a:ext>
                </a:extLst>
              </p:cNvPr>
              <p:cNvSpPr/>
              <p:nvPr/>
            </p:nvSpPr>
            <p:spPr>
              <a:xfrm>
                <a:off x="6069945" y="303013"/>
                <a:ext cx="346989" cy="111327"/>
              </a:xfrm>
              <a:custGeom>
                <a:avLst/>
                <a:gdLst>
                  <a:gd name="connsiteX0" fmla="*/ 345143 w 346989"/>
                  <a:gd name="connsiteY0" fmla="*/ 111325 h 111327"/>
                  <a:gd name="connsiteX1" fmla="*/ 168930 w 346989"/>
                  <a:gd name="connsiteY1" fmla="*/ 74812 h 111327"/>
                  <a:gd name="connsiteX2" fmla="*/ 138768 w 346989"/>
                  <a:gd name="connsiteY2" fmla="*/ 9725 h 111327"/>
                  <a:gd name="connsiteX3" fmla="*/ 655 w 346989"/>
                  <a:gd name="connsiteY3" fmla="*/ 1787 h 111327"/>
                  <a:gd name="connsiteX4" fmla="*/ 202268 w 346989"/>
                  <a:gd name="connsiteY4" fmla="*/ 6550 h 111327"/>
                  <a:gd name="connsiteX5" fmla="*/ 48280 w 346989"/>
                  <a:gd name="connsiteY5" fmla="*/ 65287 h 111327"/>
                  <a:gd name="connsiteX6" fmla="*/ 43518 w 346989"/>
                  <a:gd name="connsiteY6" fmla="*/ 73225 h 111327"/>
                  <a:gd name="connsiteX7" fmla="*/ 345143 w 346989"/>
                  <a:gd name="connsiteY7" fmla="*/ 111325 h 11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89" h="111327">
                    <a:moveTo>
                      <a:pt x="345143" y="111325"/>
                    </a:moveTo>
                    <a:cubicBezTo>
                      <a:pt x="366045" y="111590"/>
                      <a:pt x="203326" y="91745"/>
                      <a:pt x="168930" y="74812"/>
                    </a:cubicBezTo>
                    <a:cubicBezTo>
                      <a:pt x="134534" y="57879"/>
                      <a:pt x="166814" y="21896"/>
                      <a:pt x="138768" y="9725"/>
                    </a:cubicBezTo>
                    <a:cubicBezTo>
                      <a:pt x="110722" y="-2446"/>
                      <a:pt x="-9928" y="2316"/>
                      <a:pt x="655" y="1787"/>
                    </a:cubicBezTo>
                    <a:cubicBezTo>
                      <a:pt x="11238" y="1258"/>
                      <a:pt x="194331" y="-4033"/>
                      <a:pt x="202268" y="6550"/>
                    </a:cubicBezTo>
                    <a:cubicBezTo>
                      <a:pt x="210205" y="17133"/>
                      <a:pt x="74738" y="54174"/>
                      <a:pt x="48280" y="65287"/>
                    </a:cubicBezTo>
                    <a:cubicBezTo>
                      <a:pt x="21822" y="76399"/>
                      <a:pt x="-5694" y="71902"/>
                      <a:pt x="43518" y="73225"/>
                    </a:cubicBezTo>
                    <a:cubicBezTo>
                      <a:pt x="92730" y="74548"/>
                      <a:pt x="324241" y="111060"/>
                      <a:pt x="345143" y="1113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A9DF7419-D4FB-486E-A3B4-BDBB079038A3}"/>
                  </a:ext>
                </a:extLst>
              </p:cNvPr>
              <p:cNvSpPr/>
              <p:nvPr/>
            </p:nvSpPr>
            <p:spPr>
              <a:xfrm>
                <a:off x="5360971" y="292353"/>
                <a:ext cx="981379" cy="363285"/>
              </a:xfrm>
              <a:custGeom>
                <a:avLst/>
                <a:gdLst>
                  <a:gd name="connsiteX0" fmla="*/ 314342 w 981379"/>
                  <a:gd name="connsiteY0" fmla="*/ 115635 h 363285"/>
                  <a:gd name="connsiteX1" fmla="*/ 588979 w 981379"/>
                  <a:gd name="connsiteY1" fmla="*/ 118810 h 363285"/>
                  <a:gd name="connsiteX2" fmla="*/ 850917 w 981379"/>
                  <a:gd name="connsiteY2" fmla="*/ 64835 h 363285"/>
                  <a:gd name="connsiteX3" fmla="*/ 735029 w 981379"/>
                  <a:gd name="connsiteY3" fmla="*/ 44197 h 363285"/>
                  <a:gd name="connsiteX4" fmla="*/ 828692 w 981379"/>
                  <a:gd name="connsiteY4" fmla="*/ 1335 h 363285"/>
                  <a:gd name="connsiteX5" fmla="*/ 981092 w 981379"/>
                  <a:gd name="connsiteY5" fmla="*/ 99760 h 363285"/>
                  <a:gd name="connsiteX6" fmla="*/ 787417 w 981379"/>
                  <a:gd name="connsiteY6" fmla="*/ 6097 h 363285"/>
                  <a:gd name="connsiteX7" fmla="*/ 757254 w 981379"/>
                  <a:gd name="connsiteY7" fmla="*/ 83885 h 363285"/>
                  <a:gd name="connsiteX8" fmla="*/ 593742 w 981379"/>
                  <a:gd name="connsiteY8" fmla="*/ 128335 h 363285"/>
                  <a:gd name="connsiteX9" fmla="*/ 536592 w 981379"/>
                  <a:gd name="connsiteY9" fmla="*/ 172785 h 363285"/>
                  <a:gd name="connsiteX10" fmla="*/ 465154 w 981379"/>
                  <a:gd name="connsiteY10" fmla="*/ 156910 h 363285"/>
                  <a:gd name="connsiteX11" fmla="*/ 409592 w 981379"/>
                  <a:gd name="connsiteY11" fmla="*/ 156910 h 363285"/>
                  <a:gd name="connsiteX12" fmla="*/ 17 w 981379"/>
                  <a:gd name="connsiteY12" fmla="*/ 363285 h 363285"/>
                  <a:gd name="connsiteX13" fmla="*/ 393717 w 981379"/>
                  <a:gd name="connsiteY13" fmla="*/ 158497 h 363285"/>
                  <a:gd name="connsiteX14" fmla="*/ 568342 w 981379"/>
                  <a:gd name="connsiteY14" fmla="*/ 125160 h 363285"/>
                  <a:gd name="connsiteX15" fmla="*/ 447692 w 981379"/>
                  <a:gd name="connsiteY15" fmla="*/ 93410 h 363285"/>
                  <a:gd name="connsiteX16" fmla="*/ 390542 w 981379"/>
                  <a:gd name="connsiteY16" fmla="*/ 47372 h 363285"/>
                  <a:gd name="connsiteX17" fmla="*/ 406417 w 981379"/>
                  <a:gd name="connsiteY17" fmla="*/ 109285 h 363285"/>
                  <a:gd name="connsiteX18" fmla="*/ 314342 w 981379"/>
                  <a:gd name="connsiteY18" fmla="*/ 115635 h 36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1379" h="363285">
                    <a:moveTo>
                      <a:pt x="314342" y="115635"/>
                    </a:moveTo>
                    <a:cubicBezTo>
                      <a:pt x="344769" y="117223"/>
                      <a:pt x="499550" y="127277"/>
                      <a:pt x="588979" y="118810"/>
                    </a:cubicBezTo>
                    <a:cubicBezTo>
                      <a:pt x="678408" y="110343"/>
                      <a:pt x="826575" y="77270"/>
                      <a:pt x="850917" y="64835"/>
                    </a:cubicBezTo>
                    <a:cubicBezTo>
                      <a:pt x="875259" y="52400"/>
                      <a:pt x="738733" y="54780"/>
                      <a:pt x="735029" y="44197"/>
                    </a:cubicBezTo>
                    <a:cubicBezTo>
                      <a:pt x="731325" y="33614"/>
                      <a:pt x="787682" y="-7925"/>
                      <a:pt x="828692" y="1335"/>
                    </a:cubicBezTo>
                    <a:cubicBezTo>
                      <a:pt x="869702" y="10595"/>
                      <a:pt x="987971" y="98966"/>
                      <a:pt x="981092" y="99760"/>
                    </a:cubicBezTo>
                    <a:cubicBezTo>
                      <a:pt x="974213" y="100554"/>
                      <a:pt x="824723" y="8743"/>
                      <a:pt x="787417" y="6097"/>
                    </a:cubicBezTo>
                    <a:cubicBezTo>
                      <a:pt x="750111" y="3451"/>
                      <a:pt x="789533" y="63512"/>
                      <a:pt x="757254" y="83885"/>
                    </a:cubicBezTo>
                    <a:cubicBezTo>
                      <a:pt x="724975" y="104258"/>
                      <a:pt x="630519" y="113518"/>
                      <a:pt x="593742" y="128335"/>
                    </a:cubicBezTo>
                    <a:cubicBezTo>
                      <a:pt x="556965" y="143152"/>
                      <a:pt x="558023" y="168023"/>
                      <a:pt x="536592" y="172785"/>
                    </a:cubicBezTo>
                    <a:cubicBezTo>
                      <a:pt x="515161" y="177547"/>
                      <a:pt x="486321" y="159556"/>
                      <a:pt x="465154" y="156910"/>
                    </a:cubicBezTo>
                    <a:cubicBezTo>
                      <a:pt x="443987" y="154264"/>
                      <a:pt x="487115" y="122514"/>
                      <a:pt x="409592" y="156910"/>
                    </a:cubicBezTo>
                    <a:cubicBezTo>
                      <a:pt x="332069" y="191306"/>
                      <a:pt x="2663" y="363021"/>
                      <a:pt x="17" y="363285"/>
                    </a:cubicBezTo>
                    <a:cubicBezTo>
                      <a:pt x="-2629" y="363549"/>
                      <a:pt x="298996" y="198184"/>
                      <a:pt x="393717" y="158497"/>
                    </a:cubicBezTo>
                    <a:cubicBezTo>
                      <a:pt x="488438" y="118810"/>
                      <a:pt x="559346" y="136008"/>
                      <a:pt x="568342" y="125160"/>
                    </a:cubicBezTo>
                    <a:cubicBezTo>
                      <a:pt x="577338" y="114312"/>
                      <a:pt x="477325" y="106375"/>
                      <a:pt x="447692" y="93410"/>
                    </a:cubicBezTo>
                    <a:cubicBezTo>
                      <a:pt x="418059" y="80445"/>
                      <a:pt x="397421" y="44726"/>
                      <a:pt x="390542" y="47372"/>
                    </a:cubicBezTo>
                    <a:cubicBezTo>
                      <a:pt x="383663" y="50018"/>
                      <a:pt x="419117" y="97643"/>
                      <a:pt x="406417" y="109285"/>
                    </a:cubicBezTo>
                    <a:cubicBezTo>
                      <a:pt x="393717" y="120927"/>
                      <a:pt x="283915" y="114047"/>
                      <a:pt x="314342" y="1156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82CEA81F-DE78-4B64-936F-8CED2B23695D}"/>
                  </a:ext>
                </a:extLst>
              </p:cNvPr>
              <p:cNvSpPr/>
              <p:nvPr/>
            </p:nvSpPr>
            <p:spPr>
              <a:xfrm>
                <a:off x="5211188" y="1375145"/>
                <a:ext cx="120696" cy="402198"/>
              </a:xfrm>
              <a:custGeom>
                <a:avLst/>
                <a:gdLst>
                  <a:gd name="connsiteX0" fmla="*/ 45 w 120696"/>
                  <a:gd name="connsiteY0" fmla="*/ 688 h 402198"/>
                  <a:gd name="connsiteX1" fmla="*/ 101645 w 120696"/>
                  <a:gd name="connsiteY1" fmla="*/ 396505 h 402198"/>
                  <a:gd name="connsiteX2" fmla="*/ 36029 w 120696"/>
                  <a:gd name="connsiteY2" fmla="*/ 244105 h 402198"/>
                  <a:gd name="connsiteX3" fmla="*/ 65662 w 120696"/>
                  <a:gd name="connsiteY3" fmla="*/ 375338 h 402198"/>
                  <a:gd name="connsiteX4" fmla="*/ 4279 w 120696"/>
                  <a:gd name="connsiteY4" fmla="*/ 305488 h 402198"/>
                  <a:gd name="connsiteX5" fmla="*/ 88945 w 120696"/>
                  <a:gd name="connsiteY5" fmla="*/ 349938 h 402198"/>
                  <a:gd name="connsiteX6" fmla="*/ 116462 w 120696"/>
                  <a:gd name="connsiteY6" fmla="*/ 301255 h 402198"/>
                  <a:gd name="connsiteX7" fmla="*/ 45 w 120696"/>
                  <a:gd name="connsiteY7" fmla="*/ 688 h 40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696" h="402198">
                    <a:moveTo>
                      <a:pt x="45" y="688"/>
                    </a:moveTo>
                    <a:cubicBezTo>
                      <a:pt x="-2425" y="16563"/>
                      <a:pt x="95648" y="355936"/>
                      <a:pt x="101645" y="396505"/>
                    </a:cubicBezTo>
                    <a:cubicBezTo>
                      <a:pt x="107642" y="437075"/>
                      <a:pt x="42026" y="247633"/>
                      <a:pt x="36029" y="244105"/>
                    </a:cubicBezTo>
                    <a:cubicBezTo>
                      <a:pt x="30032" y="240577"/>
                      <a:pt x="70954" y="365108"/>
                      <a:pt x="65662" y="375338"/>
                    </a:cubicBezTo>
                    <a:cubicBezTo>
                      <a:pt x="60370" y="385568"/>
                      <a:pt x="399" y="309721"/>
                      <a:pt x="4279" y="305488"/>
                    </a:cubicBezTo>
                    <a:cubicBezTo>
                      <a:pt x="8159" y="301255"/>
                      <a:pt x="70248" y="350644"/>
                      <a:pt x="88945" y="349938"/>
                    </a:cubicBezTo>
                    <a:cubicBezTo>
                      <a:pt x="107642" y="349233"/>
                      <a:pt x="130220" y="354172"/>
                      <a:pt x="116462" y="301255"/>
                    </a:cubicBezTo>
                    <a:cubicBezTo>
                      <a:pt x="102704" y="248338"/>
                      <a:pt x="2515" y="-15187"/>
                      <a:pt x="45" y="6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4B534FD2-4115-4233-9BE4-CEFC080EFB1F}"/>
                  </a:ext>
                </a:extLst>
              </p:cNvPr>
              <p:cNvSpPr/>
              <p:nvPr/>
            </p:nvSpPr>
            <p:spPr>
              <a:xfrm>
                <a:off x="5432905" y="1325030"/>
                <a:ext cx="754192" cy="777674"/>
              </a:xfrm>
              <a:custGeom>
                <a:avLst/>
                <a:gdLst>
                  <a:gd name="connsiteX0" fmla="*/ 578 w 754192"/>
                  <a:gd name="connsiteY0" fmla="*/ 3 h 777674"/>
                  <a:gd name="connsiteX1" fmla="*/ 235528 w 754192"/>
                  <a:gd name="connsiteY1" fmla="*/ 285753 h 777674"/>
                  <a:gd name="connsiteX2" fmla="*/ 174145 w 754192"/>
                  <a:gd name="connsiteY2" fmla="*/ 173570 h 777674"/>
                  <a:gd name="connsiteX3" fmla="*/ 227062 w 754192"/>
                  <a:gd name="connsiteY3" fmla="*/ 404287 h 777674"/>
                  <a:gd name="connsiteX4" fmla="*/ 320195 w 754192"/>
                  <a:gd name="connsiteY4" fmla="*/ 620187 h 777674"/>
                  <a:gd name="connsiteX5" fmla="*/ 176262 w 754192"/>
                  <a:gd name="connsiteY5" fmla="*/ 412753 h 777674"/>
                  <a:gd name="connsiteX6" fmla="*/ 339245 w 754192"/>
                  <a:gd name="connsiteY6" fmla="*/ 654053 h 777674"/>
                  <a:gd name="connsiteX7" fmla="*/ 415445 w 754192"/>
                  <a:gd name="connsiteY7" fmla="*/ 685803 h 777674"/>
                  <a:gd name="connsiteX8" fmla="*/ 406978 w 754192"/>
                  <a:gd name="connsiteY8" fmla="*/ 628653 h 777674"/>
                  <a:gd name="connsiteX9" fmla="*/ 749878 w 754192"/>
                  <a:gd name="connsiteY9" fmla="*/ 774703 h 777674"/>
                  <a:gd name="connsiteX10" fmla="*/ 586895 w 754192"/>
                  <a:gd name="connsiteY10" fmla="*/ 723903 h 777674"/>
                  <a:gd name="connsiteX11" fmla="*/ 396395 w 754192"/>
                  <a:gd name="connsiteY11" fmla="*/ 687920 h 777674"/>
                  <a:gd name="connsiteX12" fmla="*/ 214362 w 754192"/>
                  <a:gd name="connsiteY12" fmla="*/ 412753 h 777674"/>
                  <a:gd name="connsiteX13" fmla="*/ 169912 w 754192"/>
                  <a:gd name="connsiteY13" fmla="*/ 279403 h 777674"/>
                  <a:gd name="connsiteX14" fmla="*/ 578 w 754192"/>
                  <a:gd name="connsiteY14" fmla="*/ 3 h 77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4192" h="777674">
                    <a:moveTo>
                      <a:pt x="578" y="3"/>
                    </a:moveTo>
                    <a:cubicBezTo>
                      <a:pt x="11514" y="1061"/>
                      <a:pt x="206600" y="256825"/>
                      <a:pt x="235528" y="285753"/>
                    </a:cubicBezTo>
                    <a:cubicBezTo>
                      <a:pt x="264456" y="314681"/>
                      <a:pt x="175556" y="153814"/>
                      <a:pt x="174145" y="173570"/>
                    </a:cubicBezTo>
                    <a:cubicBezTo>
                      <a:pt x="172734" y="193326"/>
                      <a:pt x="202720" y="329851"/>
                      <a:pt x="227062" y="404287"/>
                    </a:cubicBezTo>
                    <a:cubicBezTo>
                      <a:pt x="251404" y="478723"/>
                      <a:pt x="328662" y="618776"/>
                      <a:pt x="320195" y="620187"/>
                    </a:cubicBezTo>
                    <a:cubicBezTo>
                      <a:pt x="311728" y="621598"/>
                      <a:pt x="173087" y="407109"/>
                      <a:pt x="176262" y="412753"/>
                    </a:cubicBezTo>
                    <a:cubicBezTo>
                      <a:pt x="179437" y="418397"/>
                      <a:pt x="299381" y="608545"/>
                      <a:pt x="339245" y="654053"/>
                    </a:cubicBezTo>
                    <a:cubicBezTo>
                      <a:pt x="379109" y="699561"/>
                      <a:pt x="404156" y="690036"/>
                      <a:pt x="415445" y="685803"/>
                    </a:cubicBezTo>
                    <a:cubicBezTo>
                      <a:pt x="426734" y="681570"/>
                      <a:pt x="351239" y="613836"/>
                      <a:pt x="406978" y="628653"/>
                    </a:cubicBezTo>
                    <a:cubicBezTo>
                      <a:pt x="462717" y="643470"/>
                      <a:pt x="719892" y="758828"/>
                      <a:pt x="749878" y="774703"/>
                    </a:cubicBezTo>
                    <a:cubicBezTo>
                      <a:pt x="779864" y="790578"/>
                      <a:pt x="645809" y="738367"/>
                      <a:pt x="586895" y="723903"/>
                    </a:cubicBezTo>
                    <a:cubicBezTo>
                      <a:pt x="527981" y="709439"/>
                      <a:pt x="458484" y="739778"/>
                      <a:pt x="396395" y="687920"/>
                    </a:cubicBezTo>
                    <a:cubicBezTo>
                      <a:pt x="334306" y="636062"/>
                      <a:pt x="252109" y="480839"/>
                      <a:pt x="214362" y="412753"/>
                    </a:cubicBezTo>
                    <a:cubicBezTo>
                      <a:pt x="176615" y="344667"/>
                      <a:pt x="202720" y="343256"/>
                      <a:pt x="169912" y="279403"/>
                    </a:cubicBezTo>
                    <a:cubicBezTo>
                      <a:pt x="137104" y="215550"/>
                      <a:pt x="-10358" y="-1055"/>
                      <a:pt x="578" y="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5B169A67-7FE5-4E1F-B420-71CFEE1DFCF6}"/>
                  </a:ext>
                </a:extLst>
              </p:cNvPr>
              <p:cNvSpPr/>
              <p:nvPr/>
            </p:nvSpPr>
            <p:spPr>
              <a:xfrm>
                <a:off x="5746635" y="1559656"/>
                <a:ext cx="271465" cy="370984"/>
              </a:xfrm>
              <a:custGeom>
                <a:avLst/>
                <a:gdLst>
                  <a:gd name="connsiteX0" fmla="*/ 115 w 271465"/>
                  <a:gd name="connsiteY0" fmla="*/ 327 h 370984"/>
                  <a:gd name="connsiteX1" fmla="*/ 247765 w 271465"/>
                  <a:gd name="connsiteY1" fmla="*/ 133677 h 370984"/>
                  <a:gd name="connsiteX2" fmla="*/ 101715 w 271465"/>
                  <a:gd name="connsiteY2" fmla="*/ 370744 h 370984"/>
                  <a:gd name="connsiteX3" fmla="*/ 251998 w 271465"/>
                  <a:gd name="connsiteY3" fmla="*/ 178127 h 370984"/>
                  <a:gd name="connsiteX4" fmla="*/ 256232 w 271465"/>
                  <a:gd name="connsiteY4" fmla="*/ 167544 h 370984"/>
                  <a:gd name="connsiteX5" fmla="*/ 129232 w 271465"/>
                  <a:gd name="connsiteY5" fmla="*/ 341111 h 370984"/>
                  <a:gd name="connsiteX6" fmla="*/ 213898 w 271465"/>
                  <a:gd name="connsiteY6" fmla="*/ 169661 h 370984"/>
                  <a:gd name="connsiteX7" fmla="*/ 115 w 271465"/>
                  <a:gd name="connsiteY7" fmla="*/ 327 h 37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65" h="370984">
                    <a:moveTo>
                      <a:pt x="115" y="327"/>
                    </a:moveTo>
                    <a:cubicBezTo>
                      <a:pt x="5759" y="-5670"/>
                      <a:pt x="230832" y="71941"/>
                      <a:pt x="247765" y="133677"/>
                    </a:cubicBezTo>
                    <a:cubicBezTo>
                      <a:pt x="264698" y="195413"/>
                      <a:pt x="101010" y="363336"/>
                      <a:pt x="101715" y="370744"/>
                    </a:cubicBezTo>
                    <a:cubicBezTo>
                      <a:pt x="102420" y="378152"/>
                      <a:pt x="226245" y="211994"/>
                      <a:pt x="251998" y="178127"/>
                    </a:cubicBezTo>
                    <a:cubicBezTo>
                      <a:pt x="277751" y="144260"/>
                      <a:pt x="276693" y="140380"/>
                      <a:pt x="256232" y="167544"/>
                    </a:cubicBezTo>
                    <a:cubicBezTo>
                      <a:pt x="235771" y="194708"/>
                      <a:pt x="136288" y="340758"/>
                      <a:pt x="129232" y="341111"/>
                    </a:cubicBezTo>
                    <a:cubicBezTo>
                      <a:pt x="122176" y="341464"/>
                      <a:pt x="231184" y="223636"/>
                      <a:pt x="213898" y="169661"/>
                    </a:cubicBezTo>
                    <a:cubicBezTo>
                      <a:pt x="196612" y="115686"/>
                      <a:pt x="-5529" y="6324"/>
                      <a:pt x="115" y="32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C6F0F71A-6DCA-4122-9D3D-FF3D27DE619C}"/>
                  </a:ext>
                </a:extLst>
              </p:cNvPr>
              <p:cNvSpPr/>
              <p:nvPr/>
            </p:nvSpPr>
            <p:spPr>
              <a:xfrm>
                <a:off x="5898646" y="1447800"/>
                <a:ext cx="925628" cy="615950"/>
              </a:xfrm>
              <a:custGeom>
                <a:avLst/>
                <a:gdLst>
                  <a:gd name="connsiteX0" fmla="*/ 258737 w 925628"/>
                  <a:gd name="connsiteY0" fmla="*/ 112183 h 615950"/>
                  <a:gd name="connsiteX1" fmla="*/ 588937 w 925628"/>
                  <a:gd name="connsiteY1" fmla="*/ 273050 h 615950"/>
                  <a:gd name="connsiteX2" fmla="*/ 400554 w 925628"/>
                  <a:gd name="connsiteY2" fmla="*/ 241300 h 615950"/>
                  <a:gd name="connsiteX3" fmla="*/ 298954 w 925628"/>
                  <a:gd name="connsiteY3" fmla="*/ 247650 h 615950"/>
                  <a:gd name="connsiteX4" fmla="*/ 544487 w 925628"/>
                  <a:gd name="connsiteY4" fmla="*/ 325967 h 615950"/>
                  <a:gd name="connsiteX5" fmla="*/ 516971 w 925628"/>
                  <a:gd name="connsiteY5" fmla="*/ 342900 h 615950"/>
                  <a:gd name="connsiteX6" fmla="*/ 500037 w 925628"/>
                  <a:gd name="connsiteY6" fmla="*/ 414867 h 615950"/>
                  <a:gd name="connsiteX7" fmla="*/ 495804 w 925628"/>
                  <a:gd name="connsiteY7" fmla="*/ 442383 h 615950"/>
                  <a:gd name="connsiteX8" fmla="*/ 309537 w 925628"/>
                  <a:gd name="connsiteY8" fmla="*/ 548217 h 615950"/>
                  <a:gd name="connsiteX9" fmla="*/ 195237 w 925628"/>
                  <a:gd name="connsiteY9" fmla="*/ 615950 h 615950"/>
                  <a:gd name="connsiteX10" fmla="*/ 413254 w 925628"/>
                  <a:gd name="connsiteY10" fmla="*/ 484717 h 615950"/>
                  <a:gd name="connsiteX11" fmla="*/ 271437 w 925628"/>
                  <a:gd name="connsiteY11" fmla="*/ 501650 h 615950"/>
                  <a:gd name="connsiteX12" fmla="*/ 104221 w 925628"/>
                  <a:gd name="connsiteY12" fmla="*/ 433917 h 615950"/>
                  <a:gd name="connsiteX13" fmla="*/ 17437 w 925628"/>
                  <a:gd name="connsiteY13" fmla="*/ 421217 h 615950"/>
                  <a:gd name="connsiteX14" fmla="*/ 453471 w 925628"/>
                  <a:gd name="connsiteY14" fmla="*/ 421217 h 615950"/>
                  <a:gd name="connsiteX15" fmla="*/ 275671 w 925628"/>
                  <a:gd name="connsiteY15" fmla="*/ 385233 h 615950"/>
                  <a:gd name="connsiteX16" fmla="*/ 527554 w 925628"/>
                  <a:gd name="connsiteY16" fmla="*/ 334433 h 615950"/>
                  <a:gd name="connsiteX17" fmla="*/ 665137 w 925628"/>
                  <a:gd name="connsiteY17" fmla="*/ 319617 h 615950"/>
                  <a:gd name="connsiteX18" fmla="*/ 641854 w 925628"/>
                  <a:gd name="connsiteY18" fmla="*/ 296333 h 615950"/>
                  <a:gd name="connsiteX19" fmla="*/ 925487 w 925628"/>
                  <a:gd name="connsiteY19" fmla="*/ 0 h 615950"/>
                  <a:gd name="connsiteX20" fmla="*/ 679954 w 925628"/>
                  <a:gd name="connsiteY20" fmla="*/ 294217 h 615950"/>
                  <a:gd name="connsiteX21" fmla="*/ 673604 w 925628"/>
                  <a:gd name="connsiteY21" fmla="*/ 256117 h 615950"/>
                  <a:gd name="connsiteX22" fmla="*/ 574121 w 925628"/>
                  <a:gd name="connsiteY22" fmla="*/ 205317 h 615950"/>
                  <a:gd name="connsiteX23" fmla="*/ 258737 w 925628"/>
                  <a:gd name="connsiteY23" fmla="*/ 112183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25628" h="615950">
                    <a:moveTo>
                      <a:pt x="258737" y="112183"/>
                    </a:moveTo>
                    <a:cubicBezTo>
                      <a:pt x="261206" y="123472"/>
                      <a:pt x="565301" y="251531"/>
                      <a:pt x="588937" y="273050"/>
                    </a:cubicBezTo>
                    <a:cubicBezTo>
                      <a:pt x="612573" y="294569"/>
                      <a:pt x="448885" y="245533"/>
                      <a:pt x="400554" y="241300"/>
                    </a:cubicBezTo>
                    <a:cubicBezTo>
                      <a:pt x="352224" y="237067"/>
                      <a:pt x="274965" y="233539"/>
                      <a:pt x="298954" y="247650"/>
                    </a:cubicBezTo>
                    <a:cubicBezTo>
                      <a:pt x="322943" y="261761"/>
                      <a:pt x="508151" y="310092"/>
                      <a:pt x="544487" y="325967"/>
                    </a:cubicBezTo>
                    <a:cubicBezTo>
                      <a:pt x="580823" y="341842"/>
                      <a:pt x="524379" y="328083"/>
                      <a:pt x="516971" y="342900"/>
                    </a:cubicBezTo>
                    <a:cubicBezTo>
                      <a:pt x="509563" y="357717"/>
                      <a:pt x="503565" y="398286"/>
                      <a:pt x="500037" y="414867"/>
                    </a:cubicBezTo>
                    <a:cubicBezTo>
                      <a:pt x="496509" y="431448"/>
                      <a:pt x="527554" y="420158"/>
                      <a:pt x="495804" y="442383"/>
                    </a:cubicBezTo>
                    <a:cubicBezTo>
                      <a:pt x="464054" y="464608"/>
                      <a:pt x="359632" y="519289"/>
                      <a:pt x="309537" y="548217"/>
                    </a:cubicBezTo>
                    <a:cubicBezTo>
                      <a:pt x="259443" y="577145"/>
                      <a:pt x="195237" y="615950"/>
                      <a:pt x="195237" y="615950"/>
                    </a:cubicBezTo>
                    <a:cubicBezTo>
                      <a:pt x="212523" y="605367"/>
                      <a:pt x="400554" y="503767"/>
                      <a:pt x="413254" y="484717"/>
                    </a:cubicBezTo>
                    <a:cubicBezTo>
                      <a:pt x="425954" y="465667"/>
                      <a:pt x="322942" y="510117"/>
                      <a:pt x="271437" y="501650"/>
                    </a:cubicBezTo>
                    <a:cubicBezTo>
                      <a:pt x="219932" y="493183"/>
                      <a:pt x="146554" y="447322"/>
                      <a:pt x="104221" y="433917"/>
                    </a:cubicBezTo>
                    <a:cubicBezTo>
                      <a:pt x="61888" y="420512"/>
                      <a:pt x="-40771" y="423334"/>
                      <a:pt x="17437" y="421217"/>
                    </a:cubicBezTo>
                    <a:cubicBezTo>
                      <a:pt x="75645" y="419100"/>
                      <a:pt x="410432" y="427214"/>
                      <a:pt x="453471" y="421217"/>
                    </a:cubicBezTo>
                    <a:cubicBezTo>
                      <a:pt x="496510" y="415220"/>
                      <a:pt x="263324" y="399697"/>
                      <a:pt x="275671" y="385233"/>
                    </a:cubicBezTo>
                    <a:cubicBezTo>
                      <a:pt x="288018" y="370769"/>
                      <a:pt x="462643" y="345369"/>
                      <a:pt x="527554" y="334433"/>
                    </a:cubicBezTo>
                    <a:cubicBezTo>
                      <a:pt x="592465" y="323497"/>
                      <a:pt x="646087" y="325967"/>
                      <a:pt x="665137" y="319617"/>
                    </a:cubicBezTo>
                    <a:cubicBezTo>
                      <a:pt x="684187" y="313267"/>
                      <a:pt x="598462" y="349603"/>
                      <a:pt x="641854" y="296333"/>
                    </a:cubicBezTo>
                    <a:cubicBezTo>
                      <a:pt x="685246" y="243064"/>
                      <a:pt x="919137" y="353"/>
                      <a:pt x="925487" y="0"/>
                    </a:cubicBezTo>
                    <a:cubicBezTo>
                      <a:pt x="931837" y="-353"/>
                      <a:pt x="721935" y="251531"/>
                      <a:pt x="679954" y="294217"/>
                    </a:cubicBezTo>
                    <a:cubicBezTo>
                      <a:pt x="637974" y="336903"/>
                      <a:pt x="691243" y="270934"/>
                      <a:pt x="673604" y="256117"/>
                    </a:cubicBezTo>
                    <a:cubicBezTo>
                      <a:pt x="655965" y="241300"/>
                      <a:pt x="639032" y="225425"/>
                      <a:pt x="574121" y="205317"/>
                    </a:cubicBezTo>
                    <a:cubicBezTo>
                      <a:pt x="509210" y="185209"/>
                      <a:pt x="256268" y="100894"/>
                      <a:pt x="258737" y="11218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9C8F9771-230A-489A-A28B-D07551CC7856}"/>
                  </a:ext>
                </a:extLst>
              </p:cNvPr>
              <p:cNvSpPr/>
              <p:nvPr/>
            </p:nvSpPr>
            <p:spPr>
              <a:xfrm>
                <a:off x="5253565" y="1207193"/>
                <a:ext cx="253019" cy="438026"/>
              </a:xfrm>
              <a:custGeom>
                <a:avLst/>
                <a:gdLst>
                  <a:gd name="connsiteX0" fmla="*/ 16935 w 253019"/>
                  <a:gd name="connsiteY0" fmla="*/ 3540 h 438026"/>
                  <a:gd name="connsiteX1" fmla="*/ 133352 w 253019"/>
                  <a:gd name="connsiteY1" fmla="*/ 219440 h 438026"/>
                  <a:gd name="connsiteX2" fmla="*/ 158752 w 253019"/>
                  <a:gd name="connsiteY2" fmla="*/ 291407 h 438026"/>
                  <a:gd name="connsiteX3" fmla="*/ 167218 w 253019"/>
                  <a:gd name="connsiteY3" fmla="*/ 323157 h 438026"/>
                  <a:gd name="connsiteX4" fmla="*/ 203202 w 253019"/>
                  <a:gd name="connsiteY4" fmla="*/ 301990 h 438026"/>
                  <a:gd name="connsiteX5" fmla="*/ 251885 w 253019"/>
                  <a:gd name="connsiteY5" fmla="*/ 422640 h 438026"/>
                  <a:gd name="connsiteX6" fmla="*/ 224368 w 253019"/>
                  <a:gd name="connsiteY6" fmla="*/ 431107 h 438026"/>
                  <a:gd name="connsiteX7" fmla="*/ 86785 w 253019"/>
                  <a:gd name="connsiteY7" fmla="*/ 373957 h 438026"/>
                  <a:gd name="connsiteX8" fmla="*/ 2 w 253019"/>
                  <a:gd name="connsiteY8" fmla="*/ 124190 h 438026"/>
                  <a:gd name="connsiteX9" fmla="*/ 84668 w 253019"/>
                  <a:gd name="connsiteY9" fmla="*/ 323157 h 438026"/>
                  <a:gd name="connsiteX10" fmla="*/ 247652 w 253019"/>
                  <a:gd name="connsiteY10" fmla="*/ 426874 h 438026"/>
                  <a:gd name="connsiteX11" fmla="*/ 198968 w 253019"/>
                  <a:gd name="connsiteY11" fmla="*/ 314690 h 438026"/>
                  <a:gd name="connsiteX12" fmla="*/ 141818 w 253019"/>
                  <a:gd name="connsiteY12" fmla="*/ 206740 h 438026"/>
                  <a:gd name="connsiteX13" fmla="*/ 91018 w 253019"/>
                  <a:gd name="connsiteY13" fmla="*/ 92440 h 438026"/>
                  <a:gd name="connsiteX14" fmla="*/ 16935 w 253019"/>
                  <a:gd name="connsiteY14" fmla="*/ 3540 h 43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3019" h="438026">
                    <a:moveTo>
                      <a:pt x="16935" y="3540"/>
                    </a:moveTo>
                    <a:cubicBezTo>
                      <a:pt x="23991" y="24707"/>
                      <a:pt x="109716" y="171462"/>
                      <a:pt x="133352" y="219440"/>
                    </a:cubicBezTo>
                    <a:cubicBezTo>
                      <a:pt x="156988" y="267418"/>
                      <a:pt x="153108" y="274121"/>
                      <a:pt x="158752" y="291407"/>
                    </a:cubicBezTo>
                    <a:cubicBezTo>
                      <a:pt x="164396" y="308693"/>
                      <a:pt x="159810" y="321393"/>
                      <a:pt x="167218" y="323157"/>
                    </a:cubicBezTo>
                    <a:cubicBezTo>
                      <a:pt x="174626" y="324921"/>
                      <a:pt x="189091" y="285409"/>
                      <a:pt x="203202" y="301990"/>
                    </a:cubicBezTo>
                    <a:cubicBezTo>
                      <a:pt x="217313" y="318571"/>
                      <a:pt x="248357" y="401120"/>
                      <a:pt x="251885" y="422640"/>
                    </a:cubicBezTo>
                    <a:cubicBezTo>
                      <a:pt x="255413" y="444160"/>
                      <a:pt x="251885" y="439221"/>
                      <a:pt x="224368" y="431107"/>
                    </a:cubicBezTo>
                    <a:cubicBezTo>
                      <a:pt x="196851" y="422993"/>
                      <a:pt x="124179" y="425110"/>
                      <a:pt x="86785" y="373957"/>
                    </a:cubicBezTo>
                    <a:cubicBezTo>
                      <a:pt x="49391" y="322804"/>
                      <a:pt x="355" y="132657"/>
                      <a:pt x="2" y="124190"/>
                    </a:cubicBezTo>
                    <a:cubicBezTo>
                      <a:pt x="-351" y="115723"/>
                      <a:pt x="43393" y="272710"/>
                      <a:pt x="84668" y="323157"/>
                    </a:cubicBezTo>
                    <a:cubicBezTo>
                      <a:pt x="125943" y="373604"/>
                      <a:pt x="228602" y="428285"/>
                      <a:pt x="247652" y="426874"/>
                    </a:cubicBezTo>
                    <a:cubicBezTo>
                      <a:pt x="266702" y="425463"/>
                      <a:pt x="216607" y="351379"/>
                      <a:pt x="198968" y="314690"/>
                    </a:cubicBezTo>
                    <a:cubicBezTo>
                      <a:pt x="181329" y="278001"/>
                      <a:pt x="159810" y="243782"/>
                      <a:pt x="141818" y="206740"/>
                    </a:cubicBezTo>
                    <a:cubicBezTo>
                      <a:pt x="123826" y="169698"/>
                      <a:pt x="108304" y="123132"/>
                      <a:pt x="91018" y="92440"/>
                    </a:cubicBezTo>
                    <a:cubicBezTo>
                      <a:pt x="73732" y="61748"/>
                      <a:pt x="9879" y="-17627"/>
                      <a:pt x="16935" y="354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6ABCFE3A-20C5-4CCB-A349-6EBAAA241849}"/>
                  </a:ext>
                </a:extLst>
              </p:cNvPr>
              <p:cNvSpPr/>
              <p:nvPr/>
            </p:nvSpPr>
            <p:spPr>
              <a:xfrm>
                <a:off x="5956283" y="1164077"/>
                <a:ext cx="725423" cy="502423"/>
              </a:xfrm>
              <a:custGeom>
                <a:avLst/>
                <a:gdLst>
                  <a:gd name="connsiteX0" fmla="*/ 588450 w 725423"/>
                  <a:gd name="connsiteY0" fmla="*/ 90 h 502423"/>
                  <a:gd name="connsiteX1" fmla="*/ 700634 w 725423"/>
                  <a:gd name="connsiteY1" fmla="*/ 302773 h 502423"/>
                  <a:gd name="connsiteX2" fmla="*/ 673117 w 725423"/>
                  <a:gd name="connsiteY2" fmla="*/ 442473 h 502423"/>
                  <a:gd name="connsiteX3" fmla="*/ 658300 w 725423"/>
                  <a:gd name="connsiteY3" fmla="*/ 260440 h 502423"/>
                  <a:gd name="connsiteX4" fmla="*/ 662534 w 725423"/>
                  <a:gd name="connsiteY4" fmla="*/ 501740 h 502423"/>
                  <a:gd name="connsiteX5" fmla="*/ 673117 w 725423"/>
                  <a:gd name="connsiteY5" fmla="*/ 336640 h 502423"/>
                  <a:gd name="connsiteX6" fmla="*/ 622317 w 725423"/>
                  <a:gd name="connsiteY6" fmla="*/ 444590 h 502423"/>
                  <a:gd name="connsiteX7" fmla="*/ 586334 w 725423"/>
                  <a:gd name="connsiteY7" fmla="*/ 387440 h 502423"/>
                  <a:gd name="connsiteX8" fmla="*/ 518600 w 725423"/>
                  <a:gd name="connsiteY8" fmla="*/ 427656 h 502423"/>
                  <a:gd name="connsiteX9" fmla="*/ 239200 w 725423"/>
                  <a:gd name="connsiteY9" fmla="*/ 374740 h 502423"/>
                  <a:gd name="connsiteX10" fmla="*/ 17 w 725423"/>
                  <a:gd name="connsiteY10" fmla="*/ 330290 h 502423"/>
                  <a:gd name="connsiteX11" fmla="*/ 226500 w 725423"/>
                  <a:gd name="connsiteY11" fmla="*/ 412840 h 502423"/>
                  <a:gd name="connsiteX12" fmla="*/ 254017 w 725423"/>
                  <a:gd name="connsiteY12" fmla="*/ 484806 h 502423"/>
                  <a:gd name="connsiteX13" fmla="*/ 175700 w 725423"/>
                  <a:gd name="connsiteY13" fmla="*/ 364156 h 502423"/>
                  <a:gd name="connsiteX14" fmla="*/ 332334 w 725423"/>
                  <a:gd name="connsiteY14" fmla="*/ 444590 h 502423"/>
                  <a:gd name="connsiteX15" fmla="*/ 609617 w 725423"/>
                  <a:gd name="connsiteY15" fmla="*/ 438240 h 502423"/>
                  <a:gd name="connsiteX16" fmla="*/ 698517 w 725423"/>
                  <a:gd name="connsiteY16" fmla="*/ 317590 h 502423"/>
                  <a:gd name="connsiteX17" fmla="*/ 717567 w 725423"/>
                  <a:gd name="connsiteY17" fmla="*/ 271023 h 502423"/>
                  <a:gd name="connsiteX18" fmla="*/ 588450 w 725423"/>
                  <a:gd name="connsiteY18" fmla="*/ 90 h 50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5423" h="502423">
                    <a:moveTo>
                      <a:pt x="588450" y="90"/>
                    </a:moveTo>
                    <a:cubicBezTo>
                      <a:pt x="585628" y="5382"/>
                      <a:pt x="686523" y="229043"/>
                      <a:pt x="700634" y="302773"/>
                    </a:cubicBezTo>
                    <a:cubicBezTo>
                      <a:pt x="714745" y="376504"/>
                      <a:pt x="680173" y="449528"/>
                      <a:pt x="673117" y="442473"/>
                    </a:cubicBezTo>
                    <a:cubicBezTo>
                      <a:pt x="666061" y="435418"/>
                      <a:pt x="660064" y="250562"/>
                      <a:pt x="658300" y="260440"/>
                    </a:cubicBezTo>
                    <a:cubicBezTo>
                      <a:pt x="656536" y="270318"/>
                      <a:pt x="660064" y="489040"/>
                      <a:pt x="662534" y="501740"/>
                    </a:cubicBezTo>
                    <a:cubicBezTo>
                      <a:pt x="665004" y="514440"/>
                      <a:pt x="679820" y="346165"/>
                      <a:pt x="673117" y="336640"/>
                    </a:cubicBezTo>
                    <a:cubicBezTo>
                      <a:pt x="666414" y="327115"/>
                      <a:pt x="636781" y="436123"/>
                      <a:pt x="622317" y="444590"/>
                    </a:cubicBezTo>
                    <a:cubicBezTo>
                      <a:pt x="607853" y="453057"/>
                      <a:pt x="603620" y="390262"/>
                      <a:pt x="586334" y="387440"/>
                    </a:cubicBezTo>
                    <a:cubicBezTo>
                      <a:pt x="569048" y="384618"/>
                      <a:pt x="576456" y="429773"/>
                      <a:pt x="518600" y="427656"/>
                    </a:cubicBezTo>
                    <a:cubicBezTo>
                      <a:pt x="460744" y="425539"/>
                      <a:pt x="239200" y="374740"/>
                      <a:pt x="239200" y="374740"/>
                    </a:cubicBezTo>
                    <a:cubicBezTo>
                      <a:pt x="152769" y="358512"/>
                      <a:pt x="2134" y="323940"/>
                      <a:pt x="17" y="330290"/>
                    </a:cubicBezTo>
                    <a:cubicBezTo>
                      <a:pt x="-2100" y="336640"/>
                      <a:pt x="184167" y="387087"/>
                      <a:pt x="226500" y="412840"/>
                    </a:cubicBezTo>
                    <a:cubicBezTo>
                      <a:pt x="268833" y="438593"/>
                      <a:pt x="262484" y="492920"/>
                      <a:pt x="254017" y="484806"/>
                    </a:cubicBezTo>
                    <a:cubicBezTo>
                      <a:pt x="245550" y="476692"/>
                      <a:pt x="162647" y="370859"/>
                      <a:pt x="175700" y="364156"/>
                    </a:cubicBezTo>
                    <a:cubicBezTo>
                      <a:pt x="188753" y="357453"/>
                      <a:pt x="260015" y="432243"/>
                      <a:pt x="332334" y="444590"/>
                    </a:cubicBezTo>
                    <a:cubicBezTo>
                      <a:pt x="404653" y="456937"/>
                      <a:pt x="548586" y="459407"/>
                      <a:pt x="609617" y="438240"/>
                    </a:cubicBezTo>
                    <a:cubicBezTo>
                      <a:pt x="670648" y="417073"/>
                      <a:pt x="680525" y="345460"/>
                      <a:pt x="698517" y="317590"/>
                    </a:cubicBezTo>
                    <a:cubicBezTo>
                      <a:pt x="716509" y="289720"/>
                      <a:pt x="736970" y="318648"/>
                      <a:pt x="717567" y="271023"/>
                    </a:cubicBezTo>
                    <a:cubicBezTo>
                      <a:pt x="698164" y="223398"/>
                      <a:pt x="591272" y="-5202"/>
                      <a:pt x="588450" y="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938BBF24-0DA8-41C0-8B0A-2414C9DBFE5A}"/>
                  </a:ext>
                </a:extLst>
              </p:cNvPr>
              <p:cNvSpPr/>
              <p:nvPr/>
            </p:nvSpPr>
            <p:spPr>
              <a:xfrm>
                <a:off x="6790729" y="1356783"/>
                <a:ext cx="519321" cy="645587"/>
              </a:xfrm>
              <a:custGeom>
                <a:avLst/>
                <a:gdLst>
                  <a:gd name="connsiteX0" fmla="*/ 391121 w 519321"/>
                  <a:gd name="connsiteY0" fmla="*/ 0 h 645587"/>
                  <a:gd name="connsiteX1" fmla="*/ 369954 w 519321"/>
                  <a:gd name="connsiteY1" fmla="*/ 220134 h 645587"/>
                  <a:gd name="connsiteX2" fmla="*/ 321271 w 519321"/>
                  <a:gd name="connsiteY2" fmla="*/ 285750 h 645587"/>
                  <a:gd name="connsiteX3" fmla="*/ 52454 w 519321"/>
                  <a:gd name="connsiteY3" fmla="*/ 374650 h 645587"/>
                  <a:gd name="connsiteX4" fmla="*/ 327621 w 519321"/>
                  <a:gd name="connsiteY4" fmla="*/ 289984 h 645587"/>
                  <a:gd name="connsiteX5" fmla="*/ 90554 w 519321"/>
                  <a:gd name="connsiteY5" fmla="*/ 395817 h 645587"/>
                  <a:gd name="connsiteX6" fmla="*/ 179454 w 519321"/>
                  <a:gd name="connsiteY6" fmla="*/ 425450 h 645587"/>
                  <a:gd name="connsiteX7" fmla="*/ 242954 w 519321"/>
                  <a:gd name="connsiteY7" fmla="*/ 522817 h 645587"/>
                  <a:gd name="connsiteX8" fmla="*/ 242954 w 519321"/>
                  <a:gd name="connsiteY8" fmla="*/ 442384 h 645587"/>
                  <a:gd name="connsiteX9" fmla="*/ 342438 w 519321"/>
                  <a:gd name="connsiteY9" fmla="*/ 268817 h 645587"/>
                  <a:gd name="connsiteX10" fmla="*/ 317038 w 519321"/>
                  <a:gd name="connsiteY10" fmla="*/ 467784 h 645587"/>
                  <a:gd name="connsiteX11" fmla="*/ 518121 w 519321"/>
                  <a:gd name="connsiteY11" fmla="*/ 86784 h 645587"/>
                  <a:gd name="connsiteX12" fmla="*/ 397471 w 519321"/>
                  <a:gd name="connsiteY12" fmla="*/ 395817 h 645587"/>
                  <a:gd name="connsiteX13" fmla="*/ 329738 w 519321"/>
                  <a:gd name="connsiteY13" fmla="*/ 645584 h 645587"/>
                  <a:gd name="connsiteX14" fmla="*/ 361488 w 519321"/>
                  <a:gd name="connsiteY14" fmla="*/ 402167 h 645587"/>
                  <a:gd name="connsiteX15" fmla="*/ 308571 w 519321"/>
                  <a:gd name="connsiteY15" fmla="*/ 497417 h 645587"/>
                  <a:gd name="connsiteX16" fmla="*/ 266238 w 519321"/>
                  <a:gd name="connsiteY16" fmla="*/ 351367 h 645587"/>
                  <a:gd name="connsiteX17" fmla="*/ 221788 w 519321"/>
                  <a:gd name="connsiteY17" fmla="*/ 459317 h 645587"/>
                  <a:gd name="connsiteX18" fmla="*/ 181571 w 519321"/>
                  <a:gd name="connsiteY18" fmla="*/ 410634 h 645587"/>
                  <a:gd name="connsiteX19" fmla="*/ 1654 w 519321"/>
                  <a:gd name="connsiteY19" fmla="*/ 381000 h 645587"/>
                  <a:gd name="connsiteX20" fmla="*/ 300104 w 519321"/>
                  <a:gd name="connsiteY20" fmla="*/ 258234 h 645587"/>
                  <a:gd name="connsiteX21" fmla="*/ 82088 w 519321"/>
                  <a:gd name="connsiteY21" fmla="*/ 21167 h 645587"/>
                  <a:gd name="connsiteX22" fmla="*/ 304338 w 519321"/>
                  <a:gd name="connsiteY22" fmla="*/ 203200 h 645587"/>
                  <a:gd name="connsiteX23" fmla="*/ 348788 w 519321"/>
                  <a:gd name="connsiteY23" fmla="*/ 220134 h 645587"/>
                  <a:gd name="connsiteX24" fmla="*/ 391121 w 519321"/>
                  <a:gd name="connsiteY24" fmla="*/ 0 h 6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9321" h="645587">
                    <a:moveTo>
                      <a:pt x="391121" y="0"/>
                    </a:moveTo>
                    <a:cubicBezTo>
                      <a:pt x="394649" y="0"/>
                      <a:pt x="381596" y="172509"/>
                      <a:pt x="369954" y="220134"/>
                    </a:cubicBezTo>
                    <a:cubicBezTo>
                      <a:pt x="358312" y="267759"/>
                      <a:pt x="374188" y="259997"/>
                      <a:pt x="321271" y="285750"/>
                    </a:cubicBezTo>
                    <a:cubicBezTo>
                      <a:pt x="268354" y="311503"/>
                      <a:pt x="51396" y="373944"/>
                      <a:pt x="52454" y="374650"/>
                    </a:cubicBezTo>
                    <a:cubicBezTo>
                      <a:pt x="53512" y="375356"/>
                      <a:pt x="321271" y="286456"/>
                      <a:pt x="327621" y="289984"/>
                    </a:cubicBezTo>
                    <a:cubicBezTo>
                      <a:pt x="333971" y="293512"/>
                      <a:pt x="115248" y="373239"/>
                      <a:pt x="90554" y="395817"/>
                    </a:cubicBezTo>
                    <a:cubicBezTo>
                      <a:pt x="65860" y="418395"/>
                      <a:pt x="154054" y="404283"/>
                      <a:pt x="179454" y="425450"/>
                    </a:cubicBezTo>
                    <a:cubicBezTo>
                      <a:pt x="204854" y="446617"/>
                      <a:pt x="232371" y="519995"/>
                      <a:pt x="242954" y="522817"/>
                    </a:cubicBezTo>
                    <a:cubicBezTo>
                      <a:pt x="253537" y="525639"/>
                      <a:pt x="226373" y="484717"/>
                      <a:pt x="242954" y="442384"/>
                    </a:cubicBezTo>
                    <a:cubicBezTo>
                      <a:pt x="259535" y="400051"/>
                      <a:pt x="330091" y="264584"/>
                      <a:pt x="342438" y="268817"/>
                    </a:cubicBezTo>
                    <a:cubicBezTo>
                      <a:pt x="354785" y="273050"/>
                      <a:pt x="287758" y="498123"/>
                      <a:pt x="317038" y="467784"/>
                    </a:cubicBezTo>
                    <a:cubicBezTo>
                      <a:pt x="346318" y="437445"/>
                      <a:pt x="504716" y="98778"/>
                      <a:pt x="518121" y="86784"/>
                    </a:cubicBezTo>
                    <a:cubicBezTo>
                      <a:pt x="531526" y="74790"/>
                      <a:pt x="428868" y="302684"/>
                      <a:pt x="397471" y="395817"/>
                    </a:cubicBezTo>
                    <a:cubicBezTo>
                      <a:pt x="366074" y="488950"/>
                      <a:pt x="335735" y="644526"/>
                      <a:pt x="329738" y="645584"/>
                    </a:cubicBezTo>
                    <a:cubicBezTo>
                      <a:pt x="323741" y="646642"/>
                      <a:pt x="365016" y="426861"/>
                      <a:pt x="361488" y="402167"/>
                    </a:cubicBezTo>
                    <a:cubicBezTo>
                      <a:pt x="357960" y="377473"/>
                      <a:pt x="324446" y="505884"/>
                      <a:pt x="308571" y="497417"/>
                    </a:cubicBezTo>
                    <a:cubicBezTo>
                      <a:pt x="292696" y="488950"/>
                      <a:pt x="280702" y="357717"/>
                      <a:pt x="266238" y="351367"/>
                    </a:cubicBezTo>
                    <a:cubicBezTo>
                      <a:pt x="251774" y="345017"/>
                      <a:pt x="235899" y="449439"/>
                      <a:pt x="221788" y="459317"/>
                    </a:cubicBezTo>
                    <a:cubicBezTo>
                      <a:pt x="207677" y="469195"/>
                      <a:pt x="218260" y="423687"/>
                      <a:pt x="181571" y="410634"/>
                    </a:cubicBezTo>
                    <a:cubicBezTo>
                      <a:pt x="144882" y="397581"/>
                      <a:pt x="-18102" y="406400"/>
                      <a:pt x="1654" y="381000"/>
                    </a:cubicBezTo>
                    <a:cubicBezTo>
                      <a:pt x="21409" y="355600"/>
                      <a:pt x="286698" y="318206"/>
                      <a:pt x="300104" y="258234"/>
                    </a:cubicBezTo>
                    <a:cubicBezTo>
                      <a:pt x="313510" y="198262"/>
                      <a:pt x="81382" y="30339"/>
                      <a:pt x="82088" y="21167"/>
                    </a:cubicBezTo>
                    <a:cubicBezTo>
                      <a:pt x="82794" y="11995"/>
                      <a:pt x="259888" y="170039"/>
                      <a:pt x="304338" y="203200"/>
                    </a:cubicBezTo>
                    <a:cubicBezTo>
                      <a:pt x="348788" y="236361"/>
                      <a:pt x="333971" y="249062"/>
                      <a:pt x="348788" y="220134"/>
                    </a:cubicBezTo>
                    <a:cubicBezTo>
                      <a:pt x="363605" y="191206"/>
                      <a:pt x="387593" y="0"/>
                      <a:pt x="391121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7B72947D-EA76-45B0-9E6C-3B1970E3F7D4}"/>
                  </a:ext>
                </a:extLst>
              </p:cNvPr>
              <p:cNvSpPr/>
              <p:nvPr/>
            </p:nvSpPr>
            <p:spPr>
              <a:xfrm>
                <a:off x="6648439" y="903786"/>
                <a:ext cx="607505" cy="745039"/>
              </a:xfrm>
              <a:custGeom>
                <a:avLst/>
                <a:gdLst>
                  <a:gd name="connsiteX0" fmla="*/ 289994 w 607505"/>
                  <a:gd name="connsiteY0" fmla="*/ 31 h 745039"/>
                  <a:gd name="connsiteX1" fmla="*/ 393711 w 607505"/>
                  <a:gd name="connsiteY1" fmla="*/ 167247 h 745039"/>
                  <a:gd name="connsiteX2" fmla="*/ 425461 w 607505"/>
                  <a:gd name="connsiteY2" fmla="*/ 484747 h 745039"/>
                  <a:gd name="connsiteX3" fmla="*/ 334444 w 607505"/>
                  <a:gd name="connsiteY3" fmla="*/ 558831 h 745039"/>
                  <a:gd name="connsiteX4" fmla="*/ 491078 w 607505"/>
                  <a:gd name="connsiteY4" fmla="*/ 421247 h 745039"/>
                  <a:gd name="connsiteX5" fmla="*/ 607494 w 607505"/>
                  <a:gd name="connsiteY5" fmla="*/ 364097 h 745039"/>
                  <a:gd name="connsiteX6" fmla="*/ 484728 w 607505"/>
                  <a:gd name="connsiteY6" fmla="*/ 465697 h 745039"/>
                  <a:gd name="connsiteX7" fmla="*/ 488961 w 607505"/>
                  <a:gd name="connsiteY7" fmla="*/ 632914 h 745039"/>
                  <a:gd name="connsiteX8" fmla="*/ 419111 w 607505"/>
                  <a:gd name="connsiteY8" fmla="*/ 467814 h 745039"/>
                  <a:gd name="connsiteX9" fmla="*/ 387361 w 607505"/>
                  <a:gd name="connsiteY9" fmla="*/ 330231 h 745039"/>
                  <a:gd name="connsiteX10" fmla="*/ 395828 w 607505"/>
                  <a:gd name="connsiteY10" fmla="*/ 518614 h 745039"/>
                  <a:gd name="connsiteX11" fmla="*/ 321744 w 607505"/>
                  <a:gd name="connsiteY11" fmla="*/ 469931 h 745039"/>
                  <a:gd name="connsiteX12" fmla="*/ 196861 w 607505"/>
                  <a:gd name="connsiteY12" fmla="*/ 201114 h 745039"/>
                  <a:gd name="connsiteX13" fmla="*/ 281528 w 607505"/>
                  <a:gd name="connsiteY13" fmla="*/ 431831 h 745039"/>
                  <a:gd name="connsiteX14" fmla="*/ 226494 w 607505"/>
                  <a:gd name="connsiteY14" fmla="*/ 495331 h 745039"/>
                  <a:gd name="connsiteX15" fmla="*/ 234961 w 607505"/>
                  <a:gd name="connsiteY15" fmla="*/ 647731 h 745039"/>
                  <a:gd name="connsiteX16" fmla="*/ 211678 w 607505"/>
                  <a:gd name="connsiteY16" fmla="*/ 546131 h 745039"/>
                  <a:gd name="connsiteX17" fmla="*/ 211678 w 607505"/>
                  <a:gd name="connsiteY17" fmla="*/ 700647 h 745039"/>
                  <a:gd name="connsiteX18" fmla="*/ 148178 w 607505"/>
                  <a:gd name="connsiteY18" fmla="*/ 632914 h 745039"/>
                  <a:gd name="connsiteX19" fmla="*/ 11 w 607505"/>
                  <a:gd name="connsiteY19" fmla="*/ 486864 h 745039"/>
                  <a:gd name="connsiteX20" fmla="*/ 139711 w 607505"/>
                  <a:gd name="connsiteY20" fmla="*/ 734514 h 745039"/>
                  <a:gd name="connsiteX21" fmla="*/ 82561 w 607505"/>
                  <a:gd name="connsiteY21" fmla="*/ 700647 h 745039"/>
                  <a:gd name="connsiteX22" fmla="*/ 76211 w 607505"/>
                  <a:gd name="connsiteY22" fmla="*/ 713347 h 745039"/>
                  <a:gd name="connsiteX23" fmla="*/ 179928 w 607505"/>
                  <a:gd name="connsiteY23" fmla="*/ 599047 h 745039"/>
                  <a:gd name="connsiteX24" fmla="*/ 436044 w 607505"/>
                  <a:gd name="connsiteY24" fmla="*/ 347164 h 745039"/>
                  <a:gd name="connsiteX25" fmla="*/ 433928 w 607505"/>
                  <a:gd name="connsiteY25" fmla="*/ 154547 h 745039"/>
                  <a:gd name="connsiteX26" fmla="*/ 289994 w 607505"/>
                  <a:gd name="connsiteY26" fmla="*/ 31 h 7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505" h="745039">
                    <a:moveTo>
                      <a:pt x="289994" y="31"/>
                    </a:moveTo>
                    <a:cubicBezTo>
                      <a:pt x="283291" y="2148"/>
                      <a:pt x="371133" y="86461"/>
                      <a:pt x="393711" y="167247"/>
                    </a:cubicBezTo>
                    <a:cubicBezTo>
                      <a:pt x="416289" y="248033"/>
                      <a:pt x="435339" y="419483"/>
                      <a:pt x="425461" y="484747"/>
                    </a:cubicBezTo>
                    <a:cubicBezTo>
                      <a:pt x="415583" y="550011"/>
                      <a:pt x="323508" y="569414"/>
                      <a:pt x="334444" y="558831"/>
                    </a:cubicBezTo>
                    <a:cubicBezTo>
                      <a:pt x="345380" y="548248"/>
                      <a:pt x="445570" y="453703"/>
                      <a:pt x="491078" y="421247"/>
                    </a:cubicBezTo>
                    <a:cubicBezTo>
                      <a:pt x="536586" y="388791"/>
                      <a:pt x="608552" y="356689"/>
                      <a:pt x="607494" y="364097"/>
                    </a:cubicBezTo>
                    <a:cubicBezTo>
                      <a:pt x="606436" y="371505"/>
                      <a:pt x="504484" y="420894"/>
                      <a:pt x="484728" y="465697"/>
                    </a:cubicBezTo>
                    <a:cubicBezTo>
                      <a:pt x="464973" y="510500"/>
                      <a:pt x="499897" y="632561"/>
                      <a:pt x="488961" y="632914"/>
                    </a:cubicBezTo>
                    <a:cubicBezTo>
                      <a:pt x="478025" y="633267"/>
                      <a:pt x="436044" y="518261"/>
                      <a:pt x="419111" y="467814"/>
                    </a:cubicBezTo>
                    <a:cubicBezTo>
                      <a:pt x="402178" y="417367"/>
                      <a:pt x="391241" y="321764"/>
                      <a:pt x="387361" y="330231"/>
                    </a:cubicBezTo>
                    <a:cubicBezTo>
                      <a:pt x="383481" y="338698"/>
                      <a:pt x="406764" y="495331"/>
                      <a:pt x="395828" y="518614"/>
                    </a:cubicBezTo>
                    <a:cubicBezTo>
                      <a:pt x="384892" y="541897"/>
                      <a:pt x="354905" y="522848"/>
                      <a:pt x="321744" y="469931"/>
                    </a:cubicBezTo>
                    <a:cubicBezTo>
                      <a:pt x="288583" y="417014"/>
                      <a:pt x="203564" y="207464"/>
                      <a:pt x="196861" y="201114"/>
                    </a:cubicBezTo>
                    <a:cubicBezTo>
                      <a:pt x="190158" y="194764"/>
                      <a:pt x="276589" y="382795"/>
                      <a:pt x="281528" y="431831"/>
                    </a:cubicBezTo>
                    <a:cubicBezTo>
                      <a:pt x="286467" y="480867"/>
                      <a:pt x="234255" y="459348"/>
                      <a:pt x="226494" y="495331"/>
                    </a:cubicBezTo>
                    <a:cubicBezTo>
                      <a:pt x="218733" y="531314"/>
                      <a:pt x="237430" y="639264"/>
                      <a:pt x="234961" y="647731"/>
                    </a:cubicBezTo>
                    <a:cubicBezTo>
                      <a:pt x="232492" y="656198"/>
                      <a:pt x="215558" y="537312"/>
                      <a:pt x="211678" y="546131"/>
                    </a:cubicBezTo>
                    <a:cubicBezTo>
                      <a:pt x="207797" y="554950"/>
                      <a:pt x="222261" y="686183"/>
                      <a:pt x="211678" y="700647"/>
                    </a:cubicBezTo>
                    <a:cubicBezTo>
                      <a:pt x="201095" y="715111"/>
                      <a:pt x="183456" y="668544"/>
                      <a:pt x="148178" y="632914"/>
                    </a:cubicBezTo>
                    <a:cubicBezTo>
                      <a:pt x="112900" y="597284"/>
                      <a:pt x="1422" y="469931"/>
                      <a:pt x="11" y="486864"/>
                    </a:cubicBezTo>
                    <a:cubicBezTo>
                      <a:pt x="-1400" y="503797"/>
                      <a:pt x="125953" y="698884"/>
                      <a:pt x="139711" y="734514"/>
                    </a:cubicBezTo>
                    <a:cubicBezTo>
                      <a:pt x="153469" y="770145"/>
                      <a:pt x="93144" y="704175"/>
                      <a:pt x="82561" y="700647"/>
                    </a:cubicBezTo>
                    <a:cubicBezTo>
                      <a:pt x="71978" y="697119"/>
                      <a:pt x="59983" y="730280"/>
                      <a:pt x="76211" y="713347"/>
                    </a:cubicBezTo>
                    <a:cubicBezTo>
                      <a:pt x="92439" y="696414"/>
                      <a:pt x="119956" y="660078"/>
                      <a:pt x="179928" y="599047"/>
                    </a:cubicBezTo>
                    <a:cubicBezTo>
                      <a:pt x="239900" y="538017"/>
                      <a:pt x="393711" y="421247"/>
                      <a:pt x="436044" y="347164"/>
                    </a:cubicBezTo>
                    <a:cubicBezTo>
                      <a:pt x="478377" y="273081"/>
                      <a:pt x="455447" y="206758"/>
                      <a:pt x="433928" y="154547"/>
                    </a:cubicBezTo>
                    <a:cubicBezTo>
                      <a:pt x="412409" y="102336"/>
                      <a:pt x="296697" y="-2086"/>
                      <a:pt x="289994" y="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F0D86899-9FE3-4F56-9F88-FD83A1B7C08E}"/>
                  </a:ext>
                </a:extLst>
              </p:cNvPr>
              <p:cNvSpPr/>
              <p:nvPr/>
            </p:nvSpPr>
            <p:spPr>
              <a:xfrm>
                <a:off x="5348672" y="855239"/>
                <a:ext cx="1383819" cy="756895"/>
              </a:xfrm>
              <a:custGeom>
                <a:avLst/>
                <a:gdLst>
                  <a:gd name="connsiteX0" fmla="*/ 77403 w 1383819"/>
                  <a:gd name="connsiteY0" fmla="*/ 368724 h 756895"/>
                  <a:gd name="connsiteX1" fmla="*/ 464753 w 1383819"/>
                  <a:gd name="connsiteY1" fmla="*/ 552874 h 756895"/>
                  <a:gd name="connsiteX2" fmla="*/ 348866 w 1383819"/>
                  <a:gd name="connsiteY2" fmla="*/ 394124 h 756895"/>
                  <a:gd name="connsiteX3" fmla="*/ 693353 w 1383819"/>
                  <a:gd name="connsiteY3" fmla="*/ 471911 h 756895"/>
                  <a:gd name="connsiteX4" fmla="*/ 458403 w 1383819"/>
                  <a:gd name="connsiteY4" fmla="*/ 498899 h 756895"/>
                  <a:gd name="connsiteX5" fmla="*/ 286953 w 1383819"/>
                  <a:gd name="connsiteY5" fmla="*/ 556049 h 756895"/>
                  <a:gd name="connsiteX6" fmla="*/ 390141 w 1383819"/>
                  <a:gd name="connsiteY6" fmla="*/ 573511 h 756895"/>
                  <a:gd name="connsiteX7" fmla="*/ 652078 w 1383819"/>
                  <a:gd name="connsiteY7" fmla="*/ 754486 h 756895"/>
                  <a:gd name="connsiteX8" fmla="*/ 629853 w 1383819"/>
                  <a:gd name="connsiteY8" fmla="*/ 678286 h 756895"/>
                  <a:gd name="connsiteX9" fmla="*/ 1074353 w 1383819"/>
                  <a:gd name="connsiteY9" fmla="*/ 689399 h 756895"/>
                  <a:gd name="connsiteX10" fmla="*/ 871153 w 1383819"/>
                  <a:gd name="connsiteY10" fmla="*/ 624311 h 756895"/>
                  <a:gd name="connsiteX11" fmla="*/ 1060066 w 1383819"/>
                  <a:gd name="connsiteY11" fmla="*/ 514774 h 756895"/>
                  <a:gd name="connsiteX12" fmla="*/ 923541 w 1383819"/>
                  <a:gd name="connsiteY12" fmla="*/ 344911 h 756895"/>
                  <a:gd name="connsiteX13" fmla="*/ 910841 w 1383819"/>
                  <a:gd name="connsiteY13" fmla="*/ 289349 h 756895"/>
                  <a:gd name="connsiteX14" fmla="*/ 1042603 w 1383819"/>
                  <a:gd name="connsiteY14" fmla="*/ 413174 h 756895"/>
                  <a:gd name="connsiteX15" fmla="*/ 1117216 w 1383819"/>
                  <a:gd name="connsiteY15" fmla="*/ 287761 h 756895"/>
                  <a:gd name="connsiteX16" fmla="*/ 1180716 w 1383819"/>
                  <a:gd name="connsiteY16" fmla="*/ 81386 h 756895"/>
                  <a:gd name="connsiteX17" fmla="*/ 1164841 w 1383819"/>
                  <a:gd name="connsiteY17" fmla="*/ 65511 h 756895"/>
                  <a:gd name="connsiteX18" fmla="*/ 1141028 w 1383819"/>
                  <a:gd name="connsiteY18" fmla="*/ 149649 h 756895"/>
                  <a:gd name="connsiteX19" fmla="*/ 1379153 w 1383819"/>
                  <a:gd name="connsiteY19" fmla="*/ 375074 h 756895"/>
                  <a:gd name="connsiteX20" fmla="*/ 1302953 w 1383819"/>
                  <a:gd name="connsiteY20" fmla="*/ 195686 h 756895"/>
                  <a:gd name="connsiteX21" fmla="*/ 1352166 w 1383819"/>
                  <a:gd name="connsiteY21" fmla="*/ 360786 h 756895"/>
                  <a:gd name="connsiteX22" fmla="*/ 1358516 w 1383819"/>
                  <a:gd name="connsiteY22" fmla="*/ 457624 h 756895"/>
                  <a:gd name="connsiteX23" fmla="*/ 1341053 w 1383819"/>
                  <a:gd name="connsiteY23" fmla="*/ 521124 h 756895"/>
                  <a:gd name="connsiteX24" fmla="*/ 1134678 w 1383819"/>
                  <a:gd name="connsiteY24" fmla="*/ 322686 h 756895"/>
                  <a:gd name="connsiteX25" fmla="*/ 1053716 w 1383819"/>
                  <a:gd name="connsiteY25" fmla="*/ 417936 h 756895"/>
                  <a:gd name="connsiteX26" fmla="*/ 1044191 w 1383819"/>
                  <a:gd name="connsiteY26" fmla="*/ 494136 h 756895"/>
                  <a:gd name="connsiteX27" fmla="*/ 1023553 w 1383819"/>
                  <a:gd name="connsiteY27" fmla="*/ 578274 h 756895"/>
                  <a:gd name="connsiteX28" fmla="*/ 820353 w 1383819"/>
                  <a:gd name="connsiteY28" fmla="*/ 616374 h 756895"/>
                  <a:gd name="connsiteX29" fmla="*/ 582228 w 1383819"/>
                  <a:gd name="connsiteY29" fmla="*/ 641774 h 756895"/>
                  <a:gd name="connsiteX30" fmla="*/ 393316 w 1383819"/>
                  <a:gd name="connsiteY30" fmla="*/ 552874 h 756895"/>
                  <a:gd name="connsiteX31" fmla="*/ 537778 w 1383819"/>
                  <a:gd name="connsiteY31" fmla="*/ 481436 h 756895"/>
                  <a:gd name="connsiteX32" fmla="*/ 486978 w 1383819"/>
                  <a:gd name="connsiteY32" fmla="*/ 444924 h 756895"/>
                  <a:gd name="connsiteX33" fmla="*/ 237741 w 1383819"/>
                  <a:gd name="connsiteY33" fmla="*/ 306811 h 756895"/>
                  <a:gd name="connsiteX34" fmla="*/ 37716 w 1383819"/>
                  <a:gd name="connsiteY34" fmla="*/ 130599 h 756895"/>
                  <a:gd name="connsiteX35" fmla="*/ 166303 w 1383819"/>
                  <a:gd name="connsiteY35" fmla="*/ 424 h 756895"/>
                  <a:gd name="connsiteX36" fmla="*/ 63116 w 1383819"/>
                  <a:gd name="connsiteY36" fmla="*/ 92499 h 756895"/>
                  <a:gd name="connsiteX37" fmla="*/ 2791 w 1383819"/>
                  <a:gd name="connsiteY37" fmla="*/ 192511 h 756895"/>
                  <a:gd name="connsiteX38" fmla="*/ 64703 w 1383819"/>
                  <a:gd name="connsiteY38" fmla="*/ 294111 h 756895"/>
                  <a:gd name="connsiteX39" fmla="*/ 513966 w 1383819"/>
                  <a:gd name="connsiteY39" fmla="*/ 560811 h 756895"/>
                  <a:gd name="connsiteX40" fmla="*/ 326641 w 1383819"/>
                  <a:gd name="connsiteY40" fmla="*/ 481436 h 756895"/>
                  <a:gd name="connsiteX41" fmla="*/ 77403 w 1383819"/>
                  <a:gd name="connsiteY41" fmla="*/ 368724 h 75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83819" h="756895">
                    <a:moveTo>
                      <a:pt x="77403" y="368724"/>
                    </a:moveTo>
                    <a:cubicBezTo>
                      <a:pt x="248456" y="458682"/>
                      <a:pt x="419509" y="548641"/>
                      <a:pt x="464753" y="552874"/>
                    </a:cubicBezTo>
                    <a:cubicBezTo>
                      <a:pt x="509997" y="557107"/>
                      <a:pt x="310766" y="407618"/>
                      <a:pt x="348866" y="394124"/>
                    </a:cubicBezTo>
                    <a:cubicBezTo>
                      <a:pt x="386966" y="380630"/>
                      <a:pt x="675097" y="454449"/>
                      <a:pt x="693353" y="471911"/>
                    </a:cubicBezTo>
                    <a:cubicBezTo>
                      <a:pt x="711609" y="489373"/>
                      <a:pt x="526136" y="484876"/>
                      <a:pt x="458403" y="498899"/>
                    </a:cubicBezTo>
                    <a:cubicBezTo>
                      <a:pt x="390670" y="512922"/>
                      <a:pt x="298330" y="543614"/>
                      <a:pt x="286953" y="556049"/>
                    </a:cubicBezTo>
                    <a:cubicBezTo>
                      <a:pt x="275576" y="568484"/>
                      <a:pt x="329287" y="540438"/>
                      <a:pt x="390141" y="573511"/>
                    </a:cubicBezTo>
                    <a:cubicBezTo>
                      <a:pt x="450995" y="606584"/>
                      <a:pt x="612126" y="737024"/>
                      <a:pt x="652078" y="754486"/>
                    </a:cubicBezTo>
                    <a:cubicBezTo>
                      <a:pt x="692030" y="771949"/>
                      <a:pt x="559474" y="689134"/>
                      <a:pt x="629853" y="678286"/>
                    </a:cubicBezTo>
                    <a:cubicBezTo>
                      <a:pt x="700232" y="667438"/>
                      <a:pt x="1034136" y="698395"/>
                      <a:pt x="1074353" y="689399"/>
                    </a:cubicBezTo>
                    <a:cubicBezTo>
                      <a:pt x="1114570" y="680403"/>
                      <a:pt x="873534" y="653415"/>
                      <a:pt x="871153" y="624311"/>
                    </a:cubicBezTo>
                    <a:cubicBezTo>
                      <a:pt x="868772" y="595207"/>
                      <a:pt x="1051335" y="561341"/>
                      <a:pt x="1060066" y="514774"/>
                    </a:cubicBezTo>
                    <a:cubicBezTo>
                      <a:pt x="1068797" y="468207"/>
                      <a:pt x="948412" y="382482"/>
                      <a:pt x="923541" y="344911"/>
                    </a:cubicBezTo>
                    <a:cubicBezTo>
                      <a:pt x="898670" y="307340"/>
                      <a:pt x="890998" y="277972"/>
                      <a:pt x="910841" y="289349"/>
                    </a:cubicBezTo>
                    <a:cubicBezTo>
                      <a:pt x="930684" y="300726"/>
                      <a:pt x="1008207" y="413439"/>
                      <a:pt x="1042603" y="413174"/>
                    </a:cubicBezTo>
                    <a:cubicBezTo>
                      <a:pt x="1076999" y="412909"/>
                      <a:pt x="1094197" y="343059"/>
                      <a:pt x="1117216" y="287761"/>
                    </a:cubicBezTo>
                    <a:cubicBezTo>
                      <a:pt x="1140235" y="232463"/>
                      <a:pt x="1172779" y="118428"/>
                      <a:pt x="1180716" y="81386"/>
                    </a:cubicBezTo>
                    <a:cubicBezTo>
                      <a:pt x="1188654" y="44344"/>
                      <a:pt x="1171456" y="54134"/>
                      <a:pt x="1164841" y="65511"/>
                    </a:cubicBezTo>
                    <a:cubicBezTo>
                      <a:pt x="1158226" y="76888"/>
                      <a:pt x="1105309" y="98055"/>
                      <a:pt x="1141028" y="149649"/>
                    </a:cubicBezTo>
                    <a:cubicBezTo>
                      <a:pt x="1176747" y="201243"/>
                      <a:pt x="1352165" y="367401"/>
                      <a:pt x="1379153" y="375074"/>
                    </a:cubicBezTo>
                    <a:cubicBezTo>
                      <a:pt x="1406141" y="382747"/>
                      <a:pt x="1307451" y="198067"/>
                      <a:pt x="1302953" y="195686"/>
                    </a:cubicBezTo>
                    <a:cubicBezTo>
                      <a:pt x="1298455" y="193305"/>
                      <a:pt x="1342906" y="317130"/>
                      <a:pt x="1352166" y="360786"/>
                    </a:cubicBezTo>
                    <a:cubicBezTo>
                      <a:pt x="1361426" y="404442"/>
                      <a:pt x="1360368" y="430901"/>
                      <a:pt x="1358516" y="457624"/>
                    </a:cubicBezTo>
                    <a:cubicBezTo>
                      <a:pt x="1356664" y="484347"/>
                      <a:pt x="1378359" y="543614"/>
                      <a:pt x="1341053" y="521124"/>
                    </a:cubicBezTo>
                    <a:cubicBezTo>
                      <a:pt x="1303747" y="498634"/>
                      <a:pt x="1182568" y="339884"/>
                      <a:pt x="1134678" y="322686"/>
                    </a:cubicBezTo>
                    <a:cubicBezTo>
                      <a:pt x="1086789" y="305488"/>
                      <a:pt x="1068797" y="389361"/>
                      <a:pt x="1053716" y="417936"/>
                    </a:cubicBezTo>
                    <a:cubicBezTo>
                      <a:pt x="1038635" y="446511"/>
                      <a:pt x="1049218" y="467413"/>
                      <a:pt x="1044191" y="494136"/>
                    </a:cubicBezTo>
                    <a:cubicBezTo>
                      <a:pt x="1039164" y="520859"/>
                      <a:pt x="1060859" y="557901"/>
                      <a:pt x="1023553" y="578274"/>
                    </a:cubicBezTo>
                    <a:cubicBezTo>
                      <a:pt x="986247" y="598647"/>
                      <a:pt x="893907" y="605791"/>
                      <a:pt x="820353" y="616374"/>
                    </a:cubicBezTo>
                    <a:cubicBezTo>
                      <a:pt x="746799" y="626957"/>
                      <a:pt x="653401" y="652357"/>
                      <a:pt x="582228" y="641774"/>
                    </a:cubicBezTo>
                    <a:cubicBezTo>
                      <a:pt x="511055" y="631191"/>
                      <a:pt x="400724" y="579597"/>
                      <a:pt x="393316" y="552874"/>
                    </a:cubicBezTo>
                    <a:cubicBezTo>
                      <a:pt x="385908" y="526151"/>
                      <a:pt x="522168" y="499428"/>
                      <a:pt x="537778" y="481436"/>
                    </a:cubicBezTo>
                    <a:cubicBezTo>
                      <a:pt x="553388" y="463444"/>
                      <a:pt x="536984" y="474028"/>
                      <a:pt x="486978" y="444924"/>
                    </a:cubicBezTo>
                    <a:cubicBezTo>
                      <a:pt x="436972" y="415820"/>
                      <a:pt x="312618" y="359198"/>
                      <a:pt x="237741" y="306811"/>
                    </a:cubicBezTo>
                    <a:cubicBezTo>
                      <a:pt x="162864" y="254424"/>
                      <a:pt x="49622" y="181663"/>
                      <a:pt x="37716" y="130599"/>
                    </a:cubicBezTo>
                    <a:cubicBezTo>
                      <a:pt x="25810" y="79534"/>
                      <a:pt x="162070" y="6774"/>
                      <a:pt x="166303" y="424"/>
                    </a:cubicBezTo>
                    <a:cubicBezTo>
                      <a:pt x="170536" y="-5926"/>
                      <a:pt x="90368" y="60485"/>
                      <a:pt x="63116" y="92499"/>
                    </a:cubicBezTo>
                    <a:cubicBezTo>
                      <a:pt x="35864" y="124513"/>
                      <a:pt x="2526" y="158909"/>
                      <a:pt x="2791" y="192511"/>
                    </a:cubicBezTo>
                    <a:cubicBezTo>
                      <a:pt x="3055" y="226113"/>
                      <a:pt x="-20493" y="232728"/>
                      <a:pt x="64703" y="294111"/>
                    </a:cubicBezTo>
                    <a:cubicBezTo>
                      <a:pt x="149899" y="355494"/>
                      <a:pt x="470310" y="529590"/>
                      <a:pt x="513966" y="560811"/>
                    </a:cubicBezTo>
                    <a:cubicBezTo>
                      <a:pt x="557622" y="592032"/>
                      <a:pt x="326641" y="481436"/>
                      <a:pt x="326641" y="481436"/>
                    </a:cubicBezTo>
                    <a:lnTo>
                      <a:pt x="77403" y="36872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0F5672BA-FFC9-49CC-B4F9-0B1C98B9ACBB}"/>
                  </a:ext>
                </a:extLst>
              </p:cNvPr>
              <p:cNvSpPr/>
              <p:nvPr/>
            </p:nvSpPr>
            <p:spPr>
              <a:xfrm>
                <a:off x="5242255" y="1871129"/>
                <a:ext cx="247537" cy="629416"/>
              </a:xfrm>
              <a:custGeom>
                <a:avLst/>
                <a:gdLst>
                  <a:gd name="connsiteX0" fmla="*/ 246262 w 247537"/>
                  <a:gd name="connsiteY0" fmla="*/ 4 h 629416"/>
                  <a:gd name="connsiteX1" fmla="*/ 218745 w 247537"/>
                  <a:gd name="connsiteY1" fmla="*/ 118538 h 629416"/>
                  <a:gd name="connsiteX2" fmla="*/ 214512 w 247537"/>
                  <a:gd name="connsiteY2" fmla="*/ 268821 h 629416"/>
                  <a:gd name="connsiteX3" fmla="*/ 212395 w 247537"/>
                  <a:gd name="connsiteY3" fmla="*/ 93138 h 629416"/>
                  <a:gd name="connsiteX4" fmla="*/ 182762 w 247537"/>
                  <a:gd name="connsiteY4" fmla="*/ 275171 h 629416"/>
                  <a:gd name="connsiteX5" fmla="*/ 178528 w 247537"/>
                  <a:gd name="connsiteY5" fmla="*/ 323854 h 629416"/>
                  <a:gd name="connsiteX6" fmla="*/ 131962 w 247537"/>
                  <a:gd name="connsiteY6" fmla="*/ 383121 h 629416"/>
                  <a:gd name="connsiteX7" fmla="*/ 68462 w 247537"/>
                  <a:gd name="connsiteY7" fmla="*/ 465671 h 629416"/>
                  <a:gd name="connsiteX8" fmla="*/ 4962 w 247537"/>
                  <a:gd name="connsiteY8" fmla="*/ 628654 h 629416"/>
                  <a:gd name="connsiteX9" fmla="*/ 9195 w 247537"/>
                  <a:gd name="connsiteY9" fmla="*/ 520704 h 629416"/>
                  <a:gd name="connsiteX10" fmla="*/ 49412 w 247537"/>
                  <a:gd name="connsiteY10" fmla="*/ 381004 h 629416"/>
                  <a:gd name="connsiteX11" fmla="*/ 34595 w 247537"/>
                  <a:gd name="connsiteY11" fmla="*/ 501654 h 629416"/>
                  <a:gd name="connsiteX12" fmla="*/ 184878 w 247537"/>
                  <a:gd name="connsiteY12" fmla="*/ 249771 h 629416"/>
                  <a:gd name="connsiteX13" fmla="*/ 172178 w 247537"/>
                  <a:gd name="connsiteY13" fmla="*/ 122771 h 629416"/>
                  <a:gd name="connsiteX14" fmla="*/ 246262 w 247537"/>
                  <a:gd name="connsiteY14" fmla="*/ 4 h 62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537" h="629416">
                    <a:moveTo>
                      <a:pt x="246262" y="4"/>
                    </a:moveTo>
                    <a:cubicBezTo>
                      <a:pt x="254023" y="-701"/>
                      <a:pt x="224037" y="73735"/>
                      <a:pt x="218745" y="118538"/>
                    </a:cubicBezTo>
                    <a:cubicBezTo>
                      <a:pt x="213453" y="163341"/>
                      <a:pt x="215570" y="273054"/>
                      <a:pt x="214512" y="268821"/>
                    </a:cubicBezTo>
                    <a:cubicBezTo>
                      <a:pt x="213454" y="264588"/>
                      <a:pt x="217686" y="92080"/>
                      <a:pt x="212395" y="93138"/>
                    </a:cubicBezTo>
                    <a:cubicBezTo>
                      <a:pt x="207104" y="94196"/>
                      <a:pt x="188406" y="236718"/>
                      <a:pt x="182762" y="275171"/>
                    </a:cubicBezTo>
                    <a:cubicBezTo>
                      <a:pt x="177118" y="313624"/>
                      <a:pt x="186995" y="305862"/>
                      <a:pt x="178528" y="323854"/>
                    </a:cubicBezTo>
                    <a:cubicBezTo>
                      <a:pt x="170061" y="341846"/>
                      <a:pt x="131962" y="383121"/>
                      <a:pt x="131962" y="383121"/>
                    </a:cubicBezTo>
                    <a:cubicBezTo>
                      <a:pt x="113618" y="406757"/>
                      <a:pt x="89629" y="424749"/>
                      <a:pt x="68462" y="465671"/>
                    </a:cubicBezTo>
                    <a:cubicBezTo>
                      <a:pt x="47295" y="506593"/>
                      <a:pt x="14840" y="619482"/>
                      <a:pt x="4962" y="628654"/>
                    </a:cubicBezTo>
                    <a:cubicBezTo>
                      <a:pt x="-4916" y="637826"/>
                      <a:pt x="1787" y="561979"/>
                      <a:pt x="9195" y="520704"/>
                    </a:cubicBezTo>
                    <a:cubicBezTo>
                      <a:pt x="16603" y="479429"/>
                      <a:pt x="45179" y="384179"/>
                      <a:pt x="49412" y="381004"/>
                    </a:cubicBezTo>
                    <a:cubicBezTo>
                      <a:pt x="53645" y="377829"/>
                      <a:pt x="12017" y="523526"/>
                      <a:pt x="34595" y="501654"/>
                    </a:cubicBezTo>
                    <a:cubicBezTo>
                      <a:pt x="57173" y="479782"/>
                      <a:pt x="161948" y="312918"/>
                      <a:pt x="184878" y="249771"/>
                    </a:cubicBezTo>
                    <a:cubicBezTo>
                      <a:pt x="207808" y="186624"/>
                      <a:pt x="164770" y="162635"/>
                      <a:pt x="172178" y="122771"/>
                    </a:cubicBezTo>
                    <a:cubicBezTo>
                      <a:pt x="179586" y="82907"/>
                      <a:pt x="238501" y="709"/>
                      <a:pt x="246262" y="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8214E10D-1A8D-44A7-B4B1-872B3335469D}"/>
                  </a:ext>
                </a:extLst>
              </p:cNvPr>
              <p:cNvSpPr/>
              <p:nvPr/>
            </p:nvSpPr>
            <p:spPr>
              <a:xfrm>
                <a:off x="5600495" y="437724"/>
                <a:ext cx="309901" cy="74759"/>
              </a:xfrm>
              <a:custGeom>
                <a:avLst/>
                <a:gdLst>
                  <a:gd name="connsiteX0" fmla="*/ 182238 w 309901"/>
                  <a:gd name="connsiteY0" fmla="*/ 426 h 74759"/>
                  <a:gd name="connsiteX1" fmla="*/ 298655 w 309901"/>
                  <a:gd name="connsiteY1" fmla="*/ 70276 h 74759"/>
                  <a:gd name="connsiteX2" fmla="*/ 249972 w 309901"/>
                  <a:gd name="connsiteY2" fmla="*/ 63926 h 74759"/>
                  <a:gd name="connsiteX3" fmla="*/ 205 w 309901"/>
                  <a:gd name="connsiteY3" fmla="*/ 74509 h 74759"/>
                  <a:gd name="connsiteX4" fmla="*/ 205522 w 309901"/>
                  <a:gd name="connsiteY4" fmla="*/ 51226 h 74759"/>
                  <a:gd name="connsiteX5" fmla="*/ 106038 w 309901"/>
                  <a:gd name="connsiteY5" fmla="*/ 25826 h 74759"/>
                  <a:gd name="connsiteX6" fmla="*/ 309238 w 309901"/>
                  <a:gd name="connsiteY6" fmla="*/ 40643 h 74759"/>
                  <a:gd name="connsiteX7" fmla="*/ 182238 w 309901"/>
                  <a:gd name="connsiteY7" fmla="*/ 426 h 7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901" h="74759">
                    <a:moveTo>
                      <a:pt x="182238" y="426"/>
                    </a:moveTo>
                    <a:cubicBezTo>
                      <a:pt x="180474" y="5365"/>
                      <a:pt x="287366" y="59693"/>
                      <a:pt x="298655" y="70276"/>
                    </a:cubicBezTo>
                    <a:cubicBezTo>
                      <a:pt x="309944" y="80859"/>
                      <a:pt x="299714" y="63221"/>
                      <a:pt x="249972" y="63926"/>
                    </a:cubicBezTo>
                    <a:cubicBezTo>
                      <a:pt x="200230" y="64632"/>
                      <a:pt x="7613" y="76626"/>
                      <a:pt x="205" y="74509"/>
                    </a:cubicBezTo>
                    <a:cubicBezTo>
                      <a:pt x="-7203" y="72392"/>
                      <a:pt x="187883" y="59340"/>
                      <a:pt x="205522" y="51226"/>
                    </a:cubicBezTo>
                    <a:cubicBezTo>
                      <a:pt x="223161" y="43112"/>
                      <a:pt x="88752" y="27590"/>
                      <a:pt x="106038" y="25826"/>
                    </a:cubicBezTo>
                    <a:cubicBezTo>
                      <a:pt x="123324" y="24062"/>
                      <a:pt x="297949" y="46288"/>
                      <a:pt x="309238" y="40643"/>
                    </a:cubicBezTo>
                    <a:cubicBezTo>
                      <a:pt x="320527" y="34999"/>
                      <a:pt x="184002" y="-4513"/>
                      <a:pt x="182238" y="4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73A1B372-27E6-44E6-8D88-09D8C9719938}"/>
                  </a:ext>
                </a:extLst>
              </p:cNvPr>
              <p:cNvSpPr/>
              <p:nvPr/>
            </p:nvSpPr>
            <p:spPr>
              <a:xfrm>
                <a:off x="6219659" y="1749499"/>
                <a:ext cx="881427" cy="487583"/>
              </a:xfrm>
              <a:custGeom>
                <a:avLst/>
                <a:gdLst>
                  <a:gd name="connsiteX0" fmla="*/ 366879 w 881427"/>
                  <a:gd name="connsiteY0" fmla="*/ 457126 h 487583"/>
                  <a:gd name="connsiteX1" fmla="*/ 92241 w 881427"/>
                  <a:gd name="connsiteY1" fmla="*/ 476176 h 487583"/>
                  <a:gd name="connsiteX2" fmla="*/ 285916 w 881427"/>
                  <a:gd name="connsiteY2" fmla="*/ 434901 h 487583"/>
                  <a:gd name="connsiteX3" fmla="*/ 177966 w 881427"/>
                  <a:gd name="connsiteY3" fmla="*/ 434901 h 487583"/>
                  <a:gd name="connsiteX4" fmla="*/ 285916 w 881427"/>
                  <a:gd name="connsiteY4" fmla="*/ 206301 h 487583"/>
                  <a:gd name="connsiteX5" fmla="*/ 304966 w 881427"/>
                  <a:gd name="connsiteY5" fmla="*/ 317426 h 487583"/>
                  <a:gd name="connsiteX6" fmla="*/ 325604 w 881427"/>
                  <a:gd name="connsiteY6" fmla="*/ 236464 h 487583"/>
                  <a:gd name="connsiteX7" fmla="*/ 425616 w 881427"/>
                  <a:gd name="connsiteY7" fmla="*/ 63426 h 487583"/>
                  <a:gd name="connsiteX8" fmla="*/ 481179 w 881427"/>
                  <a:gd name="connsiteY8" fmla="*/ 153914 h 487583"/>
                  <a:gd name="connsiteX9" fmla="*/ 490704 w 881427"/>
                  <a:gd name="connsiteY9" fmla="*/ 47551 h 487583"/>
                  <a:gd name="connsiteX10" fmla="*/ 517691 w 881427"/>
                  <a:gd name="connsiteY10" fmla="*/ 53901 h 487583"/>
                  <a:gd name="connsiteX11" fmla="*/ 838366 w 881427"/>
                  <a:gd name="connsiteY11" fmla="*/ 182489 h 487583"/>
                  <a:gd name="connsiteX12" fmla="*/ 781216 w 881427"/>
                  <a:gd name="connsiteY12" fmla="*/ 138039 h 487583"/>
                  <a:gd name="connsiteX13" fmla="*/ 670091 w 881427"/>
                  <a:gd name="connsiteY13" fmla="*/ 88826 h 487583"/>
                  <a:gd name="connsiteX14" fmla="*/ 881229 w 881427"/>
                  <a:gd name="connsiteY14" fmla="*/ 139626 h 487583"/>
                  <a:gd name="connsiteX15" fmla="*/ 625641 w 881427"/>
                  <a:gd name="connsiteY15" fmla="*/ 38026 h 487583"/>
                  <a:gd name="connsiteX16" fmla="*/ 449429 w 881427"/>
                  <a:gd name="connsiteY16" fmla="*/ 7864 h 487583"/>
                  <a:gd name="connsiteX17" fmla="*/ 249404 w 881427"/>
                  <a:gd name="connsiteY17" fmla="*/ 172964 h 487583"/>
                  <a:gd name="connsiteX18" fmla="*/ 333541 w 881427"/>
                  <a:gd name="connsiteY18" fmla="*/ 85651 h 487583"/>
                  <a:gd name="connsiteX19" fmla="*/ 204954 w 881427"/>
                  <a:gd name="connsiteY19" fmla="*/ 277739 h 487583"/>
                  <a:gd name="connsiteX20" fmla="*/ 41441 w 881427"/>
                  <a:gd name="connsiteY20" fmla="*/ 382514 h 487583"/>
                  <a:gd name="connsiteX21" fmla="*/ 231941 w 881427"/>
                  <a:gd name="connsiteY21" fmla="*/ 188839 h 487583"/>
                  <a:gd name="connsiteX22" fmla="*/ 63666 w 881427"/>
                  <a:gd name="connsiteY22" fmla="*/ 428551 h 487583"/>
                  <a:gd name="connsiteX23" fmla="*/ 3341 w 881427"/>
                  <a:gd name="connsiteY23" fmla="*/ 487289 h 487583"/>
                  <a:gd name="connsiteX24" fmla="*/ 152566 w 881427"/>
                  <a:gd name="connsiteY24" fmla="*/ 414264 h 487583"/>
                  <a:gd name="connsiteX25" fmla="*/ 493879 w 881427"/>
                  <a:gd name="connsiteY25" fmla="*/ 363464 h 487583"/>
                  <a:gd name="connsiteX26" fmla="*/ 111291 w 881427"/>
                  <a:gd name="connsiteY26" fmla="*/ 474589 h 487583"/>
                  <a:gd name="connsiteX27" fmla="*/ 366879 w 881427"/>
                  <a:gd name="connsiteY27" fmla="*/ 457126 h 48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81427" h="487583">
                    <a:moveTo>
                      <a:pt x="366879" y="457126"/>
                    </a:moveTo>
                    <a:cubicBezTo>
                      <a:pt x="363704" y="457391"/>
                      <a:pt x="105735" y="479880"/>
                      <a:pt x="92241" y="476176"/>
                    </a:cubicBezTo>
                    <a:cubicBezTo>
                      <a:pt x="78747" y="472472"/>
                      <a:pt x="271628" y="441780"/>
                      <a:pt x="285916" y="434901"/>
                    </a:cubicBezTo>
                    <a:cubicBezTo>
                      <a:pt x="300203" y="428022"/>
                      <a:pt x="177966" y="473001"/>
                      <a:pt x="177966" y="434901"/>
                    </a:cubicBezTo>
                    <a:cubicBezTo>
                      <a:pt x="177966" y="396801"/>
                      <a:pt x="264749" y="225880"/>
                      <a:pt x="285916" y="206301"/>
                    </a:cubicBezTo>
                    <a:cubicBezTo>
                      <a:pt x="307083" y="186722"/>
                      <a:pt x="298351" y="312399"/>
                      <a:pt x="304966" y="317426"/>
                    </a:cubicBezTo>
                    <a:cubicBezTo>
                      <a:pt x="311581" y="322453"/>
                      <a:pt x="305496" y="278797"/>
                      <a:pt x="325604" y="236464"/>
                    </a:cubicBezTo>
                    <a:cubicBezTo>
                      <a:pt x="345712" y="194131"/>
                      <a:pt x="399687" y="77184"/>
                      <a:pt x="425616" y="63426"/>
                    </a:cubicBezTo>
                    <a:cubicBezTo>
                      <a:pt x="451545" y="49668"/>
                      <a:pt x="470331" y="156560"/>
                      <a:pt x="481179" y="153914"/>
                    </a:cubicBezTo>
                    <a:cubicBezTo>
                      <a:pt x="492027" y="151268"/>
                      <a:pt x="484619" y="64220"/>
                      <a:pt x="490704" y="47551"/>
                    </a:cubicBezTo>
                    <a:cubicBezTo>
                      <a:pt x="496789" y="30882"/>
                      <a:pt x="459747" y="31411"/>
                      <a:pt x="517691" y="53901"/>
                    </a:cubicBezTo>
                    <a:cubicBezTo>
                      <a:pt x="575635" y="76391"/>
                      <a:pt x="794445" y="168466"/>
                      <a:pt x="838366" y="182489"/>
                    </a:cubicBezTo>
                    <a:cubicBezTo>
                      <a:pt x="882287" y="196512"/>
                      <a:pt x="809262" y="153649"/>
                      <a:pt x="781216" y="138039"/>
                    </a:cubicBezTo>
                    <a:cubicBezTo>
                      <a:pt x="753170" y="122428"/>
                      <a:pt x="653422" y="88562"/>
                      <a:pt x="670091" y="88826"/>
                    </a:cubicBezTo>
                    <a:cubicBezTo>
                      <a:pt x="686760" y="89090"/>
                      <a:pt x="888637" y="148093"/>
                      <a:pt x="881229" y="139626"/>
                    </a:cubicBezTo>
                    <a:cubicBezTo>
                      <a:pt x="873821" y="131159"/>
                      <a:pt x="697608" y="59986"/>
                      <a:pt x="625641" y="38026"/>
                    </a:cubicBezTo>
                    <a:cubicBezTo>
                      <a:pt x="553674" y="16066"/>
                      <a:pt x="512135" y="-14626"/>
                      <a:pt x="449429" y="7864"/>
                    </a:cubicBezTo>
                    <a:cubicBezTo>
                      <a:pt x="386723" y="30354"/>
                      <a:pt x="268719" y="159999"/>
                      <a:pt x="249404" y="172964"/>
                    </a:cubicBezTo>
                    <a:cubicBezTo>
                      <a:pt x="230089" y="185928"/>
                      <a:pt x="340949" y="68189"/>
                      <a:pt x="333541" y="85651"/>
                    </a:cubicBezTo>
                    <a:cubicBezTo>
                      <a:pt x="326133" y="103113"/>
                      <a:pt x="253637" y="228262"/>
                      <a:pt x="204954" y="277739"/>
                    </a:cubicBezTo>
                    <a:cubicBezTo>
                      <a:pt x="156271" y="327216"/>
                      <a:pt x="36943" y="397331"/>
                      <a:pt x="41441" y="382514"/>
                    </a:cubicBezTo>
                    <a:cubicBezTo>
                      <a:pt x="45939" y="367697"/>
                      <a:pt x="228237" y="181166"/>
                      <a:pt x="231941" y="188839"/>
                    </a:cubicBezTo>
                    <a:cubicBezTo>
                      <a:pt x="235645" y="196512"/>
                      <a:pt x="101766" y="378809"/>
                      <a:pt x="63666" y="428551"/>
                    </a:cubicBezTo>
                    <a:cubicBezTo>
                      <a:pt x="25566" y="478293"/>
                      <a:pt x="-11476" y="489670"/>
                      <a:pt x="3341" y="487289"/>
                    </a:cubicBezTo>
                    <a:cubicBezTo>
                      <a:pt x="18158" y="484908"/>
                      <a:pt x="70810" y="434902"/>
                      <a:pt x="152566" y="414264"/>
                    </a:cubicBezTo>
                    <a:cubicBezTo>
                      <a:pt x="234322" y="393626"/>
                      <a:pt x="500758" y="353410"/>
                      <a:pt x="493879" y="363464"/>
                    </a:cubicBezTo>
                    <a:cubicBezTo>
                      <a:pt x="487000" y="373518"/>
                      <a:pt x="137485" y="460302"/>
                      <a:pt x="111291" y="474589"/>
                    </a:cubicBezTo>
                    <a:cubicBezTo>
                      <a:pt x="85097" y="488876"/>
                      <a:pt x="370054" y="456861"/>
                      <a:pt x="366879" y="4571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DAD05D40-F7E1-4D7E-A169-49A1EE4CF07F}"/>
                  </a:ext>
                </a:extLst>
              </p:cNvPr>
              <p:cNvSpPr/>
              <p:nvPr/>
            </p:nvSpPr>
            <p:spPr>
              <a:xfrm>
                <a:off x="6457544" y="1750956"/>
                <a:ext cx="679098" cy="503410"/>
              </a:xfrm>
              <a:custGeom>
                <a:avLst/>
                <a:gdLst>
                  <a:gd name="connsiteX0" fmla="*/ 406 w 679098"/>
                  <a:gd name="connsiteY0" fmla="*/ 279457 h 503410"/>
                  <a:gd name="connsiteX1" fmla="*/ 181381 w 679098"/>
                  <a:gd name="connsiteY1" fmla="*/ 274694 h 503410"/>
                  <a:gd name="connsiteX2" fmla="*/ 386169 w 679098"/>
                  <a:gd name="connsiteY2" fmla="*/ 398519 h 503410"/>
                  <a:gd name="connsiteX3" fmla="*/ 294094 w 679098"/>
                  <a:gd name="connsiteY3" fmla="*/ 330257 h 503410"/>
                  <a:gd name="connsiteX4" fmla="*/ 232181 w 679098"/>
                  <a:gd name="connsiteY4" fmla="*/ 303269 h 503410"/>
                  <a:gd name="connsiteX5" fmla="*/ 244881 w 679098"/>
                  <a:gd name="connsiteY5" fmla="*/ 222307 h 503410"/>
                  <a:gd name="connsiteX6" fmla="*/ 297269 w 679098"/>
                  <a:gd name="connsiteY6" fmla="*/ 115944 h 503410"/>
                  <a:gd name="connsiteX7" fmla="*/ 346481 w 679098"/>
                  <a:gd name="connsiteY7" fmla="*/ 215957 h 503410"/>
                  <a:gd name="connsiteX8" fmla="*/ 467131 w 679098"/>
                  <a:gd name="connsiteY8" fmla="*/ 450907 h 503410"/>
                  <a:gd name="connsiteX9" fmla="*/ 382994 w 679098"/>
                  <a:gd name="connsiteY9" fmla="*/ 201669 h 503410"/>
                  <a:gd name="connsiteX10" fmla="*/ 552856 w 679098"/>
                  <a:gd name="connsiteY10" fmla="*/ 485832 h 503410"/>
                  <a:gd name="connsiteX11" fmla="*/ 556031 w 679098"/>
                  <a:gd name="connsiteY11" fmla="*/ 471544 h 503410"/>
                  <a:gd name="connsiteX12" fmla="*/ 590956 w 679098"/>
                  <a:gd name="connsiteY12" fmla="*/ 460432 h 503410"/>
                  <a:gd name="connsiteX13" fmla="*/ 611594 w 679098"/>
                  <a:gd name="connsiteY13" fmla="*/ 290569 h 503410"/>
                  <a:gd name="connsiteX14" fmla="*/ 675094 w 679098"/>
                  <a:gd name="connsiteY14" fmla="*/ 314382 h 503410"/>
                  <a:gd name="connsiteX15" fmla="*/ 483006 w 679098"/>
                  <a:gd name="connsiteY15" fmla="*/ 174682 h 503410"/>
                  <a:gd name="connsiteX16" fmla="*/ 324256 w 679098"/>
                  <a:gd name="connsiteY16" fmla="*/ 1644 h 503410"/>
                  <a:gd name="connsiteX17" fmla="*/ 379819 w 679098"/>
                  <a:gd name="connsiteY17" fmla="*/ 85782 h 503410"/>
                  <a:gd name="connsiteX18" fmla="*/ 259169 w 679098"/>
                  <a:gd name="connsiteY18" fmla="*/ 55619 h 503410"/>
                  <a:gd name="connsiteX19" fmla="*/ 230594 w 679098"/>
                  <a:gd name="connsiteY19" fmla="*/ 127057 h 503410"/>
                  <a:gd name="connsiteX20" fmla="*/ 229006 w 679098"/>
                  <a:gd name="connsiteY20" fmla="*/ 166744 h 503410"/>
                  <a:gd name="connsiteX21" fmla="*/ 159156 w 679098"/>
                  <a:gd name="connsiteY21" fmla="*/ 201669 h 503410"/>
                  <a:gd name="connsiteX22" fmla="*/ 132169 w 679098"/>
                  <a:gd name="connsiteY22" fmla="*/ 217544 h 503410"/>
                  <a:gd name="connsiteX23" fmla="*/ 406 w 679098"/>
                  <a:gd name="connsiteY23" fmla="*/ 279457 h 503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9098" h="503410">
                    <a:moveTo>
                      <a:pt x="406" y="279457"/>
                    </a:moveTo>
                    <a:cubicBezTo>
                      <a:pt x="8608" y="288982"/>
                      <a:pt x="117087" y="254850"/>
                      <a:pt x="181381" y="274694"/>
                    </a:cubicBezTo>
                    <a:cubicBezTo>
                      <a:pt x="245675" y="294538"/>
                      <a:pt x="367384" y="389259"/>
                      <a:pt x="386169" y="398519"/>
                    </a:cubicBezTo>
                    <a:cubicBezTo>
                      <a:pt x="404954" y="407779"/>
                      <a:pt x="319759" y="346132"/>
                      <a:pt x="294094" y="330257"/>
                    </a:cubicBezTo>
                    <a:cubicBezTo>
                      <a:pt x="268429" y="314382"/>
                      <a:pt x="240383" y="321261"/>
                      <a:pt x="232181" y="303269"/>
                    </a:cubicBezTo>
                    <a:cubicBezTo>
                      <a:pt x="223979" y="285277"/>
                      <a:pt x="234033" y="253528"/>
                      <a:pt x="244881" y="222307"/>
                    </a:cubicBezTo>
                    <a:cubicBezTo>
                      <a:pt x="255729" y="191086"/>
                      <a:pt x="280336" y="117002"/>
                      <a:pt x="297269" y="115944"/>
                    </a:cubicBezTo>
                    <a:cubicBezTo>
                      <a:pt x="314202" y="114886"/>
                      <a:pt x="318171" y="160130"/>
                      <a:pt x="346481" y="215957"/>
                    </a:cubicBezTo>
                    <a:cubicBezTo>
                      <a:pt x="374791" y="271784"/>
                      <a:pt x="461045" y="453288"/>
                      <a:pt x="467131" y="450907"/>
                    </a:cubicBezTo>
                    <a:cubicBezTo>
                      <a:pt x="473217" y="448526"/>
                      <a:pt x="368707" y="195848"/>
                      <a:pt x="382994" y="201669"/>
                    </a:cubicBezTo>
                    <a:cubicBezTo>
                      <a:pt x="397281" y="207490"/>
                      <a:pt x="524017" y="440853"/>
                      <a:pt x="552856" y="485832"/>
                    </a:cubicBezTo>
                    <a:cubicBezTo>
                      <a:pt x="581695" y="530811"/>
                      <a:pt x="549681" y="475777"/>
                      <a:pt x="556031" y="471544"/>
                    </a:cubicBezTo>
                    <a:cubicBezTo>
                      <a:pt x="562381" y="467311"/>
                      <a:pt x="581696" y="490594"/>
                      <a:pt x="590956" y="460432"/>
                    </a:cubicBezTo>
                    <a:cubicBezTo>
                      <a:pt x="600216" y="430270"/>
                      <a:pt x="597571" y="314911"/>
                      <a:pt x="611594" y="290569"/>
                    </a:cubicBezTo>
                    <a:cubicBezTo>
                      <a:pt x="625617" y="266227"/>
                      <a:pt x="696525" y="333697"/>
                      <a:pt x="675094" y="314382"/>
                    </a:cubicBezTo>
                    <a:cubicBezTo>
                      <a:pt x="653663" y="295068"/>
                      <a:pt x="541479" y="226805"/>
                      <a:pt x="483006" y="174682"/>
                    </a:cubicBezTo>
                    <a:cubicBezTo>
                      <a:pt x="424533" y="122559"/>
                      <a:pt x="341454" y="16461"/>
                      <a:pt x="324256" y="1644"/>
                    </a:cubicBezTo>
                    <a:cubicBezTo>
                      <a:pt x="307058" y="-13173"/>
                      <a:pt x="390667" y="76786"/>
                      <a:pt x="379819" y="85782"/>
                    </a:cubicBezTo>
                    <a:cubicBezTo>
                      <a:pt x="368971" y="94778"/>
                      <a:pt x="284040" y="48740"/>
                      <a:pt x="259169" y="55619"/>
                    </a:cubicBezTo>
                    <a:cubicBezTo>
                      <a:pt x="234298" y="62498"/>
                      <a:pt x="235621" y="108536"/>
                      <a:pt x="230594" y="127057"/>
                    </a:cubicBezTo>
                    <a:cubicBezTo>
                      <a:pt x="225567" y="145578"/>
                      <a:pt x="240912" y="154309"/>
                      <a:pt x="229006" y="166744"/>
                    </a:cubicBezTo>
                    <a:cubicBezTo>
                      <a:pt x="217100" y="179179"/>
                      <a:pt x="175295" y="193202"/>
                      <a:pt x="159156" y="201669"/>
                    </a:cubicBezTo>
                    <a:cubicBezTo>
                      <a:pt x="143017" y="210136"/>
                      <a:pt x="153865" y="206167"/>
                      <a:pt x="132169" y="217544"/>
                    </a:cubicBezTo>
                    <a:cubicBezTo>
                      <a:pt x="110473" y="228921"/>
                      <a:pt x="-7796" y="269932"/>
                      <a:pt x="406" y="2794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FE4FDA95-399E-4C91-A807-268611DB9C6F}"/>
                  </a:ext>
                </a:extLst>
              </p:cNvPr>
              <p:cNvSpPr/>
              <p:nvPr/>
            </p:nvSpPr>
            <p:spPr>
              <a:xfrm>
                <a:off x="6419135" y="1781481"/>
                <a:ext cx="611802" cy="475935"/>
              </a:xfrm>
              <a:custGeom>
                <a:avLst/>
                <a:gdLst>
                  <a:gd name="connsiteX0" fmla="*/ 289640 w 611802"/>
                  <a:gd name="connsiteY0" fmla="*/ 117169 h 475935"/>
                  <a:gd name="connsiteX1" fmla="*/ 208678 w 611802"/>
                  <a:gd name="connsiteY1" fmla="*/ 185432 h 475935"/>
                  <a:gd name="connsiteX2" fmla="*/ 91203 w 611802"/>
                  <a:gd name="connsiteY2" fmla="*/ 325132 h 475935"/>
                  <a:gd name="connsiteX3" fmla="*/ 170578 w 611802"/>
                  <a:gd name="connsiteY3" fmla="*/ 209244 h 475935"/>
                  <a:gd name="connsiteX4" fmla="*/ 53103 w 611802"/>
                  <a:gd name="connsiteY4" fmla="*/ 307669 h 475935"/>
                  <a:gd name="connsiteX5" fmla="*/ 416640 w 611802"/>
                  <a:gd name="connsiteY5" fmla="*/ 336244 h 475935"/>
                  <a:gd name="connsiteX6" fmla="*/ 73740 w 611802"/>
                  <a:gd name="connsiteY6" fmla="*/ 285444 h 475935"/>
                  <a:gd name="connsiteX7" fmla="*/ 367428 w 611802"/>
                  <a:gd name="connsiteY7" fmla="*/ 344182 h 475935"/>
                  <a:gd name="connsiteX8" fmla="*/ 318215 w 611802"/>
                  <a:gd name="connsiteY8" fmla="*/ 372757 h 475935"/>
                  <a:gd name="connsiteX9" fmla="*/ 343615 w 611802"/>
                  <a:gd name="connsiteY9" fmla="*/ 418794 h 475935"/>
                  <a:gd name="connsiteX10" fmla="*/ 335678 w 611802"/>
                  <a:gd name="connsiteY10" fmla="*/ 383869 h 475935"/>
                  <a:gd name="connsiteX11" fmla="*/ 399178 w 611802"/>
                  <a:gd name="connsiteY11" fmla="*/ 374344 h 475935"/>
                  <a:gd name="connsiteX12" fmla="*/ 608728 w 611802"/>
                  <a:gd name="connsiteY12" fmla="*/ 474357 h 475935"/>
                  <a:gd name="connsiteX13" fmla="*/ 521415 w 611802"/>
                  <a:gd name="connsiteY13" fmla="*/ 426732 h 475935"/>
                  <a:gd name="connsiteX14" fmla="*/ 483315 w 611802"/>
                  <a:gd name="connsiteY14" fmla="*/ 310844 h 475935"/>
                  <a:gd name="connsiteX15" fmla="*/ 518240 w 611802"/>
                  <a:gd name="connsiteY15" fmla="*/ 423557 h 475935"/>
                  <a:gd name="connsiteX16" fmla="*/ 249953 w 611802"/>
                  <a:gd name="connsiteY16" fmla="*/ 347357 h 475935"/>
                  <a:gd name="connsiteX17" fmla="*/ 715 w 611802"/>
                  <a:gd name="connsiteY17" fmla="*/ 304494 h 475935"/>
                  <a:gd name="connsiteX18" fmla="*/ 168990 w 611802"/>
                  <a:gd name="connsiteY18" fmla="*/ 161619 h 475935"/>
                  <a:gd name="connsiteX19" fmla="*/ 353140 w 611802"/>
                  <a:gd name="connsiteY19" fmla="*/ 2869 h 475935"/>
                  <a:gd name="connsiteX20" fmla="*/ 289640 w 611802"/>
                  <a:gd name="connsiteY20" fmla="*/ 63194 h 475935"/>
                  <a:gd name="connsiteX21" fmla="*/ 289640 w 611802"/>
                  <a:gd name="connsiteY21" fmla="*/ 117169 h 47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1802" h="475935">
                    <a:moveTo>
                      <a:pt x="289640" y="117169"/>
                    </a:moveTo>
                    <a:cubicBezTo>
                      <a:pt x="276146" y="137542"/>
                      <a:pt x="241751" y="150772"/>
                      <a:pt x="208678" y="185432"/>
                    </a:cubicBezTo>
                    <a:cubicBezTo>
                      <a:pt x="175605" y="220092"/>
                      <a:pt x="97553" y="321163"/>
                      <a:pt x="91203" y="325132"/>
                    </a:cubicBezTo>
                    <a:cubicBezTo>
                      <a:pt x="84853" y="329101"/>
                      <a:pt x="176928" y="212154"/>
                      <a:pt x="170578" y="209244"/>
                    </a:cubicBezTo>
                    <a:cubicBezTo>
                      <a:pt x="164228" y="206334"/>
                      <a:pt x="12093" y="286502"/>
                      <a:pt x="53103" y="307669"/>
                    </a:cubicBezTo>
                    <a:cubicBezTo>
                      <a:pt x="94113" y="328836"/>
                      <a:pt x="413201" y="339948"/>
                      <a:pt x="416640" y="336244"/>
                    </a:cubicBezTo>
                    <a:cubicBezTo>
                      <a:pt x="420079" y="332540"/>
                      <a:pt x="81942" y="284121"/>
                      <a:pt x="73740" y="285444"/>
                    </a:cubicBezTo>
                    <a:cubicBezTo>
                      <a:pt x="65538" y="286767"/>
                      <a:pt x="326682" y="329630"/>
                      <a:pt x="367428" y="344182"/>
                    </a:cubicBezTo>
                    <a:cubicBezTo>
                      <a:pt x="408174" y="358734"/>
                      <a:pt x="322184" y="360322"/>
                      <a:pt x="318215" y="372757"/>
                    </a:cubicBezTo>
                    <a:cubicBezTo>
                      <a:pt x="314246" y="385192"/>
                      <a:pt x="340705" y="416942"/>
                      <a:pt x="343615" y="418794"/>
                    </a:cubicBezTo>
                    <a:cubicBezTo>
                      <a:pt x="346525" y="420646"/>
                      <a:pt x="326417" y="391277"/>
                      <a:pt x="335678" y="383869"/>
                    </a:cubicBezTo>
                    <a:cubicBezTo>
                      <a:pt x="344939" y="376461"/>
                      <a:pt x="353670" y="359263"/>
                      <a:pt x="399178" y="374344"/>
                    </a:cubicBezTo>
                    <a:cubicBezTo>
                      <a:pt x="444686" y="389425"/>
                      <a:pt x="588355" y="465626"/>
                      <a:pt x="608728" y="474357"/>
                    </a:cubicBezTo>
                    <a:cubicBezTo>
                      <a:pt x="629101" y="483088"/>
                      <a:pt x="542317" y="453984"/>
                      <a:pt x="521415" y="426732"/>
                    </a:cubicBezTo>
                    <a:cubicBezTo>
                      <a:pt x="500513" y="399480"/>
                      <a:pt x="483844" y="311373"/>
                      <a:pt x="483315" y="310844"/>
                    </a:cubicBezTo>
                    <a:cubicBezTo>
                      <a:pt x="482786" y="310315"/>
                      <a:pt x="557134" y="417472"/>
                      <a:pt x="518240" y="423557"/>
                    </a:cubicBezTo>
                    <a:cubicBezTo>
                      <a:pt x="479346" y="429643"/>
                      <a:pt x="336207" y="367201"/>
                      <a:pt x="249953" y="347357"/>
                    </a:cubicBezTo>
                    <a:cubicBezTo>
                      <a:pt x="163699" y="327513"/>
                      <a:pt x="14209" y="335450"/>
                      <a:pt x="715" y="304494"/>
                    </a:cubicBezTo>
                    <a:cubicBezTo>
                      <a:pt x="-12779" y="273538"/>
                      <a:pt x="168990" y="161619"/>
                      <a:pt x="168990" y="161619"/>
                    </a:cubicBezTo>
                    <a:lnTo>
                      <a:pt x="353140" y="2869"/>
                    </a:lnTo>
                    <a:cubicBezTo>
                      <a:pt x="373248" y="-13535"/>
                      <a:pt x="301811" y="44938"/>
                      <a:pt x="289640" y="63194"/>
                    </a:cubicBezTo>
                    <a:cubicBezTo>
                      <a:pt x="277469" y="81450"/>
                      <a:pt x="303134" y="96796"/>
                      <a:pt x="289640" y="1171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B0D83475-28C6-45E1-839D-A56804B0CE6E}"/>
                  </a:ext>
                </a:extLst>
              </p:cNvPr>
              <p:cNvSpPr/>
              <p:nvPr/>
            </p:nvSpPr>
            <p:spPr>
              <a:xfrm>
                <a:off x="6210956" y="2486784"/>
                <a:ext cx="774175" cy="174619"/>
              </a:xfrm>
              <a:custGeom>
                <a:avLst/>
                <a:gdLst>
                  <a:gd name="connsiteX0" fmla="*/ 177144 w 774175"/>
                  <a:gd name="connsiteY0" fmla="*/ 86554 h 174619"/>
                  <a:gd name="connsiteX1" fmla="*/ 581957 w 774175"/>
                  <a:gd name="connsiteY1" fmla="*/ 67504 h 174619"/>
                  <a:gd name="connsiteX2" fmla="*/ 361294 w 774175"/>
                  <a:gd name="connsiteY2" fmla="*/ 104016 h 174619"/>
                  <a:gd name="connsiteX3" fmla="*/ 704194 w 774175"/>
                  <a:gd name="connsiteY3" fmla="*/ 34166 h 174619"/>
                  <a:gd name="connsiteX4" fmla="*/ 724832 w 774175"/>
                  <a:gd name="connsiteY4" fmla="*/ 34166 h 174619"/>
                  <a:gd name="connsiteX5" fmla="*/ 716894 w 774175"/>
                  <a:gd name="connsiteY5" fmla="*/ 34166 h 174619"/>
                  <a:gd name="connsiteX6" fmla="*/ 772457 w 774175"/>
                  <a:gd name="connsiteY6" fmla="*/ 142116 h 174619"/>
                  <a:gd name="connsiteX7" fmla="*/ 747057 w 774175"/>
                  <a:gd name="connsiteY7" fmla="*/ 92904 h 174619"/>
                  <a:gd name="connsiteX8" fmla="*/ 621644 w 774175"/>
                  <a:gd name="connsiteY8" fmla="*/ 42104 h 174619"/>
                  <a:gd name="connsiteX9" fmla="*/ 664507 w 774175"/>
                  <a:gd name="connsiteY9" fmla="*/ 92904 h 174619"/>
                  <a:gd name="connsiteX10" fmla="*/ 694669 w 774175"/>
                  <a:gd name="connsiteY10" fmla="*/ 161166 h 174619"/>
                  <a:gd name="connsiteX11" fmla="*/ 629582 w 774175"/>
                  <a:gd name="connsiteY11" fmla="*/ 84966 h 174619"/>
                  <a:gd name="connsiteX12" fmla="*/ 662919 w 774175"/>
                  <a:gd name="connsiteY12" fmla="*/ 146879 h 174619"/>
                  <a:gd name="connsiteX13" fmla="*/ 685144 w 774175"/>
                  <a:gd name="connsiteY13" fmla="*/ 173866 h 174619"/>
                  <a:gd name="connsiteX14" fmla="*/ 647044 w 774175"/>
                  <a:gd name="connsiteY14" fmla="*/ 165929 h 174619"/>
                  <a:gd name="connsiteX15" fmla="*/ 194607 w 774175"/>
                  <a:gd name="connsiteY15" fmla="*/ 153229 h 174619"/>
                  <a:gd name="connsiteX16" fmla="*/ 637519 w 774175"/>
                  <a:gd name="connsiteY16" fmla="*/ 161166 h 174619"/>
                  <a:gd name="connsiteX17" fmla="*/ 381932 w 774175"/>
                  <a:gd name="connsiteY17" fmla="*/ 135766 h 174619"/>
                  <a:gd name="connsiteX18" fmla="*/ 39032 w 774175"/>
                  <a:gd name="connsiteY18" fmla="*/ 61154 h 174619"/>
                  <a:gd name="connsiteX19" fmla="*/ 62844 w 774175"/>
                  <a:gd name="connsiteY19" fmla="*/ 42104 h 174619"/>
                  <a:gd name="connsiteX20" fmla="*/ 21569 w 774175"/>
                  <a:gd name="connsiteY20" fmla="*/ 4004 h 174619"/>
                  <a:gd name="connsiteX21" fmla="*/ 454957 w 774175"/>
                  <a:gd name="connsiteY21" fmla="*/ 148466 h 174619"/>
                  <a:gd name="connsiteX22" fmla="*/ 177144 w 774175"/>
                  <a:gd name="connsiteY22" fmla="*/ 86554 h 17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4175" h="174619">
                    <a:moveTo>
                      <a:pt x="177144" y="86554"/>
                    </a:moveTo>
                    <a:cubicBezTo>
                      <a:pt x="198311" y="73060"/>
                      <a:pt x="551265" y="64594"/>
                      <a:pt x="581957" y="67504"/>
                    </a:cubicBezTo>
                    <a:cubicBezTo>
                      <a:pt x="612649" y="70414"/>
                      <a:pt x="340921" y="109572"/>
                      <a:pt x="361294" y="104016"/>
                    </a:cubicBezTo>
                    <a:cubicBezTo>
                      <a:pt x="381667" y="98460"/>
                      <a:pt x="643604" y="45808"/>
                      <a:pt x="704194" y="34166"/>
                    </a:cubicBezTo>
                    <a:cubicBezTo>
                      <a:pt x="764784" y="22524"/>
                      <a:pt x="724832" y="34166"/>
                      <a:pt x="724832" y="34166"/>
                    </a:cubicBezTo>
                    <a:cubicBezTo>
                      <a:pt x="726949" y="34166"/>
                      <a:pt x="708957" y="16174"/>
                      <a:pt x="716894" y="34166"/>
                    </a:cubicBezTo>
                    <a:cubicBezTo>
                      <a:pt x="724832" y="52158"/>
                      <a:pt x="767430" y="132326"/>
                      <a:pt x="772457" y="142116"/>
                    </a:cubicBezTo>
                    <a:cubicBezTo>
                      <a:pt x="777484" y="151906"/>
                      <a:pt x="772192" y="109573"/>
                      <a:pt x="747057" y="92904"/>
                    </a:cubicBezTo>
                    <a:cubicBezTo>
                      <a:pt x="721922" y="76235"/>
                      <a:pt x="635402" y="42104"/>
                      <a:pt x="621644" y="42104"/>
                    </a:cubicBezTo>
                    <a:cubicBezTo>
                      <a:pt x="607886" y="42104"/>
                      <a:pt x="652336" y="73060"/>
                      <a:pt x="664507" y="92904"/>
                    </a:cubicBezTo>
                    <a:cubicBezTo>
                      <a:pt x="676678" y="112748"/>
                      <a:pt x="700490" y="162489"/>
                      <a:pt x="694669" y="161166"/>
                    </a:cubicBezTo>
                    <a:cubicBezTo>
                      <a:pt x="688848" y="159843"/>
                      <a:pt x="634874" y="87347"/>
                      <a:pt x="629582" y="84966"/>
                    </a:cubicBezTo>
                    <a:cubicBezTo>
                      <a:pt x="624290" y="82585"/>
                      <a:pt x="653659" y="132062"/>
                      <a:pt x="662919" y="146879"/>
                    </a:cubicBezTo>
                    <a:cubicBezTo>
                      <a:pt x="672179" y="161696"/>
                      <a:pt x="687790" y="170691"/>
                      <a:pt x="685144" y="173866"/>
                    </a:cubicBezTo>
                    <a:cubicBezTo>
                      <a:pt x="682498" y="177041"/>
                      <a:pt x="728800" y="169368"/>
                      <a:pt x="647044" y="165929"/>
                    </a:cubicBezTo>
                    <a:cubicBezTo>
                      <a:pt x="565288" y="162490"/>
                      <a:pt x="196194" y="154023"/>
                      <a:pt x="194607" y="153229"/>
                    </a:cubicBezTo>
                    <a:cubicBezTo>
                      <a:pt x="193020" y="152435"/>
                      <a:pt x="606298" y="164077"/>
                      <a:pt x="637519" y="161166"/>
                    </a:cubicBezTo>
                    <a:cubicBezTo>
                      <a:pt x="668740" y="158256"/>
                      <a:pt x="481680" y="152435"/>
                      <a:pt x="381932" y="135766"/>
                    </a:cubicBezTo>
                    <a:cubicBezTo>
                      <a:pt x="282184" y="119097"/>
                      <a:pt x="92213" y="76764"/>
                      <a:pt x="39032" y="61154"/>
                    </a:cubicBezTo>
                    <a:cubicBezTo>
                      <a:pt x="-14149" y="45544"/>
                      <a:pt x="65754" y="51629"/>
                      <a:pt x="62844" y="42104"/>
                    </a:cubicBezTo>
                    <a:cubicBezTo>
                      <a:pt x="59934" y="32579"/>
                      <a:pt x="-43783" y="-13723"/>
                      <a:pt x="21569" y="4004"/>
                    </a:cubicBezTo>
                    <a:cubicBezTo>
                      <a:pt x="86921" y="21731"/>
                      <a:pt x="424530" y="136824"/>
                      <a:pt x="454957" y="148466"/>
                    </a:cubicBezTo>
                    <a:cubicBezTo>
                      <a:pt x="485384" y="160108"/>
                      <a:pt x="155977" y="100048"/>
                      <a:pt x="177144" y="8655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27E1213A-96FF-4553-9391-E12732066520}"/>
                  </a:ext>
                </a:extLst>
              </p:cNvPr>
              <p:cNvSpPr/>
              <p:nvPr/>
            </p:nvSpPr>
            <p:spPr>
              <a:xfrm>
                <a:off x="5921008" y="2370130"/>
                <a:ext cx="491499" cy="563884"/>
              </a:xfrm>
              <a:custGeom>
                <a:avLst/>
                <a:gdLst>
                  <a:gd name="connsiteX0" fmla="*/ 252780 w 491499"/>
                  <a:gd name="connsiteY0" fmla="*/ 8 h 563884"/>
                  <a:gd name="connsiteX1" fmla="*/ 351205 w 491499"/>
                  <a:gd name="connsiteY1" fmla="*/ 168283 h 563884"/>
                  <a:gd name="connsiteX2" fmla="*/ 321042 w 491499"/>
                  <a:gd name="connsiteY2" fmla="*/ 142883 h 563884"/>
                  <a:gd name="connsiteX3" fmla="*/ 355967 w 491499"/>
                  <a:gd name="connsiteY3" fmla="*/ 196858 h 563884"/>
                  <a:gd name="connsiteX4" fmla="*/ 313105 w 491499"/>
                  <a:gd name="connsiteY4" fmla="*/ 187333 h 563884"/>
                  <a:gd name="connsiteX5" fmla="*/ 351205 w 491499"/>
                  <a:gd name="connsiteY5" fmla="*/ 268295 h 563884"/>
                  <a:gd name="connsiteX6" fmla="*/ 408355 w 491499"/>
                  <a:gd name="connsiteY6" fmla="*/ 261945 h 563884"/>
                  <a:gd name="connsiteX7" fmla="*/ 460742 w 491499"/>
                  <a:gd name="connsiteY7" fmla="*/ 271470 h 563884"/>
                  <a:gd name="connsiteX8" fmla="*/ 475030 w 491499"/>
                  <a:gd name="connsiteY8" fmla="*/ 282583 h 563884"/>
                  <a:gd name="connsiteX9" fmla="*/ 486142 w 491499"/>
                  <a:gd name="connsiteY9" fmla="*/ 354020 h 563884"/>
                  <a:gd name="connsiteX10" fmla="*/ 473442 w 491499"/>
                  <a:gd name="connsiteY10" fmla="*/ 257183 h 563884"/>
                  <a:gd name="connsiteX11" fmla="*/ 487730 w 491499"/>
                  <a:gd name="connsiteY11" fmla="*/ 346083 h 563884"/>
                  <a:gd name="connsiteX12" fmla="*/ 484555 w 491499"/>
                  <a:gd name="connsiteY12" fmla="*/ 473083 h 563884"/>
                  <a:gd name="connsiteX13" fmla="*/ 414705 w 491499"/>
                  <a:gd name="connsiteY13" fmla="*/ 450858 h 563884"/>
                  <a:gd name="connsiteX14" fmla="*/ 301992 w 491499"/>
                  <a:gd name="connsiteY14" fmla="*/ 411170 h 563884"/>
                  <a:gd name="connsiteX15" fmla="*/ 433755 w 491499"/>
                  <a:gd name="connsiteY15" fmla="*/ 465145 h 563884"/>
                  <a:gd name="connsiteX16" fmla="*/ 349617 w 491499"/>
                  <a:gd name="connsiteY16" fmla="*/ 481020 h 563884"/>
                  <a:gd name="connsiteX17" fmla="*/ 198805 w 491499"/>
                  <a:gd name="connsiteY17" fmla="*/ 563570 h 563884"/>
                  <a:gd name="connsiteX18" fmla="*/ 292467 w 491499"/>
                  <a:gd name="connsiteY18" fmla="*/ 508008 h 563884"/>
                  <a:gd name="connsiteX19" fmla="*/ 232142 w 491499"/>
                  <a:gd name="connsiteY19" fmla="*/ 473083 h 563884"/>
                  <a:gd name="connsiteX20" fmla="*/ 149592 w 491499"/>
                  <a:gd name="connsiteY20" fmla="*/ 436570 h 563884"/>
                  <a:gd name="connsiteX21" fmla="*/ 367 w 491499"/>
                  <a:gd name="connsiteY21" fmla="*/ 428633 h 563884"/>
                  <a:gd name="connsiteX22" fmla="*/ 111492 w 491499"/>
                  <a:gd name="connsiteY22" fmla="*/ 444508 h 563884"/>
                  <a:gd name="connsiteX23" fmla="*/ 240080 w 491499"/>
                  <a:gd name="connsiteY23" fmla="*/ 520708 h 563884"/>
                  <a:gd name="connsiteX24" fmla="*/ 186105 w 491499"/>
                  <a:gd name="connsiteY24" fmla="*/ 495308 h 563884"/>
                  <a:gd name="connsiteX25" fmla="*/ 455980 w 491499"/>
                  <a:gd name="connsiteY25" fmla="*/ 438158 h 563884"/>
                  <a:gd name="connsiteX26" fmla="*/ 462330 w 491499"/>
                  <a:gd name="connsiteY26" fmla="*/ 330208 h 563884"/>
                  <a:gd name="connsiteX27" fmla="*/ 367080 w 491499"/>
                  <a:gd name="connsiteY27" fmla="*/ 284170 h 563884"/>
                  <a:gd name="connsiteX28" fmla="*/ 327392 w 491499"/>
                  <a:gd name="connsiteY28" fmla="*/ 176220 h 563884"/>
                  <a:gd name="connsiteX29" fmla="*/ 252780 w 491499"/>
                  <a:gd name="connsiteY29" fmla="*/ 8 h 5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91499" h="563884">
                    <a:moveTo>
                      <a:pt x="252780" y="8"/>
                    </a:moveTo>
                    <a:cubicBezTo>
                      <a:pt x="256749" y="-1315"/>
                      <a:pt x="339828" y="144471"/>
                      <a:pt x="351205" y="168283"/>
                    </a:cubicBezTo>
                    <a:cubicBezTo>
                      <a:pt x="362582" y="192095"/>
                      <a:pt x="320248" y="138121"/>
                      <a:pt x="321042" y="142883"/>
                    </a:cubicBezTo>
                    <a:cubicBezTo>
                      <a:pt x="321836" y="147645"/>
                      <a:pt x="357290" y="189450"/>
                      <a:pt x="355967" y="196858"/>
                    </a:cubicBezTo>
                    <a:cubicBezTo>
                      <a:pt x="354644" y="204266"/>
                      <a:pt x="313899" y="175427"/>
                      <a:pt x="313105" y="187333"/>
                    </a:cubicBezTo>
                    <a:cubicBezTo>
                      <a:pt x="312311" y="199239"/>
                      <a:pt x="335330" y="255860"/>
                      <a:pt x="351205" y="268295"/>
                    </a:cubicBezTo>
                    <a:cubicBezTo>
                      <a:pt x="367080" y="280730"/>
                      <a:pt x="390099" y="261416"/>
                      <a:pt x="408355" y="261945"/>
                    </a:cubicBezTo>
                    <a:cubicBezTo>
                      <a:pt x="426611" y="262474"/>
                      <a:pt x="449630" y="268030"/>
                      <a:pt x="460742" y="271470"/>
                    </a:cubicBezTo>
                    <a:cubicBezTo>
                      <a:pt x="471855" y="274910"/>
                      <a:pt x="470797" y="268825"/>
                      <a:pt x="475030" y="282583"/>
                    </a:cubicBezTo>
                    <a:cubicBezTo>
                      <a:pt x="479263" y="296341"/>
                      <a:pt x="486407" y="358253"/>
                      <a:pt x="486142" y="354020"/>
                    </a:cubicBezTo>
                    <a:cubicBezTo>
                      <a:pt x="485877" y="349787"/>
                      <a:pt x="473177" y="258506"/>
                      <a:pt x="473442" y="257183"/>
                    </a:cubicBezTo>
                    <a:cubicBezTo>
                      <a:pt x="473707" y="255860"/>
                      <a:pt x="485878" y="310100"/>
                      <a:pt x="487730" y="346083"/>
                    </a:cubicBezTo>
                    <a:cubicBezTo>
                      <a:pt x="489582" y="382066"/>
                      <a:pt x="496726" y="455621"/>
                      <a:pt x="484555" y="473083"/>
                    </a:cubicBezTo>
                    <a:cubicBezTo>
                      <a:pt x="472384" y="490545"/>
                      <a:pt x="445132" y="461177"/>
                      <a:pt x="414705" y="450858"/>
                    </a:cubicBezTo>
                    <a:cubicBezTo>
                      <a:pt x="384278" y="440539"/>
                      <a:pt x="298817" y="408789"/>
                      <a:pt x="301992" y="411170"/>
                    </a:cubicBezTo>
                    <a:cubicBezTo>
                      <a:pt x="305167" y="413551"/>
                      <a:pt x="425818" y="453503"/>
                      <a:pt x="433755" y="465145"/>
                    </a:cubicBezTo>
                    <a:cubicBezTo>
                      <a:pt x="441693" y="476787"/>
                      <a:pt x="388775" y="464616"/>
                      <a:pt x="349617" y="481020"/>
                    </a:cubicBezTo>
                    <a:cubicBezTo>
                      <a:pt x="310459" y="497424"/>
                      <a:pt x="208330" y="559072"/>
                      <a:pt x="198805" y="563570"/>
                    </a:cubicBezTo>
                    <a:cubicBezTo>
                      <a:pt x="189280" y="568068"/>
                      <a:pt x="286911" y="523089"/>
                      <a:pt x="292467" y="508008"/>
                    </a:cubicBezTo>
                    <a:cubicBezTo>
                      <a:pt x="298023" y="492927"/>
                      <a:pt x="255954" y="484989"/>
                      <a:pt x="232142" y="473083"/>
                    </a:cubicBezTo>
                    <a:cubicBezTo>
                      <a:pt x="208330" y="461177"/>
                      <a:pt x="188221" y="443978"/>
                      <a:pt x="149592" y="436570"/>
                    </a:cubicBezTo>
                    <a:cubicBezTo>
                      <a:pt x="110963" y="429162"/>
                      <a:pt x="6717" y="427310"/>
                      <a:pt x="367" y="428633"/>
                    </a:cubicBezTo>
                    <a:cubicBezTo>
                      <a:pt x="-5983" y="429956"/>
                      <a:pt x="71540" y="429162"/>
                      <a:pt x="111492" y="444508"/>
                    </a:cubicBezTo>
                    <a:cubicBezTo>
                      <a:pt x="151444" y="459854"/>
                      <a:pt x="227645" y="512241"/>
                      <a:pt x="240080" y="520708"/>
                    </a:cubicBezTo>
                    <a:cubicBezTo>
                      <a:pt x="252515" y="529175"/>
                      <a:pt x="150122" y="509066"/>
                      <a:pt x="186105" y="495308"/>
                    </a:cubicBezTo>
                    <a:cubicBezTo>
                      <a:pt x="222088" y="481550"/>
                      <a:pt x="409943" y="465675"/>
                      <a:pt x="455980" y="438158"/>
                    </a:cubicBezTo>
                    <a:cubicBezTo>
                      <a:pt x="502018" y="410641"/>
                      <a:pt x="477147" y="355873"/>
                      <a:pt x="462330" y="330208"/>
                    </a:cubicBezTo>
                    <a:cubicBezTo>
                      <a:pt x="447513" y="304543"/>
                      <a:pt x="389570" y="309835"/>
                      <a:pt x="367080" y="284170"/>
                    </a:cubicBezTo>
                    <a:cubicBezTo>
                      <a:pt x="344590" y="258505"/>
                      <a:pt x="346442" y="218289"/>
                      <a:pt x="327392" y="176220"/>
                    </a:cubicBezTo>
                    <a:cubicBezTo>
                      <a:pt x="308342" y="134151"/>
                      <a:pt x="248811" y="1331"/>
                      <a:pt x="252780" y="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E05400DD-B4E7-4E9F-B294-C5B598D32A32}"/>
                  </a:ext>
                </a:extLst>
              </p:cNvPr>
              <p:cNvSpPr/>
              <p:nvPr/>
            </p:nvSpPr>
            <p:spPr>
              <a:xfrm>
                <a:off x="5301371" y="2438741"/>
                <a:ext cx="824094" cy="491885"/>
              </a:xfrm>
              <a:custGeom>
                <a:avLst/>
                <a:gdLst>
                  <a:gd name="connsiteX0" fmla="*/ 67554 w 824094"/>
                  <a:gd name="connsiteY0" fmla="*/ 99672 h 491885"/>
                  <a:gd name="connsiteX1" fmla="*/ 331079 w 824094"/>
                  <a:gd name="connsiteY1" fmla="*/ 164759 h 491885"/>
                  <a:gd name="connsiteX2" fmla="*/ 227892 w 824094"/>
                  <a:gd name="connsiteY2" fmla="*/ 137772 h 491885"/>
                  <a:gd name="connsiteX3" fmla="*/ 570792 w 824094"/>
                  <a:gd name="connsiteY3" fmla="*/ 166347 h 491885"/>
                  <a:gd name="connsiteX4" fmla="*/ 677154 w 824094"/>
                  <a:gd name="connsiteY4" fmla="*/ 126659 h 491885"/>
                  <a:gd name="connsiteX5" fmla="*/ 821617 w 824094"/>
                  <a:gd name="connsiteY5" fmla="*/ 1247 h 491885"/>
                  <a:gd name="connsiteX6" fmla="*/ 761292 w 824094"/>
                  <a:gd name="connsiteY6" fmla="*/ 71097 h 491885"/>
                  <a:gd name="connsiteX7" fmla="*/ 669217 w 824094"/>
                  <a:gd name="connsiteY7" fmla="*/ 210797 h 491885"/>
                  <a:gd name="connsiteX8" fmla="*/ 627942 w 824094"/>
                  <a:gd name="connsiteY8" fmla="*/ 274297 h 491885"/>
                  <a:gd name="connsiteX9" fmla="*/ 662867 w 824094"/>
                  <a:gd name="connsiteY9" fmla="*/ 209209 h 491885"/>
                  <a:gd name="connsiteX10" fmla="*/ 604129 w 824094"/>
                  <a:gd name="connsiteY10" fmla="*/ 304459 h 491885"/>
                  <a:gd name="connsiteX11" fmla="*/ 421567 w 824094"/>
                  <a:gd name="connsiteY11" fmla="*/ 491784 h 491885"/>
                  <a:gd name="connsiteX12" fmla="*/ 572379 w 824094"/>
                  <a:gd name="connsiteY12" fmla="*/ 331447 h 491885"/>
                  <a:gd name="connsiteX13" fmla="*/ 516817 w 824094"/>
                  <a:gd name="connsiteY13" fmla="*/ 385422 h 491885"/>
                  <a:gd name="connsiteX14" fmla="*/ 616829 w 824094"/>
                  <a:gd name="connsiteY14" fmla="*/ 228259 h 491885"/>
                  <a:gd name="connsiteX15" fmla="*/ 529517 w 824094"/>
                  <a:gd name="connsiteY15" fmla="*/ 210797 h 491885"/>
                  <a:gd name="connsiteX16" fmla="*/ 99304 w 824094"/>
                  <a:gd name="connsiteY16" fmla="*/ 190159 h 491885"/>
                  <a:gd name="connsiteX17" fmla="*/ 504117 w 824094"/>
                  <a:gd name="connsiteY17" fmla="*/ 226672 h 491885"/>
                  <a:gd name="connsiteX18" fmla="*/ 140579 w 824094"/>
                  <a:gd name="connsiteY18" fmla="*/ 186984 h 491885"/>
                  <a:gd name="connsiteX19" fmla="*/ 879 w 824094"/>
                  <a:gd name="connsiteY19" fmla="*/ 148884 h 491885"/>
                  <a:gd name="connsiteX20" fmla="*/ 196142 w 824094"/>
                  <a:gd name="connsiteY20" fmla="*/ 171109 h 491885"/>
                  <a:gd name="connsiteX21" fmla="*/ 67554 w 824094"/>
                  <a:gd name="connsiteY21" fmla="*/ 99672 h 49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4094" h="491885">
                    <a:moveTo>
                      <a:pt x="67554" y="99672"/>
                    </a:moveTo>
                    <a:cubicBezTo>
                      <a:pt x="90043" y="98614"/>
                      <a:pt x="304356" y="158409"/>
                      <a:pt x="331079" y="164759"/>
                    </a:cubicBezTo>
                    <a:cubicBezTo>
                      <a:pt x="357802" y="171109"/>
                      <a:pt x="187940" y="137507"/>
                      <a:pt x="227892" y="137772"/>
                    </a:cubicBezTo>
                    <a:cubicBezTo>
                      <a:pt x="267844" y="138037"/>
                      <a:pt x="495915" y="168199"/>
                      <a:pt x="570792" y="166347"/>
                    </a:cubicBezTo>
                    <a:cubicBezTo>
                      <a:pt x="645669" y="164495"/>
                      <a:pt x="635350" y="154176"/>
                      <a:pt x="677154" y="126659"/>
                    </a:cubicBezTo>
                    <a:cubicBezTo>
                      <a:pt x="718958" y="99142"/>
                      <a:pt x="807594" y="10507"/>
                      <a:pt x="821617" y="1247"/>
                    </a:cubicBezTo>
                    <a:cubicBezTo>
                      <a:pt x="835640" y="-8013"/>
                      <a:pt x="786692" y="36172"/>
                      <a:pt x="761292" y="71097"/>
                    </a:cubicBezTo>
                    <a:cubicBezTo>
                      <a:pt x="735892" y="106022"/>
                      <a:pt x="691442" y="176930"/>
                      <a:pt x="669217" y="210797"/>
                    </a:cubicBezTo>
                    <a:cubicBezTo>
                      <a:pt x="646992" y="244664"/>
                      <a:pt x="629000" y="274562"/>
                      <a:pt x="627942" y="274297"/>
                    </a:cubicBezTo>
                    <a:cubicBezTo>
                      <a:pt x="626884" y="274032"/>
                      <a:pt x="666836" y="204182"/>
                      <a:pt x="662867" y="209209"/>
                    </a:cubicBezTo>
                    <a:cubicBezTo>
                      <a:pt x="658898" y="214236"/>
                      <a:pt x="644346" y="257363"/>
                      <a:pt x="604129" y="304459"/>
                    </a:cubicBezTo>
                    <a:cubicBezTo>
                      <a:pt x="563912" y="351555"/>
                      <a:pt x="426859" y="487286"/>
                      <a:pt x="421567" y="491784"/>
                    </a:cubicBezTo>
                    <a:cubicBezTo>
                      <a:pt x="416275" y="496282"/>
                      <a:pt x="556504" y="349174"/>
                      <a:pt x="572379" y="331447"/>
                    </a:cubicBezTo>
                    <a:cubicBezTo>
                      <a:pt x="588254" y="313720"/>
                      <a:pt x="509409" y="402620"/>
                      <a:pt x="516817" y="385422"/>
                    </a:cubicBezTo>
                    <a:cubicBezTo>
                      <a:pt x="524225" y="368224"/>
                      <a:pt x="614712" y="257363"/>
                      <a:pt x="616829" y="228259"/>
                    </a:cubicBezTo>
                    <a:cubicBezTo>
                      <a:pt x="618946" y="199155"/>
                      <a:pt x="615771" y="217147"/>
                      <a:pt x="529517" y="210797"/>
                    </a:cubicBezTo>
                    <a:cubicBezTo>
                      <a:pt x="443263" y="204447"/>
                      <a:pt x="103537" y="187513"/>
                      <a:pt x="99304" y="190159"/>
                    </a:cubicBezTo>
                    <a:cubicBezTo>
                      <a:pt x="95071" y="192805"/>
                      <a:pt x="497238" y="227201"/>
                      <a:pt x="504117" y="226672"/>
                    </a:cubicBezTo>
                    <a:cubicBezTo>
                      <a:pt x="510996" y="226143"/>
                      <a:pt x="224452" y="199949"/>
                      <a:pt x="140579" y="186984"/>
                    </a:cubicBezTo>
                    <a:cubicBezTo>
                      <a:pt x="56706" y="174019"/>
                      <a:pt x="-8382" y="151530"/>
                      <a:pt x="879" y="148884"/>
                    </a:cubicBezTo>
                    <a:cubicBezTo>
                      <a:pt x="10139" y="146238"/>
                      <a:pt x="187146" y="176665"/>
                      <a:pt x="196142" y="171109"/>
                    </a:cubicBezTo>
                    <a:cubicBezTo>
                      <a:pt x="205138" y="165553"/>
                      <a:pt x="45065" y="100730"/>
                      <a:pt x="67554" y="996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C1D3A4F5-40A6-4D80-ABB5-65A7D55EA56F}"/>
                  </a:ext>
                </a:extLst>
              </p:cNvPr>
              <p:cNvSpPr/>
              <p:nvPr/>
            </p:nvSpPr>
            <p:spPr>
              <a:xfrm>
                <a:off x="6017651" y="3035149"/>
                <a:ext cx="1008048" cy="699866"/>
              </a:xfrm>
              <a:custGeom>
                <a:avLst/>
                <a:gdLst>
                  <a:gd name="connsiteX0" fmla="*/ 990632 w 1008048"/>
                  <a:gd name="connsiteY0" fmla="*/ 151 h 699866"/>
                  <a:gd name="connsiteX1" fmla="*/ 982166 w 1008048"/>
                  <a:gd name="connsiteY1" fmla="*/ 258384 h 699866"/>
                  <a:gd name="connsiteX2" fmla="*/ 1007566 w 1008048"/>
                  <a:gd name="connsiteY2" fmla="*/ 120801 h 699866"/>
                  <a:gd name="connsiteX3" fmla="*/ 973699 w 1008048"/>
                  <a:gd name="connsiteY3" fmla="*/ 277434 h 699866"/>
                  <a:gd name="connsiteX4" fmla="*/ 808599 w 1008048"/>
                  <a:gd name="connsiteY4" fmla="*/ 480634 h 699866"/>
                  <a:gd name="connsiteX5" fmla="*/ 1007566 w 1008048"/>
                  <a:gd name="connsiteY5" fmla="*/ 252034 h 699866"/>
                  <a:gd name="connsiteX6" fmla="*/ 850932 w 1008048"/>
                  <a:gd name="connsiteY6" fmla="*/ 467934 h 699866"/>
                  <a:gd name="connsiteX7" fmla="*/ 452999 w 1008048"/>
                  <a:gd name="connsiteY7" fmla="*/ 628801 h 699866"/>
                  <a:gd name="connsiteX8" fmla="*/ 893266 w 1008048"/>
                  <a:gd name="connsiteY8" fmla="*/ 472168 h 699866"/>
                  <a:gd name="connsiteX9" fmla="*/ 429716 w 1008048"/>
                  <a:gd name="connsiteY9" fmla="*/ 643618 h 699866"/>
                  <a:gd name="connsiteX10" fmla="*/ 32 w 1008048"/>
                  <a:gd name="connsiteY10" fmla="*/ 698651 h 699866"/>
                  <a:gd name="connsiteX11" fmla="*/ 450882 w 1008048"/>
                  <a:gd name="connsiteY11" fmla="*/ 601284 h 699866"/>
                  <a:gd name="connsiteX12" fmla="*/ 55066 w 1008048"/>
                  <a:gd name="connsiteY12" fmla="*/ 624568 h 699866"/>
                  <a:gd name="connsiteX13" fmla="*/ 499566 w 1008048"/>
                  <a:gd name="connsiteY13" fmla="*/ 506034 h 699866"/>
                  <a:gd name="connsiteX14" fmla="*/ 734516 w 1008048"/>
                  <a:gd name="connsiteY14" fmla="*/ 343051 h 699866"/>
                  <a:gd name="connsiteX15" fmla="*/ 643499 w 1008048"/>
                  <a:gd name="connsiteY15" fmla="*/ 455234 h 699866"/>
                  <a:gd name="connsiteX16" fmla="*/ 848816 w 1008048"/>
                  <a:gd name="connsiteY16" fmla="*/ 150434 h 699866"/>
                  <a:gd name="connsiteX17" fmla="*/ 781082 w 1008048"/>
                  <a:gd name="connsiteY17" fmla="*/ 351518 h 699866"/>
                  <a:gd name="connsiteX18" fmla="*/ 897499 w 1008048"/>
                  <a:gd name="connsiteY18" fmla="*/ 222401 h 699866"/>
                  <a:gd name="connsiteX19" fmla="*/ 990632 w 1008048"/>
                  <a:gd name="connsiteY19" fmla="*/ 151 h 69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8048" h="699866">
                    <a:moveTo>
                      <a:pt x="990632" y="151"/>
                    </a:moveTo>
                    <a:cubicBezTo>
                      <a:pt x="1004743" y="6148"/>
                      <a:pt x="979344" y="238276"/>
                      <a:pt x="982166" y="258384"/>
                    </a:cubicBezTo>
                    <a:cubicBezTo>
                      <a:pt x="984988" y="278492"/>
                      <a:pt x="1008977" y="117626"/>
                      <a:pt x="1007566" y="120801"/>
                    </a:cubicBezTo>
                    <a:cubicBezTo>
                      <a:pt x="1006155" y="123976"/>
                      <a:pt x="1006860" y="217462"/>
                      <a:pt x="973699" y="277434"/>
                    </a:cubicBezTo>
                    <a:cubicBezTo>
                      <a:pt x="940538" y="337406"/>
                      <a:pt x="802955" y="484867"/>
                      <a:pt x="808599" y="480634"/>
                    </a:cubicBezTo>
                    <a:cubicBezTo>
                      <a:pt x="814243" y="476401"/>
                      <a:pt x="1000511" y="254151"/>
                      <a:pt x="1007566" y="252034"/>
                    </a:cubicBezTo>
                    <a:cubicBezTo>
                      <a:pt x="1014621" y="249917"/>
                      <a:pt x="943360" y="405140"/>
                      <a:pt x="850932" y="467934"/>
                    </a:cubicBezTo>
                    <a:cubicBezTo>
                      <a:pt x="758504" y="530729"/>
                      <a:pt x="445943" y="628095"/>
                      <a:pt x="452999" y="628801"/>
                    </a:cubicBezTo>
                    <a:cubicBezTo>
                      <a:pt x="460055" y="629507"/>
                      <a:pt x="897146" y="469699"/>
                      <a:pt x="893266" y="472168"/>
                    </a:cubicBezTo>
                    <a:cubicBezTo>
                      <a:pt x="889385" y="474638"/>
                      <a:pt x="578588" y="605871"/>
                      <a:pt x="429716" y="643618"/>
                    </a:cubicBezTo>
                    <a:cubicBezTo>
                      <a:pt x="280844" y="681365"/>
                      <a:pt x="-3496" y="705706"/>
                      <a:pt x="32" y="698651"/>
                    </a:cubicBezTo>
                    <a:cubicBezTo>
                      <a:pt x="3560" y="691596"/>
                      <a:pt x="441710" y="613631"/>
                      <a:pt x="450882" y="601284"/>
                    </a:cubicBezTo>
                    <a:cubicBezTo>
                      <a:pt x="460054" y="588937"/>
                      <a:pt x="46952" y="640443"/>
                      <a:pt x="55066" y="624568"/>
                    </a:cubicBezTo>
                    <a:cubicBezTo>
                      <a:pt x="63180" y="608693"/>
                      <a:pt x="386324" y="552954"/>
                      <a:pt x="499566" y="506034"/>
                    </a:cubicBezTo>
                    <a:cubicBezTo>
                      <a:pt x="612808" y="459114"/>
                      <a:pt x="710527" y="351518"/>
                      <a:pt x="734516" y="343051"/>
                    </a:cubicBezTo>
                    <a:cubicBezTo>
                      <a:pt x="758505" y="334584"/>
                      <a:pt x="624449" y="487337"/>
                      <a:pt x="643499" y="455234"/>
                    </a:cubicBezTo>
                    <a:cubicBezTo>
                      <a:pt x="662549" y="423131"/>
                      <a:pt x="825885" y="167720"/>
                      <a:pt x="848816" y="150434"/>
                    </a:cubicBezTo>
                    <a:cubicBezTo>
                      <a:pt x="871746" y="133148"/>
                      <a:pt x="772968" y="339524"/>
                      <a:pt x="781082" y="351518"/>
                    </a:cubicBezTo>
                    <a:cubicBezTo>
                      <a:pt x="789196" y="363513"/>
                      <a:pt x="865749" y="277082"/>
                      <a:pt x="897499" y="222401"/>
                    </a:cubicBezTo>
                    <a:cubicBezTo>
                      <a:pt x="929249" y="167720"/>
                      <a:pt x="976521" y="-5846"/>
                      <a:pt x="990632" y="15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CEB3F562-F847-42F5-8E58-38AE86D30860}"/>
                  </a:ext>
                </a:extLst>
              </p:cNvPr>
              <p:cNvSpPr/>
              <p:nvPr/>
            </p:nvSpPr>
            <p:spPr>
              <a:xfrm>
                <a:off x="7140402" y="2718848"/>
                <a:ext cx="91960" cy="478885"/>
              </a:xfrm>
              <a:custGeom>
                <a:avLst/>
                <a:gdLst>
                  <a:gd name="connsiteX0" fmla="*/ 55736 w 91960"/>
                  <a:gd name="connsiteY0" fmla="*/ 540 h 478885"/>
                  <a:gd name="connsiteX1" fmla="*/ 77961 w 91960"/>
                  <a:gd name="connsiteY1" fmla="*/ 291052 h 478885"/>
                  <a:gd name="connsiteX2" fmla="*/ 43036 w 91960"/>
                  <a:gd name="connsiteY2" fmla="*/ 187865 h 478885"/>
                  <a:gd name="connsiteX3" fmla="*/ 81136 w 91960"/>
                  <a:gd name="connsiteY3" fmla="*/ 395827 h 478885"/>
                  <a:gd name="connsiteX4" fmla="*/ 173 w 91960"/>
                  <a:gd name="connsiteY4" fmla="*/ 457740 h 478885"/>
                  <a:gd name="connsiteX5" fmla="*/ 60498 w 91960"/>
                  <a:gd name="connsiteY5" fmla="*/ 427577 h 478885"/>
                  <a:gd name="connsiteX6" fmla="*/ 90661 w 91960"/>
                  <a:gd name="connsiteY6" fmla="*/ 473615 h 478885"/>
                  <a:gd name="connsiteX7" fmla="*/ 19223 w 91960"/>
                  <a:gd name="connsiteY7" fmla="*/ 449802 h 478885"/>
                  <a:gd name="connsiteX8" fmla="*/ 60498 w 91960"/>
                  <a:gd name="connsiteY8" fmla="*/ 224377 h 478885"/>
                  <a:gd name="connsiteX9" fmla="*/ 55736 w 91960"/>
                  <a:gd name="connsiteY9" fmla="*/ 540 h 47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960" h="478885">
                    <a:moveTo>
                      <a:pt x="55736" y="540"/>
                    </a:moveTo>
                    <a:cubicBezTo>
                      <a:pt x="58646" y="11652"/>
                      <a:pt x="80078" y="259831"/>
                      <a:pt x="77961" y="291052"/>
                    </a:cubicBezTo>
                    <a:cubicBezTo>
                      <a:pt x="75844" y="322273"/>
                      <a:pt x="42507" y="170403"/>
                      <a:pt x="43036" y="187865"/>
                    </a:cubicBezTo>
                    <a:cubicBezTo>
                      <a:pt x="43565" y="205327"/>
                      <a:pt x="88280" y="350848"/>
                      <a:pt x="81136" y="395827"/>
                    </a:cubicBezTo>
                    <a:cubicBezTo>
                      <a:pt x="73992" y="440806"/>
                      <a:pt x="3613" y="452448"/>
                      <a:pt x="173" y="457740"/>
                    </a:cubicBezTo>
                    <a:cubicBezTo>
                      <a:pt x="-3267" y="463032"/>
                      <a:pt x="45417" y="424931"/>
                      <a:pt x="60498" y="427577"/>
                    </a:cubicBezTo>
                    <a:cubicBezTo>
                      <a:pt x="75579" y="430223"/>
                      <a:pt x="97540" y="469911"/>
                      <a:pt x="90661" y="473615"/>
                    </a:cubicBezTo>
                    <a:cubicBezTo>
                      <a:pt x="83782" y="477319"/>
                      <a:pt x="24250" y="491342"/>
                      <a:pt x="19223" y="449802"/>
                    </a:cubicBezTo>
                    <a:cubicBezTo>
                      <a:pt x="14196" y="408262"/>
                      <a:pt x="54942" y="296079"/>
                      <a:pt x="60498" y="224377"/>
                    </a:cubicBezTo>
                    <a:cubicBezTo>
                      <a:pt x="66054" y="152675"/>
                      <a:pt x="52826" y="-10572"/>
                      <a:pt x="55736" y="54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D7F93AA0-3C02-4227-8277-6D2C51B7250C}"/>
                  </a:ext>
                </a:extLst>
              </p:cNvPr>
              <p:cNvSpPr/>
              <p:nvPr/>
            </p:nvSpPr>
            <p:spPr>
              <a:xfrm>
                <a:off x="6784239" y="2331702"/>
                <a:ext cx="196353" cy="143112"/>
              </a:xfrm>
              <a:custGeom>
                <a:avLst/>
                <a:gdLst>
                  <a:gd name="connsiteX0" fmla="*/ 100749 w 196353"/>
                  <a:gd name="connsiteY0" fmla="*/ 336 h 143112"/>
                  <a:gd name="connsiteX1" fmla="*/ 91224 w 196353"/>
                  <a:gd name="connsiteY1" fmla="*/ 59073 h 143112"/>
                  <a:gd name="connsiteX2" fmla="*/ 736 w 196353"/>
                  <a:gd name="connsiteY2" fmla="*/ 98761 h 143112"/>
                  <a:gd name="connsiteX3" fmla="*/ 54711 w 196353"/>
                  <a:gd name="connsiteY3" fmla="*/ 78123 h 143112"/>
                  <a:gd name="connsiteX4" fmla="*/ 164249 w 196353"/>
                  <a:gd name="connsiteY4" fmla="*/ 122573 h 143112"/>
                  <a:gd name="connsiteX5" fmla="*/ 192824 w 196353"/>
                  <a:gd name="connsiteY5" fmla="*/ 106698 h 143112"/>
                  <a:gd name="connsiteX6" fmla="*/ 97574 w 196353"/>
                  <a:gd name="connsiteY6" fmla="*/ 141623 h 143112"/>
                  <a:gd name="connsiteX7" fmla="*/ 61061 w 196353"/>
                  <a:gd name="connsiteY7" fmla="*/ 132098 h 143112"/>
                  <a:gd name="connsiteX8" fmla="*/ 121386 w 196353"/>
                  <a:gd name="connsiteY8" fmla="*/ 90823 h 143112"/>
                  <a:gd name="connsiteX9" fmla="*/ 173774 w 196353"/>
                  <a:gd name="connsiteY9" fmla="*/ 122573 h 143112"/>
                  <a:gd name="connsiteX10" fmla="*/ 170599 w 196353"/>
                  <a:gd name="connsiteY10" fmla="*/ 133686 h 143112"/>
                  <a:gd name="connsiteX11" fmla="*/ 89636 w 196353"/>
                  <a:gd name="connsiteY11" fmla="*/ 87648 h 143112"/>
                  <a:gd name="connsiteX12" fmla="*/ 100749 w 196353"/>
                  <a:gd name="connsiteY12" fmla="*/ 336 h 14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6353" h="143112">
                    <a:moveTo>
                      <a:pt x="100749" y="336"/>
                    </a:moveTo>
                    <a:cubicBezTo>
                      <a:pt x="101014" y="-4426"/>
                      <a:pt x="107893" y="42669"/>
                      <a:pt x="91224" y="59073"/>
                    </a:cubicBezTo>
                    <a:cubicBezTo>
                      <a:pt x="74555" y="75477"/>
                      <a:pt x="6821" y="95586"/>
                      <a:pt x="736" y="98761"/>
                    </a:cubicBezTo>
                    <a:cubicBezTo>
                      <a:pt x="-5349" y="101936"/>
                      <a:pt x="27459" y="74154"/>
                      <a:pt x="54711" y="78123"/>
                    </a:cubicBezTo>
                    <a:cubicBezTo>
                      <a:pt x="81963" y="82092"/>
                      <a:pt x="141230" y="117811"/>
                      <a:pt x="164249" y="122573"/>
                    </a:cubicBezTo>
                    <a:cubicBezTo>
                      <a:pt x="187268" y="127336"/>
                      <a:pt x="203937" y="103523"/>
                      <a:pt x="192824" y="106698"/>
                    </a:cubicBezTo>
                    <a:cubicBezTo>
                      <a:pt x="181711" y="109873"/>
                      <a:pt x="119534" y="137390"/>
                      <a:pt x="97574" y="141623"/>
                    </a:cubicBezTo>
                    <a:cubicBezTo>
                      <a:pt x="75614" y="145856"/>
                      <a:pt x="57092" y="140564"/>
                      <a:pt x="61061" y="132098"/>
                    </a:cubicBezTo>
                    <a:cubicBezTo>
                      <a:pt x="65030" y="123632"/>
                      <a:pt x="102601" y="92410"/>
                      <a:pt x="121386" y="90823"/>
                    </a:cubicBezTo>
                    <a:cubicBezTo>
                      <a:pt x="140171" y="89236"/>
                      <a:pt x="165572" y="115429"/>
                      <a:pt x="173774" y="122573"/>
                    </a:cubicBezTo>
                    <a:cubicBezTo>
                      <a:pt x="181976" y="129717"/>
                      <a:pt x="184622" y="139507"/>
                      <a:pt x="170599" y="133686"/>
                    </a:cubicBezTo>
                    <a:cubicBezTo>
                      <a:pt x="156576" y="127865"/>
                      <a:pt x="99161" y="104846"/>
                      <a:pt x="89636" y="87648"/>
                    </a:cubicBezTo>
                    <a:cubicBezTo>
                      <a:pt x="80111" y="70450"/>
                      <a:pt x="100484" y="5098"/>
                      <a:pt x="100749" y="33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5AAB5841-CFF6-47C7-A16E-08AB9098A19A}"/>
                  </a:ext>
                </a:extLst>
              </p:cNvPr>
              <p:cNvSpPr/>
              <p:nvPr/>
            </p:nvSpPr>
            <p:spPr>
              <a:xfrm>
                <a:off x="5611318" y="2322890"/>
                <a:ext cx="246509" cy="175963"/>
              </a:xfrm>
              <a:custGeom>
                <a:avLst/>
                <a:gdLst>
                  <a:gd name="connsiteX0" fmla="*/ 244970 w 246509"/>
                  <a:gd name="connsiteY0" fmla="*/ 1210 h 175963"/>
                  <a:gd name="connsiteX1" fmla="*/ 222745 w 246509"/>
                  <a:gd name="connsiteY1" fmla="*/ 48835 h 175963"/>
                  <a:gd name="connsiteX2" fmla="*/ 113207 w 246509"/>
                  <a:gd name="connsiteY2" fmla="*/ 109160 h 175963"/>
                  <a:gd name="connsiteX3" fmla="*/ 495 w 246509"/>
                  <a:gd name="connsiteY3" fmla="*/ 113923 h 175963"/>
                  <a:gd name="connsiteX4" fmla="*/ 159245 w 246509"/>
                  <a:gd name="connsiteY4" fmla="*/ 99635 h 175963"/>
                  <a:gd name="connsiteX5" fmla="*/ 148132 w 246509"/>
                  <a:gd name="connsiteY5" fmla="*/ 156785 h 175963"/>
                  <a:gd name="connsiteX6" fmla="*/ 54470 w 246509"/>
                  <a:gd name="connsiteY6" fmla="*/ 174248 h 175963"/>
                  <a:gd name="connsiteX7" fmla="*/ 81457 w 246509"/>
                  <a:gd name="connsiteY7" fmla="*/ 120273 h 175963"/>
                  <a:gd name="connsiteX8" fmla="*/ 195757 w 246509"/>
                  <a:gd name="connsiteY8" fmla="*/ 99635 h 175963"/>
                  <a:gd name="connsiteX9" fmla="*/ 244970 w 246509"/>
                  <a:gd name="connsiteY9" fmla="*/ 1210 h 17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509" h="175963">
                    <a:moveTo>
                      <a:pt x="244970" y="1210"/>
                    </a:moveTo>
                    <a:cubicBezTo>
                      <a:pt x="249468" y="-7257"/>
                      <a:pt x="244705" y="30843"/>
                      <a:pt x="222745" y="48835"/>
                    </a:cubicBezTo>
                    <a:cubicBezTo>
                      <a:pt x="200785" y="66827"/>
                      <a:pt x="150249" y="98312"/>
                      <a:pt x="113207" y="109160"/>
                    </a:cubicBezTo>
                    <a:cubicBezTo>
                      <a:pt x="76165" y="120008"/>
                      <a:pt x="-7178" y="115510"/>
                      <a:pt x="495" y="113923"/>
                    </a:cubicBezTo>
                    <a:cubicBezTo>
                      <a:pt x="8168" y="112336"/>
                      <a:pt x="134639" y="92491"/>
                      <a:pt x="159245" y="99635"/>
                    </a:cubicBezTo>
                    <a:cubicBezTo>
                      <a:pt x="183851" y="106779"/>
                      <a:pt x="165594" y="144350"/>
                      <a:pt x="148132" y="156785"/>
                    </a:cubicBezTo>
                    <a:cubicBezTo>
                      <a:pt x="130670" y="169220"/>
                      <a:pt x="65582" y="180333"/>
                      <a:pt x="54470" y="174248"/>
                    </a:cubicBezTo>
                    <a:cubicBezTo>
                      <a:pt x="43357" y="168163"/>
                      <a:pt x="57909" y="132709"/>
                      <a:pt x="81457" y="120273"/>
                    </a:cubicBezTo>
                    <a:cubicBezTo>
                      <a:pt x="105005" y="107838"/>
                      <a:pt x="169299" y="115775"/>
                      <a:pt x="195757" y="99635"/>
                    </a:cubicBezTo>
                    <a:cubicBezTo>
                      <a:pt x="222215" y="83495"/>
                      <a:pt x="240472" y="9677"/>
                      <a:pt x="244970" y="121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6D588081-5A30-4997-935A-763E5FFEB08B}"/>
                  </a:ext>
                </a:extLst>
              </p:cNvPr>
              <p:cNvSpPr/>
              <p:nvPr/>
            </p:nvSpPr>
            <p:spPr>
              <a:xfrm>
                <a:off x="5906996" y="2436444"/>
                <a:ext cx="165760" cy="151870"/>
              </a:xfrm>
              <a:custGeom>
                <a:avLst/>
                <a:gdLst>
                  <a:gd name="connsiteX0" fmla="*/ 57242 w 165760"/>
                  <a:gd name="connsiteY0" fmla="*/ 122606 h 151870"/>
                  <a:gd name="connsiteX1" fmla="*/ 150904 w 165760"/>
                  <a:gd name="connsiteY1" fmla="*/ 44819 h 151870"/>
                  <a:gd name="connsiteX2" fmla="*/ 101692 w 165760"/>
                  <a:gd name="connsiteY2" fmla="*/ 32119 h 151870"/>
                  <a:gd name="connsiteX3" fmla="*/ 92 w 165760"/>
                  <a:gd name="connsiteY3" fmla="*/ 30531 h 151870"/>
                  <a:gd name="connsiteX4" fmla="*/ 84229 w 165760"/>
                  <a:gd name="connsiteY4" fmla="*/ 63869 h 151870"/>
                  <a:gd name="connsiteX5" fmla="*/ 122329 w 165760"/>
                  <a:gd name="connsiteY5" fmla="*/ 59106 h 151870"/>
                  <a:gd name="connsiteX6" fmla="*/ 14379 w 165760"/>
                  <a:gd name="connsiteY6" fmla="*/ 151181 h 151870"/>
                  <a:gd name="connsiteX7" fmla="*/ 165192 w 165760"/>
                  <a:gd name="connsiteY7" fmla="*/ 3544 h 151870"/>
                  <a:gd name="connsiteX8" fmla="*/ 65179 w 165760"/>
                  <a:gd name="connsiteY8" fmla="*/ 51169 h 151870"/>
                  <a:gd name="connsiteX9" fmla="*/ 57242 w 165760"/>
                  <a:gd name="connsiteY9" fmla="*/ 122606 h 15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760" h="151870">
                    <a:moveTo>
                      <a:pt x="57242" y="122606"/>
                    </a:moveTo>
                    <a:cubicBezTo>
                      <a:pt x="71529" y="121548"/>
                      <a:pt x="143496" y="59900"/>
                      <a:pt x="150904" y="44819"/>
                    </a:cubicBezTo>
                    <a:cubicBezTo>
                      <a:pt x="158312" y="29738"/>
                      <a:pt x="126827" y="34500"/>
                      <a:pt x="101692" y="32119"/>
                    </a:cubicBezTo>
                    <a:cubicBezTo>
                      <a:pt x="76557" y="29738"/>
                      <a:pt x="3002" y="25239"/>
                      <a:pt x="92" y="30531"/>
                    </a:cubicBezTo>
                    <a:cubicBezTo>
                      <a:pt x="-2818" y="35823"/>
                      <a:pt x="63856" y="59107"/>
                      <a:pt x="84229" y="63869"/>
                    </a:cubicBezTo>
                    <a:cubicBezTo>
                      <a:pt x="104602" y="68631"/>
                      <a:pt x="133971" y="44554"/>
                      <a:pt x="122329" y="59106"/>
                    </a:cubicBezTo>
                    <a:cubicBezTo>
                      <a:pt x="110687" y="73658"/>
                      <a:pt x="7235" y="160441"/>
                      <a:pt x="14379" y="151181"/>
                    </a:cubicBezTo>
                    <a:cubicBezTo>
                      <a:pt x="21523" y="141921"/>
                      <a:pt x="156725" y="20213"/>
                      <a:pt x="165192" y="3544"/>
                    </a:cubicBezTo>
                    <a:cubicBezTo>
                      <a:pt x="173659" y="-13125"/>
                      <a:pt x="85023" y="33442"/>
                      <a:pt x="65179" y="51169"/>
                    </a:cubicBezTo>
                    <a:cubicBezTo>
                      <a:pt x="45335" y="68896"/>
                      <a:pt x="42955" y="123664"/>
                      <a:pt x="57242" y="12260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42A7EF48-D823-4E31-810E-4A3AAB31C336}"/>
                  </a:ext>
                </a:extLst>
              </p:cNvPr>
              <p:cNvSpPr/>
              <p:nvPr/>
            </p:nvSpPr>
            <p:spPr>
              <a:xfrm>
                <a:off x="7069114" y="3141422"/>
                <a:ext cx="244361" cy="256139"/>
              </a:xfrm>
              <a:custGeom>
                <a:avLst/>
                <a:gdLst>
                  <a:gd name="connsiteX0" fmla="*/ 144486 w 244361"/>
                  <a:gd name="connsiteY0" fmla="*/ 241 h 256139"/>
                  <a:gd name="connsiteX1" fmla="*/ 219099 w 244361"/>
                  <a:gd name="connsiteY1" fmla="*/ 76441 h 256139"/>
                  <a:gd name="connsiteX2" fmla="*/ 211161 w 244361"/>
                  <a:gd name="connsiteY2" fmla="*/ 93903 h 256139"/>
                  <a:gd name="connsiteX3" fmla="*/ 238149 w 244361"/>
                  <a:gd name="connsiteY3" fmla="*/ 235191 h 256139"/>
                  <a:gd name="connsiteX4" fmla="*/ 203224 w 244361"/>
                  <a:gd name="connsiteY4" fmla="*/ 158991 h 256139"/>
                  <a:gd name="connsiteX5" fmla="*/ 196874 w 244361"/>
                  <a:gd name="connsiteY5" fmla="*/ 255828 h 256139"/>
                  <a:gd name="connsiteX6" fmla="*/ 46061 w 244361"/>
                  <a:gd name="connsiteY6" fmla="*/ 190741 h 256139"/>
                  <a:gd name="connsiteX7" fmla="*/ 182586 w 244361"/>
                  <a:gd name="connsiteY7" fmla="*/ 216141 h 256139"/>
                  <a:gd name="connsiteX8" fmla="*/ 24 w 244361"/>
                  <a:gd name="connsiteY8" fmla="*/ 108191 h 256139"/>
                  <a:gd name="connsiteX9" fmla="*/ 169886 w 244361"/>
                  <a:gd name="connsiteY9" fmla="*/ 211378 h 256139"/>
                  <a:gd name="connsiteX10" fmla="*/ 220686 w 244361"/>
                  <a:gd name="connsiteY10" fmla="*/ 154228 h 256139"/>
                  <a:gd name="connsiteX11" fmla="*/ 231799 w 244361"/>
                  <a:gd name="connsiteY11" fmla="*/ 89141 h 256139"/>
                  <a:gd name="connsiteX12" fmla="*/ 241324 w 244361"/>
                  <a:gd name="connsiteY12" fmla="*/ 52628 h 256139"/>
                  <a:gd name="connsiteX13" fmla="*/ 144486 w 244361"/>
                  <a:gd name="connsiteY13" fmla="*/ 241 h 25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4361" h="256139">
                    <a:moveTo>
                      <a:pt x="144486" y="241"/>
                    </a:moveTo>
                    <a:cubicBezTo>
                      <a:pt x="140782" y="4210"/>
                      <a:pt x="207986" y="60831"/>
                      <a:pt x="219099" y="76441"/>
                    </a:cubicBezTo>
                    <a:cubicBezTo>
                      <a:pt x="230212" y="92051"/>
                      <a:pt x="207986" y="67445"/>
                      <a:pt x="211161" y="93903"/>
                    </a:cubicBezTo>
                    <a:cubicBezTo>
                      <a:pt x="214336" y="120361"/>
                      <a:pt x="239472" y="224343"/>
                      <a:pt x="238149" y="235191"/>
                    </a:cubicBezTo>
                    <a:cubicBezTo>
                      <a:pt x="236826" y="246039"/>
                      <a:pt x="210103" y="155552"/>
                      <a:pt x="203224" y="158991"/>
                    </a:cubicBezTo>
                    <a:cubicBezTo>
                      <a:pt x="196345" y="162430"/>
                      <a:pt x="223068" y="250536"/>
                      <a:pt x="196874" y="255828"/>
                    </a:cubicBezTo>
                    <a:cubicBezTo>
                      <a:pt x="170680" y="261120"/>
                      <a:pt x="48442" y="197355"/>
                      <a:pt x="46061" y="190741"/>
                    </a:cubicBezTo>
                    <a:cubicBezTo>
                      <a:pt x="43680" y="184127"/>
                      <a:pt x="190259" y="229899"/>
                      <a:pt x="182586" y="216141"/>
                    </a:cubicBezTo>
                    <a:cubicBezTo>
                      <a:pt x="174913" y="202383"/>
                      <a:pt x="2141" y="108985"/>
                      <a:pt x="24" y="108191"/>
                    </a:cubicBezTo>
                    <a:cubicBezTo>
                      <a:pt x="-2093" y="107397"/>
                      <a:pt x="133109" y="203705"/>
                      <a:pt x="169886" y="211378"/>
                    </a:cubicBezTo>
                    <a:cubicBezTo>
                      <a:pt x="206663" y="219051"/>
                      <a:pt x="210367" y="174601"/>
                      <a:pt x="220686" y="154228"/>
                    </a:cubicBezTo>
                    <a:cubicBezTo>
                      <a:pt x="231005" y="133855"/>
                      <a:pt x="228359" y="106074"/>
                      <a:pt x="231799" y="89141"/>
                    </a:cubicBezTo>
                    <a:cubicBezTo>
                      <a:pt x="235239" y="72208"/>
                      <a:pt x="250849" y="62947"/>
                      <a:pt x="241324" y="52628"/>
                    </a:cubicBezTo>
                    <a:cubicBezTo>
                      <a:pt x="231799" y="42309"/>
                      <a:pt x="148190" y="-3728"/>
                      <a:pt x="144486" y="24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CF2D5689-53FB-4200-A4AE-71177A215363}"/>
                  </a:ext>
                </a:extLst>
              </p:cNvPr>
              <p:cNvSpPr/>
              <p:nvPr/>
            </p:nvSpPr>
            <p:spPr>
              <a:xfrm>
                <a:off x="7239000" y="3181350"/>
                <a:ext cx="15345" cy="90720"/>
              </a:xfrm>
              <a:custGeom>
                <a:avLst/>
                <a:gdLst>
                  <a:gd name="connsiteX0" fmla="*/ 0 w 15345"/>
                  <a:gd name="connsiteY0" fmla="*/ 0 h 90720"/>
                  <a:gd name="connsiteX1" fmla="*/ 14288 w 15345"/>
                  <a:gd name="connsiteY1" fmla="*/ 90488 h 90720"/>
                  <a:gd name="connsiteX2" fmla="*/ 0 w 15345"/>
                  <a:gd name="connsiteY2" fmla="*/ 0 h 90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45" h="90720">
                    <a:moveTo>
                      <a:pt x="0" y="0"/>
                    </a:moveTo>
                    <a:cubicBezTo>
                      <a:pt x="0" y="0"/>
                      <a:pt x="20109" y="84932"/>
                      <a:pt x="14288" y="90488"/>
                    </a:cubicBezTo>
                    <a:cubicBezTo>
                      <a:pt x="8467" y="9604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5B96E537-9CC6-43F7-ACBD-17A6710108C7}"/>
                  </a:ext>
                </a:extLst>
              </p:cNvPr>
              <p:cNvSpPr/>
              <p:nvPr/>
            </p:nvSpPr>
            <p:spPr>
              <a:xfrm>
                <a:off x="7162800" y="3230218"/>
                <a:ext cx="124217" cy="133695"/>
              </a:xfrm>
              <a:custGeom>
                <a:avLst/>
                <a:gdLst>
                  <a:gd name="connsiteX0" fmla="*/ 15875 w 124217"/>
                  <a:gd name="connsiteY0" fmla="*/ 345 h 133695"/>
                  <a:gd name="connsiteX1" fmla="*/ 122238 w 124217"/>
                  <a:gd name="connsiteY1" fmla="*/ 63845 h 133695"/>
                  <a:gd name="connsiteX2" fmla="*/ 84138 w 124217"/>
                  <a:gd name="connsiteY2" fmla="*/ 70195 h 133695"/>
                  <a:gd name="connsiteX3" fmla="*/ 71438 w 124217"/>
                  <a:gd name="connsiteY3" fmla="*/ 113057 h 133695"/>
                  <a:gd name="connsiteX4" fmla="*/ 0 w 124217"/>
                  <a:gd name="connsiteY4" fmla="*/ 133695 h 133695"/>
                  <a:gd name="connsiteX5" fmla="*/ 0 w 124217"/>
                  <a:gd name="connsiteY5" fmla="*/ 133695 h 133695"/>
                  <a:gd name="connsiteX6" fmla="*/ 63500 w 124217"/>
                  <a:gd name="connsiteY6" fmla="*/ 97182 h 133695"/>
                  <a:gd name="connsiteX7" fmla="*/ 49213 w 124217"/>
                  <a:gd name="connsiteY7" fmla="*/ 49557 h 133695"/>
                  <a:gd name="connsiteX8" fmla="*/ 14288 w 124217"/>
                  <a:gd name="connsiteY8" fmla="*/ 76545 h 133695"/>
                  <a:gd name="connsiteX9" fmla="*/ 15875 w 124217"/>
                  <a:gd name="connsiteY9" fmla="*/ 95595 h 133695"/>
                  <a:gd name="connsiteX10" fmla="*/ 15875 w 124217"/>
                  <a:gd name="connsiteY10" fmla="*/ 345 h 13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217" h="133695">
                    <a:moveTo>
                      <a:pt x="15875" y="345"/>
                    </a:moveTo>
                    <a:cubicBezTo>
                      <a:pt x="33602" y="-4947"/>
                      <a:pt x="110861" y="52203"/>
                      <a:pt x="122238" y="63845"/>
                    </a:cubicBezTo>
                    <a:cubicBezTo>
                      <a:pt x="133615" y="75487"/>
                      <a:pt x="92605" y="61993"/>
                      <a:pt x="84138" y="70195"/>
                    </a:cubicBezTo>
                    <a:cubicBezTo>
                      <a:pt x="75671" y="78397"/>
                      <a:pt x="85461" y="102474"/>
                      <a:pt x="71438" y="113057"/>
                    </a:cubicBezTo>
                    <a:cubicBezTo>
                      <a:pt x="57415" y="123640"/>
                      <a:pt x="11906" y="130255"/>
                      <a:pt x="0" y="133695"/>
                    </a:cubicBezTo>
                    <a:lnTo>
                      <a:pt x="0" y="133695"/>
                    </a:lnTo>
                    <a:cubicBezTo>
                      <a:pt x="10583" y="127610"/>
                      <a:pt x="55298" y="111205"/>
                      <a:pt x="63500" y="97182"/>
                    </a:cubicBezTo>
                    <a:cubicBezTo>
                      <a:pt x="71702" y="83159"/>
                      <a:pt x="57415" y="52996"/>
                      <a:pt x="49213" y="49557"/>
                    </a:cubicBezTo>
                    <a:cubicBezTo>
                      <a:pt x="41011" y="46118"/>
                      <a:pt x="19844" y="68872"/>
                      <a:pt x="14288" y="76545"/>
                    </a:cubicBezTo>
                    <a:cubicBezTo>
                      <a:pt x="8732" y="84218"/>
                      <a:pt x="12171" y="101945"/>
                      <a:pt x="15875" y="95595"/>
                    </a:cubicBezTo>
                    <a:cubicBezTo>
                      <a:pt x="19579" y="89245"/>
                      <a:pt x="-1852" y="5637"/>
                      <a:pt x="15875" y="34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9AA2054A-1E2C-4517-8683-32B63A96A459}"/>
                  </a:ext>
                </a:extLst>
              </p:cNvPr>
              <p:cNvSpPr/>
              <p:nvPr/>
            </p:nvSpPr>
            <p:spPr>
              <a:xfrm>
                <a:off x="7165975" y="3270191"/>
                <a:ext cx="209960" cy="463654"/>
              </a:xfrm>
              <a:custGeom>
                <a:avLst/>
                <a:gdLst>
                  <a:gd name="connsiteX0" fmla="*/ 117475 w 209960"/>
                  <a:gd name="connsiteY0" fmla="*/ 59 h 463654"/>
                  <a:gd name="connsiteX1" fmla="*/ 195263 w 209960"/>
                  <a:gd name="connsiteY1" fmla="*/ 311209 h 463654"/>
                  <a:gd name="connsiteX2" fmla="*/ 160338 w 209960"/>
                  <a:gd name="connsiteY2" fmla="*/ 231834 h 463654"/>
                  <a:gd name="connsiteX3" fmla="*/ 136525 w 209960"/>
                  <a:gd name="connsiteY3" fmla="*/ 181034 h 463654"/>
                  <a:gd name="connsiteX4" fmla="*/ 209550 w 209960"/>
                  <a:gd name="connsiteY4" fmla="*/ 417572 h 463654"/>
                  <a:gd name="connsiteX5" fmla="*/ 163513 w 209960"/>
                  <a:gd name="connsiteY5" fmla="*/ 244534 h 463654"/>
                  <a:gd name="connsiteX6" fmla="*/ 107950 w 209960"/>
                  <a:gd name="connsiteY6" fmla="*/ 169922 h 463654"/>
                  <a:gd name="connsiteX7" fmla="*/ 136525 w 209960"/>
                  <a:gd name="connsiteY7" fmla="*/ 255647 h 463654"/>
                  <a:gd name="connsiteX8" fmla="*/ 207963 w 209960"/>
                  <a:gd name="connsiteY8" fmla="*/ 463609 h 463654"/>
                  <a:gd name="connsiteX9" fmla="*/ 101600 w 209960"/>
                  <a:gd name="connsiteY9" fmla="*/ 236597 h 463654"/>
                  <a:gd name="connsiteX10" fmla="*/ 57150 w 209960"/>
                  <a:gd name="connsiteY10" fmla="*/ 187384 h 463654"/>
                  <a:gd name="connsiteX11" fmla="*/ 58738 w 209960"/>
                  <a:gd name="connsiteY11" fmla="*/ 339784 h 463654"/>
                  <a:gd name="connsiteX12" fmla="*/ 0 w 209960"/>
                  <a:gd name="connsiteY12" fmla="*/ 155634 h 463654"/>
                  <a:gd name="connsiteX13" fmla="*/ 58738 w 209960"/>
                  <a:gd name="connsiteY13" fmla="*/ 257234 h 463654"/>
                  <a:gd name="connsiteX14" fmla="*/ 84138 w 209960"/>
                  <a:gd name="connsiteY14" fmla="*/ 235009 h 463654"/>
                  <a:gd name="connsiteX15" fmla="*/ 133350 w 209960"/>
                  <a:gd name="connsiteY15" fmla="*/ 284222 h 463654"/>
                  <a:gd name="connsiteX16" fmla="*/ 117475 w 209960"/>
                  <a:gd name="connsiteY16" fmla="*/ 59 h 46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9960" h="463654">
                    <a:moveTo>
                      <a:pt x="117475" y="59"/>
                    </a:moveTo>
                    <a:cubicBezTo>
                      <a:pt x="127794" y="4557"/>
                      <a:pt x="188119" y="272580"/>
                      <a:pt x="195263" y="311209"/>
                    </a:cubicBezTo>
                    <a:cubicBezTo>
                      <a:pt x="202407" y="349838"/>
                      <a:pt x="170128" y="253530"/>
                      <a:pt x="160338" y="231834"/>
                    </a:cubicBezTo>
                    <a:cubicBezTo>
                      <a:pt x="150548" y="210138"/>
                      <a:pt x="128323" y="150078"/>
                      <a:pt x="136525" y="181034"/>
                    </a:cubicBezTo>
                    <a:cubicBezTo>
                      <a:pt x="144727" y="211990"/>
                      <a:pt x="205052" y="406989"/>
                      <a:pt x="209550" y="417572"/>
                    </a:cubicBezTo>
                    <a:cubicBezTo>
                      <a:pt x="214048" y="428155"/>
                      <a:pt x="180446" y="285809"/>
                      <a:pt x="163513" y="244534"/>
                    </a:cubicBezTo>
                    <a:cubicBezTo>
                      <a:pt x="146580" y="203259"/>
                      <a:pt x="112448" y="168070"/>
                      <a:pt x="107950" y="169922"/>
                    </a:cubicBezTo>
                    <a:cubicBezTo>
                      <a:pt x="103452" y="171774"/>
                      <a:pt x="119856" y="206699"/>
                      <a:pt x="136525" y="255647"/>
                    </a:cubicBezTo>
                    <a:cubicBezTo>
                      <a:pt x="153194" y="304595"/>
                      <a:pt x="213784" y="466784"/>
                      <a:pt x="207963" y="463609"/>
                    </a:cubicBezTo>
                    <a:cubicBezTo>
                      <a:pt x="202142" y="460434"/>
                      <a:pt x="126736" y="282635"/>
                      <a:pt x="101600" y="236597"/>
                    </a:cubicBezTo>
                    <a:cubicBezTo>
                      <a:pt x="76464" y="190560"/>
                      <a:pt x="64294" y="170186"/>
                      <a:pt x="57150" y="187384"/>
                    </a:cubicBezTo>
                    <a:cubicBezTo>
                      <a:pt x="50006" y="204582"/>
                      <a:pt x="68263" y="345076"/>
                      <a:pt x="58738" y="339784"/>
                    </a:cubicBezTo>
                    <a:cubicBezTo>
                      <a:pt x="49213" y="334492"/>
                      <a:pt x="0" y="169392"/>
                      <a:pt x="0" y="155634"/>
                    </a:cubicBezTo>
                    <a:cubicBezTo>
                      <a:pt x="0" y="141876"/>
                      <a:pt x="44715" y="244005"/>
                      <a:pt x="58738" y="257234"/>
                    </a:cubicBezTo>
                    <a:cubicBezTo>
                      <a:pt x="72761" y="270463"/>
                      <a:pt x="71703" y="230511"/>
                      <a:pt x="84138" y="235009"/>
                    </a:cubicBezTo>
                    <a:cubicBezTo>
                      <a:pt x="96573" y="239507"/>
                      <a:pt x="126471" y="318882"/>
                      <a:pt x="133350" y="284222"/>
                    </a:cubicBezTo>
                    <a:cubicBezTo>
                      <a:pt x="140229" y="249562"/>
                      <a:pt x="107156" y="-4439"/>
                      <a:pt x="117475" y="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5841D3F1-8F30-44CA-8367-784A923ED116}"/>
                  </a:ext>
                </a:extLst>
              </p:cNvPr>
              <p:cNvSpPr/>
              <p:nvPr/>
            </p:nvSpPr>
            <p:spPr>
              <a:xfrm>
                <a:off x="5298295" y="3306756"/>
                <a:ext cx="207265" cy="439896"/>
              </a:xfrm>
              <a:custGeom>
                <a:avLst/>
                <a:gdLst>
                  <a:gd name="connsiteX0" fmla="*/ 780 w 207265"/>
                  <a:gd name="connsiteY0" fmla="*/ 7 h 439896"/>
                  <a:gd name="connsiteX1" fmla="*/ 199218 w 207265"/>
                  <a:gd name="connsiteY1" fmla="*/ 77794 h 439896"/>
                  <a:gd name="connsiteX2" fmla="*/ 159530 w 207265"/>
                  <a:gd name="connsiteY2" fmla="*/ 71444 h 439896"/>
                  <a:gd name="connsiteX3" fmla="*/ 75393 w 207265"/>
                  <a:gd name="connsiteY3" fmla="*/ 128594 h 439896"/>
                  <a:gd name="connsiteX4" fmla="*/ 151593 w 207265"/>
                  <a:gd name="connsiteY4" fmla="*/ 77794 h 439896"/>
                  <a:gd name="connsiteX5" fmla="*/ 137305 w 207265"/>
                  <a:gd name="connsiteY5" fmla="*/ 109544 h 439896"/>
                  <a:gd name="connsiteX6" fmla="*/ 107143 w 207265"/>
                  <a:gd name="connsiteY6" fmla="*/ 341319 h 439896"/>
                  <a:gd name="connsiteX7" fmla="*/ 116668 w 207265"/>
                  <a:gd name="connsiteY7" fmla="*/ 263532 h 439896"/>
                  <a:gd name="connsiteX8" fmla="*/ 156355 w 207265"/>
                  <a:gd name="connsiteY8" fmla="*/ 107957 h 439896"/>
                  <a:gd name="connsiteX9" fmla="*/ 161118 w 207265"/>
                  <a:gd name="connsiteY9" fmla="*/ 180982 h 439896"/>
                  <a:gd name="connsiteX10" fmla="*/ 164293 w 207265"/>
                  <a:gd name="connsiteY10" fmla="*/ 439744 h 439896"/>
                  <a:gd name="connsiteX11" fmla="*/ 183343 w 207265"/>
                  <a:gd name="connsiteY11" fmla="*/ 141294 h 439896"/>
                  <a:gd name="connsiteX12" fmla="*/ 137305 w 207265"/>
                  <a:gd name="connsiteY12" fmla="*/ 188919 h 439896"/>
                  <a:gd name="connsiteX13" fmla="*/ 118255 w 207265"/>
                  <a:gd name="connsiteY13" fmla="*/ 149232 h 439896"/>
                  <a:gd name="connsiteX14" fmla="*/ 94443 w 207265"/>
                  <a:gd name="connsiteY14" fmla="*/ 176219 h 439896"/>
                  <a:gd name="connsiteX15" fmla="*/ 127780 w 207265"/>
                  <a:gd name="connsiteY15" fmla="*/ 92082 h 439896"/>
                  <a:gd name="connsiteX16" fmla="*/ 129368 w 207265"/>
                  <a:gd name="connsiteY16" fmla="*/ 73032 h 439896"/>
                  <a:gd name="connsiteX17" fmla="*/ 780 w 207265"/>
                  <a:gd name="connsiteY17" fmla="*/ 7 h 43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7265" h="439896">
                    <a:moveTo>
                      <a:pt x="780" y="7"/>
                    </a:moveTo>
                    <a:cubicBezTo>
                      <a:pt x="12422" y="801"/>
                      <a:pt x="172760" y="65888"/>
                      <a:pt x="199218" y="77794"/>
                    </a:cubicBezTo>
                    <a:cubicBezTo>
                      <a:pt x="225676" y="89700"/>
                      <a:pt x="180168" y="62977"/>
                      <a:pt x="159530" y="71444"/>
                    </a:cubicBezTo>
                    <a:cubicBezTo>
                      <a:pt x="138892" y="79911"/>
                      <a:pt x="76716" y="127536"/>
                      <a:pt x="75393" y="128594"/>
                    </a:cubicBezTo>
                    <a:cubicBezTo>
                      <a:pt x="74070" y="129652"/>
                      <a:pt x="141274" y="80969"/>
                      <a:pt x="151593" y="77794"/>
                    </a:cubicBezTo>
                    <a:cubicBezTo>
                      <a:pt x="161912" y="74619"/>
                      <a:pt x="144713" y="65623"/>
                      <a:pt x="137305" y="109544"/>
                    </a:cubicBezTo>
                    <a:cubicBezTo>
                      <a:pt x="129897" y="153465"/>
                      <a:pt x="110582" y="315655"/>
                      <a:pt x="107143" y="341319"/>
                    </a:cubicBezTo>
                    <a:cubicBezTo>
                      <a:pt x="103704" y="366983"/>
                      <a:pt x="108466" y="302426"/>
                      <a:pt x="116668" y="263532"/>
                    </a:cubicBezTo>
                    <a:cubicBezTo>
                      <a:pt x="124870" y="224638"/>
                      <a:pt x="148947" y="121715"/>
                      <a:pt x="156355" y="107957"/>
                    </a:cubicBezTo>
                    <a:cubicBezTo>
                      <a:pt x="163763" y="94199"/>
                      <a:pt x="159795" y="125684"/>
                      <a:pt x="161118" y="180982"/>
                    </a:cubicBezTo>
                    <a:cubicBezTo>
                      <a:pt x="162441" y="236280"/>
                      <a:pt x="160589" y="446359"/>
                      <a:pt x="164293" y="439744"/>
                    </a:cubicBezTo>
                    <a:cubicBezTo>
                      <a:pt x="167997" y="433129"/>
                      <a:pt x="187841" y="183098"/>
                      <a:pt x="183343" y="141294"/>
                    </a:cubicBezTo>
                    <a:cubicBezTo>
                      <a:pt x="178845" y="99490"/>
                      <a:pt x="148153" y="187596"/>
                      <a:pt x="137305" y="188919"/>
                    </a:cubicBezTo>
                    <a:cubicBezTo>
                      <a:pt x="126457" y="190242"/>
                      <a:pt x="125399" y="151349"/>
                      <a:pt x="118255" y="149232"/>
                    </a:cubicBezTo>
                    <a:cubicBezTo>
                      <a:pt x="111111" y="147115"/>
                      <a:pt x="92856" y="185744"/>
                      <a:pt x="94443" y="176219"/>
                    </a:cubicBezTo>
                    <a:cubicBezTo>
                      <a:pt x="96031" y="166694"/>
                      <a:pt x="121959" y="109280"/>
                      <a:pt x="127780" y="92082"/>
                    </a:cubicBezTo>
                    <a:cubicBezTo>
                      <a:pt x="133601" y="74884"/>
                      <a:pt x="147360" y="86261"/>
                      <a:pt x="129368" y="73032"/>
                    </a:cubicBezTo>
                    <a:cubicBezTo>
                      <a:pt x="111376" y="59803"/>
                      <a:pt x="-10862" y="-787"/>
                      <a:pt x="780" y="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29CE14F9-1A2E-4B0E-9F57-0D93E6CF4A4E}"/>
                  </a:ext>
                </a:extLst>
              </p:cNvPr>
              <p:cNvSpPr/>
              <p:nvPr/>
            </p:nvSpPr>
            <p:spPr>
              <a:xfrm>
                <a:off x="5704559" y="3005122"/>
                <a:ext cx="343376" cy="311013"/>
              </a:xfrm>
              <a:custGeom>
                <a:avLst/>
                <a:gdLst>
                  <a:gd name="connsiteX0" fmla="*/ 5679 w 343376"/>
                  <a:gd name="connsiteY0" fmla="*/ 309578 h 311013"/>
                  <a:gd name="connsiteX1" fmla="*/ 64416 w 343376"/>
                  <a:gd name="connsiteY1" fmla="*/ 106378 h 311013"/>
                  <a:gd name="connsiteX2" fmla="*/ 26316 w 343376"/>
                  <a:gd name="connsiteY2" fmla="*/ 193691 h 311013"/>
                  <a:gd name="connsiteX3" fmla="*/ 105691 w 343376"/>
                  <a:gd name="connsiteY3" fmla="*/ 84153 h 311013"/>
                  <a:gd name="connsiteX4" fmla="*/ 293016 w 343376"/>
                  <a:gd name="connsiteY4" fmla="*/ 38116 h 311013"/>
                  <a:gd name="connsiteX5" fmla="*/ 194591 w 343376"/>
                  <a:gd name="connsiteY5" fmla="*/ 42878 h 311013"/>
                  <a:gd name="connsiteX6" fmla="*/ 339054 w 343376"/>
                  <a:gd name="connsiteY6" fmla="*/ 38116 h 311013"/>
                  <a:gd name="connsiteX7" fmla="*/ 299366 w 343376"/>
                  <a:gd name="connsiteY7" fmla="*/ 12716 h 311013"/>
                  <a:gd name="connsiteX8" fmla="*/ 235866 w 343376"/>
                  <a:gd name="connsiteY8" fmla="*/ 16 h 311013"/>
                  <a:gd name="connsiteX9" fmla="*/ 181891 w 343376"/>
                  <a:gd name="connsiteY9" fmla="*/ 11128 h 311013"/>
                  <a:gd name="connsiteX10" fmla="*/ 94579 w 343376"/>
                  <a:gd name="connsiteY10" fmla="*/ 50816 h 311013"/>
                  <a:gd name="connsiteX11" fmla="*/ 29491 w 343376"/>
                  <a:gd name="connsiteY11" fmla="*/ 158766 h 311013"/>
                  <a:gd name="connsiteX12" fmla="*/ 48541 w 343376"/>
                  <a:gd name="connsiteY12" fmla="*/ 90503 h 311013"/>
                  <a:gd name="connsiteX13" fmla="*/ 15204 w 343376"/>
                  <a:gd name="connsiteY13" fmla="*/ 166703 h 311013"/>
                  <a:gd name="connsiteX14" fmla="*/ 18379 w 343376"/>
                  <a:gd name="connsiteY14" fmla="*/ 196866 h 311013"/>
                  <a:gd name="connsiteX15" fmla="*/ 4091 w 343376"/>
                  <a:gd name="connsiteY15" fmla="*/ 198453 h 311013"/>
                  <a:gd name="connsiteX16" fmla="*/ 5679 w 343376"/>
                  <a:gd name="connsiteY16" fmla="*/ 309578 h 311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3376" h="311013">
                    <a:moveTo>
                      <a:pt x="5679" y="309578"/>
                    </a:moveTo>
                    <a:cubicBezTo>
                      <a:pt x="15733" y="294232"/>
                      <a:pt x="60976" y="125693"/>
                      <a:pt x="64416" y="106378"/>
                    </a:cubicBezTo>
                    <a:cubicBezTo>
                      <a:pt x="67856" y="87063"/>
                      <a:pt x="19437" y="197395"/>
                      <a:pt x="26316" y="193691"/>
                    </a:cubicBezTo>
                    <a:cubicBezTo>
                      <a:pt x="33195" y="189987"/>
                      <a:pt x="61241" y="110082"/>
                      <a:pt x="105691" y="84153"/>
                    </a:cubicBezTo>
                    <a:cubicBezTo>
                      <a:pt x="150141" y="58224"/>
                      <a:pt x="278199" y="44995"/>
                      <a:pt x="293016" y="38116"/>
                    </a:cubicBezTo>
                    <a:cubicBezTo>
                      <a:pt x="307833" y="31237"/>
                      <a:pt x="186918" y="42878"/>
                      <a:pt x="194591" y="42878"/>
                    </a:cubicBezTo>
                    <a:cubicBezTo>
                      <a:pt x="202264" y="42878"/>
                      <a:pt x="321592" y="43143"/>
                      <a:pt x="339054" y="38116"/>
                    </a:cubicBezTo>
                    <a:cubicBezTo>
                      <a:pt x="356516" y="33089"/>
                      <a:pt x="316564" y="19066"/>
                      <a:pt x="299366" y="12716"/>
                    </a:cubicBezTo>
                    <a:cubicBezTo>
                      <a:pt x="282168" y="6366"/>
                      <a:pt x="255445" y="281"/>
                      <a:pt x="235866" y="16"/>
                    </a:cubicBezTo>
                    <a:cubicBezTo>
                      <a:pt x="216287" y="-249"/>
                      <a:pt x="205439" y="2661"/>
                      <a:pt x="181891" y="11128"/>
                    </a:cubicBezTo>
                    <a:cubicBezTo>
                      <a:pt x="158343" y="19595"/>
                      <a:pt x="119979" y="26210"/>
                      <a:pt x="94579" y="50816"/>
                    </a:cubicBezTo>
                    <a:cubicBezTo>
                      <a:pt x="69179" y="75422"/>
                      <a:pt x="37164" y="152151"/>
                      <a:pt x="29491" y="158766"/>
                    </a:cubicBezTo>
                    <a:cubicBezTo>
                      <a:pt x="21818" y="165380"/>
                      <a:pt x="50922" y="89180"/>
                      <a:pt x="48541" y="90503"/>
                    </a:cubicBezTo>
                    <a:cubicBezTo>
                      <a:pt x="46160" y="91826"/>
                      <a:pt x="20231" y="148976"/>
                      <a:pt x="15204" y="166703"/>
                    </a:cubicBezTo>
                    <a:cubicBezTo>
                      <a:pt x="10177" y="184430"/>
                      <a:pt x="20231" y="191574"/>
                      <a:pt x="18379" y="196866"/>
                    </a:cubicBezTo>
                    <a:cubicBezTo>
                      <a:pt x="16527" y="202158"/>
                      <a:pt x="6737" y="184430"/>
                      <a:pt x="4091" y="198453"/>
                    </a:cubicBezTo>
                    <a:cubicBezTo>
                      <a:pt x="1445" y="212476"/>
                      <a:pt x="-4375" y="324924"/>
                      <a:pt x="5679" y="30957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534C854B-0D42-496C-8693-C863D8E91E1C}"/>
                  </a:ext>
                </a:extLst>
              </p:cNvPr>
              <p:cNvSpPr/>
              <p:nvPr/>
            </p:nvSpPr>
            <p:spPr>
              <a:xfrm>
                <a:off x="5997161" y="2981017"/>
                <a:ext cx="278234" cy="517503"/>
              </a:xfrm>
              <a:custGeom>
                <a:avLst/>
                <a:gdLst>
                  <a:gd name="connsiteX0" fmla="*/ 414 w 278234"/>
                  <a:gd name="connsiteY0" fmla="*/ 1896 h 517503"/>
                  <a:gd name="connsiteX1" fmla="*/ 175039 w 278234"/>
                  <a:gd name="connsiteY1" fmla="*/ 100321 h 517503"/>
                  <a:gd name="connsiteX2" fmla="*/ 152814 w 278234"/>
                  <a:gd name="connsiteY2" fmla="*/ 63808 h 517503"/>
                  <a:gd name="connsiteX3" fmla="*/ 217902 w 278234"/>
                  <a:gd name="connsiteY3" fmla="*/ 130483 h 517503"/>
                  <a:gd name="connsiteX4" fmla="*/ 244889 w 278234"/>
                  <a:gd name="connsiteY4" fmla="*/ 236846 h 517503"/>
                  <a:gd name="connsiteX5" fmla="*/ 259177 w 278234"/>
                  <a:gd name="connsiteY5" fmla="*/ 322571 h 517503"/>
                  <a:gd name="connsiteX6" fmla="*/ 257589 w 278234"/>
                  <a:gd name="connsiteY6" fmla="*/ 311458 h 517503"/>
                  <a:gd name="connsiteX7" fmla="*/ 259177 w 278234"/>
                  <a:gd name="connsiteY7" fmla="*/ 363846 h 517503"/>
                  <a:gd name="connsiteX8" fmla="*/ 143289 w 278234"/>
                  <a:gd name="connsiteY8" fmla="*/ 516246 h 517503"/>
                  <a:gd name="connsiteX9" fmla="*/ 229014 w 278234"/>
                  <a:gd name="connsiteY9" fmla="*/ 428933 h 517503"/>
                  <a:gd name="connsiteX10" fmla="*/ 278227 w 278234"/>
                  <a:gd name="connsiteY10" fmla="*/ 298758 h 517503"/>
                  <a:gd name="connsiteX11" fmla="*/ 225839 w 278234"/>
                  <a:gd name="connsiteY11" fmla="*/ 152708 h 517503"/>
                  <a:gd name="connsiteX12" fmla="*/ 130589 w 278234"/>
                  <a:gd name="connsiteY12" fmla="*/ 43171 h 517503"/>
                  <a:gd name="connsiteX13" fmla="*/ 414 w 278234"/>
                  <a:gd name="connsiteY13" fmla="*/ 1896 h 51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234" h="517503">
                    <a:moveTo>
                      <a:pt x="414" y="1896"/>
                    </a:moveTo>
                    <a:cubicBezTo>
                      <a:pt x="7822" y="11421"/>
                      <a:pt x="149639" y="90002"/>
                      <a:pt x="175039" y="100321"/>
                    </a:cubicBezTo>
                    <a:cubicBezTo>
                      <a:pt x="200439" y="110640"/>
                      <a:pt x="145670" y="58781"/>
                      <a:pt x="152814" y="63808"/>
                    </a:cubicBezTo>
                    <a:cubicBezTo>
                      <a:pt x="159958" y="68835"/>
                      <a:pt x="202556" y="101643"/>
                      <a:pt x="217902" y="130483"/>
                    </a:cubicBezTo>
                    <a:cubicBezTo>
                      <a:pt x="233248" y="159323"/>
                      <a:pt x="238010" y="204831"/>
                      <a:pt x="244889" y="236846"/>
                    </a:cubicBezTo>
                    <a:cubicBezTo>
                      <a:pt x="251768" y="268861"/>
                      <a:pt x="257060" y="310136"/>
                      <a:pt x="259177" y="322571"/>
                    </a:cubicBezTo>
                    <a:cubicBezTo>
                      <a:pt x="261294" y="335006"/>
                      <a:pt x="257589" y="304579"/>
                      <a:pt x="257589" y="311458"/>
                    </a:cubicBezTo>
                    <a:cubicBezTo>
                      <a:pt x="257589" y="318337"/>
                      <a:pt x="278227" y="329715"/>
                      <a:pt x="259177" y="363846"/>
                    </a:cubicBezTo>
                    <a:cubicBezTo>
                      <a:pt x="240127" y="397977"/>
                      <a:pt x="148316" y="505398"/>
                      <a:pt x="143289" y="516246"/>
                    </a:cubicBezTo>
                    <a:cubicBezTo>
                      <a:pt x="138262" y="527094"/>
                      <a:pt x="206524" y="465181"/>
                      <a:pt x="229014" y="428933"/>
                    </a:cubicBezTo>
                    <a:cubicBezTo>
                      <a:pt x="251504" y="392685"/>
                      <a:pt x="278756" y="344795"/>
                      <a:pt x="278227" y="298758"/>
                    </a:cubicBezTo>
                    <a:cubicBezTo>
                      <a:pt x="277698" y="252721"/>
                      <a:pt x="250445" y="195306"/>
                      <a:pt x="225839" y="152708"/>
                    </a:cubicBezTo>
                    <a:cubicBezTo>
                      <a:pt x="201233" y="110110"/>
                      <a:pt x="174510" y="65660"/>
                      <a:pt x="130589" y="43171"/>
                    </a:cubicBezTo>
                    <a:cubicBezTo>
                      <a:pt x="86668" y="20682"/>
                      <a:pt x="-6994" y="-7629"/>
                      <a:pt x="414" y="18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D4B9417A-283E-4A02-BE3F-63827E8DC666}"/>
                  </a:ext>
                </a:extLst>
              </p:cNvPr>
              <p:cNvSpPr/>
              <p:nvPr/>
            </p:nvSpPr>
            <p:spPr>
              <a:xfrm>
                <a:off x="6046788" y="3043238"/>
                <a:ext cx="197074" cy="422904"/>
              </a:xfrm>
              <a:custGeom>
                <a:avLst/>
                <a:gdLst>
                  <a:gd name="connsiteX0" fmla="*/ 0 w 197074"/>
                  <a:gd name="connsiteY0" fmla="*/ 0 h 422904"/>
                  <a:gd name="connsiteX1" fmla="*/ 136525 w 197074"/>
                  <a:gd name="connsiteY1" fmla="*/ 96837 h 422904"/>
                  <a:gd name="connsiteX2" fmla="*/ 136525 w 197074"/>
                  <a:gd name="connsiteY2" fmla="*/ 96837 h 422904"/>
                  <a:gd name="connsiteX3" fmla="*/ 165100 w 197074"/>
                  <a:gd name="connsiteY3" fmla="*/ 165100 h 422904"/>
                  <a:gd name="connsiteX4" fmla="*/ 176212 w 197074"/>
                  <a:gd name="connsiteY4" fmla="*/ 180975 h 422904"/>
                  <a:gd name="connsiteX5" fmla="*/ 195262 w 197074"/>
                  <a:gd name="connsiteY5" fmla="*/ 246062 h 422904"/>
                  <a:gd name="connsiteX6" fmla="*/ 155575 w 197074"/>
                  <a:gd name="connsiteY6" fmla="*/ 327025 h 422904"/>
                  <a:gd name="connsiteX7" fmla="*/ 193675 w 197074"/>
                  <a:gd name="connsiteY7" fmla="*/ 279400 h 422904"/>
                  <a:gd name="connsiteX8" fmla="*/ 107950 w 197074"/>
                  <a:gd name="connsiteY8" fmla="*/ 403225 h 422904"/>
                  <a:gd name="connsiteX9" fmla="*/ 87312 w 197074"/>
                  <a:gd name="connsiteY9" fmla="*/ 409575 h 422904"/>
                  <a:gd name="connsiteX10" fmla="*/ 188912 w 197074"/>
                  <a:gd name="connsiteY10" fmla="*/ 274637 h 422904"/>
                  <a:gd name="connsiteX11" fmla="*/ 185737 w 197074"/>
                  <a:gd name="connsiteY11" fmla="*/ 161925 h 422904"/>
                  <a:gd name="connsiteX12" fmla="*/ 144462 w 197074"/>
                  <a:gd name="connsiteY12" fmla="*/ 84137 h 422904"/>
                  <a:gd name="connsiteX13" fmla="*/ 0 w 197074"/>
                  <a:gd name="connsiteY13" fmla="*/ 0 h 42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074" h="422904">
                    <a:moveTo>
                      <a:pt x="0" y="0"/>
                    </a:moveTo>
                    <a:lnTo>
                      <a:pt x="136525" y="96837"/>
                    </a:lnTo>
                    <a:lnTo>
                      <a:pt x="136525" y="96837"/>
                    </a:lnTo>
                    <a:cubicBezTo>
                      <a:pt x="141287" y="108214"/>
                      <a:pt x="158486" y="151077"/>
                      <a:pt x="165100" y="165100"/>
                    </a:cubicBezTo>
                    <a:cubicBezTo>
                      <a:pt x="171714" y="179123"/>
                      <a:pt x="171185" y="167481"/>
                      <a:pt x="176212" y="180975"/>
                    </a:cubicBezTo>
                    <a:cubicBezTo>
                      <a:pt x="181239" y="194469"/>
                      <a:pt x="198701" y="221720"/>
                      <a:pt x="195262" y="246062"/>
                    </a:cubicBezTo>
                    <a:cubicBezTo>
                      <a:pt x="191823" y="270404"/>
                      <a:pt x="155840" y="321469"/>
                      <a:pt x="155575" y="327025"/>
                    </a:cubicBezTo>
                    <a:cubicBezTo>
                      <a:pt x="155311" y="332581"/>
                      <a:pt x="201612" y="266700"/>
                      <a:pt x="193675" y="279400"/>
                    </a:cubicBezTo>
                    <a:cubicBezTo>
                      <a:pt x="185738" y="292100"/>
                      <a:pt x="125677" y="381529"/>
                      <a:pt x="107950" y="403225"/>
                    </a:cubicBezTo>
                    <a:cubicBezTo>
                      <a:pt x="90223" y="424921"/>
                      <a:pt x="73818" y="431006"/>
                      <a:pt x="87312" y="409575"/>
                    </a:cubicBezTo>
                    <a:cubicBezTo>
                      <a:pt x="100806" y="388144"/>
                      <a:pt x="172508" y="315912"/>
                      <a:pt x="188912" y="274637"/>
                    </a:cubicBezTo>
                    <a:cubicBezTo>
                      <a:pt x="205316" y="233362"/>
                      <a:pt x="193145" y="193675"/>
                      <a:pt x="185737" y="161925"/>
                    </a:cubicBezTo>
                    <a:cubicBezTo>
                      <a:pt x="178329" y="130175"/>
                      <a:pt x="170656" y="107949"/>
                      <a:pt x="144462" y="84137"/>
                    </a:cubicBezTo>
                    <a:cubicBezTo>
                      <a:pt x="118268" y="60325"/>
                      <a:pt x="73421" y="39687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F57EEB57-1F74-4458-B491-1E2910D95B25}"/>
                  </a:ext>
                </a:extLst>
              </p:cNvPr>
              <p:cNvSpPr/>
              <p:nvPr/>
            </p:nvSpPr>
            <p:spPr>
              <a:xfrm>
                <a:off x="6049298" y="3077766"/>
                <a:ext cx="159608" cy="270463"/>
              </a:xfrm>
              <a:custGeom>
                <a:avLst/>
                <a:gdLst>
                  <a:gd name="connsiteX0" fmla="*/ 665 w 159608"/>
                  <a:gd name="connsiteY0" fmla="*/ 397 h 270463"/>
                  <a:gd name="connsiteX1" fmla="*/ 81627 w 159608"/>
                  <a:gd name="connsiteY1" fmla="*/ 128984 h 270463"/>
                  <a:gd name="connsiteX2" fmla="*/ 59402 w 159608"/>
                  <a:gd name="connsiteY2" fmla="*/ 55959 h 270463"/>
                  <a:gd name="connsiteX3" fmla="*/ 138777 w 159608"/>
                  <a:gd name="connsiteY3" fmla="*/ 127397 h 270463"/>
                  <a:gd name="connsiteX4" fmla="*/ 159415 w 159608"/>
                  <a:gd name="connsiteY4" fmla="*/ 170259 h 270463"/>
                  <a:gd name="connsiteX5" fmla="*/ 130840 w 159608"/>
                  <a:gd name="connsiteY5" fmla="*/ 198834 h 270463"/>
                  <a:gd name="connsiteX6" fmla="*/ 119727 w 159608"/>
                  <a:gd name="connsiteY6" fmla="*/ 270272 h 270463"/>
                  <a:gd name="connsiteX7" fmla="*/ 143540 w 159608"/>
                  <a:gd name="connsiteY7" fmla="*/ 175022 h 270463"/>
                  <a:gd name="connsiteX8" fmla="*/ 134015 w 159608"/>
                  <a:gd name="connsiteY8" fmla="*/ 90884 h 270463"/>
                  <a:gd name="connsiteX9" fmla="*/ 665 w 159608"/>
                  <a:gd name="connsiteY9" fmla="*/ 397 h 27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608" h="270463">
                    <a:moveTo>
                      <a:pt x="665" y="397"/>
                    </a:moveTo>
                    <a:cubicBezTo>
                      <a:pt x="-8066" y="6747"/>
                      <a:pt x="71838" y="119724"/>
                      <a:pt x="81627" y="128984"/>
                    </a:cubicBezTo>
                    <a:cubicBezTo>
                      <a:pt x="91416" y="138244"/>
                      <a:pt x="49877" y="56224"/>
                      <a:pt x="59402" y="55959"/>
                    </a:cubicBezTo>
                    <a:cubicBezTo>
                      <a:pt x="68927" y="55695"/>
                      <a:pt x="122108" y="108347"/>
                      <a:pt x="138777" y="127397"/>
                    </a:cubicBezTo>
                    <a:cubicBezTo>
                      <a:pt x="155446" y="146447"/>
                      <a:pt x="160738" y="158353"/>
                      <a:pt x="159415" y="170259"/>
                    </a:cubicBezTo>
                    <a:cubicBezTo>
                      <a:pt x="158092" y="182165"/>
                      <a:pt x="137455" y="182165"/>
                      <a:pt x="130840" y="198834"/>
                    </a:cubicBezTo>
                    <a:cubicBezTo>
                      <a:pt x="124225" y="215503"/>
                      <a:pt x="117610" y="274241"/>
                      <a:pt x="119727" y="270272"/>
                    </a:cubicBezTo>
                    <a:cubicBezTo>
                      <a:pt x="121844" y="266303"/>
                      <a:pt x="141159" y="204920"/>
                      <a:pt x="143540" y="175022"/>
                    </a:cubicBezTo>
                    <a:cubicBezTo>
                      <a:pt x="145921" y="145124"/>
                      <a:pt x="151478" y="116284"/>
                      <a:pt x="134015" y="90884"/>
                    </a:cubicBezTo>
                    <a:cubicBezTo>
                      <a:pt x="116552" y="65484"/>
                      <a:pt x="9396" y="-5953"/>
                      <a:pt x="665" y="39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9D1E64A2-FFEC-4E06-BDC3-723650FC3DAA}"/>
                  </a:ext>
                </a:extLst>
              </p:cNvPr>
              <p:cNvSpPr/>
              <p:nvPr/>
            </p:nvSpPr>
            <p:spPr>
              <a:xfrm>
                <a:off x="5691125" y="3097302"/>
                <a:ext cx="319169" cy="273028"/>
              </a:xfrm>
              <a:custGeom>
                <a:avLst/>
                <a:gdLst>
                  <a:gd name="connsiteX0" fmla="*/ 319150 w 319169"/>
                  <a:gd name="connsiteY0" fmla="*/ 38011 h 273028"/>
                  <a:gd name="connsiteX1" fmla="*/ 173100 w 319169"/>
                  <a:gd name="connsiteY1" fmla="*/ 1498 h 273028"/>
                  <a:gd name="connsiteX2" fmla="*/ 220725 w 319169"/>
                  <a:gd name="connsiteY2" fmla="*/ 9436 h 273028"/>
                  <a:gd name="connsiteX3" fmla="*/ 203263 w 319169"/>
                  <a:gd name="connsiteY3" fmla="*/ 31661 h 273028"/>
                  <a:gd name="connsiteX4" fmla="*/ 152463 w 319169"/>
                  <a:gd name="connsiteY4" fmla="*/ 31661 h 273028"/>
                  <a:gd name="connsiteX5" fmla="*/ 146113 w 319169"/>
                  <a:gd name="connsiteY5" fmla="*/ 45948 h 273028"/>
                  <a:gd name="connsiteX6" fmla="*/ 90550 w 319169"/>
                  <a:gd name="connsiteY6" fmla="*/ 131673 h 273028"/>
                  <a:gd name="connsiteX7" fmla="*/ 63563 w 319169"/>
                  <a:gd name="connsiteY7" fmla="*/ 161836 h 273028"/>
                  <a:gd name="connsiteX8" fmla="*/ 63 w 319169"/>
                  <a:gd name="connsiteY8" fmla="*/ 272961 h 273028"/>
                  <a:gd name="connsiteX9" fmla="*/ 54038 w 319169"/>
                  <a:gd name="connsiteY9" fmla="*/ 176123 h 273028"/>
                  <a:gd name="connsiteX10" fmla="*/ 161988 w 319169"/>
                  <a:gd name="connsiteY10" fmla="*/ 44361 h 273028"/>
                  <a:gd name="connsiteX11" fmla="*/ 319150 w 319169"/>
                  <a:gd name="connsiteY11" fmla="*/ 38011 h 27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9169" h="273028">
                    <a:moveTo>
                      <a:pt x="319150" y="38011"/>
                    </a:moveTo>
                    <a:cubicBezTo>
                      <a:pt x="321002" y="30867"/>
                      <a:pt x="189504" y="6261"/>
                      <a:pt x="173100" y="1498"/>
                    </a:cubicBezTo>
                    <a:cubicBezTo>
                      <a:pt x="156696" y="-3265"/>
                      <a:pt x="215698" y="4409"/>
                      <a:pt x="220725" y="9436"/>
                    </a:cubicBezTo>
                    <a:cubicBezTo>
                      <a:pt x="225752" y="14463"/>
                      <a:pt x="214640" y="27957"/>
                      <a:pt x="203263" y="31661"/>
                    </a:cubicBezTo>
                    <a:cubicBezTo>
                      <a:pt x="191886" y="35365"/>
                      <a:pt x="161988" y="29280"/>
                      <a:pt x="152463" y="31661"/>
                    </a:cubicBezTo>
                    <a:cubicBezTo>
                      <a:pt x="142938" y="34042"/>
                      <a:pt x="156432" y="29279"/>
                      <a:pt x="146113" y="45948"/>
                    </a:cubicBezTo>
                    <a:cubicBezTo>
                      <a:pt x="135794" y="62617"/>
                      <a:pt x="104308" y="112358"/>
                      <a:pt x="90550" y="131673"/>
                    </a:cubicBezTo>
                    <a:cubicBezTo>
                      <a:pt x="76792" y="150988"/>
                      <a:pt x="78644" y="138288"/>
                      <a:pt x="63563" y="161836"/>
                    </a:cubicBezTo>
                    <a:cubicBezTo>
                      <a:pt x="48482" y="185384"/>
                      <a:pt x="1650" y="270580"/>
                      <a:pt x="63" y="272961"/>
                    </a:cubicBezTo>
                    <a:cubicBezTo>
                      <a:pt x="-1525" y="275342"/>
                      <a:pt x="27051" y="214223"/>
                      <a:pt x="54038" y="176123"/>
                    </a:cubicBezTo>
                    <a:cubicBezTo>
                      <a:pt x="81025" y="138023"/>
                      <a:pt x="121507" y="66321"/>
                      <a:pt x="161988" y="44361"/>
                    </a:cubicBezTo>
                    <a:cubicBezTo>
                      <a:pt x="202469" y="22401"/>
                      <a:pt x="317298" y="45155"/>
                      <a:pt x="319150" y="380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60380EFD-2821-4B4B-B68D-A4C7EA56BC1B}"/>
                  </a:ext>
                </a:extLst>
              </p:cNvPr>
              <p:cNvSpPr/>
              <p:nvPr/>
            </p:nvSpPr>
            <p:spPr>
              <a:xfrm>
                <a:off x="6062645" y="3196963"/>
                <a:ext cx="108177" cy="154602"/>
              </a:xfrm>
              <a:custGeom>
                <a:avLst/>
                <a:gdLst>
                  <a:gd name="connsiteX0" fmla="*/ 107968 w 108177"/>
                  <a:gd name="connsiteY0" fmla="*/ 9787 h 154602"/>
                  <a:gd name="connsiteX1" fmla="*/ 74630 w 108177"/>
                  <a:gd name="connsiteY1" fmla="*/ 89162 h 154602"/>
                  <a:gd name="connsiteX2" fmla="*/ 92093 w 108177"/>
                  <a:gd name="connsiteY2" fmla="*/ 154250 h 154602"/>
                  <a:gd name="connsiteX3" fmla="*/ 60343 w 108177"/>
                  <a:gd name="connsiteY3" fmla="*/ 109800 h 154602"/>
                  <a:gd name="connsiteX4" fmla="*/ 18 w 108177"/>
                  <a:gd name="connsiteY4" fmla="*/ 262 h 154602"/>
                  <a:gd name="connsiteX5" fmla="*/ 53993 w 108177"/>
                  <a:gd name="connsiteY5" fmla="*/ 79637 h 154602"/>
                  <a:gd name="connsiteX6" fmla="*/ 65105 w 108177"/>
                  <a:gd name="connsiteY6" fmla="*/ 95512 h 154602"/>
                  <a:gd name="connsiteX7" fmla="*/ 55580 w 108177"/>
                  <a:gd name="connsiteY7" fmla="*/ 68525 h 154602"/>
                  <a:gd name="connsiteX8" fmla="*/ 107968 w 108177"/>
                  <a:gd name="connsiteY8" fmla="*/ 9787 h 15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77" h="154602">
                    <a:moveTo>
                      <a:pt x="107968" y="9787"/>
                    </a:moveTo>
                    <a:cubicBezTo>
                      <a:pt x="111143" y="13227"/>
                      <a:pt x="77276" y="65085"/>
                      <a:pt x="74630" y="89162"/>
                    </a:cubicBezTo>
                    <a:cubicBezTo>
                      <a:pt x="71984" y="113239"/>
                      <a:pt x="94474" y="150810"/>
                      <a:pt x="92093" y="154250"/>
                    </a:cubicBezTo>
                    <a:cubicBezTo>
                      <a:pt x="89712" y="157690"/>
                      <a:pt x="75689" y="135465"/>
                      <a:pt x="60343" y="109800"/>
                    </a:cubicBezTo>
                    <a:cubicBezTo>
                      <a:pt x="44997" y="84135"/>
                      <a:pt x="1076" y="5289"/>
                      <a:pt x="18" y="262"/>
                    </a:cubicBezTo>
                    <a:cubicBezTo>
                      <a:pt x="-1040" y="-4765"/>
                      <a:pt x="43145" y="63762"/>
                      <a:pt x="53993" y="79637"/>
                    </a:cubicBezTo>
                    <a:cubicBezTo>
                      <a:pt x="64841" y="95512"/>
                      <a:pt x="64841" y="97364"/>
                      <a:pt x="65105" y="95512"/>
                    </a:cubicBezTo>
                    <a:cubicBezTo>
                      <a:pt x="65369" y="93660"/>
                      <a:pt x="51082" y="80167"/>
                      <a:pt x="55580" y="68525"/>
                    </a:cubicBezTo>
                    <a:cubicBezTo>
                      <a:pt x="60078" y="56883"/>
                      <a:pt x="104793" y="6347"/>
                      <a:pt x="107968" y="97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4F91042F-7147-4AD9-807F-6A7E728C9A29}"/>
                  </a:ext>
                </a:extLst>
              </p:cNvPr>
              <p:cNvSpPr/>
              <p:nvPr/>
            </p:nvSpPr>
            <p:spPr>
              <a:xfrm>
                <a:off x="5968637" y="3306763"/>
                <a:ext cx="173529" cy="559805"/>
              </a:xfrm>
              <a:custGeom>
                <a:avLst/>
                <a:gdLst>
                  <a:gd name="connsiteX0" fmla="*/ 173401 w 173529"/>
                  <a:gd name="connsiteY0" fmla="*/ 0 h 559805"/>
                  <a:gd name="connsiteX1" fmla="*/ 124188 w 173529"/>
                  <a:gd name="connsiteY1" fmla="*/ 125412 h 559805"/>
                  <a:gd name="connsiteX2" fmla="*/ 122601 w 173529"/>
                  <a:gd name="connsiteY2" fmla="*/ 165100 h 559805"/>
                  <a:gd name="connsiteX3" fmla="*/ 117838 w 173529"/>
                  <a:gd name="connsiteY3" fmla="*/ 220662 h 559805"/>
                  <a:gd name="connsiteX4" fmla="*/ 95613 w 173529"/>
                  <a:gd name="connsiteY4" fmla="*/ 266700 h 559805"/>
                  <a:gd name="connsiteX5" fmla="*/ 63863 w 173529"/>
                  <a:gd name="connsiteY5" fmla="*/ 333375 h 559805"/>
                  <a:gd name="connsiteX6" fmla="*/ 52751 w 173529"/>
                  <a:gd name="connsiteY6" fmla="*/ 396875 h 559805"/>
                  <a:gd name="connsiteX7" fmla="*/ 40051 w 173529"/>
                  <a:gd name="connsiteY7" fmla="*/ 557212 h 559805"/>
                  <a:gd name="connsiteX8" fmla="*/ 19413 w 173529"/>
                  <a:gd name="connsiteY8" fmla="*/ 488950 h 559805"/>
                  <a:gd name="connsiteX9" fmla="*/ 363 w 173529"/>
                  <a:gd name="connsiteY9" fmla="*/ 395287 h 559805"/>
                  <a:gd name="connsiteX10" fmla="*/ 36876 w 173529"/>
                  <a:gd name="connsiteY10" fmla="*/ 415925 h 559805"/>
                  <a:gd name="connsiteX11" fmla="*/ 124188 w 173529"/>
                  <a:gd name="connsiteY11" fmla="*/ 219075 h 559805"/>
                  <a:gd name="connsiteX12" fmla="*/ 141651 w 173529"/>
                  <a:gd name="connsiteY12" fmla="*/ 168275 h 559805"/>
                  <a:gd name="connsiteX13" fmla="*/ 138476 w 173529"/>
                  <a:gd name="connsiteY13" fmla="*/ 127000 h 559805"/>
                  <a:gd name="connsiteX14" fmla="*/ 173401 w 173529"/>
                  <a:gd name="connsiteY14" fmla="*/ 0 h 55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3529" h="559805">
                    <a:moveTo>
                      <a:pt x="173401" y="0"/>
                    </a:moveTo>
                    <a:cubicBezTo>
                      <a:pt x="171020" y="-265"/>
                      <a:pt x="132655" y="97895"/>
                      <a:pt x="124188" y="125412"/>
                    </a:cubicBezTo>
                    <a:cubicBezTo>
                      <a:pt x="115721" y="152929"/>
                      <a:pt x="123659" y="149225"/>
                      <a:pt x="122601" y="165100"/>
                    </a:cubicBezTo>
                    <a:cubicBezTo>
                      <a:pt x="121543" y="180975"/>
                      <a:pt x="122336" y="203729"/>
                      <a:pt x="117838" y="220662"/>
                    </a:cubicBezTo>
                    <a:cubicBezTo>
                      <a:pt x="113340" y="237595"/>
                      <a:pt x="95613" y="266700"/>
                      <a:pt x="95613" y="266700"/>
                    </a:cubicBezTo>
                    <a:cubicBezTo>
                      <a:pt x="86617" y="285485"/>
                      <a:pt x="71007" y="311679"/>
                      <a:pt x="63863" y="333375"/>
                    </a:cubicBezTo>
                    <a:cubicBezTo>
                      <a:pt x="56719" y="355071"/>
                      <a:pt x="56720" y="359569"/>
                      <a:pt x="52751" y="396875"/>
                    </a:cubicBezTo>
                    <a:cubicBezTo>
                      <a:pt x="48782" y="434181"/>
                      <a:pt x="45607" y="541866"/>
                      <a:pt x="40051" y="557212"/>
                    </a:cubicBezTo>
                    <a:cubicBezTo>
                      <a:pt x="34495" y="572558"/>
                      <a:pt x="26028" y="515938"/>
                      <a:pt x="19413" y="488950"/>
                    </a:cubicBezTo>
                    <a:cubicBezTo>
                      <a:pt x="12798" y="461962"/>
                      <a:pt x="-2548" y="407458"/>
                      <a:pt x="363" y="395287"/>
                    </a:cubicBezTo>
                    <a:cubicBezTo>
                      <a:pt x="3273" y="383116"/>
                      <a:pt x="16239" y="445294"/>
                      <a:pt x="36876" y="415925"/>
                    </a:cubicBezTo>
                    <a:cubicBezTo>
                      <a:pt x="57513" y="386556"/>
                      <a:pt x="106725" y="260350"/>
                      <a:pt x="124188" y="219075"/>
                    </a:cubicBezTo>
                    <a:cubicBezTo>
                      <a:pt x="141650" y="177800"/>
                      <a:pt x="139270" y="183621"/>
                      <a:pt x="141651" y="168275"/>
                    </a:cubicBezTo>
                    <a:cubicBezTo>
                      <a:pt x="144032" y="152929"/>
                      <a:pt x="132655" y="152136"/>
                      <a:pt x="138476" y="127000"/>
                    </a:cubicBezTo>
                    <a:cubicBezTo>
                      <a:pt x="144297" y="101864"/>
                      <a:pt x="175782" y="265"/>
                      <a:pt x="173401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9DF9DC14-C2CC-480C-8D7C-ADD76837C046}"/>
                  </a:ext>
                </a:extLst>
              </p:cNvPr>
              <p:cNvSpPr/>
              <p:nvPr/>
            </p:nvSpPr>
            <p:spPr>
              <a:xfrm>
                <a:off x="5859662" y="3133397"/>
                <a:ext cx="189142" cy="50755"/>
              </a:xfrm>
              <a:custGeom>
                <a:avLst/>
                <a:gdLst>
                  <a:gd name="connsiteX0" fmla="*/ 188713 w 189142"/>
                  <a:gd name="connsiteY0" fmla="*/ 24141 h 50755"/>
                  <a:gd name="connsiteX1" fmla="*/ 74413 w 189142"/>
                  <a:gd name="connsiteY1" fmla="*/ 46366 h 50755"/>
                  <a:gd name="connsiteX2" fmla="*/ 1388 w 189142"/>
                  <a:gd name="connsiteY2" fmla="*/ 46366 h 50755"/>
                  <a:gd name="connsiteX3" fmla="*/ 137913 w 189142"/>
                  <a:gd name="connsiteY3" fmla="*/ 328 h 50755"/>
                  <a:gd name="connsiteX4" fmla="*/ 29963 w 189142"/>
                  <a:gd name="connsiteY4" fmla="*/ 25728 h 50755"/>
                  <a:gd name="connsiteX5" fmla="*/ 188713 w 189142"/>
                  <a:gd name="connsiteY5" fmla="*/ 24141 h 5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142" h="50755">
                    <a:moveTo>
                      <a:pt x="188713" y="24141"/>
                    </a:moveTo>
                    <a:cubicBezTo>
                      <a:pt x="196121" y="27581"/>
                      <a:pt x="105634" y="42662"/>
                      <a:pt x="74413" y="46366"/>
                    </a:cubicBezTo>
                    <a:cubicBezTo>
                      <a:pt x="43192" y="50070"/>
                      <a:pt x="-9195" y="54039"/>
                      <a:pt x="1388" y="46366"/>
                    </a:cubicBezTo>
                    <a:cubicBezTo>
                      <a:pt x="11971" y="38693"/>
                      <a:pt x="133151" y="3768"/>
                      <a:pt x="137913" y="328"/>
                    </a:cubicBezTo>
                    <a:cubicBezTo>
                      <a:pt x="142675" y="-3112"/>
                      <a:pt x="24407" y="21495"/>
                      <a:pt x="29963" y="25728"/>
                    </a:cubicBezTo>
                    <a:cubicBezTo>
                      <a:pt x="35519" y="29961"/>
                      <a:pt x="181305" y="20701"/>
                      <a:pt x="188713" y="2414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23D7236F-1730-4B2E-B1E5-5375C7A28D37}"/>
                  </a:ext>
                </a:extLst>
              </p:cNvPr>
              <p:cNvSpPr/>
              <p:nvPr/>
            </p:nvSpPr>
            <p:spPr>
              <a:xfrm>
                <a:off x="5694274" y="3154823"/>
                <a:ext cx="191187" cy="265786"/>
              </a:xfrm>
              <a:custGeom>
                <a:avLst/>
                <a:gdLst>
                  <a:gd name="connsiteX0" fmla="*/ 190589 w 191187"/>
                  <a:gd name="connsiteY0" fmla="*/ 1127 h 265786"/>
                  <a:gd name="connsiteX1" fmla="*/ 119151 w 191187"/>
                  <a:gd name="connsiteY1" fmla="*/ 99552 h 265786"/>
                  <a:gd name="connsiteX2" fmla="*/ 71526 w 191187"/>
                  <a:gd name="connsiteY2" fmla="*/ 124952 h 265786"/>
                  <a:gd name="connsiteX3" fmla="*/ 22314 w 191187"/>
                  <a:gd name="connsiteY3" fmla="*/ 201152 h 265786"/>
                  <a:gd name="connsiteX4" fmla="*/ 133439 w 191187"/>
                  <a:gd name="connsiteY4" fmla="*/ 93202 h 265786"/>
                  <a:gd name="connsiteX5" fmla="*/ 120739 w 191187"/>
                  <a:gd name="connsiteY5" fmla="*/ 164640 h 265786"/>
                  <a:gd name="connsiteX6" fmla="*/ 15964 w 191187"/>
                  <a:gd name="connsiteY6" fmla="*/ 239252 h 265786"/>
                  <a:gd name="connsiteX7" fmla="*/ 4851 w 191187"/>
                  <a:gd name="connsiteY7" fmla="*/ 264652 h 265786"/>
                  <a:gd name="connsiteX8" fmla="*/ 60414 w 191187"/>
                  <a:gd name="connsiteY8" fmla="*/ 207502 h 265786"/>
                  <a:gd name="connsiteX9" fmla="*/ 111214 w 191187"/>
                  <a:gd name="connsiteY9" fmla="*/ 247190 h 265786"/>
                  <a:gd name="connsiteX10" fmla="*/ 112801 w 191187"/>
                  <a:gd name="connsiteY10" fmla="*/ 185277 h 265786"/>
                  <a:gd name="connsiteX11" fmla="*/ 76289 w 191187"/>
                  <a:gd name="connsiteY11" fmla="*/ 172577 h 265786"/>
                  <a:gd name="connsiteX12" fmla="*/ 190589 w 191187"/>
                  <a:gd name="connsiteY12" fmla="*/ 1127 h 265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187" h="265786">
                    <a:moveTo>
                      <a:pt x="190589" y="1127"/>
                    </a:moveTo>
                    <a:cubicBezTo>
                      <a:pt x="197733" y="-11044"/>
                      <a:pt x="138995" y="78914"/>
                      <a:pt x="119151" y="99552"/>
                    </a:cubicBezTo>
                    <a:cubicBezTo>
                      <a:pt x="99307" y="120190"/>
                      <a:pt x="87665" y="108019"/>
                      <a:pt x="71526" y="124952"/>
                    </a:cubicBezTo>
                    <a:cubicBezTo>
                      <a:pt x="55386" y="141885"/>
                      <a:pt x="11995" y="206444"/>
                      <a:pt x="22314" y="201152"/>
                    </a:cubicBezTo>
                    <a:cubicBezTo>
                      <a:pt x="32633" y="195860"/>
                      <a:pt x="117035" y="99287"/>
                      <a:pt x="133439" y="93202"/>
                    </a:cubicBezTo>
                    <a:cubicBezTo>
                      <a:pt x="149843" y="87117"/>
                      <a:pt x="140318" y="140298"/>
                      <a:pt x="120739" y="164640"/>
                    </a:cubicBezTo>
                    <a:cubicBezTo>
                      <a:pt x="101160" y="188982"/>
                      <a:pt x="35279" y="222583"/>
                      <a:pt x="15964" y="239252"/>
                    </a:cubicBezTo>
                    <a:cubicBezTo>
                      <a:pt x="-3351" y="255921"/>
                      <a:pt x="-2557" y="269944"/>
                      <a:pt x="4851" y="264652"/>
                    </a:cubicBezTo>
                    <a:cubicBezTo>
                      <a:pt x="12259" y="259360"/>
                      <a:pt x="42687" y="210412"/>
                      <a:pt x="60414" y="207502"/>
                    </a:cubicBezTo>
                    <a:cubicBezTo>
                      <a:pt x="78141" y="204592"/>
                      <a:pt x="102483" y="250894"/>
                      <a:pt x="111214" y="247190"/>
                    </a:cubicBezTo>
                    <a:cubicBezTo>
                      <a:pt x="119945" y="243486"/>
                      <a:pt x="118622" y="197713"/>
                      <a:pt x="112801" y="185277"/>
                    </a:cubicBezTo>
                    <a:cubicBezTo>
                      <a:pt x="106980" y="172842"/>
                      <a:pt x="64912" y="203269"/>
                      <a:pt x="76289" y="172577"/>
                    </a:cubicBezTo>
                    <a:cubicBezTo>
                      <a:pt x="87666" y="141885"/>
                      <a:pt x="183445" y="13298"/>
                      <a:pt x="190589" y="112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2D02371A-AAC3-432D-992E-F596393A8860}"/>
                  </a:ext>
                </a:extLst>
              </p:cNvPr>
              <p:cNvSpPr/>
              <p:nvPr/>
            </p:nvSpPr>
            <p:spPr>
              <a:xfrm>
                <a:off x="5808593" y="3184438"/>
                <a:ext cx="217705" cy="197313"/>
              </a:xfrm>
              <a:custGeom>
                <a:avLst/>
                <a:gdLst>
                  <a:gd name="connsiteX0" fmla="*/ 217557 w 217705"/>
                  <a:gd name="connsiteY0" fmla="*/ 87 h 197313"/>
                  <a:gd name="connsiteX1" fmla="*/ 11182 w 217705"/>
                  <a:gd name="connsiteY1" fmla="*/ 20725 h 197313"/>
                  <a:gd name="connsiteX2" fmla="*/ 147707 w 217705"/>
                  <a:gd name="connsiteY2" fmla="*/ 47712 h 197313"/>
                  <a:gd name="connsiteX3" fmla="*/ 60395 w 217705"/>
                  <a:gd name="connsiteY3" fmla="*/ 52475 h 197313"/>
                  <a:gd name="connsiteX4" fmla="*/ 31820 w 217705"/>
                  <a:gd name="connsiteY4" fmla="*/ 109625 h 197313"/>
                  <a:gd name="connsiteX5" fmla="*/ 70 w 217705"/>
                  <a:gd name="connsiteY5" fmla="*/ 196937 h 197313"/>
                  <a:gd name="connsiteX6" fmla="*/ 23882 w 217705"/>
                  <a:gd name="connsiteY6" fmla="*/ 73112 h 197313"/>
                  <a:gd name="connsiteX7" fmla="*/ 44520 w 217705"/>
                  <a:gd name="connsiteY7" fmla="*/ 28662 h 197313"/>
                  <a:gd name="connsiteX8" fmla="*/ 217557 w 217705"/>
                  <a:gd name="connsiteY8" fmla="*/ 87 h 19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705" h="197313">
                    <a:moveTo>
                      <a:pt x="217557" y="87"/>
                    </a:moveTo>
                    <a:cubicBezTo>
                      <a:pt x="212001" y="-1236"/>
                      <a:pt x="22824" y="12788"/>
                      <a:pt x="11182" y="20725"/>
                    </a:cubicBezTo>
                    <a:cubicBezTo>
                      <a:pt x="-460" y="28663"/>
                      <a:pt x="139505" y="42420"/>
                      <a:pt x="147707" y="47712"/>
                    </a:cubicBezTo>
                    <a:cubicBezTo>
                      <a:pt x="155909" y="53004"/>
                      <a:pt x="79709" y="42156"/>
                      <a:pt x="60395" y="52475"/>
                    </a:cubicBezTo>
                    <a:cubicBezTo>
                      <a:pt x="41081" y="62794"/>
                      <a:pt x="41874" y="85548"/>
                      <a:pt x="31820" y="109625"/>
                    </a:cubicBezTo>
                    <a:cubicBezTo>
                      <a:pt x="21766" y="133702"/>
                      <a:pt x="1393" y="203022"/>
                      <a:pt x="70" y="196937"/>
                    </a:cubicBezTo>
                    <a:cubicBezTo>
                      <a:pt x="-1253" y="190852"/>
                      <a:pt x="16474" y="101158"/>
                      <a:pt x="23882" y="73112"/>
                    </a:cubicBezTo>
                    <a:cubicBezTo>
                      <a:pt x="31290" y="45066"/>
                      <a:pt x="18062" y="39775"/>
                      <a:pt x="44520" y="28662"/>
                    </a:cubicBezTo>
                    <a:cubicBezTo>
                      <a:pt x="70978" y="17550"/>
                      <a:pt x="223113" y="1410"/>
                      <a:pt x="217557" y="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2ECA5765-50B5-4E6B-BAF8-CA561E643922}"/>
                  </a:ext>
                </a:extLst>
              </p:cNvPr>
              <p:cNvSpPr/>
              <p:nvPr/>
            </p:nvSpPr>
            <p:spPr>
              <a:xfrm>
                <a:off x="6017842" y="3259026"/>
                <a:ext cx="114671" cy="374791"/>
              </a:xfrm>
              <a:custGeom>
                <a:avLst/>
                <a:gdLst>
                  <a:gd name="connsiteX0" fmla="*/ 114671 w 114671"/>
                  <a:gd name="connsiteY0" fmla="*/ 112 h 374791"/>
                  <a:gd name="connsiteX1" fmla="*/ 47996 w 114671"/>
                  <a:gd name="connsiteY1" fmla="*/ 130287 h 374791"/>
                  <a:gd name="connsiteX2" fmla="*/ 32121 w 114671"/>
                  <a:gd name="connsiteY2" fmla="*/ 104887 h 374791"/>
                  <a:gd name="connsiteX3" fmla="*/ 22596 w 114671"/>
                  <a:gd name="connsiteY3" fmla="*/ 158862 h 374791"/>
                  <a:gd name="connsiteX4" fmla="*/ 371 w 114671"/>
                  <a:gd name="connsiteY4" fmla="*/ 374762 h 374791"/>
                  <a:gd name="connsiteX5" fmla="*/ 11483 w 114671"/>
                  <a:gd name="connsiteY5" fmla="*/ 142987 h 374791"/>
                  <a:gd name="connsiteX6" fmla="*/ 46408 w 114671"/>
                  <a:gd name="connsiteY6" fmla="*/ 155687 h 374791"/>
                  <a:gd name="connsiteX7" fmla="*/ 114671 w 114671"/>
                  <a:gd name="connsiteY7" fmla="*/ 112 h 37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71" h="374791">
                    <a:moveTo>
                      <a:pt x="114671" y="112"/>
                    </a:moveTo>
                    <a:cubicBezTo>
                      <a:pt x="114936" y="-4121"/>
                      <a:pt x="61754" y="112825"/>
                      <a:pt x="47996" y="130287"/>
                    </a:cubicBezTo>
                    <a:cubicBezTo>
                      <a:pt x="34238" y="147749"/>
                      <a:pt x="36354" y="100125"/>
                      <a:pt x="32121" y="104887"/>
                    </a:cubicBezTo>
                    <a:cubicBezTo>
                      <a:pt x="27888" y="109649"/>
                      <a:pt x="27888" y="113883"/>
                      <a:pt x="22596" y="158862"/>
                    </a:cubicBezTo>
                    <a:cubicBezTo>
                      <a:pt x="17304" y="203841"/>
                      <a:pt x="2223" y="377408"/>
                      <a:pt x="371" y="374762"/>
                    </a:cubicBezTo>
                    <a:cubicBezTo>
                      <a:pt x="-1481" y="372116"/>
                      <a:pt x="3810" y="179499"/>
                      <a:pt x="11483" y="142987"/>
                    </a:cubicBezTo>
                    <a:cubicBezTo>
                      <a:pt x="19156" y="106475"/>
                      <a:pt x="28681" y="177912"/>
                      <a:pt x="46408" y="155687"/>
                    </a:cubicBezTo>
                    <a:cubicBezTo>
                      <a:pt x="64135" y="133462"/>
                      <a:pt x="114406" y="4345"/>
                      <a:pt x="114671" y="1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7493F97C-196F-45F7-B846-4828FFE0150F}"/>
                  </a:ext>
                </a:extLst>
              </p:cNvPr>
              <p:cNvSpPr/>
              <p:nvPr/>
            </p:nvSpPr>
            <p:spPr>
              <a:xfrm>
                <a:off x="5983229" y="3348668"/>
                <a:ext cx="73644" cy="370753"/>
              </a:xfrm>
              <a:custGeom>
                <a:avLst/>
                <a:gdLst>
                  <a:gd name="connsiteX0" fmla="*/ 69909 w 73644"/>
                  <a:gd name="connsiteY0" fmla="*/ 957 h 370753"/>
                  <a:gd name="connsiteX1" fmla="*/ 4821 w 73644"/>
                  <a:gd name="connsiteY1" fmla="*/ 120020 h 370753"/>
                  <a:gd name="connsiteX2" fmla="*/ 4821 w 73644"/>
                  <a:gd name="connsiteY2" fmla="*/ 207332 h 370753"/>
                  <a:gd name="connsiteX3" fmla="*/ 4821 w 73644"/>
                  <a:gd name="connsiteY3" fmla="*/ 294645 h 370753"/>
                  <a:gd name="connsiteX4" fmla="*/ 4821 w 73644"/>
                  <a:gd name="connsiteY4" fmla="*/ 369257 h 370753"/>
                  <a:gd name="connsiteX5" fmla="*/ 15934 w 73644"/>
                  <a:gd name="connsiteY5" fmla="*/ 224795 h 370753"/>
                  <a:gd name="connsiteX6" fmla="*/ 17521 w 73644"/>
                  <a:gd name="connsiteY6" fmla="*/ 188282 h 370753"/>
                  <a:gd name="connsiteX7" fmla="*/ 14346 w 73644"/>
                  <a:gd name="connsiteY7" fmla="*/ 115257 h 370753"/>
                  <a:gd name="connsiteX8" fmla="*/ 41334 w 73644"/>
                  <a:gd name="connsiteY8" fmla="*/ 223207 h 370753"/>
                  <a:gd name="connsiteX9" fmla="*/ 41334 w 73644"/>
                  <a:gd name="connsiteY9" fmla="*/ 223207 h 370753"/>
                  <a:gd name="connsiteX10" fmla="*/ 7996 w 73644"/>
                  <a:gd name="connsiteY10" fmla="*/ 194632 h 370753"/>
                  <a:gd name="connsiteX11" fmla="*/ 23871 w 73644"/>
                  <a:gd name="connsiteY11" fmla="*/ 123195 h 370753"/>
                  <a:gd name="connsiteX12" fmla="*/ 60384 w 73644"/>
                  <a:gd name="connsiteY12" fmla="*/ 66045 h 370753"/>
                  <a:gd name="connsiteX13" fmla="*/ 69909 w 73644"/>
                  <a:gd name="connsiteY13" fmla="*/ 957 h 37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644" h="370753">
                    <a:moveTo>
                      <a:pt x="69909" y="957"/>
                    </a:moveTo>
                    <a:cubicBezTo>
                      <a:pt x="60648" y="9953"/>
                      <a:pt x="15669" y="85624"/>
                      <a:pt x="4821" y="120020"/>
                    </a:cubicBezTo>
                    <a:cubicBezTo>
                      <a:pt x="-6027" y="154416"/>
                      <a:pt x="4821" y="207332"/>
                      <a:pt x="4821" y="207332"/>
                    </a:cubicBezTo>
                    <a:lnTo>
                      <a:pt x="4821" y="294645"/>
                    </a:lnTo>
                    <a:cubicBezTo>
                      <a:pt x="4821" y="321632"/>
                      <a:pt x="2969" y="380899"/>
                      <a:pt x="4821" y="369257"/>
                    </a:cubicBezTo>
                    <a:cubicBezTo>
                      <a:pt x="6673" y="357615"/>
                      <a:pt x="13817" y="254957"/>
                      <a:pt x="15934" y="224795"/>
                    </a:cubicBezTo>
                    <a:cubicBezTo>
                      <a:pt x="18051" y="194633"/>
                      <a:pt x="17786" y="206538"/>
                      <a:pt x="17521" y="188282"/>
                    </a:cubicBezTo>
                    <a:cubicBezTo>
                      <a:pt x="17256" y="170026"/>
                      <a:pt x="10377" y="109436"/>
                      <a:pt x="14346" y="115257"/>
                    </a:cubicBezTo>
                    <a:cubicBezTo>
                      <a:pt x="18315" y="121078"/>
                      <a:pt x="41334" y="223207"/>
                      <a:pt x="41334" y="223207"/>
                    </a:cubicBezTo>
                    <a:lnTo>
                      <a:pt x="41334" y="223207"/>
                    </a:lnTo>
                    <a:cubicBezTo>
                      <a:pt x="35778" y="218445"/>
                      <a:pt x="10906" y="211301"/>
                      <a:pt x="7996" y="194632"/>
                    </a:cubicBezTo>
                    <a:cubicBezTo>
                      <a:pt x="5086" y="177963"/>
                      <a:pt x="15140" y="144626"/>
                      <a:pt x="23871" y="123195"/>
                    </a:cubicBezTo>
                    <a:cubicBezTo>
                      <a:pt x="32602" y="101764"/>
                      <a:pt x="51388" y="83243"/>
                      <a:pt x="60384" y="66045"/>
                    </a:cubicBezTo>
                    <a:cubicBezTo>
                      <a:pt x="69380" y="48847"/>
                      <a:pt x="79170" y="-8039"/>
                      <a:pt x="69909" y="9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AE03250F-8E6F-450E-ABBC-A496A6A9A1DB}"/>
                  </a:ext>
                </a:extLst>
              </p:cNvPr>
              <p:cNvSpPr/>
              <p:nvPr/>
            </p:nvSpPr>
            <p:spPr>
              <a:xfrm>
                <a:off x="5947790" y="3211340"/>
                <a:ext cx="137099" cy="330567"/>
              </a:xfrm>
              <a:custGeom>
                <a:avLst/>
                <a:gdLst>
                  <a:gd name="connsiteX0" fmla="*/ 137098 w 137099"/>
                  <a:gd name="connsiteY0" fmla="*/ 173 h 330567"/>
                  <a:gd name="connsiteX1" fmla="*/ 95823 w 137099"/>
                  <a:gd name="connsiteY1" fmla="*/ 120823 h 330567"/>
                  <a:gd name="connsiteX2" fmla="*/ 68835 w 137099"/>
                  <a:gd name="connsiteY2" fmla="*/ 155748 h 330567"/>
                  <a:gd name="connsiteX3" fmla="*/ 21210 w 137099"/>
                  <a:gd name="connsiteY3" fmla="*/ 325610 h 330567"/>
                  <a:gd name="connsiteX4" fmla="*/ 573 w 137099"/>
                  <a:gd name="connsiteY4" fmla="*/ 276398 h 330567"/>
                  <a:gd name="connsiteX5" fmla="*/ 41848 w 137099"/>
                  <a:gd name="connsiteY5" fmla="*/ 185910 h 330567"/>
                  <a:gd name="connsiteX6" fmla="*/ 100585 w 137099"/>
                  <a:gd name="connsiteY6" fmla="*/ 122410 h 330567"/>
                  <a:gd name="connsiteX7" fmla="*/ 97410 w 137099"/>
                  <a:gd name="connsiteY7" fmla="*/ 93835 h 330567"/>
                  <a:gd name="connsiteX8" fmla="*/ 137098 w 137099"/>
                  <a:gd name="connsiteY8" fmla="*/ 173 h 33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099" h="330567">
                    <a:moveTo>
                      <a:pt x="137098" y="173"/>
                    </a:moveTo>
                    <a:cubicBezTo>
                      <a:pt x="136833" y="4671"/>
                      <a:pt x="107200" y="94894"/>
                      <a:pt x="95823" y="120823"/>
                    </a:cubicBezTo>
                    <a:cubicBezTo>
                      <a:pt x="84446" y="146752"/>
                      <a:pt x="81270" y="121617"/>
                      <a:pt x="68835" y="155748"/>
                    </a:cubicBezTo>
                    <a:cubicBezTo>
                      <a:pt x="56399" y="189879"/>
                      <a:pt x="32587" y="305502"/>
                      <a:pt x="21210" y="325610"/>
                    </a:cubicBezTo>
                    <a:cubicBezTo>
                      <a:pt x="9833" y="345718"/>
                      <a:pt x="-2867" y="299681"/>
                      <a:pt x="573" y="276398"/>
                    </a:cubicBezTo>
                    <a:cubicBezTo>
                      <a:pt x="4013" y="253115"/>
                      <a:pt x="25179" y="211575"/>
                      <a:pt x="41848" y="185910"/>
                    </a:cubicBezTo>
                    <a:cubicBezTo>
                      <a:pt x="58517" y="160245"/>
                      <a:pt x="91325" y="137756"/>
                      <a:pt x="100585" y="122410"/>
                    </a:cubicBezTo>
                    <a:cubicBezTo>
                      <a:pt x="109845" y="107064"/>
                      <a:pt x="87885" y="107858"/>
                      <a:pt x="97410" y="93835"/>
                    </a:cubicBezTo>
                    <a:cubicBezTo>
                      <a:pt x="106935" y="79812"/>
                      <a:pt x="137363" y="-4325"/>
                      <a:pt x="137098" y="17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B489EE28-C3EB-4409-9E09-8ECE9116A750}"/>
                  </a:ext>
                </a:extLst>
              </p:cNvPr>
              <p:cNvSpPr/>
              <p:nvPr/>
            </p:nvSpPr>
            <p:spPr>
              <a:xfrm>
                <a:off x="5780187" y="3197482"/>
                <a:ext cx="286694" cy="534625"/>
              </a:xfrm>
              <a:custGeom>
                <a:avLst/>
                <a:gdLst>
                  <a:gd name="connsiteX0" fmla="*/ 285651 w 286694"/>
                  <a:gd name="connsiteY0" fmla="*/ 2918 h 534625"/>
                  <a:gd name="connsiteX1" fmla="*/ 228501 w 286694"/>
                  <a:gd name="connsiteY1" fmla="*/ 77531 h 534625"/>
                  <a:gd name="connsiteX2" fmla="*/ 180876 w 286694"/>
                  <a:gd name="connsiteY2" fmla="*/ 198181 h 534625"/>
                  <a:gd name="connsiteX3" fmla="*/ 244376 w 286694"/>
                  <a:gd name="connsiteY3" fmla="*/ 91818 h 534625"/>
                  <a:gd name="connsiteX4" fmla="*/ 255488 w 286694"/>
                  <a:gd name="connsiteY4" fmla="*/ 87056 h 534625"/>
                  <a:gd name="connsiteX5" fmla="*/ 179288 w 286694"/>
                  <a:gd name="connsiteY5" fmla="*/ 152143 h 534625"/>
                  <a:gd name="connsiteX6" fmla="*/ 152301 w 286694"/>
                  <a:gd name="connsiteY6" fmla="*/ 245806 h 534625"/>
                  <a:gd name="connsiteX7" fmla="*/ 157063 w 286694"/>
                  <a:gd name="connsiteY7" fmla="*/ 304543 h 534625"/>
                  <a:gd name="connsiteX8" fmla="*/ 117376 w 286694"/>
                  <a:gd name="connsiteY8" fmla="*/ 317243 h 534625"/>
                  <a:gd name="connsiteX9" fmla="*/ 42763 w 286694"/>
                  <a:gd name="connsiteY9" fmla="*/ 436306 h 534625"/>
                  <a:gd name="connsiteX10" fmla="*/ 3076 w 286694"/>
                  <a:gd name="connsiteY10" fmla="*/ 531556 h 534625"/>
                  <a:gd name="connsiteX11" fmla="*/ 123726 w 286694"/>
                  <a:gd name="connsiteY11" fmla="*/ 318831 h 534625"/>
                  <a:gd name="connsiteX12" fmla="*/ 176113 w 286694"/>
                  <a:gd name="connsiteY12" fmla="*/ 177543 h 534625"/>
                  <a:gd name="connsiteX13" fmla="*/ 285651 w 286694"/>
                  <a:gd name="connsiteY13" fmla="*/ 2918 h 53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694" h="534625">
                    <a:moveTo>
                      <a:pt x="285651" y="2918"/>
                    </a:moveTo>
                    <a:cubicBezTo>
                      <a:pt x="294382" y="-13751"/>
                      <a:pt x="245963" y="44987"/>
                      <a:pt x="228501" y="77531"/>
                    </a:cubicBezTo>
                    <a:cubicBezTo>
                      <a:pt x="211038" y="110075"/>
                      <a:pt x="178230" y="195800"/>
                      <a:pt x="180876" y="198181"/>
                    </a:cubicBezTo>
                    <a:cubicBezTo>
                      <a:pt x="183522" y="200562"/>
                      <a:pt x="231941" y="110339"/>
                      <a:pt x="244376" y="91818"/>
                    </a:cubicBezTo>
                    <a:cubicBezTo>
                      <a:pt x="256811" y="73297"/>
                      <a:pt x="266336" y="77002"/>
                      <a:pt x="255488" y="87056"/>
                    </a:cubicBezTo>
                    <a:cubicBezTo>
                      <a:pt x="244640" y="97110"/>
                      <a:pt x="196486" y="125685"/>
                      <a:pt x="179288" y="152143"/>
                    </a:cubicBezTo>
                    <a:cubicBezTo>
                      <a:pt x="162090" y="178601"/>
                      <a:pt x="156005" y="220406"/>
                      <a:pt x="152301" y="245806"/>
                    </a:cubicBezTo>
                    <a:cubicBezTo>
                      <a:pt x="148597" y="271206"/>
                      <a:pt x="162884" y="292637"/>
                      <a:pt x="157063" y="304543"/>
                    </a:cubicBezTo>
                    <a:cubicBezTo>
                      <a:pt x="151242" y="316449"/>
                      <a:pt x="136426" y="295283"/>
                      <a:pt x="117376" y="317243"/>
                    </a:cubicBezTo>
                    <a:cubicBezTo>
                      <a:pt x="98326" y="339203"/>
                      <a:pt x="61813" y="400587"/>
                      <a:pt x="42763" y="436306"/>
                    </a:cubicBezTo>
                    <a:cubicBezTo>
                      <a:pt x="23713" y="472025"/>
                      <a:pt x="-10418" y="551135"/>
                      <a:pt x="3076" y="531556"/>
                    </a:cubicBezTo>
                    <a:cubicBezTo>
                      <a:pt x="16570" y="511977"/>
                      <a:pt x="94887" y="377833"/>
                      <a:pt x="123726" y="318831"/>
                    </a:cubicBezTo>
                    <a:cubicBezTo>
                      <a:pt x="152565" y="259829"/>
                      <a:pt x="151242" y="225168"/>
                      <a:pt x="176113" y="177543"/>
                    </a:cubicBezTo>
                    <a:cubicBezTo>
                      <a:pt x="200984" y="129918"/>
                      <a:pt x="276920" y="19587"/>
                      <a:pt x="285651" y="29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5B858CAE-8B8F-4264-985B-519B964B9E31}"/>
                  </a:ext>
                </a:extLst>
              </p:cNvPr>
              <p:cNvSpPr/>
              <p:nvPr/>
            </p:nvSpPr>
            <p:spPr>
              <a:xfrm>
                <a:off x="5792178" y="3570243"/>
                <a:ext cx="51410" cy="54020"/>
              </a:xfrm>
              <a:custGeom>
                <a:avLst/>
                <a:gdLst>
                  <a:gd name="connsiteX0" fmla="*/ 51410 w 51410"/>
                  <a:gd name="connsiteY0" fmla="*/ 54020 h 54020"/>
                  <a:gd name="connsiteX1" fmla="*/ 610 w 51410"/>
                  <a:gd name="connsiteY1" fmla="*/ 45 h 54020"/>
                  <a:gd name="connsiteX2" fmla="*/ 51410 w 51410"/>
                  <a:gd name="connsiteY2" fmla="*/ 54020 h 5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410" h="54020">
                    <a:moveTo>
                      <a:pt x="51410" y="54020"/>
                    </a:moveTo>
                    <a:cubicBezTo>
                      <a:pt x="51410" y="54020"/>
                      <a:pt x="7754" y="1897"/>
                      <a:pt x="610" y="45"/>
                    </a:cubicBezTo>
                    <a:cubicBezTo>
                      <a:pt x="-6534" y="-1807"/>
                      <a:pt x="51410" y="54020"/>
                      <a:pt x="51410" y="5402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2317716C-E70A-4E17-B072-804DF8BFD619}"/>
                  </a:ext>
                </a:extLst>
              </p:cNvPr>
              <p:cNvSpPr/>
              <p:nvPr/>
            </p:nvSpPr>
            <p:spPr>
              <a:xfrm>
                <a:off x="5763934" y="3535239"/>
                <a:ext cx="65552" cy="130432"/>
              </a:xfrm>
              <a:custGeom>
                <a:avLst/>
                <a:gdLst>
                  <a:gd name="connsiteX0" fmla="*/ 279 w 65552"/>
                  <a:gd name="connsiteY0" fmla="*/ 124 h 130432"/>
                  <a:gd name="connsiteX1" fmla="*/ 28854 w 65552"/>
                  <a:gd name="connsiteY1" fmla="*/ 89024 h 130432"/>
                  <a:gd name="connsiteX2" fmla="*/ 16154 w 65552"/>
                  <a:gd name="connsiteY2" fmla="*/ 109661 h 130432"/>
                  <a:gd name="connsiteX3" fmla="*/ 65366 w 65552"/>
                  <a:gd name="connsiteY3" fmla="*/ 130299 h 130432"/>
                  <a:gd name="connsiteX4" fmla="*/ 33616 w 65552"/>
                  <a:gd name="connsiteY4" fmla="*/ 116011 h 130432"/>
                  <a:gd name="connsiteX5" fmla="*/ 49491 w 65552"/>
                  <a:gd name="connsiteY5" fmla="*/ 69974 h 130432"/>
                  <a:gd name="connsiteX6" fmla="*/ 279 w 65552"/>
                  <a:gd name="connsiteY6" fmla="*/ 124 h 130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52" h="130432">
                    <a:moveTo>
                      <a:pt x="279" y="124"/>
                    </a:moveTo>
                    <a:cubicBezTo>
                      <a:pt x="-3161" y="3299"/>
                      <a:pt x="26208" y="70768"/>
                      <a:pt x="28854" y="89024"/>
                    </a:cubicBezTo>
                    <a:cubicBezTo>
                      <a:pt x="31500" y="107280"/>
                      <a:pt x="10069" y="102782"/>
                      <a:pt x="16154" y="109661"/>
                    </a:cubicBezTo>
                    <a:cubicBezTo>
                      <a:pt x="22239" y="116540"/>
                      <a:pt x="62456" y="129241"/>
                      <a:pt x="65366" y="130299"/>
                    </a:cubicBezTo>
                    <a:cubicBezTo>
                      <a:pt x="68276" y="131357"/>
                      <a:pt x="36262" y="126065"/>
                      <a:pt x="33616" y="116011"/>
                    </a:cubicBezTo>
                    <a:cubicBezTo>
                      <a:pt x="30970" y="105957"/>
                      <a:pt x="52137" y="84526"/>
                      <a:pt x="49491" y="69974"/>
                    </a:cubicBezTo>
                    <a:cubicBezTo>
                      <a:pt x="46845" y="55422"/>
                      <a:pt x="3719" y="-3051"/>
                      <a:pt x="279" y="1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34364FA4-EC2A-4076-A82A-A911F89A8566}"/>
                  </a:ext>
                </a:extLst>
              </p:cNvPr>
              <p:cNvSpPr/>
              <p:nvPr/>
            </p:nvSpPr>
            <p:spPr>
              <a:xfrm>
                <a:off x="5639180" y="3560169"/>
                <a:ext cx="176441" cy="129299"/>
              </a:xfrm>
              <a:custGeom>
                <a:avLst/>
                <a:gdLst>
                  <a:gd name="connsiteX0" fmla="*/ 175833 w 176441"/>
                  <a:gd name="connsiteY0" fmla="*/ 129181 h 129299"/>
                  <a:gd name="connsiteX1" fmla="*/ 131383 w 176441"/>
                  <a:gd name="connsiteY1" fmla="*/ 79969 h 129299"/>
                  <a:gd name="connsiteX2" fmla="*/ 59945 w 176441"/>
                  <a:gd name="connsiteY2" fmla="*/ 72031 h 129299"/>
                  <a:gd name="connsiteX3" fmla="*/ 4383 w 176441"/>
                  <a:gd name="connsiteY3" fmla="*/ 59331 h 129299"/>
                  <a:gd name="connsiteX4" fmla="*/ 21845 w 176441"/>
                  <a:gd name="connsiteY4" fmla="*/ 22819 h 129299"/>
                  <a:gd name="connsiteX5" fmla="*/ 166308 w 176441"/>
                  <a:gd name="connsiteY5" fmla="*/ 13294 h 129299"/>
                  <a:gd name="connsiteX6" fmla="*/ 55183 w 176441"/>
                  <a:gd name="connsiteY6" fmla="*/ 594 h 129299"/>
                  <a:gd name="connsiteX7" fmla="*/ 20258 w 176441"/>
                  <a:gd name="connsiteY7" fmla="*/ 33931 h 129299"/>
                  <a:gd name="connsiteX8" fmla="*/ 99633 w 176441"/>
                  <a:gd name="connsiteY8" fmla="*/ 64094 h 129299"/>
                  <a:gd name="connsiteX9" fmla="*/ 175833 w 176441"/>
                  <a:gd name="connsiteY9" fmla="*/ 129181 h 12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441" h="129299">
                    <a:moveTo>
                      <a:pt x="175833" y="129181"/>
                    </a:moveTo>
                    <a:cubicBezTo>
                      <a:pt x="181125" y="131827"/>
                      <a:pt x="150698" y="89494"/>
                      <a:pt x="131383" y="79969"/>
                    </a:cubicBezTo>
                    <a:cubicBezTo>
                      <a:pt x="112068" y="70444"/>
                      <a:pt x="81112" y="75471"/>
                      <a:pt x="59945" y="72031"/>
                    </a:cubicBezTo>
                    <a:cubicBezTo>
                      <a:pt x="38778" y="68591"/>
                      <a:pt x="10733" y="67533"/>
                      <a:pt x="4383" y="59331"/>
                    </a:cubicBezTo>
                    <a:cubicBezTo>
                      <a:pt x="-1967" y="51129"/>
                      <a:pt x="-5143" y="30492"/>
                      <a:pt x="21845" y="22819"/>
                    </a:cubicBezTo>
                    <a:cubicBezTo>
                      <a:pt x="48833" y="15146"/>
                      <a:pt x="160752" y="16998"/>
                      <a:pt x="166308" y="13294"/>
                    </a:cubicBezTo>
                    <a:cubicBezTo>
                      <a:pt x="171864" y="9590"/>
                      <a:pt x="79525" y="-2845"/>
                      <a:pt x="55183" y="594"/>
                    </a:cubicBezTo>
                    <a:cubicBezTo>
                      <a:pt x="30841" y="4033"/>
                      <a:pt x="12850" y="23348"/>
                      <a:pt x="20258" y="33931"/>
                    </a:cubicBezTo>
                    <a:cubicBezTo>
                      <a:pt x="27666" y="44514"/>
                      <a:pt x="74762" y="56421"/>
                      <a:pt x="99633" y="64094"/>
                    </a:cubicBezTo>
                    <a:cubicBezTo>
                      <a:pt x="124504" y="71767"/>
                      <a:pt x="170541" y="126535"/>
                      <a:pt x="175833" y="12918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AE8F4816-1926-434F-9857-8C0302A0FED5}"/>
                  </a:ext>
                </a:extLst>
              </p:cNvPr>
              <p:cNvSpPr/>
              <p:nvPr/>
            </p:nvSpPr>
            <p:spPr>
              <a:xfrm>
                <a:off x="5584775" y="3317442"/>
                <a:ext cx="131921" cy="208021"/>
              </a:xfrm>
              <a:custGeom>
                <a:avLst/>
                <a:gdLst>
                  <a:gd name="connsiteX0" fmla="*/ 131813 w 131921"/>
                  <a:gd name="connsiteY0" fmla="*/ 160771 h 208021"/>
                  <a:gd name="connsiteX1" fmla="*/ 76250 w 131921"/>
                  <a:gd name="connsiteY1" fmla="*/ 33771 h 208021"/>
                  <a:gd name="connsiteX2" fmla="*/ 60375 w 131921"/>
                  <a:gd name="connsiteY2" fmla="*/ 433 h 208021"/>
                  <a:gd name="connsiteX3" fmla="*/ 66725 w 131921"/>
                  <a:gd name="connsiteY3" fmla="*/ 49646 h 208021"/>
                  <a:gd name="connsiteX4" fmla="*/ 19100 w 131921"/>
                  <a:gd name="connsiteY4" fmla="*/ 129021 h 208021"/>
                  <a:gd name="connsiteX5" fmla="*/ 50 w 131921"/>
                  <a:gd name="connsiteY5" fmla="*/ 152833 h 208021"/>
                  <a:gd name="connsiteX6" fmla="*/ 23863 w 131921"/>
                  <a:gd name="connsiteY6" fmla="*/ 206808 h 208021"/>
                  <a:gd name="connsiteX7" fmla="*/ 3225 w 131921"/>
                  <a:gd name="connsiteY7" fmla="*/ 182996 h 208021"/>
                  <a:gd name="connsiteX8" fmla="*/ 47675 w 131921"/>
                  <a:gd name="connsiteY8" fmla="*/ 100446 h 208021"/>
                  <a:gd name="connsiteX9" fmla="*/ 60375 w 131921"/>
                  <a:gd name="connsiteY9" fmla="*/ 14721 h 208021"/>
                  <a:gd name="connsiteX10" fmla="*/ 131813 w 131921"/>
                  <a:gd name="connsiteY10" fmla="*/ 160771 h 20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921" h="208021">
                    <a:moveTo>
                      <a:pt x="131813" y="160771"/>
                    </a:moveTo>
                    <a:cubicBezTo>
                      <a:pt x="134459" y="163946"/>
                      <a:pt x="88156" y="60494"/>
                      <a:pt x="76250" y="33771"/>
                    </a:cubicBezTo>
                    <a:cubicBezTo>
                      <a:pt x="64344" y="7048"/>
                      <a:pt x="61962" y="-2213"/>
                      <a:pt x="60375" y="433"/>
                    </a:cubicBezTo>
                    <a:cubicBezTo>
                      <a:pt x="58787" y="3079"/>
                      <a:pt x="73604" y="28215"/>
                      <a:pt x="66725" y="49646"/>
                    </a:cubicBezTo>
                    <a:cubicBezTo>
                      <a:pt x="59846" y="71077"/>
                      <a:pt x="30212" y="111823"/>
                      <a:pt x="19100" y="129021"/>
                    </a:cubicBezTo>
                    <a:cubicBezTo>
                      <a:pt x="7988" y="146219"/>
                      <a:pt x="-744" y="139869"/>
                      <a:pt x="50" y="152833"/>
                    </a:cubicBezTo>
                    <a:cubicBezTo>
                      <a:pt x="844" y="165797"/>
                      <a:pt x="23334" y="201781"/>
                      <a:pt x="23863" y="206808"/>
                    </a:cubicBezTo>
                    <a:cubicBezTo>
                      <a:pt x="24392" y="211835"/>
                      <a:pt x="-744" y="200723"/>
                      <a:pt x="3225" y="182996"/>
                    </a:cubicBezTo>
                    <a:cubicBezTo>
                      <a:pt x="7194" y="165269"/>
                      <a:pt x="38150" y="128492"/>
                      <a:pt x="47675" y="100446"/>
                    </a:cubicBezTo>
                    <a:cubicBezTo>
                      <a:pt x="57200" y="72400"/>
                      <a:pt x="52702" y="9959"/>
                      <a:pt x="60375" y="14721"/>
                    </a:cubicBezTo>
                    <a:cubicBezTo>
                      <a:pt x="68048" y="19483"/>
                      <a:pt x="129167" y="157596"/>
                      <a:pt x="131813" y="1607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2ECB97DD-11B0-4E0B-85F8-A7B3F95E8205}"/>
                  </a:ext>
                </a:extLst>
              </p:cNvPr>
              <p:cNvSpPr/>
              <p:nvPr/>
            </p:nvSpPr>
            <p:spPr>
              <a:xfrm>
                <a:off x="5756261" y="3512241"/>
                <a:ext cx="215950" cy="293167"/>
              </a:xfrm>
              <a:custGeom>
                <a:avLst/>
                <a:gdLst>
                  <a:gd name="connsiteX0" fmla="*/ 215914 w 215950"/>
                  <a:gd name="connsiteY0" fmla="*/ 897 h 293167"/>
                  <a:gd name="connsiteX1" fmla="*/ 95264 w 215950"/>
                  <a:gd name="connsiteY1" fmla="*/ 242197 h 293167"/>
                  <a:gd name="connsiteX2" fmla="*/ 82564 w 215950"/>
                  <a:gd name="connsiteY2" fmla="*/ 292997 h 293167"/>
                  <a:gd name="connsiteX3" fmla="*/ 68277 w 215950"/>
                  <a:gd name="connsiteY3" fmla="*/ 256484 h 293167"/>
                  <a:gd name="connsiteX4" fmla="*/ 14 w 215950"/>
                  <a:gd name="connsiteY4" fmla="*/ 197747 h 293167"/>
                  <a:gd name="connsiteX5" fmla="*/ 74627 w 215950"/>
                  <a:gd name="connsiteY5" fmla="*/ 231084 h 293167"/>
                  <a:gd name="connsiteX6" fmla="*/ 107964 w 215950"/>
                  <a:gd name="connsiteY6" fmla="*/ 161234 h 293167"/>
                  <a:gd name="connsiteX7" fmla="*/ 215914 w 215950"/>
                  <a:gd name="connsiteY7" fmla="*/ 897 h 29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950" h="293167">
                    <a:moveTo>
                      <a:pt x="215914" y="897"/>
                    </a:moveTo>
                    <a:cubicBezTo>
                      <a:pt x="213797" y="14391"/>
                      <a:pt x="117489" y="193514"/>
                      <a:pt x="95264" y="242197"/>
                    </a:cubicBezTo>
                    <a:cubicBezTo>
                      <a:pt x="73039" y="290880"/>
                      <a:pt x="87062" y="290616"/>
                      <a:pt x="82564" y="292997"/>
                    </a:cubicBezTo>
                    <a:cubicBezTo>
                      <a:pt x="78066" y="295378"/>
                      <a:pt x="82035" y="272359"/>
                      <a:pt x="68277" y="256484"/>
                    </a:cubicBezTo>
                    <a:cubicBezTo>
                      <a:pt x="54519" y="240609"/>
                      <a:pt x="-1044" y="201980"/>
                      <a:pt x="14" y="197747"/>
                    </a:cubicBezTo>
                    <a:cubicBezTo>
                      <a:pt x="1072" y="193514"/>
                      <a:pt x="56635" y="237169"/>
                      <a:pt x="74627" y="231084"/>
                    </a:cubicBezTo>
                    <a:cubicBezTo>
                      <a:pt x="92619" y="224999"/>
                      <a:pt x="87327" y="192455"/>
                      <a:pt x="107964" y="161234"/>
                    </a:cubicBezTo>
                    <a:cubicBezTo>
                      <a:pt x="128601" y="130013"/>
                      <a:pt x="218031" y="-12597"/>
                      <a:pt x="215914" y="89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FED1794C-9801-4DE1-9A16-56649231E32E}"/>
                  </a:ext>
                </a:extLst>
              </p:cNvPr>
              <p:cNvSpPr/>
              <p:nvPr/>
            </p:nvSpPr>
            <p:spPr>
              <a:xfrm>
                <a:off x="5830414" y="3664322"/>
                <a:ext cx="145279" cy="232524"/>
              </a:xfrm>
              <a:custGeom>
                <a:avLst/>
                <a:gdLst>
                  <a:gd name="connsiteX0" fmla="*/ 144936 w 145279"/>
                  <a:gd name="connsiteY0" fmla="*/ 1216 h 232524"/>
                  <a:gd name="connsiteX1" fmla="*/ 36986 w 145279"/>
                  <a:gd name="connsiteY1" fmla="*/ 220291 h 232524"/>
                  <a:gd name="connsiteX2" fmla="*/ 29049 w 145279"/>
                  <a:gd name="connsiteY2" fmla="*/ 193303 h 232524"/>
                  <a:gd name="connsiteX3" fmla="*/ 474 w 145279"/>
                  <a:gd name="connsiteY3" fmla="*/ 98053 h 232524"/>
                  <a:gd name="connsiteX4" fmla="*/ 13174 w 145279"/>
                  <a:gd name="connsiteY4" fmla="*/ 169491 h 232524"/>
                  <a:gd name="connsiteX5" fmla="*/ 38574 w 145279"/>
                  <a:gd name="connsiteY5" fmla="*/ 202828 h 232524"/>
                  <a:gd name="connsiteX6" fmla="*/ 70324 w 145279"/>
                  <a:gd name="connsiteY6" fmla="*/ 134566 h 232524"/>
                  <a:gd name="connsiteX7" fmla="*/ 144936 w 145279"/>
                  <a:gd name="connsiteY7" fmla="*/ 1216 h 23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279" h="232524">
                    <a:moveTo>
                      <a:pt x="144936" y="1216"/>
                    </a:moveTo>
                    <a:cubicBezTo>
                      <a:pt x="139380" y="15504"/>
                      <a:pt x="56300" y="188277"/>
                      <a:pt x="36986" y="220291"/>
                    </a:cubicBezTo>
                    <a:cubicBezTo>
                      <a:pt x="17672" y="252305"/>
                      <a:pt x="35134" y="213676"/>
                      <a:pt x="29049" y="193303"/>
                    </a:cubicBezTo>
                    <a:cubicBezTo>
                      <a:pt x="22964" y="172930"/>
                      <a:pt x="3120" y="102022"/>
                      <a:pt x="474" y="98053"/>
                    </a:cubicBezTo>
                    <a:cubicBezTo>
                      <a:pt x="-2172" y="94084"/>
                      <a:pt x="6824" y="152029"/>
                      <a:pt x="13174" y="169491"/>
                    </a:cubicBezTo>
                    <a:cubicBezTo>
                      <a:pt x="19524" y="186953"/>
                      <a:pt x="29049" y="208649"/>
                      <a:pt x="38574" y="202828"/>
                    </a:cubicBezTo>
                    <a:cubicBezTo>
                      <a:pt x="48099" y="197007"/>
                      <a:pt x="53655" y="166581"/>
                      <a:pt x="70324" y="134566"/>
                    </a:cubicBezTo>
                    <a:cubicBezTo>
                      <a:pt x="86993" y="102552"/>
                      <a:pt x="150492" y="-13072"/>
                      <a:pt x="144936" y="12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1B11CB43-C969-4539-B693-9AD7F65AE27C}"/>
                  </a:ext>
                </a:extLst>
              </p:cNvPr>
              <p:cNvSpPr/>
              <p:nvPr/>
            </p:nvSpPr>
            <p:spPr>
              <a:xfrm>
                <a:off x="5543518" y="3330524"/>
                <a:ext cx="108170" cy="289141"/>
              </a:xfrm>
              <a:custGeom>
                <a:avLst/>
                <a:gdLst>
                  <a:gd name="connsiteX0" fmla="*/ 107982 w 108170"/>
                  <a:gd name="connsiteY0" fmla="*/ 51 h 289141"/>
                  <a:gd name="connsiteX1" fmla="*/ 6382 w 108170"/>
                  <a:gd name="connsiteY1" fmla="*/ 158801 h 289141"/>
                  <a:gd name="connsiteX2" fmla="*/ 27020 w 108170"/>
                  <a:gd name="connsiteY2" fmla="*/ 176264 h 289141"/>
                  <a:gd name="connsiteX3" fmla="*/ 28607 w 108170"/>
                  <a:gd name="connsiteY3" fmla="*/ 212776 h 289141"/>
                  <a:gd name="connsiteX4" fmla="*/ 32 w 108170"/>
                  <a:gd name="connsiteY4" fmla="*/ 288976 h 289141"/>
                  <a:gd name="connsiteX5" fmla="*/ 34957 w 108170"/>
                  <a:gd name="connsiteY5" fmla="*/ 231826 h 289141"/>
                  <a:gd name="connsiteX6" fmla="*/ 49245 w 108170"/>
                  <a:gd name="connsiteY6" fmla="*/ 187376 h 289141"/>
                  <a:gd name="connsiteX7" fmla="*/ 25432 w 108170"/>
                  <a:gd name="connsiteY7" fmla="*/ 163564 h 289141"/>
                  <a:gd name="connsiteX8" fmla="*/ 31782 w 108170"/>
                  <a:gd name="connsiteY8" fmla="*/ 141339 h 289141"/>
                  <a:gd name="connsiteX9" fmla="*/ 107982 w 108170"/>
                  <a:gd name="connsiteY9" fmla="*/ 51 h 28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70" h="289141">
                    <a:moveTo>
                      <a:pt x="107982" y="51"/>
                    </a:moveTo>
                    <a:cubicBezTo>
                      <a:pt x="103749" y="2961"/>
                      <a:pt x="19876" y="129432"/>
                      <a:pt x="6382" y="158801"/>
                    </a:cubicBezTo>
                    <a:cubicBezTo>
                      <a:pt x="-7112" y="188170"/>
                      <a:pt x="23316" y="167268"/>
                      <a:pt x="27020" y="176264"/>
                    </a:cubicBezTo>
                    <a:cubicBezTo>
                      <a:pt x="30724" y="185260"/>
                      <a:pt x="33105" y="193991"/>
                      <a:pt x="28607" y="212776"/>
                    </a:cubicBezTo>
                    <a:cubicBezTo>
                      <a:pt x="24109" y="231561"/>
                      <a:pt x="-1026" y="285801"/>
                      <a:pt x="32" y="288976"/>
                    </a:cubicBezTo>
                    <a:cubicBezTo>
                      <a:pt x="1090" y="292151"/>
                      <a:pt x="26755" y="248759"/>
                      <a:pt x="34957" y="231826"/>
                    </a:cubicBezTo>
                    <a:cubicBezTo>
                      <a:pt x="43159" y="214893"/>
                      <a:pt x="50832" y="198753"/>
                      <a:pt x="49245" y="187376"/>
                    </a:cubicBezTo>
                    <a:cubicBezTo>
                      <a:pt x="47657" y="175999"/>
                      <a:pt x="28343" y="171237"/>
                      <a:pt x="25432" y="163564"/>
                    </a:cubicBezTo>
                    <a:cubicBezTo>
                      <a:pt x="22521" y="155891"/>
                      <a:pt x="19611" y="163564"/>
                      <a:pt x="31782" y="141339"/>
                    </a:cubicBezTo>
                    <a:cubicBezTo>
                      <a:pt x="43953" y="119114"/>
                      <a:pt x="112215" y="-2859"/>
                      <a:pt x="107982" y="5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806437F3-D84D-4A59-915D-9D564E39D38E}"/>
                  </a:ext>
                </a:extLst>
              </p:cNvPr>
              <p:cNvSpPr/>
              <p:nvPr/>
            </p:nvSpPr>
            <p:spPr>
              <a:xfrm>
                <a:off x="5500675" y="3395416"/>
                <a:ext cx="182587" cy="405787"/>
              </a:xfrm>
              <a:custGeom>
                <a:avLst/>
                <a:gdLst>
                  <a:gd name="connsiteX0" fmla="*/ 182575 w 182587"/>
                  <a:gd name="connsiteY0" fmla="*/ 247 h 405787"/>
                  <a:gd name="connsiteX1" fmla="*/ 100025 w 182587"/>
                  <a:gd name="connsiteY1" fmla="*/ 130422 h 405787"/>
                  <a:gd name="connsiteX2" fmla="*/ 125425 w 182587"/>
                  <a:gd name="connsiteY2" fmla="*/ 130422 h 405787"/>
                  <a:gd name="connsiteX3" fmla="*/ 92088 w 182587"/>
                  <a:gd name="connsiteY3" fmla="*/ 166934 h 405787"/>
                  <a:gd name="connsiteX4" fmla="*/ 85738 w 182587"/>
                  <a:gd name="connsiteY4" fmla="*/ 205034 h 405787"/>
                  <a:gd name="connsiteX5" fmla="*/ 39700 w 182587"/>
                  <a:gd name="connsiteY5" fmla="*/ 282822 h 405787"/>
                  <a:gd name="connsiteX6" fmla="*/ 1600 w 182587"/>
                  <a:gd name="connsiteY6" fmla="*/ 403472 h 405787"/>
                  <a:gd name="connsiteX7" fmla="*/ 95263 w 182587"/>
                  <a:gd name="connsiteY7" fmla="*/ 166934 h 405787"/>
                  <a:gd name="connsiteX8" fmla="*/ 106375 w 182587"/>
                  <a:gd name="connsiteY8" fmla="*/ 98672 h 405787"/>
                  <a:gd name="connsiteX9" fmla="*/ 182575 w 182587"/>
                  <a:gd name="connsiteY9" fmla="*/ 247 h 40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587" h="405787">
                    <a:moveTo>
                      <a:pt x="182575" y="247"/>
                    </a:moveTo>
                    <a:cubicBezTo>
                      <a:pt x="181517" y="5538"/>
                      <a:pt x="109550" y="108726"/>
                      <a:pt x="100025" y="130422"/>
                    </a:cubicBezTo>
                    <a:cubicBezTo>
                      <a:pt x="90500" y="152118"/>
                      <a:pt x="126748" y="124337"/>
                      <a:pt x="125425" y="130422"/>
                    </a:cubicBezTo>
                    <a:cubicBezTo>
                      <a:pt x="124102" y="136507"/>
                      <a:pt x="98702" y="154499"/>
                      <a:pt x="92088" y="166934"/>
                    </a:cubicBezTo>
                    <a:cubicBezTo>
                      <a:pt x="85474" y="179369"/>
                      <a:pt x="94469" y="185719"/>
                      <a:pt x="85738" y="205034"/>
                    </a:cubicBezTo>
                    <a:cubicBezTo>
                      <a:pt x="77007" y="224349"/>
                      <a:pt x="53723" y="249749"/>
                      <a:pt x="39700" y="282822"/>
                    </a:cubicBezTo>
                    <a:cubicBezTo>
                      <a:pt x="25677" y="315895"/>
                      <a:pt x="-7661" y="422787"/>
                      <a:pt x="1600" y="403472"/>
                    </a:cubicBezTo>
                    <a:cubicBezTo>
                      <a:pt x="10860" y="384157"/>
                      <a:pt x="77801" y="217734"/>
                      <a:pt x="95263" y="166934"/>
                    </a:cubicBezTo>
                    <a:cubicBezTo>
                      <a:pt x="112725" y="116134"/>
                      <a:pt x="96321" y="121426"/>
                      <a:pt x="106375" y="98672"/>
                    </a:cubicBezTo>
                    <a:cubicBezTo>
                      <a:pt x="116429" y="75918"/>
                      <a:pt x="183633" y="-5044"/>
                      <a:pt x="182575" y="24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83E64A7C-2288-4DFF-A29E-827F405F4076}"/>
                  </a:ext>
                </a:extLst>
              </p:cNvPr>
              <p:cNvSpPr/>
              <p:nvPr/>
            </p:nvSpPr>
            <p:spPr>
              <a:xfrm>
                <a:off x="5461936" y="3594990"/>
                <a:ext cx="135867" cy="230356"/>
              </a:xfrm>
              <a:custGeom>
                <a:avLst/>
                <a:gdLst>
                  <a:gd name="connsiteX0" fmla="*/ 43514 w 135867"/>
                  <a:gd name="connsiteY0" fmla="*/ 698 h 230356"/>
                  <a:gd name="connsiteX1" fmla="*/ 32402 w 135867"/>
                  <a:gd name="connsiteY1" fmla="*/ 151510 h 230356"/>
                  <a:gd name="connsiteX2" fmla="*/ 37164 w 135867"/>
                  <a:gd name="connsiteY2" fmla="*/ 224535 h 230356"/>
                  <a:gd name="connsiteX3" fmla="*/ 135589 w 135867"/>
                  <a:gd name="connsiteY3" fmla="*/ 2285 h 230356"/>
                  <a:gd name="connsiteX4" fmla="*/ 2239 w 135867"/>
                  <a:gd name="connsiteY4" fmla="*/ 218185 h 230356"/>
                  <a:gd name="connsiteX5" fmla="*/ 43514 w 135867"/>
                  <a:gd name="connsiteY5" fmla="*/ 698 h 2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867" h="230356">
                    <a:moveTo>
                      <a:pt x="43514" y="698"/>
                    </a:moveTo>
                    <a:cubicBezTo>
                      <a:pt x="48541" y="-10414"/>
                      <a:pt x="33460" y="114204"/>
                      <a:pt x="32402" y="151510"/>
                    </a:cubicBezTo>
                    <a:cubicBezTo>
                      <a:pt x="31344" y="188816"/>
                      <a:pt x="19966" y="249406"/>
                      <a:pt x="37164" y="224535"/>
                    </a:cubicBezTo>
                    <a:cubicBezTo>
                      <a:pt x="54362" y="199664"/>
                      <a:pt x="141410" y="3343"/>
                      <a:pt x="135589" y="2285"/>
                    </a:cubicBezTo>
                    <a:cubicBezTo>
                      <a:pt x="129768" y="1227"/>
                      <a:pt x="15468" y="213423"/>
                      <a:pt x="2239" y="218185"/>
                    </a:cubicBezTo>
                    <a:cubicBezTo>
                      <a:pt x="-10990" y="222947"/>
                      <a:pt x="38487" y="11810"/>
                      <a:pt x="43514" y="69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D977F863-05AC-45A5-A305-C841252C4DBA}"/>
                  </a:ext>
                </a:extLst>
              </p:cNvPr>
              <p:cNvSpPr/>
              <p:nvPr/>
            </p:nvSpPr>
            <p:spPr>
              <a:xfrm>
                <a:off x="5487749" y="3401392"/>
                <a:ext cx="257342" cy="503693"/>
              </a:xfrm>
              <a:custGeom>
                <a:avLst/>
                <a:gdLst>
                  <a:gd name="connsiteX0" fmla="*/ 254239 w 257342"/>
                  <a:gd name="connsiteY0" fmla="*/ 13321 h 503693"/>
                  <a:gd name="connsiteX1" fmla="*/ 5001 w 257342"/>
                  <a:gd name="connsiteY1" fmla="*/ 499096 h 503693"/>
                  <a:gd name="connsiteX2" fmla="*/ 84376 w 257342"/>
                  <a:gd name="connsiteY2" fmla="*/ 262558 h 503693"/>
                  <a:gd name="connsiteX3" fmla="*/ 46276 w 257342"/>
                  <a:gd name="connsiteY3" fmla="*/ 348283 h 503693"/>
                  <a:gd name="connsiteX4" fmla="*/ 139939 w 257342"/>
                  <a:gd name="connsiteY4" fmla="*/ 154608 h 503693"/>
                  <a:gd name="connsiteX5" fmla="*/ 254239 w 257342"/>
                  <a:gd name="connsiteY5" fmla="*/ 13321 h 50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342" h="503693">
                    <a:moveTo>
                      <a:pt x="254239" y="13321"/>
                    </a:moveTo>
                    <a:cubicBezTo>
                      <a:pt x="231749" y="70736"/>
                      <a:pt x="33311" y="457557"/>
                      <a:pt x="5001" y="499096"/>
                    </a:cubicBezTo>
                    <a:cubicBezTo>
                      <a:pt x="-23309" y="540635"/>
                      <a:pt x="77497" y="287694"/>
                      <a:pt x="84376" y="262558"/>
                    </a:cubicBezTo>
                    <a:cubicBezTo>
                      <a:pt x="91255" y="237423"/>
                      <a:pt x="37016" y="366275"/>
                      <a:pt x="46276" y="348283"/>
                    </a:cubicBezTo>
                    <a:cubicBezTo>
                      <a:pt x="55536" y="330291"/>
                      <a:pt x="109247" y="209906"/>
                      <a:pt x="139939" y="154608"/>
                    </a:cubicBezTo>
                    <a:cubicBezTo>
                      <a:pt x="170631" y="99310"/>
                      <a:pt x="276729" y="-44094"/>
                      <a:pt x="254239" y="1332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BEC2A7E0-A1B8-4793-B7E0-579BFFFD74E1}"/>
                  </a:ext>
                </a:extLst>
              </p:cNvPr>
              <p:cNvSpPr/>
              <p:nvPr/>
            </p:nvSpPr>
            <p:spPr>
              <a:xfrm>
                <a:off x="5627203" y="3613085"/>
                <a:ext cx="160966" cy="84317"/>
              </a:xfrm>
              <a:custGeom>
                <a:avLst/>
                <a:gdLst>
                  <a:gd name="connsiteX0" fmla="*/ 485 w 160966"/>
                  <a:gd name="connsiteY0" fmla="*/ 65 h 84317"/>
                  <a:gd name="connsiteX1" fmla="*/ 22710 w 160966"/>
                  <a:gd name="connsiteY1" fmla="*/ 81028 h 84317"/>
                  <a:gd name="connsiteX2" fmla="*/ 75097 w 160966"/>
                  <a:gd name="connsiteY2" fmla="*/ 69915 h 84317"/>
                  <a:gd name="connsiteX3" fmla="*/ 160822 w 160966"/>
                  <a:gd name="connsiteY3" fmla="*/ 82615 h 84317"/>
                  <a:gd name="connsiteX4" fmla="*/ 94147 w 160966"/>
                  <a:gd name="connsiteY4" fmla="*/ 66740 h 84317"/>
                  <a:gd name="connsiteX5" fmla="*/ 41760 w 160966"/>
                  <a:gd name="connsiteY5" fmla="*/ 66740 h 84317"/>
                  <a:gd name="connsiteX6" fmla="*/ 485 w 160966"/>
                  <a:gd name="connsiteY6" fmla="*/ 65 h 8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966" h="84317">
                    <a:moveTo>
                      <a:pt x="485" y="65"/>
                    </a:moveTo>
                    <a:cubicBezTo>
                      <a:pt x="-2690" y="2446"/>
                      <a:pt x="10275" y="69386"/>
                      <a:pt x="22710" y="81028"/>
                    </a:cubicBezTo>
                    <a:cubicBezTo>
                      <a:pt x="35145" y="92670"/>
                      <a:pt x="52078" y="69651"/>
                      <a:pt x="75097" y="69915"/>
                    </a:cubicBezTo>
                    <a:cubicBezTo>
                      <a:pt x="98116" y="70179"/>
                      <a:pt x="157647" y="83144"/>
                      <a:pt x="160822" y="82615"/>
                    </a:cubicBezTo>
                    <a:cubicBezTo>
                      <a:pt x="163997" y="82086"/>
                      <a:pt x="113991" y="69386"/>
                      <a:pt x="94147" y="66740"/>
                    </a:cubicBezTo>
                    <a:cubicBezTo>
                      <a:pt x="74303" y="64094"/>
                      <a:pt x="55783" y="72032"/>
                      <a:pt x="41760" y="66740"/>
                    </a:cubicBezTo>
                    <a:cubicBezTo>
                      <a:pt x="27737" y="61448"/>
                      <a:pt x="3660" y="-2316"/>
                      <a:pt x="485" y="6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CA50DF92-253E-4407-AB6B-9CB18F3B5A2C}"/>
                  </a:ext>
                </a:extLst>
              </p:cNvPr>
              <p:cNvSpPr/>
              <p:nvPr/>
            </p:nvSpPr>
            <p:spPr>
              <a:xfrm>
                <a:off x="5609896" y="3617782"/>
                <a:ext cx="218634" cy="171582"/>
              </a:xfrm>
              <a:custGeom>
                <a:avLst/>
                <a:gdLst>
                  <a:gd name="connsiteX0" fmla="*/ 329 w 218634"/>
                  <a:gd name="connsiteY0" fmla="*/ 131 h 171582"/>
                  <a:gd name="connsiteX1" fmla="*/ 19379 w 218634"/>
                  <a:gd name="connsiteY1" fmla="*/ 130306 h 171582"/>
                  <a:gd name="connsiteX2" fmla="*/ 28904 w 218634"/>
                  <a:gd name="connsiteY2" fmla="*/ 101731 h 171582"/>
                  <a:gd name="connsiteX3" fmla="*/ 128917 w 218634"/>
                  <a:gd name="connsiteY3" fmla="*/ 81093 h 171582"/>
                  <a:gd name="connsiteX4" fmla="*/ 149554 w 218634"/>
                  <a:gd name="connsiteY4" fmla="*/ 128718 h 171582"/>
                  <a:gd name="connsiteX5" fmla="*/ 217817 w 218634"/>
                  <a:gd name="connsiteY5" fmla="*/ 171581 h 171582"/>
                  <a:gd name="connsiteX6" fmla="*/ 186067 w 218634"/>
                  <a:gd name="connsiteY6" fmla="*/ 130306 h 171582"/>
                  <a:gd name="connsiteX7" fmla="*/ 168604 w 218634"/>
                  <a:gd name="connsiteY7" fmla="*/ 87443 h 171582"/>
                  <a:gd name="connsiteX8" fmla="*/ 106692 w 218634"/>
                  <a:gd name="connsiteY8" fmla="*/ 82681 h 171582"/>
                  <a:gd name="connsiteX9" fmla="*/ 36842 w 218634"/>
                  <a:gd name="connsiteY9" fmla="*/ 104906 h 171582"/>
                  <a:gd name="connsiteX10" fmla="*/ 329 w 218634"/>
                  <a:gd name="connsiteY10" fmla="*/ 131 h 17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634" h="171582">
                    <a:moveTo>
                      <a:pt x="329" y="131"/>
                    </a:moveTo>
                    <a:cubicBezTo>
                      <a:pt x="-2581" y="4364"/>
                      <a:pt x="14617" y="113373"/>
                      <a:pt x="19379" y="130306"/>
                    </a:cubicBezTo>
                    <a:cubicBezTo>
                      <a:pt x="24141" y="147239"/>
                      <a:pt x="10648" y="109933"/>
                      <a:pt x="28904" y="101731"/>
                    </a:cubicBezTo>
                    <a:cubicBezTo>
                      <a:pt x="47160" y="93529"/>
                      <a:pt x="108809" y="76595"/>
                      <a:pt x="128917" y="81093"/>
                    </a:cubicBezTo>
                    <a:cubicBezTo>
                      <a:pt x="149025" y="85591"/>
                      <a:pt x="134737" y="113637"/>
                      <a:pt x="149554" y="128718"/>
                    </a:cubicBezTo>
                    <a:cubicBezTo>
                      <a:pt x="164371" y="143799"/>
                      <a:pt x="211732" y="171316"/>
                      <a:pt x="217817" y="171581"/>
                    </a:cubicBezTo>
                    <a:cubicBezTo>
                      <a:pt x="223902" y="171846"/>
                      <a:pt x="194269" y="144329"/>
                      <a:pt x="186067" y="130306"/>
                    </a:cubicBezTo>
                    <a:cubicBezTo>
                      <a:pt x="177865" y="116283"/>
                      <a:pt x="181833" y="95380"/>
                      <a:pt x="168604" y="87443"/>
                    </a:cubicBezTo>
                    <a:cubicBezTo>
                      <a:pt x="155375" y="79506"/>
                      <a:pt x="128652" y="79771"/>
                      <a:pt x="106692" y="82681"/>
                    </a:cubicBezTo>
                    <a:cubicBezTo>
                      <a:pt x="84732" y="85591"/>
                      <a:pt x="52982" y="114960"/>
                      <a:pt x="36842" y="104906"/>
                    </a:cubicBezTo>
                    <a:cubicBezTo>
                      <a:pt x="20702" y="94852"/>
                      <a:pt x="3239" y="-4102"/>
                      <a:pt x="329" y="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25B498B2-6A61-4360-9B9F-E7AAF25A1F2E}"/>
                  </a:ext>
                </a:extLst>
              </p:cNvPr>
              <p:cNvSpPr/>
              <p:nvPr/>
            </p:nvSpPr>
            <p:spPr>
              <a:xfrm>
                <a:off x="5567363" y="3785274"/>
                <a:ext cx="238004" cy="181936"/>
              </a:xfrm>
              <a:custGeom>
                <a:avLst/>
                <a:gdLst>
                  <a:gd name="connsiteX0" fmla="*/ 0 w 238004"/>
                  <a:gd name="connsiteY0" fmla="*/ 7264 h 181936"/>
                  <a:gd name="connsiteX1" fmla="*/ 155575 w 238004"/>
                  <a:gd name="connsiteY1" fmla="*/ 914 h 181936"/>
                  <a:gd name="connsiteX2" fmla="*/ 180975 w 238004"/>
                  <a:gd name="connsiteY2" fmla="*/ 26314 h 181936"/>
                  <a:gd name="connsiteX3" fmla="*/ 214312 w 238004"/>
                  <a:gd name="connsiteY3" fmla="*/ 35839 h 181936"/>
                  <a:gd name="connsiteX4" fmla="*/ 214312 w 238004"/>
                  <a:gd name="connsiteY4" fmla="*/ 81876 h 181936"/>
                  <a:gd name="connsiteX5" fmla="*/ 209550 w 238004"/>
                  <a:gd name="connsiteY5" fmla="*/ 181889 h 181936"/>
                  <a:gd name="connsiteX6" fmla="*/ 227012 w 238004"/>
                  <a:gd name="connsiteY6" fmla="*/ 94576 h 181936"/>
                  <a:gd name="connsiteX7" fmla="*/ 233362 w 238004"/>
                  <a:gd name="connsiteY7" fmla="*/ 61239 h 181936"/>
                  <a:gd name="connsiteX8" fmla="*/ 155575 w 238004"/>
                  <a:gd name="connsiteY8" fmla="*/ 23139 h 181936"/>
                  <a:gd name="connsiteX9" fmla="*/ 0 w 238004"/>
                  <a:gd name="connsiteY9" fmla="*/ 7264 h 181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004" h="181936">
                    <a:moveTo>
                      <a:pt x="0" y="7264"/>
                    </a:moveTo>
                    <a:cubicBezTo>
                      <a:pt x="0" y="3560"/>
                      <a:pt x="125412" y="-2261"/>
                      <a:pt x="155575" y="914"/>
                    </a:cubicBezTo>
                    <a:cubicBezTo>
                      <a:pt x="185738" y="4089"/>
                      <a:pt x="171186" y="20493"/>
                      <a:pt x="180975" y="26314"/>
                    </a:cubicBezTo>
                    <a:cubicBezTo>
                      <a:pt x="190764" y="32135"/>
                      <a:pt x="208756" y="26579"/>
                      <a:pt x="214312" y="35839"/>
                    </a:cubicBezTo>
                    <a:cubicBezTo>
                      <a:pt x="219868" y="45099"/>
                      <a:pt x="215106" y="57534"/>
                      <a:pt x="214312" y="81876"/>
                    </a:cubicBezTo>
                    <a:cubicBezTo>
                      <a:pt x="213518" y="106218"/>
                      <a:pt x="207433" y="179772"/>
                      <a:pt x="209550" y="181889"/>
                    </a:cubicBezTo>
                    <a:cubicBezTo>
                      <a:pt x="211667" y="184006"/>
                      <a:pt x="223043" y="114684"/>
                      <a:pt x="227012" y="94576"/>
                    </a:cubicBezTo>
                    <a:cubicBezTo>
                      <a:pt x="230981" y="74468"/>
                      <a:pt x="245268" y="73145"/>
                      <a:pt x="233362" y="61239"/>
                    </a:cubicBezTo>
                    <a:cubicBezTo>
                      <a:pt x="221456" y="49333"/>
                      <a:pt x="197908" y="31076"/>
                      <a:pt x="155575" y="23139"/>
                    </a:cubicBezTo>
                    <a:cubicBezTo>
                      <a:pt x="113242" y="15202"/>
                      <a:pt x="0" y="10968"/>
                      <a:pt x="0" y="726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09885B4F-17F7-4777-9753-3D818438D728}"/>
                  </a:ext>
                </a:extLst>
              </p:cNvPr>
              <p:cNvSpPr/>
              <p:nvPr/>
            </p:nvSpPr>
            <p:spPr>
              <a:xfrm>
                <a:off x="5495897" y="3788484"/>
                <a:ext cx="283376" cy="186986"/>
              </a:xfrm>
              <a:custGeom>
                <a:avLst/>
                <a:gdLst>
                  <a:gd name="connsiteX0" fmla="*/ 28 w 283376"/>
                  <a:gd name="connsiteY0" fmla="*/ 135816 h 186986"/>
                  <a:gd name="connsiteX1" fmla="*/ 58766 w 283376"/>
                  <a:gd name="connsiteY1" fmla="*/ 879 h 186986"/>
                  <a:gd name="connsiteX2" fmla="*/ 85753 w 283376"/>
                  <a:gd name="connsiteY2" fmla="*/ 77079 h 186986"/>
                  <a:gd name="connsiteX3" fmla="*/ 157191 w 283376"/>
                  <a:gd name="connsiteY3" fmla="*/ 67554 h 186986"/>
                  <a:gd name="connsiteX4" fmla="*/ 200053 w 283376"/>
                  <a:gd name="connsiteY4" fmla="*/ 37391 h 186986"/>
                  <a:gd name="connsiteX5" fmla="*/ 215928 w 283376"/>
                  <a:gd name="connsiteY5" fmla="*/ 16754 h 186986"/>
                  <a:gd name="connsiteX6" fmla="*/ 220691 w 283376"/>
                  <a:gd name="connsiteY6" fmla="*/ 67554 h 186986"/>
                  <a:gd name="connsiteX7" fmla="*/ 258791 w 283376"/>
                  <a:gd name="connsiteY7" fmla="*/ 56441 h 186986"/>
                  <a:gd name="connsiteX8" fmla="*/ 249266 w 283376"/>
                  <a:gd name="connsiteY8" fmla="*/ 100891 h 186986"/>
                  <a:gd name="connsiteX9" fmla="*/ 257203 w 283376"/>
                  <a:gd name="connsiteY9" fmla="*/ 85016 h 186986"/>
                  <a:gd name="connsiteX10" fmla="*/ 271491 w 283376"/>
                  <a:gd name="connsiteY10" fmla="*/ 148516 h 186986"/>
                  <a:gd name="connsiteX11" fmla="*/ 282603 w 283376"/>
                  <a:gd name="connsiteY11" fmla="*/ 186616 h 186986"/>
                  <a:gd name="connsiteX12" fmla="*/ 249266 w 283376"/>
                  <a:gd name="connsiteY12" fmla="*/ 126291 h 186986"/>
                  <a:gd name="connsiteX13" fmla="*/ 238153 w 283376"/>
                  <a:gd name="connsiteY13" fmla="*/ 48504 h 186986"/>
                  <a:gd name="connsiteX14" fmla="*/ 185766 w 283376"/>
                  <a:gd name="connsiteY14" fmla="*/ 43741 h 186986"/>
                  <a:gd name="connsiteX15" fmla="*/ 93691 w 283376"/>
                  <a:gd name="connsiteY15" fmla="*/ 61204 h 186986"/>
                  <a:gd name="connsiteX16" fmla="*/ 66703 w 283376"/>
                  <a:gd name="connsiteY16" fmla="*/ 35804 h 186986"/>
                  <a:gd name="connsiteX17" fmla="*/ 28 w 283376"/>
                  <a:gd name="connsiteY17" fmla="*/ 135816 h 18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3376" h="186986">
                    <a:moveTo>
                      <a:pt x="28" y="135816"/>
                    </a:moveTo>
                    <a:cubicBezTo>
                      <a:pt x="-1295" y="129995"/>
                      <a:pt x="44479" y="10668"/>
                      <a:pt x="58766" y="879"/>
                    </a:cubicBezTo>
                    <a:cubicBezTo>
                      <a:pt x="73053" y="-8910"/>
                      <a:pt x="69349" y="65967"/>
                      <a:pt x="85753" y="77079"/>
                    </a:cubicBezTo>
                    <a:cubicBezTo>
                      <a:pt x="102157" y="88191"/>
                      <a:pt x="138141" y="74169"/>
                      <a:pt x="157191" y="67554"/>
                    </a:cubicBezTo>
                    <a:cubicBezTo>
                      <a:pt x="176241" y="60939"/>
                      <a:pt x="190264" y="45858"/>
                      <a:pt x="200053" y="37391"/>
                    </a:cubicBezTo>
                    <a:cubicBezTo>
                      <a:pt x="209842" y="28924"/>
                      <a:pt x="212488" y="11727"/>
                      <a:pt x="215928" y="16754"/>
                    </a:cubicBezTo>
                    <a:cubicBezTo>
                      <a:pt x="219368" y="21781"/>
                      <a:pt x="213547" y="60940"/>
                      <a:pt x="220691" y="67554"/>
                    </a:cubicBezTo>
                    <a:cubicBezTo>
                      <a:pt x="227835" y="74168"/>
                      <a:pt x="254029" y="50885"/>
                      <a:pt x="258791" y="56441"/>
                    </a:cubicBezTo>
                    <a:cubicBezTo>
                      <a:pt x="263553" y="61997"/>
                      <a:pt x="249531" y="96129"/>
                      <a:pt x="249266" y="100891"/>
                    </a:cubicBezTo>
                    <a:cubicBezTo>
                      <a:pt x="249001" y="105653"/>
                      <a:pt x="253499" y="77079"/>
                      <a:pt x="257203" y="85016"/>
                    </a:cubicBezTo>
                    <a:cubicBezTo>
                      <a:pt x="260907" y="92953"/>
                      <a:pt x="267258" y="131583"/>
                      <a:pt x="271491" y="148516"/>
                    </a:cubicBezTo>
                    <a:cubicBezTo>
                      <a:pt x="275724" y="165449"/>
                      <a:pt x="286307" y="190320"/>
                      <a:pt x="282603" y="186616"/>
                    </a:cubicBezTo>
                    <a:cubicBezTo>
                      <a:pt x="278899" y="182912"/>
                      <a:pt x="256674" y="149309"/>
                      <a:pt x="249266" y="126291"/>
                    </a:cubicBezTo>
                    <a:cubicBezTo>
                      <a:pt x="241858" y="103273"/>
                      <a:pt x="248736" y="62262"/>
                      <a:pt x="238153" y="48504"/>
                    </a:cubicBezTo>
                    <a:cubicBezTo>
                      <a:pt x="227570" y="34746"/>
                      <a:pt x="209843" y="41624"/>
                      <a:pt x="185766" y="43741"/>
                    </a:cubicBezTo>
                    <a:cubicBezTo>
                      <a:pt x="161689" y="45858"/>
                      <a:pt x="113535" y="62527"/>
                      <a:pt x="93691" y="61204"/>
                    </a:cubicBezTo>
                    <a:cubicBezTo>
                      <a:pt x="73847" y="59881"/>
                      <a:pt x="80990" y="28660"/>
                      <a:pt x="66703" y="35804"/>
                    </a:cubicBezTo>
                    <a:cubicBezTo>
                      <a:pt x="52416" y="42948"/>
                      <a:pt x="1351" y="141637"/>
                      <a:pt x="28" y="1358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0ECF5D28-84F0-4D9D-BC48-4C38B3B4A5F2}"/>
                  </a:ext>
                </a:extLst>
              </p:cNvPr>
              <p:cNvSpPr/>
              <p:nvPr/>
            </p:nvSpPr>
            <p:spPr>
              <a:xfrm>
                <a:off x="5760972" y="3729769"/>
                <a:ext cx="196417" cy="314231"/>
              </a:xfrm>
              <a:custGeom>
                <a:avLst/>
                <a:gdLst>
                  <a:gd name="connsiteX0" fmla="*/ 192153 w 196417"/>
                  <a:gd name="connsiteY0" fmla="*/ 4031 h 314231"/>
                  <a:gd name="connsiteX1" fmla="*/ 3241 w 196417"/>
                  <a:gd name="connsiteY1" fmla="*/ 310419 h 314231"/>
                  <a:gd name="connsiteX2" fmla="*/ 73091 w 196417"/>
                  <a:gd name="connsiteY2" fmla="*/ 177069 h 314231"/>
                  <a:gd name="connsiteX3" fmla="*/ 77853 w 196417"/>
                  <a:gd name="connsiteY3" fmla="*/ 199294 h 314231"/>
                  <a:gd name="connsiteX4" fmla="*/ 130241 w 196417"/>
                  <a:gd name="connsiteY4" fmla="*/ 137381 h 314231"/>
                  <a:gd name="connsiteX5" fmla="*/ 192153 w 196417"/>
                  <a:gd name="connsiteY5" fmla="*/ 4031 h 314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417" h="314231">
                    <a:moveTo>
                      <a:pt x="192153" y="4031"/>
                    </a:moveTo>
                    <a:cubicBezTo>
                      <a:pt x="170986" y="32871"/>
                      <a:pt x="23085" y="281579"/>
                      <a:pt x="3241" y="310419"/>
                    </a:cubicBezTo>
                    <a:cubicBezTo>
                      <a:pt x="-16603" y="339259"/>
                      <a:pt x="60656" y="195590"/>
                      <a:pt x="73091" y="177069"/>
                    </a:cubicBezTo>
                    <a:cubicBezTo>
                      <a:pt x="85526" y="158548"/>
                      <a:pt x="68328" y="205909"/>
                      <a:pt x="77853" y="199294"/>
                    </a:cubicBezTo>
                    <a:cubicBezTo>
                      <a:pt x="87378" y="192679"/>
                      <a:pt x="110662" y="165162"/>
                      <a:pt x="130241" y="137381"/>
                    </a:cubicBezTo>
                    <a:cubicBezTo>
                      <a:pt x="149820" y="109600"/>
                      <a:pt x="213320" y="-24809"/>
                      <a:pt x="192153" y="40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FDBAAEB7-5F65-4B08-AEC4-56DE72C90CE5}"/>
                  </a:ext>
                </a:extLst>
              </p:cNvPr>
              <p:cNvSpPr/>
              <p:nvPr/>
            </p:nvSpPr>
            <p:spPr>
              <a:xfrm>
                <a:off x="5483588" y="3856931"/>
                <a:ext cx="288601" cy="186779"/>
              </a:xfrm>
              <a:custGeom>
                <a:avLst/>
                <a:gdLst>
                  <a:gd name="connsiteX0" fmla="*/ 1225 w 288601"/>
                  <a:gd name="connsiteY0" fmla="*/ 67369 h 186779"/>
                  <a:gd name="connsiteX1" fmla="*/ 91712 w 288601"/>
                  <a:gd name="connsiteY1" fmla="*/ 3869 h 186779"/>
                  <a:gd name="connsiteX2" fmla="*/ 245700 w 288601"/>
                  <a:gd name="connsiteY2" fmla="*/ 11807 h 186779"/>
                  <a:gd name="connsiteX3" fmla="*/ 223475 w 288601"/>
                  <a:gd name="connsiteY3" fmla="*/ 51494 h 186779"/>
                  <a:gd name="connsiteX4" fmla="*/ 280625 w 288601"/>
                  <a:gd name="connsiteY4" fmla="*/ 108644 h 186779"/>
                  <a:gd name="connsiteX5" fmla="*/ 282212 w 288601"/>
                  <a:gd name="connsiteY5" fmla="*/ 186432 h 186779"/>
                  <a:gd name="connsiteX6" fmla="*/ 285387 w 288601"/>
                  <a:gd name="connsiteY6" fmla="*/ 134044 h 186779"/>
                  <a:gd name="connsiteX7" fmla="*/ 231412 w 288601"/>
                  <a:gd name="connsiteY7" fmla="*/ 59432 h 186779"/>
                  <a:gd name="connsiteX8" fmla="*/ 207600 w 288601"/>
                  <a:gd name="connsiteY8" fmla="*/ 27682 h 186779"/>
                  <a:gd name="connsiteX9" fmla="*/ 155212 w 288601"/>
                  <a:gd name="connsiteY9" fmla="*/ 19744 h 186779"/>
                  <a:gd name="connsiteX10" fmla="*/ 1225 w 288601"/>
                  <a:gd name="connsiteY10" fmla="*/ 67369 h 18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1" h="186779">
                    <a:moveTo>
                      <a:pt x="1225" y="67369"/>
                    </a:moveTo>
                    <a:cubicBezTo>
                      <a:pt x="-9358" y="64723"/>
                      <a:pt x="50966" y="13129"/>
                      <a:pt x="91712" y="3869"/>
                    </a:cubicBezTo>
                    <a:cubicBezTo>
                      <a:pt x="132458" y="-5391"/>
                      <a:pt x="223740" y="3870"/>
                      <a:pt x="245700" y="11807"/>
                    </a:cubicBezTo>
                    <a:cubicBezTo>
                      <a:pt x="267660" y="19744"/>
                      <a:pt x="217654" y="35355"/>
                      <a:pt x="223475" y="51494"/>
                    </a:cubicBezTo>
                    <a:cubicBezTo>
                      <a:pt x="229296" y="67633"/>
                      <a:pt x="270836" y="86154"/>
                      <a:pt x="280625" y="108644"/>
                    </a:cubicBezTo>
                    <a:cubicBezTo>
                      <a:pt x="290414" y="131134"/>
                      <a:pt x="281418" y="182199"/>
                      <a:pt x="282212" y="186432"/>
                    </a:cubicBezTo>
                    <a:cubicBezTo>
                      <a:pt x="283006" y="190665"/>
                      <a:pt x="293854" y="155211"/>
                      <a:pt x="285387" y="134044"/>
                    </a:cubicBezTo>
                    <a:cubicBezTo>
                      <a:pt x="276920" y="112877"/>
                      <a:pt x="244377" y="77159"/>
                      <a:pt x="231412" y="59432"/>
                    </a:cubicBezTo>
                    <a:cubicBezTo>
                      <a:pt x="218448" y="41705"/>
                      <a:pt x="220300" y="34297"/>
                      <a:pt x="207600" y="27682"/>
                    </a:cubicBezTo>
                    <a:cubicBezTo>
                      <a:pt x="194900" y="21067"/>
                      <a:pt x="186168" y="14981"/>
                      <a:pt x="155212" y="19744"/>
                    </a:cubicBezTo>
                    <a:cubicBezTo>
                      <a:pt x="124256" y="24507"/>
                      <a:pt x="11808" y="70015"/>
                      <a:pt x="1225" y="673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60DE709A-40F5-4EF9-8D32-C8300FEB65F6}"/>
                  </a:ext>
                </a:extLst>
              </p:cNvPr>
              <p:cNvSpPr/>
              <p:nvPr/>
            </p:nvSpPr>
            <p:spPr>
              <a:xfrm>
                <a:off x="5486382" y="3935924"/>
                <a:ext cx="295306" cy="122347"/>
              </a:xfrm>
              <a:custGeom>
                <a:avLst/>
                <a:gdLst>
                  <a:gd name="connsiteX0" fmla="*/ 18 w 295306"/>
                  <a:gd name="connsiteY0" fmla="*/ 1076 h 122347"/>
                  <a:gd name="connsiteX1" fmla="*/ 77806 w 295306"/>
                  <a:gd name="connsiteY1" fmla="*/ 120139 h 122347"/>
                  <a:gd name="connsiteX2" fmla="*/ 22243 w 295306"/>
                  <a:gd name="connsiteY2" fmla="*/ 72514 h 122347"/>
                  <a:gd name="connsiteX3" fmla="*/ 152418 w 295306"/>
                  <a:gd name="connsiteY3" fmla="*/ 120139 h 122347"/>
                  <a:gd name="connsiteX4" fmla="*/ 247668 w 295306"/>
                  <a:gd name="connsiteY4" fmla="*/ 102676 h 122347"/>
                  <a:gd name="connsiteX5" fmla="*/ 295293 w 295306"/>
                  <a:gd name="connsiteY5" fmla="*/ 1076 h 122347"/>
                  <a:gd name="connsiteX6" fmla="*/ 252431 w 295306"/>
                  <a:gd name="connsiteY6" fmla="*/ 47114 h 122347"/>
                  <a:gd name="connsiteX7" fmla="*/ 244493 w 295306"/>
                  <a:gd name="connsiteY7" fmla="*/ 12189 h 122347"/>
                  <a:gd name="connsiteX8" fmla="*/ 231793 w 295306"/>
                  <a:gd name="connsiteY8" fmla="*/ 89976 h 122347"/>
                  <a:gd name="connsiteX9" fmla="*/ 179406 w 295306"/>
                  <a:gd name="connsiteY9" fmla="*/ 93151 h 122347"/>
                  <a:gd name="connsiteX10" fmla="*/ 71456 w 295306"/>
                  <a:gd name="connsiteY10" fmla="*/ 75689 h 122347"/>
                  <a:gd name="connsiteX11" fmla="*/ 18 w 295306"/>
                  <a:gd name="connsiteY11" fmla="*/ 1076 h 12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5306" h="122347">
                    <a:moveTo>
                      <a:pt x="18" y="1076"/>
                    </a:moveTo>
                    <a:cubicBezTo>
                      <a:pt x="1076" y="8484"/>
                      <a:pt x="74102" y="108233"/>
                      <a:pt x="77806" y="120139"/>
                    </a:cubicBezTo>
                    <a:cubicBezTo>
                      <a:pt x="81510" y="132045"/>
                      <a:pt x="9808" y="72514"/>
                      <a:pt x="22243" y="72514"/>
                    </a:cubicBezTo>
                    <a:cubicBezTo>
                      <a:pt x="34678" y="72514"/>
                      <a:pt x="114847" y="115112"/>
                      <a:pt x="152418" y="120139"/>
                    </a:cubicBezTo>
                    <a:cubicBezTo>
                      <a:pt x="189989" y="125166"/>
                      <a:pt x="223855" y="122520"/>
                      <a:pt x="247668" y="102676"/>
                    </a:cubicBezTo>
                    <a:cubicBezTo>
                      <a:pt x="271481" y="82832"/>
                      <a:pt x="294499" y="10336"/>
                      <a:pt x="295293" y="1076"/>
                    </a:cubicBezTo>
                    <a:cubicBezTo>
                      <a:pt x="296087" y="-8184"/>
                      <a:pt x="260898" y="45262"/>
                      <a:pt x="252431" y="47114"/>
                    </a:cubicBezTo>
                    <a:cubicBezTo>
                      <a:pt x="243964" y="48966"/>
                      <a:pt x="247933" y="5045"/>
                      <a:pt x="244493" y="12189"/>
                    </a:cubicBezTo>
                    <a:cubicBezTo>
                      <a:pt x="241053" y="19333"/>
                      <a:pt x="242641" y="76482"/>
                      <a:pt x="231793" y="89976"/>
                    </a:cubicBezTo>
                    <a:cubicBezTo>
                      <a:pt x="220945" y="103470"/>
                      <a:pt x="206129" y="95532"/>
                      <a:pt x="179406" y="93151"/>
                    </a:cubicBezTo>
                    <a:cubicBezTo>
                      <a:pt x="152683" y="90770"/>
                      <a:pt x="98708" y="87066"/>
                      <a:pt x="71456" y="75689"/>
                    </a:cubicBezTo>
                    <a:cubicBezTo>
                      <a:pt x="44204" y="64312"/>
                      <a:pt x="-1040" y="-6332"/>
                      <a:pt x="18" y="107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7522EDE5-2C74-4EBD-85B4-22C04A075D9E}"/>
                  </a:ext>
                </a:extLst>
              </p:cNvPr>
              <p:cNvSpPr/>
              <p:nvPr/>
            </p:nvSpPr>
            <p:spPr>
              <a:xfrm>
                <a:off x="5608101" y="2669615"/>
                <a:ext cx="263169" cy="534738"/>
              </a:xfrm>
              <a:custGeom>
                <a:avLst/>
                <a:gdLst>
                  <a:gd name="connsiteX0" fmla="*/ 259299 w 263169"/>
                  <a:gd name="connsiteY0" fmla="*/ 3735 h 534738"/>
                  <a:gd name="connsiteX1" fmla="*/ 173574 w 263169"/>
                  <a:gd name="connsiteY1" fmla="*/ 89460 h 534738"/>
                  <a:gd name="connsiteX2" fmla="*/ 32287 w 263169"/>
                  <a:gd name="connsiteY2" fmla="*/ 265673 h 534738"/>
                  <a:gd name="connsiteX3" fmla="*/ 148174 w 263169"/>
                  <a:gd name="connsiteY3" fmla="*/ 125973 h 534738"/>
                  <a:gd name="connsiteX4" fmla="*/ 102137 w 263169"/>
                  <a:gd name="connsiteY4" fmla="*/ 232335 h 534738"/>
                  <a:gd name="connsiteX5" fmla="*/ 119599 w 263169"/>
                  <a:gd name="connsiteY5" fmla="*/ 405373 h 534738"/>
                  <a:gd name="connsiteX6" fmla="*/ 133887 w 263169"/>
                  <a:gd name="connsiteY6" fmla="*/ 287898 h 534738"/>
                  <a:gd name="connsiteX7" fmla="*/ 35462 w 263169"/>
                  <a:gd name="connsiteY7" fmla="*/ 499035 h 534738"/>
                  <a:gd name="connsiteX8" fmla="*/ 22762 w 263169"/>
                  <a:gd name="connsiteY8" fmla="*/ 514910 h 534738"/>
                  <a:gd name="connsiteX9" fmla="*/ 91024 w 263169"/>
                  <a:gd name="connsiteY9" fmla="*/ 297423 h 534738"/>
                  <a:gd name="connsiteX10" fmla="*/ 2124 w 263169"/>
                  <a:gd name="connsiteY10" fmla="*/ 330760 h 534738"/>
                  <a:gd name="connsiteX11" fmla="*/ 48162 w 263169"/>
                  <a:gd name="connsiteY11" fmla="*/ 206935 h 534738"/>
                  <a:gd name="connsiteX12" fmla="*/ 259299 w 263169"/>
                  <a:gd name="connsiteY12" fmla="*/ 3735 h 53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3169" h="534738">
                    <a:moveTo>
                      <a:pt x="259299" y="3735"/>
                    </a:moveTo>
                    <a:cubicBezTo>
                      <a:pt x="280201" y="-15844"/>
                      <a:pt x="211409" y="45804"/>
                      <a:pt x="173574" y="89460"/>
                    </a:cubicBezTo>
                    <a:cubicBezTo>
                      <a:pt x="135739" y="133116"/>
                      <a:pt x="36520" y="259588"/>
                      <a:pt x="32287" y="265673"/>
                    </a:cubicBezTo>
                    <a:cubicBezTo>
                      <a:pt x="28054" y="271758"/>
                      <a:pt x="136532" y="131529"/>
                      <a:pt x="148174" y="125973"/>
                    </a:cubicBezTo>
                    <a:cubicBezTo>
                      <a:pt x="159816" y="120417"/>
                      <a:pt x="106899" y="185768"/>
                      <a:pt x="102137" y="232335"/>
                    </a:cubicBezTo>
                    <a:cubicBezTo>
                      <a:pt x="97375" y="278902"/>
                      <a:pt x="114307" y="396113"/>
                      <a:pt x="119599" y="405373"/>
                    </a:cubicBezTo>
                    <a:cubicBezTo>
                      <a:pt x="124891" y="414633"/>
                      <a:pt x="147910" y="272288"/>
                      <a:pt x="133887" y="287898"/>
                    </a:cubicBezTo>
                    <a:cubicBezTo>
                      <a:pt x="119864" y="303508"/>
                      <a:pt x="53983" y="461200"/>
                      <a:pt x="35462" y="499035"/>
                    </a:cubicBezTo>
                    <a:cubicBezTo>
                      <a:pt x="16941" y="536870"/>
                      <a:pt x="13502" y="548512"/>
                      <a:pt x="22762" y="514910"/>
                    </a:cubicBezTo>
                    <a:cubicBezTo>
                      <a:pt x="32022" y="481308"/>
                      <a:pt x="94464" y="328115"/>
                      <a:pt x="91024" y="297423"/>
                    </a:cubicBezTo>
                    <a:cubicBezTo>
                      <a:pt x="87584" y="266731"/>
                      <a:pt x="9268" y="345841"/>
                      <a:pt x="2124" y="330760"/>
                    </a:cubicBezTo>
                    <a:cubicBezTo>
                      <a:pt x="-5020" y="315679"/>
                      <a:pt x="4770" y="255354"/>
                      <a:pt x="48162" y="206935"/>
                    </a:cubicBezTo>
                    <a:cubicBezTo>
                      <a:pt x="91554" y="158516"/>
                      <a:pt x="238397" y="23314"/>
                      <a:pt x="259299" y="37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BE275992-6C72-4AA9-A031-6BAA73BC224F}"/>
                  </a:ext>
                </a:extLst>
              </p:cNvPr>
              <p:cNvSpPr/>
              <p:nvPr/>
            </p:nvSpPr>
            <p:spPr>
              <a:xfrm>
                <a:off x="6201152" y="3063788"/>
                <a:ext cx="235505" cy="99702"/>
              </a:xfrm>
              <a:custGeom>
                <a:avLst/>
                <a:gdLst>
                  <a:gd name="connsiteX0" fmla="*/ 5973 w 235505"/>
                  <a:gd name="connsiteY0" fmla="*/ 87 h 99702"/>
                  <a:gd name="connsiteX1" fmla="*/ 234573 w 235505"/>
                  <a:gd name="connsiteY1" fmla="*/ 47712 h 99702"/>
                  <a:gd name="connsiteX2" fmla="*/ 91698 w 235505"/>
                  <a:gd name="connsiteY2" fmla="*/ 76287 h 99702"/>
                  <a:gd name="connsiteX3" fmla="*/ 218698 w 235505"/>
                  <a:gd name="connsiteY3" fmla="*/ 60412 h 99702"/>
                  <a:gd name="connsiteX4" fmla="*/ 72648 w 235505"/>
                  <a:gd name="connsiteY4" fmla="*/ 95337 h 99702"/>
                  <a:gd name="connsiteX5" fmla="*/ 136148 w 235505"/>
                  <a:gd name="connsiteY5" fmla="*/ 95337 h 99702"/>
                  <a:gd name="connsiteX6" fmla="*/ 72648 w 235505"/>
                  <a:gd name="connsiteY6" fmla="*/ 60412 h 99702"/>
                  <a:gd name="connsiteX7" fmla="*/ 5973 w 235505"/>
                  <a:gd name="connsiteY7" fmla="*/ 87 h 9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505" h="99702">
                    <a:moveTo>
                      <a:pt x="5973" y="87"/>
                    </a:moveTo>
                    <a:cubicBezTo>
                      <a:pt x="32961" y="-2030"/>
                      <a:pt x="220286" y="35012"/>
                      <a:pt x="234573" y="47712"/>
                    </a:cubicBezTo>
                    <a:cubicBezTo>
                      <a:pt x="248861" y="60412"/>
                      <a:pt x="94344" y="74170"/>
                      <a:pt x="91698" y="76287"/>
                    </a:cubicBezTo>
                    <a:cubicBezTo>
                      <a:pt x="89052" y="78404"/>
                      <a:pt x="221873" y="57237"/>
                      <a:pt x="218698" y="60412"/>
                    </a:cubicBezTo>
                    <a:cubicBezTo>
                      <a:pt x="215523" y="63587"/>
                      <a:pt x="86406" y="89516"/>
                      <a:pt x="72648" y="95337"/>
                    </a:cubicBezTo>
                    <a:cubicBezTo>
                      <a:pt x="58890" y="101158"/>
                      <a:pt x="136148" y="101158"/>
                      <a:pt x="136148" y="95337"/>
                    </a:cubicBezTo>
                    <a:cubicBezTo>
                      <a:pt x="136148" y="89516"/>
                      <a:pt x="94344" y="72054"/>
                      <a:pt x="72648" y="60412"/>
                    </a:cubicBezTo>
                    <a:cubicBezTo>
                      <a:pt x="50952" y="48770"/>
                      <a:pt x="-21015" y="2204"/>
                      <a:pt x="5973" y="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C820D2C5-8CA3-47C9-BE8A-476E601B55C1}"/>
                  </a:ext>
                </a:extLst>
              </p:cNvPr>
              <p:cNvSpPr/>
              <p:nvPr/>
            </p:nvSpPr>
            <p:spPr>
              <a:xfrm>
                <a:off x="6227715" y="3072750"/>
                <a:ext cx="244847" cy="86376"/>
              </a:xfrm>
              <a:custGeom>
                <a:avLst/>
                <a:gdLst>
                  <a:gd name="connsiteX0" fmla="*/ 65135 w 244847"/>
                  <a:gd name="connsiteY0" fmla="*/ 86375 h 86376"/>
                  <a:gd name="connsiteX1" fmla="*/ 244523 w 244847"/>
                  <a:gd name="connsiteY1" fmla="*/ 49863 h 86376"/>
                  <a:gd name="connsiteX2" fmla="*/ 106410 w 244847"/>
                  <a:gd name="connsiteY2" fmla="*/ 18113 h 86376"/>
                  <a:gd name="connsiteX3" fmla="*/ 48 w 244847"/>
                  <a:gd name="connsiteY3" fmla="*/ 650 h 86376"/>
                  <a:gd name="connsiteX4" fmla="*/ 119110 w 244847"/>
                  <a:gd name="connsiteY4" fmla="*/ 40338 h 86376"/>
                  <a:gd name="connsiteX5" fmla="*/ 142923 w 244847"/>
                  <a:gd name="connsiteY5" fmla="*/ 51450 h 86376"/>
                  <a:gd name="connsiteX6" fmla="*/ 65135 w 244847"/>
                  <a:gd name="connsiteY6" fmla="*/ 86375 h 8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847" h="86376">
                    <a:moveTo>
                      <a:pt x="65135" y="86375"/>
                    </a:moveTo>
                    <a:cubicBezTo>
                      <a:pt x="82068" y="86110"/>
                      <a:pt x="237644" y="61240"/>
                      <a:pt x="244523" y="49863"/>
                    </a:cubicBezTo>
                    <a:cubicBezTo>
                      <a:pt x="251402" y="38486"/>
                      <a:pt x="147156" y="26315"/>
                      <a:pt x="106410" y="18113"/>
                    </a:cubicBezTo>
                    <a:cubicBezTo>
                      <a:pt x="65664" y="9911"/>
                      <a:pt x="-2069" y="-3054"/>
                      <a:pt x="48" y="650"/>
                    </a:cubicBezTo>
                    <a:cubicBezTo>
                      <a:pt x="2165" y="4354"/>
                      <a:pt x="95298" y="31871"/>
                      <a:pt x="119110" y="40338"/>
                    </a:cubicBezTo>
                    <a:cubicBezTo>
                      <a:pt x="142922" y="48805"/>
                      <a:pt x="153771" y="50392"/>
                      <a:pt x="142923" y="51450"/>
                    </a:cubicBezTo>
                    <a:cubicBezTo>
                      <a:pt x="132075" y="52508"/>
                      <a:pt x="48202" y="86640"/>
                      <a:pt x="65135" y="863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541999FD-DFE9-4127-BF2B-0A84F60ACC52}"/>
                  </a:ext>
                </a:extLst>
              </p:cNvPr>
              <p:cNvSpPr/>
              <p:nvPr/>
            </p:nvSpPr>
            <p:spPr>
              <a:xfrm>
                <a:off x="6207051" y="3063624"/>
                <a:ext cx="211878" cy="140358"/>
              </a:xfrm>
              <a:custGeom>
                <a:avLst/>
                <a:gdLst>
                  <a:gd name="connsiteX0" fmla="*/ 74 w 211878"/>
                  <a:gd name="connsiteY0" fmla="*/ 3426 h 140358"/>
                  <a:gd name="connsiteX1" fmla="*/ 61987 w 211878"/>
                  <a:gd name="connsiteY1" fmla="*/ 136776 h 140358"/>
                  <a:gd name="connsiteX2" fmla="*/ 84212 w 211878"/>
                  <a:gd name="connsiteY2" fmla="*/ 98676 h 140358"/>
                  <a:gd name="connsiteX3" fmla="*/ 211212 w 211878"/>
                  <a:gd name="connsiteY3" fmla="*/ 60576 h 140358"/>
                  <a:gd name="connsiteX4" fmla="*/ 131837 w 211878"/>
                  <a:gd name="connsiteY4" fmla="*/ 60576 h 140358"/>
                  <a:gd name="connsiteX5" fmla="*/ 77862 w 211878"/>
                  <a:gd name="connsiteY5" fmla="*/ 52639 h 140358"/>
                  <a:gd name="connsiteX6" fmla="*/ 49287 w 211878"/>
                  <a:gd name="connsiteY6" fmla="*/ 38351 h 140358"/>
                  <a:gd name="connsiteX7" fmla="*/ 74 w 211878"/>
                  <a:gd name="connsiteY7" fmla="*/ 3426 h 14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878" h="140358">
                    <a:moveTo>
                      <a:pt x="74" y="3426"/>
                    </a:moveTo>
                    <a:cubicBezTo>
                      <a:pt x="2191" y="19830"/>
                      <a:pt x="47964" y="120901"/>
                      <a:pt x="61987" y="136776"/>
                    </a:cubicBezTo>
                    <a:cubicBezTo>
                      <a:pt x="76010" y="152651"/>
                      <a:pt x="59341" y="111376"/>
                      <a:pt x="84212" y="98676"/>
                    </a:cubicBezTo>
                    <a:cubicBezTo>
                      <a:pt x="109083" y="85976"/>
                      <a:pt x="203275" y="66926"/>
                      <a:pt x="211212" y="60576"/>
                    </a:cubicBezTo>
                    <a:cubicBezTo>
                      <a:pt x="219149" y="54226"/>
                      <a:pt x="154062" y="61899"/>
                      <a:pt x="131837" y="60576"/>
                    </a:cubicBezTo>
                    <a:cubicBezTo>
                      <a:pt x="109612" y="59253"/>
                      <a:pt x="91620" y="56343"/>
                      <a:pt x="77862" y="52639"/>
                    </a:cubicBezTo>
                    <a:cubicBezTo>
                      <a:pt x="64104" y="48935"/>
                      <a:pt x="49287" y="38351"/>
                      <a:pt x="49287" y="38351"/>
                    </a:cubicBezTo>
                    <a:cubicBezTo>
                      <a:pt x="41350" y="34647"/>
                      <a:pt x="-2043" y="-12978"/>
                      <a:pt x="74" y="34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588E11BF-0A92-4738-A525-BB942F1A5DD5}"/>
                  </a:ext>
                </a:extLst>
              </p:cNvPr>
              <p:cNvSpPr/>
              <p:nvPr/>
            </p:nvSpPr>
            <p:spPr>
              <a:xfrm>
                <a:off x="6186782" y="3318605"/>
                <a:ext cx="872021" cy="888617"/>
              </a:xfrm>
              <a:custGeom>
                <a:avLst/>
                <a:gdLst>
                  <a:gd name="connsiteX0" fmla="*/ 870185 w 872021"/>
                  <a:gd name="connsiteY0" fmla="*/ 4562 h 888617"/>
                  <a:gd name="connsiteX1" fmla="*/ 664868 w 872021"/>
                  <a:gd name="connsiteY1" fmla="*/ 292428 h 888617"/>
                  <a:gd name="connsiteX2" fmla="*/ 379118 w 872021"/>
                  <a:gd name="connsiteY2" fmla="*/ 493512 h 888617"/>
                  <a:gd name="connsiteX3" fmla="*/ 51035 w 872021"/>
                  <a:gd name="connsiteY3" fmla="*/ 709412 h 888617"/>
                  <a:gd name="connsiteX4" fmla="*/ 4468 w 872021"/>
                  <a:gd name="connsiteY4" fmla="*/ 749628 h 888617"/>
                  <a:gd name="connsiteX5" fmla="*/ 87018 w 872021"/>
                  <a:gd name="connsiteY5" fmla="*/ 696712 h 888617"/>
                  <a:gd name="connsiteX6" fmla="*/ 44685 w 872021"/>
                  <a:gd name="connsiteY6" fmla="*/ 724228 h 888617"/>
                  <a:gd name="connsiteX7" fmla="*/ 44685 w 872021"/>
                  <a:gd name="connsiteY7" fmla="*/ 880862 h 888617"/>
                  <a:gd name="connsiteX8" fmla="*/ 72201 w 872021"/>
                  <a:gd name="connsiteY8" fmla="*/ 762328 h 888617"/>
                  <a:gd name="connsiteX9" fmla="*/ 74318 w 872021"/>
                  <a:gd name="connsiteY9" fmla="*/ 840645 h 888617"/>
                  <a:gd name="connsiteX10" fmla="*/ 285985 w 872021"/>
                  <a:gd name="connsiteY10" fmla="*/ 741162 h 888617"/>
                  <a:gd name="connsiteX11" fmla="*/ 734718 w 872021"/>
                  <a:gd name="connsiteY11" fmla="*/ 423662 h 888617"/>
                  <a:gd name="connsiteX12" fmla="*/ 463785 w 872021"/>
                  <a:gd name="connsiteY12" fmla="*/ 626862 h 888617"/>
                  <a:gd name="connsiteX13" fmla="*/ 89135 w 872021"/>
                  <a:gd name="connsiteY13" fmla="*/ 882978 h 888617"/>
                  <a:gd name="connsiteX14" fmla="*/ 84901 w 872021"/>
                  <a:gd name="connsiteY14" fmla="*/ 796195 h 888617"/>
                  <a:gd name="connsiteX15" fmla="*/ 127235 w 872021"/>
                  <a:gd name="connsiteY15" fmla="*/ 705178 h 888617"/>
                  <a:gd name="connsiteX16" fmla="*/ 561151 w 872021"/>
                  <a:gd name="connsiteY16" fmla="*/ 415195 h 888617"/>
                  <a:gd name="connsiteX17" fmla="*/ 719901 w 872021"/>
                  <a:gd name="connsiteY17" fmla="*/ 288195 h 888617"/>
                  <a:gd name="connsiteX18" fmla="*/ 764351 w 872021"/>
                  <a:gd name="connsiteY18" fmla="*/ 125212 h 888617"/>
                  <a:gd name="connsiteX19" fmla="*/ 870185 w 872021"/>
                  <a:gd name="connsiteY19" fmla="*/ 4562 h 88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2021" h="888617">
                    <a:moveTo>
                      <a:pt x="870185" y="4562"/>
                    </a:moveTo>
                    <a:cubicBezTo>
                      <a:pt x="853605" y="32431"/>
                      <a:pt x="746712" y="210936"/>
                      <a:pt x="664868" y="292428"/>
                    </a:cubicBezTo>
                    <a:cubicBezTo>
                      <a:pt x="583024" y="373920"/>
                      <a:pt x="481423" y="424015"/>
                      <a:pt x="379118" y="493512"/>
                    </a:cubicBezTo>
                    <a:cubicBezTo>
                      <a:pt x="276813" y="563009"/>
                      <a:pt x="113477" y="666726"/>
                      <a:pt x="51035" y="709412"/>
                    </a:cubicBezTo>
                    <a:cubicBezTo>
                      <a:pt x="-11407" y="752098"/>
                      <a:pt x="-1529" y="751745"/>
                      <a:pt x="4468" y="749628"/>
                    </a:cubicBezTo>
                    <a:cubicBezTo>
                      <a:pt x="10465" y="747511"/>
                      <a:pt x="80315" y="700945"/>
                      <a:pt x="87018" y="696712"/>
                    </a:cubicBezTo>
                    <a:cubicBezTo>
                      <a:pt x="93721" y="692479"/>
                      <a:pt x="51740" y="693536"/>
                      <a:pt x="44685" y="724228"/>
                    </a:cubicBezTo>
                    <a:cubicBezTo>
                      <a:pt x="37630" y="754920"/>
                      <a:pt x="40099" y="874512"/>
                      <a:pt x="44685" y="880862"/>
                    </a:cubicBezTo>
                    <a:cubicBezTo>
                      <a:pt x="49271" y="887212"/>
                      <a:pt x="67262" y="769031"/>
                      <a:pt x="72201" y="762328"/>
                    </a:cubicBezTo>
                    <a:cubicBezTo>
                      <a:pt x="77140" y="755625"/>
                      <a:pt x="38687" y="844173"/>
                      <a:pt x="74318" y="840645"/>
                    </a:cubicBezTo>
                    <a:cubicBezTo>
                      <a:pt x="109949" y="837117"/>
                      <a:pt x="175918" y="810659"/>
                      <a:pt x="285985" y="741162"/>
                    </a:cubicBezTo>
                    <a:cubicBezTo>
                      <a:pt x="396052" y="671665"/>
                      <a:pt x="705085" y="442712"/>
                      <a:pt x="734718" y="423662"/>
                    </a:cubicBezTo>
                    <a:cubicBezTo>
                      <a:pt x="764351" y="404612"/>
                      <a:pt x="571382" y="550309"/>
                      <a:pt x="463785" y="626862"/>
                    </a:cubicBezTo>
                    <a:cubicBezTo>
                      <a:pt x="356188" y="703415"/>
                      <a:pt x="152282" y="854756"/>
                      <a:pt x="89135" y="882978"/>
                    </a:cubicBezTo>
                    <a:cubicBezTo>
                      <a:pt x="25988" y="911200"/>
                      <a:pt x="78551" y="825828"/>
                      <a:pt x="84901" y="796195"/>
                    </a:cubicBezTo>
                    <a:cubicBezTo>
                      <a:pt x="91251" y="766562"/>
                      <a:pt x="47860" y="768678"/>
                      <a:pt x="127235" y="705178"/>
                    </a:cubicBezTo>
                    <a:cubicBezTo>
                      <a:pt x="206610" y="641678"/>
                      <a:pt x="462373" y="484692"/>
                      <a:pt x="561151" y="415195"/>
                    </a:cubicBezTo>
                    <a:cubicBezTo>
                      <a:pt x="659929" y="345698"/>
                      <a:pt x="686034" y="336526"/>
                      <a:pt x="719901" y="288195"/>
                    </a:cubicBezTo>
                    <a:cubicBezTo>
                      <a:pt x="753768" y="239865"/>
                      <a:pt x="742479" y="166487"/>
                      <a:pt x="764351" y="125212"/>
                    </a:cubicBezTo>
                    <a:cubicBezTo>
                      <a:pt x="786223" y="83937"/>
                      <a:pt x="886765" y="-23307"/>
                      <a:pt x="870185" y="45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8412CEED-CC68-44FE-9F25-4B3E8A865A4B}"/>
                  </a:ext>
                </a:extLst>
              </p:cNvPr>
              <p:cNvSpPr/>
              <p:nvPr/>
            </p:nvSpPr>
            <p:spPr>
              <a:xfrm>
                <a:off x="6484555" y="3255433"/>
                <a:ext cx="650728" cy="790478"/>
              </a:xfrm>
              <a:custGeom>
                <a:avLst/>
                <a:gdLst>
                  <a:gd name="connsiteX0" fmla="*/ 650728 w 650728"/>
                  <a:gd name="connsiteY0" fmla="*/ 42334 h 790478"/>
                  <a:gd name="connsiteX1" fmla="*/ 631678 w 650728"/>
                  <a:gd name="connsiteY1" fmla="*/ 294217 h 790478"/>
                  <a:gd name="connsiteX2" fmla="*/ 574528 w 650728"/>
                  <a:gd name="connsiteY2" fmla="*/ 383117 h 790478"/>
                  <a:gd name="connsiteX3" fmla="*/ 5145 w 650728"/>
                  <a:gd name="connsiteY3" fmla="*/ 787400 h 790478"/>
                  <a:gd name="connsiteX4" fmla="*/ 278195 w 650728"/>
                  <a:gd name="connsiteY4" fmla="*/ 579967 h 790478"/>
                  <a:gd name="connsiteX5" fmla="*/ 547012 w 650728"/>
                  <a:gd name="connsiteY5" fmla="*/ 374650 h 790478"/>
                  <a:gd name="connsiteX6" fmla="*/ 610512 w 650728"/>
                  <a:gd name="connsiteY6" fmla="*/ 292100 h 790478"/>
                  <a:gd name="connsiteX7" fmla="*/ 602045 w 650728"/>
                  <a:gd name="connsiteY7" fmla="*/ 249767 h 790478"/>
                  <a:gd name="connsiteX8" fmla="*/ 602045 w 650728"/>
                  <a:gd name="connsiteY8" fmla="*/ 150284 h 790478"/>
                  <a:gd name="connsiteX9" fmla="*/ 595695 w 650728"/>
                  <a:gd name="connsiteY9" fmla="*/ 0 h 790478"/>
                  <a:gd name="connsiteX10" fmla="*/ 631678 w 650728"/>
                  <a:gd name="connsiteY10" fmla="*/ 152400 h 790478"/>
                  <a:gd name="connsiteX11" fmla="*/ 650728 w 650728"/>
                  <a:gd name="connsiteY11" fmla="*/ 42334 h 79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0728" h="790478">
                    <a:moveTo>
                      <a:pt x="650728" y="42334"/>
                    </a:moveTo>
                    <a:cubicBezTo>
                      <a:pt x="650728" y="65970"/>
                      <a:pt x="644378" y="237420"/>
                      <a:pt x="631678" y="294217"/>
                    </a:cubicBezTo>
                    <a:cubicBezTo>
                      <a:pt x="618978" y="351014"/>
                      <a:pt x="678950" y="300920"/>
                      <a:pt x="574528" y="383117"/>
                    </a:cubicBezTo>
                    <a:cubicBezTo>
                      <a:pt x="470106" y="465314"/>
                      <a:pt x="54534" y="754592"/>
                      <a:pt x="5145" y="787400"/>
                    </a:cubicBezTo>
                    <a:cubicBezTo>
                      <a:pt x="-44244" y="820208"/>
                      <a:pt x="278195" y="579967"/>
                      <a:pt x="278195" y="579967"/>
                    </a:cubicBezTo>
                    <a:cubicBezTo>
                      <a:pt x="368506" y="511175"/>
                      <a:pt x="491626" y="422628"/>
                      <a:pt x="547012" y="374650"/>
                    </a:cubicBezTo>
                    <a:cubicBezTo>
                      <a:pt x="602398" y="326672"/>
                      <a:pt x="601340" y="312914"/>
                      <a:pt x="610512" y="292100"/>
                    </a:cubicBezTo>
                    <a:cubicBezTo>
                      <a:pt x="619684" y="271286"/>
                      <a:pt x="603456" y="273403"/>
                      <a:pt x="602045" y="249767"/>
                    </a:cubicBezTo>
                    <a:cubicBezTo>
                      <a:pt x="600634" y="226131"/>
                      <a:pt x="603103" y="191912"/>
                      <a:pt x="602045" y="150284"/>
                    </a:cubicBezTo>
                    <a:cubicBezTo>
                      <a:pt x="600987" y="108656"/>
                      <a:pt x="590756" y="-353"/>
                      <a:pt x="595695" y="0"/>
                    </a:cubicBezTo>
                    <a:cubicBezTo>
                      <a:pt x="600634" y="353"/>
                      <a:pt x="623917" y="139700"/>
                      <a:pt x="631678" y="152400"/>
                    </a:cubicBezTo>
                    <a:cubicBezTo>
                      <a:pt x="639439" y="165100"/>
                      <a:pt x="650728" y="18698"/>
                      <a:pt x="650728" y="423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740E5680-5DD0-442A-B25C-334F1A9747D2}"/>
                  </a:ext>
                </a:extLst>
              </p:cNvPr>
              <p:cNvSpPr/>
              <p:nvPr/>
            </p:nvSpPr>
            <p:spPr>
              <a:xfrm>
                <a:off x="6249576" y="3274013"/>
                <a:ext cx="835995" cy="862309"/>
              </a:xfrm>
              <a:custGeom>
                <a:avLst/>
                <a:gdLst>
                  <a:gd name="connsiteX0" fmla="*/ 826441 w 835995"/>
                  <a:gd name="connsiteY0" fmla="*/ 144404 h 862309"/>
                  <a:gd name="connsiteX1" fmla="*/ 741774 w 835995"/>
                  <a:gd name="connsiteY1" fmla="*/ 320087 h 862309"/>
                  <a:gd name="connsiteX2" fmla="*/ 597841 w 835995"/>
                  <a:gd name="connsiteY2" fmla="*/ 457670 h 862309"/>
                  <a:gd name="connsiteX3" fmla="*/ 157574 w 835995"/>
                  <a:gd name="connsiteY3" fmla="*/ 787870 h 862309"/>
                  <a:gd name="connsiteX4" fmla="*/ 583024 w 835995"/>
                  <a:gd name="connsiteY4" fmla="*/ 449204 h 862309"/>
                  <a:gd name="connsiteX5" fmla="*/ 91957 w 835995"/>
                  <a:gd name="connsiteY5" fmla="*/ 766704 h 862309"/>
                  <a:gd name="connsiteX6" fmla="*/ 941 w 835995"/>
                  <a:gd name="connsiteY6" fmla="*/ 849254 h 862309"/>
                  <a:gd name="connsiteX7" fmla="*/ 51741 w 835995"/>
                  <a:gd name="connsiteY7" fmla="*/ 857720 h 862309"/>
                  <a:gd name="connsiteX8" fmla="*/ 163924 w 835995"/>
                  <a:gd name="connsiteY8" fmla="*/ 804804 h 862309"/>
                  <a:gd name="connsiteX9" fmla="*/ 358657 w 835995"/>
                  <a:gd name="connsiteY9" fmla="*/ 631237 h 862309"/>
                  <a:gd name="connsiteX10" fmla="*/ 432741 w 835995"/>
                  <a:gd name="connsiteY10" fmla="*/ 559270 h 862309"/>
                  <a:gd name="connsiteX11" fmla="*/ 108891 w 835995"/>
                  <a:gd name="connsiteY11" fmla="*/ 743420 h 862309"/>
                  <a:gd name="connsiteX12" fmla="*/ 519524 w 835995"/>
                  <a:gd name="connsiteY12" fmla="*/ 466137 h 862309"/>
                  <a:gd name="connsiteX13" fmla="*/ 809507 w 835995"/>
                  <a:gd name="connsiteY13" fmla="*/ 307387 h 862309"/>
                  <a:gd name="connsiteX14" fmla="*/ 746007 w 835995"/>
                  <a:gd name="connsiteY14" fmla="*/ 214254 h 862309"/>
                  <a:gd name="connsiteX15" fmla="*/ 826441 w 835995"/>
                  <a:gd name="connsiteY15" fmla="*/ 470 h 862309"/>
                  <a:gd name="connsiteX16" fmla="*/ 826441 w 835995"/>
                  <a:gd name="connsiteY16" fmla="*/ 144404 h 86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5995" h="862309">
                    <a:moveTo>
                      <a:pt x="826441" y="144404"/>
                    </a:moveTo>
                    <a:cubicBezTo>
                      <a:pt x="812330" y="197674"/>
                      <a:pt x="779874" y="267876"/>
                      <a:pt x="741774" y="320087"/>
                    </a:cubicBezTo>
                    <a:cubicBezTo>
                      <a:pt x="703674" y="372298"/>
                      <a:pt x="695208" y="379706"/>
                      <a:pt x="597841" y="457670"/>
                    </a:cubicBezTo>
                    <a:cubicBezTo>
                      <a:pt x="500474" y="535634"/>
                      <a:pt x="160043" y="789281"/>
                      <a:pt x="157574" y="787870"/>
                    </a:cubicBezTo>
                    <a:cubicBezTo>
                      <a:pt x="155105" y="786459"/>
                      <a:pt x="593960" y="452732"/>
                      <a:pt x="583024" y="449204"/>
                    </a:cubicBezTo>
                    <a:cubicBezTo>
                      <a:pt x="572088" y="445676"/>
                      <a:pt x="188971" y="700029"/>
                      <a:pt x="91957" y="766704"/>
                    </a:cubicBezTo>
                    <a:cubicBezTo>
                      <a:pt x="-5057" y="833379"/>
                      <a:pt x="7644" y="834085"/>
                      <a:pt x="941" y="849254"/>
                    </a:cubicBezTo>
                    <a:cubicBezTo>
                      <a:pt x="-5762" y="864423"/>
                      <a:pt x="24577" y="865128"/>
                      <a:pt x="51741" y="857720"/>
                    </a:cubicBezTo>
                    <a:cubicBezTo>
                      <a:pt x="78905" y="850312"/>
                      <a:pt x="112771" y="842551"/>
                      <a:pt x="163924" y="804804"/>
                    </a:cubicBezTo>
                    <a:cubicBezTo>
                      <a:pt x="215077" y="767057"/>
                      <a:pt x="313854" y="672159"/>
                      <a:pt x="358657" y="631237"/>
                    </a:cubicBezTo>
                    <a:cubicBezTo>
                      <a:pt x="403460" y="590315"/>
                      <a:pt x="474369" y="540573"/>
                      <a:pt x="432741" y="559270"/>
                    </a:cubicBezTo>
                    <a:cubicBezTo>
                      <a:pt x="391113" y="577967"/>
                      <a:pt x="94427" y="758942"/>
                      <a:pt x="108891" y="743420"/>
                    </a:cubicBezTo>
                    <a:cubicBezTo>
                      <a:pt x="123355" y="727898"/>
                      <a:pt x="402755" y="538809"/>
                      <a:pt x="519524" y="466137"/>
                    </a:cubicBezTo>
                    <a:cubicBezTo>
                      <a:pt x="636293" y="393465"/>
                      <a:pt x="771760" y="349367"/>
                      <a:pt x="809507" y="307387"/>
                    </a:cubicBezTo>
                    <a:cubicBezTo>
                      <a:pt x="847254" y="265407"/>
                      <a:pt x="743185" y="265407"/>
                      <a:pt x="746007" y="214254"/>
                    </a:cubicBezTo>
                    <a:cubicBezTo>
                      <a:pt x="748829" y="163101"/>
                      <a:pt x="815152" y="8584"/>
                      <a:pt x="826441" y="470"/>
                    </a:cubicBezTo>
                    <a:cubicBezTo>
                      <a:pt x="837730" y="-7644"/>
                      <a:pt x="840552" y="91134"/>
                      <a:pt x="826441" y="14440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C67B5878-00FF-4398-B94A-B82B29104E2C}"/>
                  </a:ext>
                </a:extLst>
              </p:cNvPr>
              <p:cNvSpPr/>
              <p:nvPr/>
            </p:nvSpPr>
            <p:spPr>
              <a:xfrm>
                <a:off x="6245873" y="3388738"/>
                <a:ext cx="991822" cy="961771"/>
              </a:xfrm>
              <a:custGeom>
                <a:avLst/>
                <a:gdLst>
                  <a:gd name="connsiteX0" fmla="*/ 921160 w 991822"/>
                  <a:gd name="connsiteY0" fmla="*/ 45 h 961771"/>
                  <a:gd name="connsiteX1" fmla="*/ 961377 w 991822"/>
                  <a:gd name="connsiteY1" fmla="*/ 262512 h 961771"/>
                  <a:gd name="connsiteX2" fmla="*/ 933860 w 991822"/>
                  <a:gd name="connsiteY2" fmla="*/ 304845 h 961771"/>
                  <a:gd name="connsiteX3" fmla="*/ 864010 w 991822"/>
                  <a:gd name="connsiteY3" fmla="*/ 391629 h 961771"/>
                  <a:gd name="connsiteX4" fmla="*/ 667160 w 991822"/>
                  <a:gd name="connsiteY4" fmla="*/ 563079 h 961771"/>
                  <a:gd name="connsiteX5" fmla="*/ 148577 w 991822"/>
                  <a:gd name="connsiteY5" fmla="*/ 897512 h 961771"/>
                  <a:gd name="connsiteX6" fmla="*/ 410 w 991822"/>
                  <a:gd name="connsiteY6" fmla="*/ 961012 h 961771"/>
                  <a:gd name="connsiteX7" fmla="*/ 114710 w 991822"/>
                  <a:gd name="connsiteY7" fmla="*/ 882695 h 961771"/>
                  <a:gd name="connsiteX8" fmla="*/ 400460 w 991822"/>
                  <a:gd name="connsiteY8" fmla="*/ 702779 h 961771"/>
                  <a:gd name="connsiteX9" fmla="*/ 935977 w 991822"/>
                  <a:gd name="connsiteY9" fmla="*/ 296379 h 961771"/>
                  <a:gd name="connsiteX10" fmla="*/ 974077 w 991822"/>
                  <a:gd name="connsiteY10" fmla="*/ 241345 h 961771"/>
                  <a:gd name="connsiteX11" fmla="*/ 921160 w 991822"/>
                  <a:gd name="connsiteY11" fmla="*/ 45 h 96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1822" h="961771">
                    <a:moveTo>
                      <a:pt x="921160" y="45"/>
                    </a:moveTo>
                    <a:cubicBezTo>
                      <a:pt x="919043" y="3573"/>
                      <a:pt x="959260" y="211712"/>
                      <a:pt x="961377" y="262512"/>
                    </a:cubicBezTo>
                    <a:cubicBezTo>
                      <a:pt x="963494" y="313312"/>
                      <a:pt x="950088" y="283326"/>
                      <a:pt x="933860" y="304845"/>
                    </a:cubicBezTo>
                    <a:cubicBezTo>
                      <a:pt x="917632" y="326365"/>
                      <a:pt x="908460" y="348590"/>
                      <a:pt x="864010" y="391629"/>
                    </a:cubicBezTo>
                    <a:cubicBezTo>
                      <a:pt x="819560" y="434668"/>
                      <a:pt x="786399" y="478765"/>
                      <a:pt x="667160" y="563079"/>
                    </a:cubicBezTo>
                    <a:cubicBezTo>
                      <a:pt x="547921" y="647393"/>
                      <a:pt x="259702" y="831190"/>
                      <a:pt x="148577" y="897512"/>
                    </a:cubicBezTo>
                    <a:cubicBezTo>
                      <a:pt x="37452" y="963834"/>
                      <a:pt x="6054" y="963481"/>
                      <a:pt x="410" y="961012"/>
                    </a:cubicBezTo>
                    <a:cubicBezTo>
                      <a:pt x="-5234" y="958543"/>
                      <a:pt x="48035" y="925734"/>
                      <a:pt x="114710" y="882695"/>
                    </a:cubicBezTo>
                    <a:cubicBezTo>
                      <a:pt x="181385" y="839656"/>
                      <a:pt x="263582" y="800498"/>
                      <a:pt x="400460" y="702779"/>
                    </a:cubicBezTo>
                    <a:cubicBezTo>
                      <a:pt x="537338" y="605060"/>
                      <a:pt x="840374" y="373285"/>
                      <a:pt x="935977" y="296379"/>
                    </a:cubicBezTo>
                    <a:cubicBezTo>
                      <a:pt x="1031580" y="219473"/>
                      <a:pt x="975841" y="285442"/>
                      <a:pt x="974077" y="241345"/>
                    </a:cubicBezTo>
                    <a:cubicBezTo>
                      <a:pt x="972313" y="197248"/>
                      <a:pt x="923277" y="-3483"/>
                      <a:pt x="921160" y="4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39E1F388-1D82-4295-8C58-CD43C22D16E6}"/>
                  </a:ext>
                </a:extLst>
              </p:cNvPr>
              <p:cNvSpPr/>
              <p:nvPr/>
            </p:nvSpPr>
            <p:spPr>
              <a:xfrm>
                <a:off x="7016724" y="3372945"/>
                <a:ext cx="165881" cy="276258"/>
              </a:xfrm>
              <a:custGeom>
                <a:avLst/>
                <a:gdLst>
                  <a:gd name="connsiteX0" fmla="*/ 127026 w 165881"/>
                  <a:gd name="connsiteY0" fmla="*/ 5255 h 276258"/>
                  <a:gd name="connsiteX1" fmla="*/ 160893 w 165881"/>
                  <a:gd name="connsiteY1" fmla="*/ 183055 h 276258"/>
                  <a:gd name="connsiteX2" fmla="*/ 26 w 165881"/>
                  <a:gd name="connsiteY2" fmla="*/ 276188 h 276258"/>
                  <a:gd name="connsiteX3" fmla="*/ 148193 w 165881"/>
                  <a:gd name="connsiteY3" fmla="*/ 195755 h 276258"/>
                  <a:gd name="connsiteX4" fmla="*/ 148193 w 165881"/>
                  <a:gd name="connsiteY4" fmla="*/ 58172 h 276258"/>
                  <a:gd name="connsiteX5" fmla="*/ 127026 w 165881"/>
                  <a:gd name="connsiteY5" fmla="*/ 5255 h 27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881" h="276258">
                    <a:moveTo>
                      <a:pt x="127026" y="5255"/>
                    </a:moveTo>
                    <a:cubicBezTo>
                      <a:pt x="129143" y="26069"/>
                      <a:pt x="182060" y="137900"/>
                      <a:pt x="160893" y="183055"/>
                    </a:cubicBezTo>
                    <a:cubicBezTo>
                      <a:pt x="139726" y="228210"/>
                      <a:pt x="2143" y="274071"/>
                      <a:pt x="26" y="276188"/>
                    </a:cubicBezTo>
                    <a:cubicBezTo>
                      <a:pt x="-2091" y="278305"/>
                      <a:pt x="123499" y="232091"/>
                      <a:pt x="148193" y="195755"/>
                    </a:cubicBezTo>
                    <a:cubicBezTo>
                      <a:pt x="172887" y="159419"/>
                      <a:pt x="149604" y="86041"/>
                      <a:pt x="148193" y="58172"/>
                    </a:cubicBezTo>
                    <a:cubicBezTo>
                      <a:pt x="146782" y="30303"/>
                      <a:pt x="124909" y="-15559"/>
                      <a:pt x="127026" y="525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E80F01C5-BC68-4DB7-9426-E643A45C7A7C}"/>
                  </a:ext>
                </a:extLst>
              </p:cNvPr>
              <p:cNvSpPr/>
              <p:nvPr/>
            </p:nvSpPr>
            <p:spPr>
              <a:xfrm>
                <a:off x="6944502" y="3358987"/>
                <a:ext cx="224882" cy="343067"/>
              </a:xfrm>
              <a:custGeom>
                <a:avLst/>
                <a:gdLst>
                  <a:gd name="connsiteX0" fmla="*/ 178081 w 224882"/>
                  <a:gd name="connsiteY0" fmla="*/ 4396 h 343067"/>
                  <a:gd name="connsiteX1" fmla="*/ 203481 w 224882"/>
                  <a:gd name="connsiteY1" fmla="*/ 167380 h 343067"/>
                  <a:gd name="connsiteX2" fmla="*/ 154798 w 224882"/>
                  <a:gd name="connsiteY2" fmla="*/ 232996 h 343067"/>
                  <a:gd name="connsiteX3" fmla="*/ 281 w 224882"/>
                  <a:gd name="connsiteY3" fmla="*/ 343063 h 343067"/>
                  <a:gd name="connsiteX4" fmla="*/ 197131 w 224882"/>
                  <a:gd name="connsiteY4" fmla="*/ 237230 h 343067"/>
                  <a:gd name="connsiteX5" fmla="*/ 222531 w 224882"/>
                  <a:gd name="connsiteY5" fmla="*/ 167380 h 343067"/>
                  <a:gd name="connsiteX6" fmla="*/ 188665 w 224882"/>
                  <a:gd name="connsiteY6" fmla="*/ 55196 h 343067"/>
                  <a:gd name="connsiteX7" fmla="*/ 178081 w 224882"/>
                  <a:gd name="connsiteY7" fmla="*/ 4396 h 34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882" h="343067">
                    <a:moveTo>
                      <a:pt x="178081" y="4396"/>
                    </a:moveTo>
                    <a:cubicBezTo>
                      <a:pt x="180550" y="23093"/>
                      <a:pt x="207361" y="129280"/>
                      <a:pt x="203481" y="167380"/>
                    </a:cubicBezTo>
                    <a:cubicBezTo>
                      <a:pt x="199601" y="205480"/>
                      <a:pt x="188665" y="203715"/>
                      <a:pt x="154798" y="232996"/>
                    </a:cubicBezTo>
                    <a:cubicBezTo>
                      <a:pt x="120931" y="262277"/>
                      <a:pt x="-6774" y="342357"/>
                      <a:pt x="281" y="343063"/>
                    </a:cubicBezTo>
                    <a:cubicBezTo>
                      <a:pt x="7336" y="343769"/>
                      <a:pt x="160089" y="266510"/>
                      <a:pt x="197131" y="237230"/>
                    </a:cubicBezTo>
                    <a:cubicBezTo>
                      <a:pt x="234173" y="207950"/>
                      <a:pt x="223942" y="197719"/>
                      <a:pt x="222531" y="167380"/>
                    </a:cubicBezTo>
                    <a:cubicBezTo>
                      <a:pt x="221120" y="137041"/>
                      <a:pt x="198543" y="79185"/>
                      <a:pt x="188665" y="55196"/>
                    </a:cubicBezTo>
                    <a:cubicBezTo>
                      <a:pt x="178787" y="31207"/>
                      <a:pt x="175612" y="-14301"/>
                      <a:pt x="178081" y="43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4E6A7513-B612-40E8-9F26-7B172BBA7439}"/>
                  </a:ext>
                </a:extLst>
              </p:cNvPr>
              <p:cNvSpPr/>
              <p:nvPr/>
            </p:nvSpPr>
            <p:spPr>
              <a:xfrm>
                <a:off x="6248168" y="4157129"/>
                <a:ext cx="52247" cy="187345"/>
              </a:xfrm>
              <a:custGeom>
                <a:avLst/>
                <a:gdLst>
                  <a:gd name="connsiteX0" fmla="*/ 51032 w 52247"/>
                  <a:gd name="connsiteY0" fmla="*/ 4 h 187345"/>
                  <a:gd name="connsiteX1" fmla="*/ 232 w 52247"/>
                  <a:gd name="connsiteY1" fmla="*/ 101604 h 187345"/>
                  <a:gd name="connsiteX2" fmla="*/ 31982 w 52247"/>
                  <a:gd name="connsiteY2" fmla="*/ 186271 h 187345"/>
                  <a:gd name="connsiteX3" fmla="*/ 27749 w 52247"/>
                  <a:gd name="connsiteY3" fmla="*/ 146054 h 187345"/>
                  <a:gd name="connsiteX4" fmla="*/ 36215 w 52247"/>
                  <a:gd name="connsiteY4" fmla="*/ 97371 h 187345"/>
                  <a:gd name="connsiteX5" fmla="*/ 51032 w 52247"/>
                  <a:gd name="connsiteY5" fmla="*/ 4 h 18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247" h="187345">
                    <a:moveTo>
                      <a:pt x="51032" y="4"/>
                    </a:moveTo>
                    <a:cubicBezTo>
                      <a:pt x="45035" y="709"/>
                      <a:pt x="3407" y="70560"/>
                      <a:pt x="232" y="101604"/>
                    </a:cubicBezTo>
                    <a:cubicBezTo>
                      <a:pt x="-2943" y="132648"/>
                      <a:pt x="27396" y="178863"/>
                      <a:pt x="31982" y="186271"/>
                    </a:cubicBezTo>
                    <a:cubicBezTo>
                      <a:pt x="36568" y="193679"/>
                      <a:pt x="27044" y="160871"/>
                      <a:pt x="27749" y="146054"/>
                    </a:cubicBezTo>
                    <a:cubicBezTo>
                      <a:pt x="28454" y="131237"/>
                      <a:pt x="33393" y="117126"/>
                      <a:pt x="36215" y="97371"/>
                    </a:cubicBezTo>
                    <a:cubicBezTo>
                      <a:pt x="39037" y="77616"/>
                      <a:pt x="57029" y="-701"/>
                      <a:pt x="51032" y="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1EE67A9B-1046-4898-9DD5-9D4055AFD9BA}"/>
                  </a:ext>
                </a:extLst>
              </p:cNvPr>
              <p:cNvSpPr/>
              <p:nvPr/>
            </p:nvSpPr>
            <p:spPr>
              <a:xfrm>
                <a:off x="6205828" y="4118282"/>
                <a:ext cx="38509" cy="243033"/>
              </a:xfrm>
              <a:custGeom>
                <a:avLst/>
                <a:gdLst>
                  <a:gd name="connsiteX0" fmla="*/ 25639 w 38509"/>
                  <a:gd name="connsiteY0" fmla="*/ 751 h 243033"/>
                  <a:gd name="connsiteX1" fmla="*/ 29872 w 38509"/>
                  <a:gd name="connsiteY1" fmla="*/ 203951 h 243033"/>
                  <a:gd name="connsiteX2" fmla="*/ 38339 w 38509"/>
                  <a:gd name="connsiteY2" fmla="*/ 242051 h 243033"/>
                  <a:gd name="connsiteX3" fmla="*/ 21405 w 38509"/>
                  <a:gd name="connsiteY3" fmla="*/ 187018 h 243033"/>
                  <a:gd name="connsiteX4" fmla="*/ 239 w 38509"/>
                  <a:gd name="connsiteY4" fmla="*/ 136218 h 243033"/>
                  <a:gd name="connsiteX5" fmla="*/ 25639 w 38509"/>
                  <a:gd name="connsiteY5" fmla="*/ 751 h 24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09" h="243033">
                    <a:moveTo>
                      <a:pt x="25639" y="751"/>
                    </a:moveTo>
                    <a:cubicBezTo>
                      <a:pt x="30578" y="12040"/>
                      <a:pt x="27755" y="163734"/>
                      <a:pt x="29872" y="203951"/>
                    </a:cubicBezTo>
                    <a:cubicBezTo>
                      <a:pt x="31989" y="244168"/>
                      <a:pt x="39750" y="244873"/>
                      <a:pt x="38339" y="242051"/>
                    </a:cubicBezTo>
                    <a:cubicBezTo>
                      <a:pt x="36928" y="239229"/>
                      <a:pt x="27755" y="204657"/>
                      <a:pt x="21405" y="187018"/>
                    </a:cubicBezTo>
                    <a:cubicBezTo>
                      <a:pt x="15055" y="169379"/>
                      <a:pt x="-2231" y="163735"/>
                      <a:pt x="239" y="136218"/>
                    </a:cubicBezTo>
                    <a:cubicBezTo>
                      <a:pt x="2708" y="108701"/>
                      <a:pt x="20700" y="-10538"/>
                      <a:pt x="25639" y="75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88D22FC7-3B07-47EA-8D0C-41FBC249CDF8}"/>
                  </a:ext>
                </a:extLst>
              </p:cNvPr>
              <p:cNvSpPr/>
              <p:nvPr/>
            </p:nvSpPr>
            <p:spPr>
              <a:xfrm>
                <a:off x="6338414" y="3651244"/>
                <a:ext cx="728016" cy="502092"/>
              </a:xfrm>
              <a:custGeom>
                <a:avLst/>
                <a:gdLst>
                  <a:gd name="connsiteX0" fmla="*/ 727019 w 728016"/>
                  <a:gd name="connsiteY0" fmla="*/ 6 h 502092"/>
                  <a:gd name="connsiteX1" fmla="*/ 665636 w 728016"/>
                  <a:gd name="connsiteY1" fmla="*/ 86789 h 502092"/>
                  <a:gd name="connsiteX2" fmla="*/ 547103 w 728016"/>
                  <a:gd name="connsiteY2" fmla="*/ 173573 h 502092"/>
                  <a:gd name="connsiteX3" fmla="*/ 443386 w 728016"/>
                  <a:gd name="connsiteY3" fmla="*/ 211673 h 502092"/>
                  <a:gd name="connsiteX4" fmla="*/ 479369 w 728016"/>
                  <a:gd name="connsiteY4" fmla="*/ 203206 h 502092"/>
                  <a:gd name="connsiteX5" fmla="*/ 354486 w 728016"/>
                  <a:gd name="connsiteY5" fmla="*/ 309039 h 502092"/>
                  <a:gd name="connsiteX6" fmla="*/ 1003 w 728016"/>
                  <a:gd name="connsiteY6" fmla="*/ 501656 h 502092"/>
                  <a:gd name="connsiteX7" fmla="*/ 255003 w 728016"/>
                  <a:gd name="connsiteY7" fmla="*/ 357723 h 502092"/>
                  <a:gd name="connsiteX8" fmla="*/ 464553 w 728016"/>
                  <a:gd name="connsiteY8" fmla="*/ 232839 h 502092"/>
                  <a:gd name="connsiteX9" fmla="*/ 619069 w 728016"/>
                  <a:gd name="connsiteY9" fmla="*/ 91023 h 502092"/>
                  <a:gd name="connsiteX10" fmla="*/ 727019 w 728016"/>
                  <a:gd name="connsiteY10" fmla="*/ 6 h 50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016" h="502092">
                    <a:moveTo>
                      <a:pt x="727019" y="6"/>
                    </a:moveTo>
                    <a:cubicBezTo>
                      <a:pt x="734780" y="-700"/>
                      <a:pt x="695622" y="57861"/>
                      <a:pt x="665636" y="86789"/>
                    </a:cubicBezTo>
                    <a:cubicBezTo>
                      <a:pt x="635650" y="115717"/>
                      <a:pt x="584145" y="152759"/>
                      <a:pt x="547103" y="173573"/>
                    </a:cubicBezTo>
                    <a:cubicBezTo>
                      <a:pt x="510061" y="194387"/>
                      <a:pt x="454675" y="206734"/>
                      <a:pt x="443386" y="211673"/>
                    </a:cubicBezTo>
                    <a:cubicBezTo>
                      <a:pt x="432097" y="216612"/>
                      <a:pt x="494186" y="186978"/>
                      <a:pt x="479369" y="203206"/>
                    </a:cubicBezTo>
                    <a:cubicBezTo>
                      <a:pt x="464552" y="219434"/>
                      <a:pt x="434214" y="259297"/>
                      <a:pt x="354486" y="309039"/>
                    </a:cubicBezTo>
                    <a:cubicBezTo>
                      <a:pt x="274758" y="358781"/>
                      <a:pt x="17583" y="493542"/>
                      <a:pt x="1003" y="501656"/>
                    </a:cubicBezTo>
                    <a:cubicBezTo>
                      <a:pt x="-15577" y="509770"/>
                      <a:pt x="177745" y="402526"/>
                      <a:pt x="255003" y="357723"/>
                    </a:cubicBezTo>
                    <a:cubicBezTo>
                      <a:pt x="332261" y="312920"/>
                      <a:pt x="403875" y="277289"/>
                      <a:pt x="464553" y="232839"/>
                    </a:cubicBezTo>
                    <a:cubicBezTo>
                      <a:pt x="525231" y="188389"/>
                      <a:pt x="578147" y="123126"/>
                      <a:pt x="619069" y="91023"/>
                    </a:cubicBezTo>
                    <a:cubicBezTo>
                      <a:pt x="659991" y="58920"/>
                      <a:pt x="719258" y="712"/>
                      <a:pt x="727019" y="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60986C15-70CF-49C7-A332-0BCF7F7BB927}"/>
                  </a:ext>
                </a:extLst>
              </p:cNvPr>
              <p:cNvSpPr/>
              <p:nvPr/>
            </p:nvSpPr>
            <p:spPr>
              <a:xfrm>
                <a:off x="6342459" y="3556000"/>
                <a:ext cx="534591" cy="338752"/>
              </a:xfrm>
              <a:custGeom>
                <a:avLst/>
                <a:gdLst>
                  <a:gd name="connsiteX0" fmla="*/ 534591 w 534591"/>
                  <a:gd name="connsiteY0" fmla="*/ 0 h 338752"/>
                  <a:gd name="connsiteX1" fmla="*/ 98558 w 534591"/>
                  <a:gd name="connsiteY1" fmla="*/ 285750 h 338752"/>
                  <a:gd name="connsiteX2" fmla="*/ 320808 w 534591"/>
                  <a:gd name="connsiteY2" fmla="*/ 158750 h 338752"/>
                  <a:gd name="connsiteX3" fmla="*/ 16008 w 534591"/>
                  <a:gd name="connsiteY3" fmla="*/ 338667 h 338752"/>
                  <a:gd name="connsiteX4" fmla="*/ 39291 w 534591"/>
                  <a:gd name="connsiteY4" fmla="*/ 184150 h 338752"/>
                  <a:gd name="connsiteX5" fmla="*/ 9658 w 534591"/>
                  <a:gd name="connsiteY5" fmla="*/ 315383 h 338752"/>
                  <a:gd name="connsiteX6" fmla="*/ 43524 w 534591"/>
                  <a:gd name="connsiteY6" fmla="*/ 179917 h 338752"/>
                  <a:gd name="connsiteX7" fmla="*/ 295408 w 534591"/>
                  <a:gd name="connsiteY7" fmla="*/ 97367 h 338752"/>
                  <a:gd name="connsiteX8" fmla="*/ 534591 w 534591"/>
                  <a:gd name="connsiteY8" fmla="*/ 0 h 33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591" h="338752">
                    <a:moveTo>
                      <a:pt x="534591" y="0"/>
                    </a:moveTo>
                    <a:lnTo>
                      <a:pt x="98558" y="285750"/>
                    </a:lnTo>
                    <a:cubicBezTo>
                      <a:pt x="62927" y="312208"/>
                      <a:pt x="334566" y="149931"/>
                      <a:pt x="320808" y="158750"/>
                    </a:cubicBezTo>
                    <a:cubicBezTo>
                      <a:pt x="307050" y="167570"/>
                      <a:pt x="62927" y="334434"/>
                      <a:pt x="16008" y="338667"/>
                    </a:cubicBezTo>
                    <a:cubicBezTo>
                      <a:pt x="-30912" y="342900"/>
                      <a:pt x="40349" y="188031"/>
                      <a:pt x="39291" y="184150"/>
                    </a:cubicBezTo>
                    <a:cubicBezTo>
                      <a:pt x="38233" y="180269"/>
                      <a:pt x="8953" y="316088"/>
                      <a:pt x="9658" y="315383"/>
                    </a:cubicBezTo>
                    <a:cubicBezTo>
                      <a:pt x="10363" y="314678"/>
                      <a:pt x="-4101" y="216253"/>
                      <a:pt x="43524" y="179917"/>
                    </a:cubicBezTo>
                    <a:cubicBezTo>
                      <a:pt x="91149" y="143581"/>
                      <a:pt x="295408" y="97367"/>
                      <a:pt x="295408" y="97367"/>
                    </a:cubicBezTo>
                    <a:lnTo>
                      <a:pt x="534591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58EE66D2-B441-4DDA-AA6A-74A454BD6C56}"/>
                  </a:ext>
                </a:extLst>
              </p:cNvPr>
              <p:cNvSpPr/>
              <p:nvPr/>
            </p:nvSpPr>
            <p:spPr>
              <a:xfrm>
                <a:off x="6103452" y="3753890"/>
                <a:ext cx="118023" cy="348498"/>
              </a:xfrm>
              <a:custGeom>
                <a:avLst/>
                <a:gdLst>
                  <a:gd name="connsiteX0" fmla="*/ 117431 w 118023"/>
                  <a:gd name="connsiteY0" fmla="*/ 1077 h 348498"/>
                  <a:gd name="connsiteX1" fmla="*/ 47581 w 118023"/>
                  <a:gd name="connsiteY1" fmla="*/ 92093 h 348498"/>
                  <a:gd name="connsiteX2" fmla="*/ 77215 w 118023"/>
                  <a:gd name="connsiteY2" fmla="*/ 348210 h 348498"/>
                  <a:gd name="connsiteX3" fmla="*/ 64515 w 118023"/>
                  <a:gd name="connsiteY3" fmla="*/ 140777 h 348498"/>
                  <a:gd name="connsiteX4" fmla="*/ 1015 w 118023"/>
                  <a:gd name="connsiteY4" fmla="*/ 47643 h 348498"/>
                  <a:gd name="connsiteX5" fmla="*/ 117431 w 118023"/>
                  <a:gd name="connsiteY5" fmla="*/ 1077 h 34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023" h="348498">
                    <a:moveTo>
                      <a:pt x="117431" y="1077"/>
                    </a:moveTo>
                    <a:cubicBezTo>
                      <a:pt x="125192" y="8485"/>
                      <a:pt x="54284" y="34238"/>
                      <a:pt x="47581" y="92093"/>
                    </a:cubicBezTo>
                    <a:cubicBezTo>
                      <a:pt x="40878" y="149948"/>
                      <a:pt x="74393" y="340096"/>
                      <a:pt x="77215" y="348210"/>
                    </a:cubicBezTo>
                    <a:cubicBezTo>
                      <a:pt x="80037" y="356324"/>
                      <a:pt x="77215" y="190871"/>
                      <a:pt x="64515" y="140777"/>
                    </a:cubicBezTo>
                    <a:cubicBezTo>
                      <a:pt x="51815" y="90683"/>
                      <a:pt x="-8510" y="69162"/>
                      <a:pt x="1015" y="47643"/>
                    </a:cubicBezTo>
                    <a:cubicBezTo>
                      <a:pt x="10540" y="26124"/>
                      <a:pt x="109670" y="-6331"/>
                      <a:pt x="117431" y="107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905D982E-923B-400D-B9DC-06AA4F180A0B}"/>
                  </a:ext>
                </a:extLst>
              </p:cNvPr>
              <p:cNvSpPr/>
              <p:nvPr/>
            </p:nvSpPr>
            <p:spPr>
              <a:xfrm>
                <a:off x="5934265" y="3913255"/>
                <a:ext cx="196983" cy="318488"/>
              </a:xfrm>
              <a:custGeom>
                <a:avLst/>
                <a:gdLst>
                  <a:gd name="connsiteX0" fmla="*/ 38968 w 196983"/>
                  <a:gd name="connsiteY0" fmla="*/ 462 h 318488"/>
                  <a:gd name="connsiteX1" fmla="*/ 94002 w 196983"/>
                  <a:gd name="connsiteY1" fmla="*/ 127462 h 318488"/>
                  <a:gd name="connsiteX2" fmla="*/ 195602 w 196983"/>
                  <a:gd name="connsiteY2" fmla="*/ 315845 h 318488"/>
                  <a:gd name="connsiteX3" fmla="*/ 142685 w 196983"/>
                  <a:gd name="connsiteY3" fmla="*/ 226945 h 318488"/>
                  <a:gd name="connsiteX4" fmla="*/ 2985 w 196983"/>
                  <a:gd name="connsiteY4" fmla="*/ 74545 h 318488"/>
                  <a:gd name="connsiteX5" fmla="*/ 47435 w 196983"/>
                  <a:gd name="connsiteY5" fmla="*/ 83012 h 318488"/>
                  <a:gd name="connsiteX6" fmla="*/ 38968 w 196983"/>
                  <a:gd name="connsiteY6" fmla="*/ 462 h 31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983" h="318488">
                    <a:moveTo>
                      <a:pt x="38968" y="462"/>
                    </a:moveTo>
                    <a:cubicBezTo>
                      <a:pt x="46729" y="7870"/>
                      <a:pt x="67896" y="74898"/>
                      <a:pt x="94002" y="127462"/>
                    </a:cubicBezTo>
                    <a:cubicBezTo>
                      <a:pt x="120108" y="180026"/>
                      <a:pt x="187488" y="299264"/>
                      <a:pt x="195602" y="315845"/>
                    </a:cubicBezTo>
                    <a:cubicBezTo>
                      <a:pt x="203716" y="332426"/>
                      <a:pt x="174788" y="267162"/>
                      <a:pt x="142685" y="226945"/>
                    </a:cubicBezTo>
                    <a:cubicBezTo>
                      <a:pt x="110582" y="186728"/>
                      <a:pt x="18860" y="98534"/>
                      <a:pt x="2985" y="74545"/>
                    </a:cubicBezTo>
                    <a:cubicBezTo>
                      <a:pt x="-12890" y="50556"/>
                      <a:pt x="39321" y="89009"/>
                      <a:pt x="47435" y="83012"/>
                    </a:cubicBezTo>
                    <a:cubicBezTo>
                      <a:pt x="55549" y="77015"/>
                      <a:pt x="31207" y="-6946"/>
                      <a:pt x="38968" y="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6327A1C1-9B9C-4B65-B112-378B737E8839}"/>
                  </a:ext>
                </a:extLst>
              </p:cNvPr>
              <p:cNvSpPr/>
              <p:nvPr/>
            </p:nvSpPr>
            <p:spPr>
              <a:xfrm>
                <a:off x="6438601" y="3709003"/>
                <a:ext cx="958291" cy="1014549"/>
              </a:xfrm>
              <a:custGeom>
                <a:avLst/>
                <a:gdLst>
                  <a:gd name="connsiteX0" fmla="*/ 783466 w 958291"/>
                  <a:gd name="connsiteY0" fmla="*/ 1514 h 1014549"/>
                  <a:gd name="connsiteX1" fmla="*/ 774999 w 958291"/>
                  <a:gd name="connsiteY1" fmla="*/ 297847 h 1014549"/>
                  <a:gd name="connsiteX2" fmla="*/ 772882 w 958291"/>
                  <a:gd name="connsiteY2" fmla="*/ 181430 h 1014549"/>
                  <a:gd name="connsiteX3" fmla="*/ 819449 w 958291"/>
                  <a:gd name="connsiteY3" fmla="*/ 308430 h 1014549"/>
                  <a:gd name="connsiteX4" fmla="*/ 957032 w 958291"/>
                  <a:gd name="connsiteY4" fmla="*/ 437547 h 1014549"/>
                  <a:gd name="connsiteX5" fmla="*/ 891416 w 958291"/>
                  <a:gd name="connsiteY5" fmla="*/ 465064 h 1014549"/>
                  <a:gd name="connsiteX6" fmla="*/ 707266 w 958291"/>
                  <a:gd name="connsiteY6" fmla="*/ 549730 h 1014549"/>
                  <a:gd name="connsiteX7" fmla="*/ 15116 w 958291"/>
                  <a:gd name="connsiteY7" fmla="*/ 1006930 h 1014549"/>
                  <a:gd name="connsiteX8" fmla="*/ 281816 w 958291"/>
                  <a:gd name="connsiteY8" fmla="*/ 807964 h 1014549"/>
                  <a:gd name="connsiteX9" fmla="*/ 878716 w 958291"/>
                  <a:gd name="connsiteY9" fmla="*/ 450247 h 1014549"/>
                  <a:gd name="connsiteX10" fmla="*/ 815216 w 958291"/>
                  <a:gd name="connsiteY10" fmla="*/ 369814 h 1014549"/>
                  <a:gd name="connsiteX11" fmla="*/ 755949 w 958291"/>
                  <a:gd name="connsiteY11" fmla="*/ 291497 h 1014549"/>
                  <a:gd name="connsiteX12" fmla="*/ 762299 w 958291"/>
                  <a:gd name="connsiteY12" fmla="*/ 185664 h 1014549"/>
                  <a:gd name="connsiteX13" fmla="*/ 783466 w 958291"/>
                  <a:gd name="connsiteY13" fmla="*/ 1514 h 101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8291" h="1014549">
                    <a:moveTo>
                      <a:pt x="783466" y="1514"/>
                    </a:moveTo>
                    <a:cubicBezTo>
                      <a:pt x="785583" y="20211"/>
                      <a:pt x="776763" y="267861"/>
                      <a:pt x="774999" y="297847"/>
                    </a:cubicBezTo>
                    <a:cubicBezTo>
                      <a:pt x="773235" y="327833"/>
                      <a:pt x="765474" y="179666"/>
                      <a:pt x="772882" y="181430"/>
                    </a:cubicBezTo>
                    <a:cubicBezTo>
                      <a:pt x="780290" y="183194"/>
                      <a:pt x="788757" y="265744"/>
                      <a:pt x="819449" y="308430"/>
                    </a:cubicBezTo>
                    <a:cubicBezTo>
                      <a:pt x="850141" y="351116"/>
                      <a:pt x="945038" y="411442"/>
                      <a:pt x="957032" y="437547"/>
                    </a:cubicBezTo>
                    <a:cubicBezTo>
                      <a:pt x="969026" y="463652"/>
                      <a:pt x="891416" y="465064"/>
                      <a:pt x="891416" y="465064"/>
                    </a:cubicBezTo>
                    <a:cubicBezTo>
                      <a:pt x="849788" y="483761"/>
                      <a:pt x="853316" y="459419"/>
                      <a:pt x="707266" y="549730"/>
                    </a:cubicBezTo>
                    <a:cubicBezTo>
                      <a:pt x="561216" y="640041"/>
                      <a:pt x="86024" y="963891"/>
                      <a:pt x="15116" y="1006930"/>
                    </a:cubicBezTo>
                    <a:cubicBezTo>
                      <a:pt x="-55792" y="1049969"/>
                      <a:pt x="137883" y="900744"/>
                      <a:pt x="281816" y="807964"/>
                    </a:cubicBezTo>
                    <a:cubicBezTo>
                      <a:pt x="425749" y="715184"/>
                      <a:pt x="789816" y="523272"/>
                      <a:pt x="878716" y="450247"/>
                    </a:cubicBezTo>
                    <a:cubicBezTo>
                      <a:pt x="967616" y="377222"/>
                      <a:pt x="835677" y="396272"/>
                      <a:pt x="815216" y="369814"/>
                    </a:cubicBezTo>
                    <a:cubicBezTo>
                      <a:pt x="794755" y="343356"/>
                      <a:pt x="764768" y="322189"/>
                      <a:pt x="755949" y="291497"/>
                    </a:cubicBezTo>
                    <a:cubicBezTo>
                      <a:pt x="747130" y="260805"/>
                      <a:pt x="756654" y="228703"/>
                      <a:pt x="762299" y="185664"/>
                    </a:cubicBezTo>
                    <a:cubicBezTo>
                      <a:pt x="767943" y="142625"/>
                      <a:pt x="781349" y="-17183"/>
                      <a:pt x="783466" y="1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7C398A30-9C92-45FD-B565-4D8AE53A14CE}"/>
                  </a:ext>
                </a:extLst>
              </p:cNvPr>
              <p:cNvSpPr/>
              <p:nvPr/>
            </p:nvSpPr>
            <p:spPr>
              <a:xfrm>
                <a:off x="5815606" y="3932786"/>
                <a:ext cx="189286" cy="543949"/>
              </a:xfrm>
              <a:custGeom>
                <a:avLst/>
                <a:gdLst>
                  <a:gd name="connsiteX0" fmla="*/ 15811 w 189286"/>
                  <a:gd name="connsiteY0" fmla="*/ 251864 h 543949"/>
                  <a:gd name="connsiteX1" fmla="*/ 30627 w 189286"/>
                  <a:gd name="connsiteY1" fmla="*/ 50781 h 543949"/>
                  <a:gd name="connsiteX2" fmla="*/ 70844 w 189286"/>
                  <a:gd name="connsiteY2" fmla="*/ 10564 h 543949"/>
                  <a:gd name="connsiteX3" fmla="*/ 123761 w 189286"/>
                  <a:gd name="connsiteY3" fmla="*/ 63481 h 543949"/>
                  <a:gd name="connsiteX4" fmla="*/ 123761 w 189286"/>
                  <a:gd name="connsiteY4" fmla="*/ 93114 h 543949"/>
                  <a:gd name="connsiteX5" fmla="*/ 130111 w 189286"/>
                  <a:gd name="connsiteY5" fmla="*/ 211647 h 543949"/>
                  <a:gd name="connsiteX6" fmla="*/ 140694 w 189286"/>
                  <a:gd name="connsiteY6" fmla="*/ 281497 h 543949"/>
                  <a:gd name="connsiteX7" fmla="*/ 187261 w 189286"/>
                  <a:gd name="connsiteY7" fmla="*/ 389447 h 543949"/>
                  <a:gd name="connsiteX8" fmla="*/ 180911 w 189286"/>
                  <a:gd name="connsiteY8" fmla="*/ 541847 h 543949"/>
                  <a:gd name="connsiteX9" fmla="*/ 180911 w 189286"/>
                  <a:gd name="connsiteY9" fmla="*/ 465647 h 543949"/>
                  <a:gd name="connsiteX10" fmla="*/ 140694 w 189286"/>
                  <a:gd name="connsiteY10" fmla="*/ 292081 h 543949"/>
                  <a:gd name="connsiteX11" fmla="*/ 85661 w 189286"/>
                  <a:gd name="connsiteY11" fmla="*/ 8447 h 543949"/>
                  <a:gd name="connsiteX12" fmla="*/ 30627 w 189286"/>
                  <a:gd name="connsiteY12" fmla="*/ 78297 h 543949"/>
                  <a:gd name="connsiteX13" fmla="*/ 994 w 189286"/>
                  <a:gd name="connsiteY13" fmla="*/ 116397 h 543949"/>
                  <a:gd name="connsiteX14" fmla="*/ 15811 w 189286"/>
                  <a:gd name="connsiteY14" fmla="*/ 251864 h 54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286" h="543949">
                    <a:moveTo>
                      <a:pt x="15811" y="251864"/>
                    </a:moveTo>
                    <a:cubicBezTo>
                      <a:pt x="20750" y="240928"/>
                      <a:pt x="21455" y="90998"/>
                      <a:pt x="30627" y="50781"/>
                    </a:cubicBezTo>
                    <a:cubicBezTo>
                      <a:pt x="39799" y="10564"/>
                      <a:pt x="55322" y="8447"/>
                      <a:pt x="70844" y="10564"/>
                    </a:cubicBezTo>
                    <a:cubicBezTo>
                      <a:pt x="86366" y="12681"/>
                      <a:pt x="114942" y="49723"/>
                      <a:pt x="123761" y="63481"/>
                    </a:cubicBezTo>
                    <a:cubicBezTo>
                      <a:pt x="132581" y="77239"/>
                      <a:pt x="122703" y="68420"/>
                      <a:pt x="123761" y="93114"/>
                    </a:cubicBezTo>
                    <a:cubicBezTo>
                      <a:pt x="124819" y="117808"/>
                      <a:pt x="127289" y="180250"/>
                      <a:pt x="130111" y="211647"/>
                    </a:cubicBezTo>
                    <a:cubicBezTo>
                      <a:pt x="132933" y="243044"/>
                      <a:pt x="131169" y="251864"/>
                      <a:pt x="140694" y="281497"/>
                    </a:cubicBezTo>
                    <a:cubicBezTo>
                      <a:pt x="150219" y="311130"/>
                      <a:pt x="180558" y="346055"/>
                      <a:pt x="187261" y="389447"/>
                    </a:cubicBezTo>
                    <a:cubicBezTo>
                      <a:pt x="193964" y="432839"/>
                      <a:pt x="181969" y="529147"/>
                      <a:pt x="180911" y="541847"/>
                    </a:cubicBezTo>
                    <a:cubicBezTo>
                      <a:pt x="179853" y="554547"/>
                      <a:pt x="187614" y="507275"/>
                      <a:pt x="180911" y="465647"/>
                    </a:cubicBezTo>
                    <a:cubicBezTo>
                      <a:pt x="174208" y="424019"/>
                      <a:pt x="156569" y="368281"/>
                      <a:pt x="140694" y="292081"/>
                    </a:cubicBezTo>
                    <a:cubicBezTo>
                      <a:pt x="124819" y="215881"/>
                      <a:pt x="104006" y="44078"/>
                      <a:pt x="85661" y="8447"/>
                    </a:cubicBezTo>
                    <a:cubicBezTo>
                      <a:pt x="67317" y="-27184"/>
                      <a:pt x="44738" y="60306"/>
                      <a:pt x="30627" y="78297"/>
                    </a:cubicBezTo>
                    <a:cubicBezTo>
                      <a:pt x="16516" y="96288"/>
                      <a:pt x="5933" y="92055"/>
                      <a:pt x="994" y="116397"/>
                    </a:cubicBezTo>
                    <a:cubicBezTo>
                      <a:pt x="-3945" y="140739"/>
                      <a:pt x="10872" y="262800"/>
                      <a:pt x="15811" y="25186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68CF6153-65F4-422F-926C-80260951503D}"/>
                  </a:ext>
                </a:extLst>
              </p:cNvPr>
              <p:cNvSpPr/>
              <p:nvPr/>
            </p:nvSpPr>
            <p:spPr>
              <a:xfrm>
                <a:off x="5854398" y="3992656"/>
                <a:ext cx="146580" cy="511234"/>
              </a:xfrm>
              <a:custGeom>
                <a:avLst/>
                <a:gdLst>
                  <a:gd name="connsiteX0" fmla="*/ 302 w 146580"/>
                  <a:gd name="connsiteY0" fmla="*/ 7844 h 511234"/>
                  <a:gd name="connsiteX1" fmla="*/ 51102 w 146580"/>
                  <a:gd name="connsiteY1" fmla="*/ 55469 h 511234"/>
                  <a:gd name="connsiteX2" fmla="*/ 49515 w 146580"/>
                  <a:gd name="connsiteY2" fmla="*/ 109444 h 511234"/>
                  <a:gd name="connsiteX3" fmla="*/ 60627 w 146580"/>
                  <a:gd name="connsiteY3" fmla="*/ 185644 h 511234"/>
                  <a:gd name="connsiteX4" fmla="*/ 100315 w 146580"/>
                  <a:gd name="connsiteY4" fmla="*/ 268194 h 511234"/>
                  <a:gd name="connsiteX5" fmla="*/ 89202 w 146580"/>
                  <a:gd name="connsiteY5" fmla="*/ 336457 h 511234"/>
                  <a:gd name="connsiteX6" fmla="*/ 106665 w 146580"/>
                  <a:gd name="connsiteY6" fmla="*/ 449169 h 511234"/>
                  <a:gd name="connsiteX7" fmla="*/ 47927 w 146580"/>
                  <a:gd name="connsiteY7" fmla="*/ 463457 h 511234"/>
                  <a:gd name="connsiteX8" fmla="*/ 146352 w 146580"/>
                  <a:gd name="connsiteY8" fmla="*/ 480919 h 511234"/>
                  <a:gd name="connsiteX9" fmla="*/ 14590 w 146580"/>
                  <a:gd name="connsiteY9" fmla="*/ 504732 h 511234"/>
                  <a:gd name="connsiteX10" fmla="*/ 141590 w 146580"/>
                  <a:gd name="connsiteY10" fmla="*/ 509494 h 511234"/>
                  <a:gd name="connsiteX11" fmla="*/ 98727 w 146580"/>
                  <a:gd name="connsiteY11" fmla="*/ 479332 h 511234"/>
                  <a:gd name="connsiteX12" fmla="*/ 79677 w 146580"/>
                  <a:gd name="connsiteY12" fmla="*/ 276132 h 511234"/>
                  <a:gd name="connsiteX13" fmla="*/ 78090 w 146580"/>
                  <a:gd name="connsiteY13" fmla="*/ 28482 h 511234"/>
                  <a:gd name="connsiteX14" fmla="*/ 302 w 146580"/>
                  <a:gd name="connsiteY14" fmla="*/ 7844 h 51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580" h="511234">
                    <a:moveTo>
                      <a:pt x="302" y="7844"/>
                    </a:moveTo>
                    <a:cubicBezTo>
                      <a:pt x="-4196" y="12342"/>
                      <a:pt x="42900" y="38536"/>
                      <a:pt x="51102" y="55469"/>
                    </a:cubicBezTo>
                    <a:cubicBezTo>
                      <a:pt x="59304" y="72402"/>
                      <a:pt x="47928" y="87748"/>
                      <a:pt x="49515" y="109444"/>
                    </a:cubicBezTo>
                    <a:cubicBezTo>
                      <a:pt x="51102" y="131140"/>
                      <a:pt x="52160" y="159186"/>
                      <a:pt x="60627" y="185644"/>
                    </a:cubicBezTo>
                    <a:cubicBezTo>
                      <a:pt x="69094" y="212102"/>
                      <a:pt x="95553" y="243059"/>
                      <a:pt x="100315" y="268194"/>
                    </a:cubicBezTo>
                    <a:cubicBezTo>
                      <a:pt x="105077" y="293329"/>
                      <a:pt x="88144" y="306295"/>
                      <a:pt x="89202" y="336457"/>
                    </a:cubicBezTo>
                    <a:cubicBezTo>
                      <a:pt x="90260" y="366619"/>
                      <a:pt x="113544" y="428003"/>
                      <a:pt x="106665" y="449169"/>
                    </a:cubicBezTo>
                    <a:cubicBezTo>
                      <a:pt x="99786" y="470335"/>
                      <a:pt x="41313" y="458165"/>
                      <a:pt x="47927" y="463457"/>
                    </a:cubicBezTo>
                    <a:cubicBezTo>
                      <a:pt x="54541" y="468749"/>
                      <a:pt x="151908" y="474040"/>
                      <a:pt x="146352" y="480919"/>
                    </a:cubicBezTo>
                    <a:cubicBezTo>
                      <a:pt x="140796" y="487798"/>
                      <a:pt x="15384" y="499970"/>
                      <a:pt x="14590" y="504732"/>
                    </a:cubicBezTo>
                    <a:cubicBezTo>
                      <a:pt x="13796" y="509494"/>
                      <a:pt x="127567" y="513727"/>
                      <a:pt x="141590" y="509494"/>
                    </a:cubicBezTo>
                    <a:cubicBezTo>
                      <a:pt x="155613" y="505261"/>
                      <a:pt x="109046" y="518226"/>
                      <a:pt x="98727" y="479332"/>
                    </a:cubicBezTo>
                    <a:cubicBezTo>
                      <a:pt x="88408" y="440438"/>
                      <a:pt x="83117" y="351274"/>
                      <a:pt x="79677" y="276132"/>
                    </a:cubicBezTo>
                    <a:cubicBezTo>
                      <a:pt x="76237" y="200990"/>
                      <a:pt x="93436" y="72403"/>
                      <a:pt x="78090" y="28482"/>
                    </a:cubicBezTo>
                    <a:cubicBezTo>
                      <a:pt x="62744" y="-15439"/>
                      <a:pt x="4800" y="3346"/>
                      <a:pt x="302" y="784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E4B8641B-6758-4DD3-9A4D-879527E2FCCE}"/>
                  </a:ext>
                </a:extLst>
              </p:cNvPr>
              <p:cNvSpPr/>
              <p:nvPr/>
            </p:nvSpPr>
            <p:spPr>
              <a:xfrm>
                <a:off x="5772658" y="4017373"/>
                <a:ext cx="92608" cy="257223"/>
              </a:xfrm>
              <a:custGeom>
                <a:avLst/>
                <a:gdLst>
                  <a:gd name="connsiteX0" fmla="*/ 1080 w 92608"/>
                  <a:gd name="connsiteY0" fmla="*/ 590 h 257223"/>
                  <a:gd name="connsiteX1" fmla="*/ 32830 w 92608"/>
                  <a:gd name="connsiteY1" fmla="*/ 208552 h 257223"/>
                  <a:gd name="connsiteX2" fmla="*/ 55055 w 92608"/>
                  <a:gd name="connsiteY2" fmla="*/ 179977 h 257223"/>
                  <a:gd name="connsiteX3" fmla="*/ 91567 w 92608"/>
                  <a:gd name="connsiteY3" fmla="*/ 79965 h 257223"/>
                  <a:gd name="connsiteX4" fmla="*/ 75692 w 92608"/>
                  <a:gd name="connsiteY4" fmla="*/ 195852 h 257223"/>
                  <a:gd name="connsiteX5" fmla="*/ 5842 w 92608"/>
                  <a:gd name="connsiteY5" fmla="*/ 256177 h 257223"/>
                  <a:gd name="connsiteX6" fmla="*/ 5842 w 92608"/>
                  <a:gd name="connsiteY6" fmla="*/ 148227 h 257223"/>
                  <a:gd name="connsiteX7" fmla="*/ 1080 w 92608"/>
                  <a:gd name="connsiteY7" fmla="*/ 590 h 2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08" h="257223">
                    <a:moveTo>
                      <a:pt x="1080" y="590"/>
                    </a:moveTo>
                    <a:cubicBezTo>
                      <a:pt x="5578" y="10644"/>
                      <a:pt x="23834" y="178654"/>
                      <a:pt x="32830" y="208552"/>
                    </a:cubicBezTo>
                    <a:cubicBezTo>
                      <a:pt x="41826" y="238450"/>
                      <a:pt x="45266" y="201408"/>
                      <a:pt x="55055" y="179977"/>
                    </a:cubicBezTo>
                    <a:cubicBezTo>
                      <a:pt x="64845" y="158546"/>
                      <a:pt x="88127" y="77319"/>
                      <a:pt x="91567" y="79965"/>
                    </a:cubicBezTo>
                    <a:cubicBezTo>
                      <a:pt x="95007" y="82611"/>
                      <a:pt x="89979" y="166483"/>
                      <a:pt x="75692" y="195852"/>
                    </a:cubicBezTo>
                    <a:cubicBezTo>
                      <a:pt x="61405" y="225221"/>
                      <a:pt x="17484" y="264115"/>
                      <a:pt x="5842" y="256177"/>
                    </a:cubicBezTo>
                    <a:cubicBezTo>
                      <a:pt x="-5800" y="248240"/>
                      <a:pt x="3990" y="184739"/>
                      <a:pt x="5842" y="148227"/>
                    </a:cubicBezTo>
                    <a:cubicBezTo>
                      <a:pt x="7694" y="111715"/>
                      <a:pt x="-3418" y="-9464"/>
                      <a:pt x="1080" y="59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AAB9D6CA-3442-4B24-B71B-EAD04C062DF5}"/>
                  </a:ext>
                </a:extLst>
              </p:cNvPr>
              <p:cNvSpPr/>
              <p:nvPr/>
            </p:nvSpPr>
            <p:spPr>
              <a:xfrm>
                <a:off x="5697525" y="4024191"/>
                <a:ext cx="42977" cy="470034"/>
              </a:xfrm>
              <a:custGeom>
                <a:avLst/>
                <a:gdLst>
                  <a:gd name="connsiteX0" fmla="*/ 13 w 42977"/>
                  <a:gd name="connsiteY0" fmla="*/ 122 h 470034"/>
                  <a:gd name="connsiteX1" fmla="*/ 42875 w 42977"/>
                  <a:gd name="connsiteY1" fmla="*/ 60447 h 470034"/>
                  <a:gd name="connsiteX2" fmla="*/ 12713 w 42977"/>
                  <a:gd name="connsiteY2" fmla="*/ 81084 h 470034"/>
                  <a:gd name="connsiteX3" fmla="*/ 38113 w 42977"/>
                  <a:gd name="connsiteY3" fmla="*/ 114422 h 470034"/>
                  <a:gd name="connsiteX4" fmla="*/ 25413 w 42977"/>
                  <a:gd name="connsiteY4" fmla="*/ 189034 h 470034"/>
                  <a:gd name="connsiteX5" fmla="*/ 14300 w 42977"/>
                  <a:gd name="connsiteY5" fmla="*/ 292222 h 470034"/>
                  <a:gd name="connsiteX6" fmla="*/ 19063 w 42977"/>
                  <a:gd name="connsiteY6" fmla="*/ 450972 h 470034"/>
                  <a:gd name="connsiteX7" fmla="*/ 23825 w 42977"/>
                  <a:gd name="connsiteY7" fmla="*/ 449384 h 470034"/>
                  <a:gd name="connsiteX8" fmla="*/ 33350 w 42977"/>
                  <a:gd name="connsiteY8" fmla="*/ 290634 h 470034"/>
                  <a:gd name="connsiteX9" fmla="*/ 41288 w 42977"/>
                  <a:gd name="connsiteY9" fmla="*/ 185859 h 470034"/>
                  <a:gd name="connsiteX10" fmla="*/ 38113 w 42977"/>
                  <a:gd name="connsiteY10" fmla="*/ 77909 h 470034"/>
                  <a:gd name="connsiteX11" fmla="*/ 13 w 42977"/>
                  <a:gd name="connsiteY11" fmla="*/ 122 h 47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977" h="470034">
                    <a:moveTo>
                      <a:pt x="13" y="122"/>
                    </a:moveTo>
                    <a:cubicBezTo>
                      <a:pt x="807" y="-2788"/>
                      <a:pt x="40758" y="46953"/>
                      <a:pt x="42875" y="60447"/>
                    </a:cubicBezTo>
                    <a:cubicBezTo>
                      <a:pt x="44992" y="73941"/>
                      <a:pt x="13507" y="72088"/>
                      <a:pt x="12713" y="81084"/>
                    </a:cubicBezTo>
                    <a:cubicBezTo>
                      <a:pt x="11919" y="90080"/>
                      <a:pt x="35996" y="96430"/>
                      <a:pt x="38113" y="114422"/>
                    </a:cubicBezTo>
                    <a:cubicBezTo>
                      <a:pt x="40230" y="132414"/>
                      <a:pt x="29382" y="159401"/>
                      <a:pt x="25413" y="189034"/>
                    </a:cubicBezTo>
                    <a:cubicBezTo>
                      <a:pt x="21444" y="218667"/>
                      <a:pt x="15358" y="248566"/>
                      <a:pt x="14300" y="292222"/>
                    </a:cubicBezTo>
                    <a:cubicBezTo>
                      <a:pt x="13242" y="335878"/>
                      <a:pt x="17476" y="424778"/>
                      <a:pt x="19063" y="450972"/>
                    </a:cubicBezTo>
                    <a:cubicBezTo>
                      <a:pt x="20651" y="477166"/>
                      <a:pt x="21444" y="476107"/>
                      <a:pt x="23825" y="449384"/>
                    </a:cubicBezTo>
                    <a:cubicBezTo>
                      <a:pt x="26206" y="422661"/>
                      <a:pt x="30440" y="334555"/>
                      <a:pt x="33350" y="290634"/>
                    </a:cubicBezTo>
                    <a:cubicBezTo>
                      <a:pt x="36260" y="246713"/>
                      <a:pt x="40494" y="221313"/>
                      <a:pt x="41288" y="185859"/>
                    </a:cubicBezTo>
                    <a:cubicBezTo>
                      <a:pt x="42082" y="150405"/>
                      <a:pt x="42611" y="109659"/>
                      <a:pt x="38113" y="77909"/>
                    </a:cubicBezTo>
                    <a:cubicBezTo>
                      <a:pt x="33615" y="46159"/>
                      <a:pt x="-781" y="3032"/>
                      <a:pt x="13" y="12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A2AF72AF-2226-49DA-A3BD-3FE333A8B15E}"/>
                  </a:ext>
                </a:extLst>
              </p:cNvPr>
              <p:cNvSpPr/>
              <p:nvPr/>
            </p:nvSpPr>
            <p:spPr>
              <a:xfrm>
                <a:off x="5713393" y="4016656"/>
                <a:ext cx="257195" cy="462402"/>
              </a:xfrm>
              <a:custGeom>
                <a:avLst/>
                <a:gdLst>
                  <a:gd name="connsiteX0" fmla="*/ 46057 w 257195"/>
                  <a:gd name="connsiteY0" fmla="*/ 1307 h 462402"/>
                  <a:gd name="connsiteX1" fmla="*/ 46057 w 257195"/>
                  <a:gd name="connsiteY1" fmla="*/ 218794 h 462402"/>
                  <a:gd name="connsiteX2" fmla="*/ 38120 w 257195"/>
                  <a:gd name="connsiteY2" fmla="*/ 409294 h 462402"/>
                  <a:gd name="connsiteX3" fmla="*/ 6370 w 257195"/>
                  <a:gd name="connsiteY3" fmla="*/ 460094 h 462402"/>
                  <a:gd name="connsiteX4" fmla="*/ 17482 w 257195"/>
                  <a:gd name="connsiteY4" fmla="*/ 453744 h 462402"/>
                  <a:gd name="connsiteX5" fmla="*/ 176232 w 257195"/>
                  <a:gd name="connsiteY5" fmla="*/ 453744 h 462402"/>
                  <a:gd name="connsiteX6" fmla="*/ 257195 w 257195"/>
                  <a:gd name="connsiteY6" fmla="*/ 453744 h 462402"/>
                  <a:gd name="connsiteX7" fmla="*/ 101620 w 257195"/>
                  <a:gd name="connsiteY7" fmla="*/ 448982 h 462402"/>
                  <a:gd name="connsiteX8" fmla="*/ 3195 w 257195"/>
                  <a:gd name="connsiteY8" fmla="*/ 431519 h 462402"/>
                  <a:gd name="connsiteX9" fmla="*/ 42882 w 257195"/>
                  <a:gd name="connsiteY9" fmla="*/ 325157 h 462402"/>
                  <a:gd name="connsiteX10" fmla="*/ 46057 w 257195"/>
                  <a:gd name="connsiteY10" fmla="*/ 1307 h 46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95" h="462402">
                    <a:moveTo>
                      <a:pt x="46057" y="1307"/>
                    </a:moveTo>
                    <a:cubicBezTo>
                      <a:pt x="46586" y="-16420"/>
                      <a:pt x="47380" y="150796"/>
                      <a:pt x="46057" y="218794"/>
                    </a:cubicBezTo>
                    <a:cubicBezTo>
                      <a:pt x="44734" y="286792"/>
                      <a:pt x="44734" y="369077"/>
                      <a:pt x="38120" y="409294"/>
                    </a:cubicBezTo>
                    <a:cubicBezTo>
                      <a:pt x="31506" y="449511"/>
                      <a:pt x="9810" y="452686"/>
                      <a:pt x="6370" y="460094"/>
                    </a:cubicBezTo>
                    <a:cubicBezTo>
                      <a:pt x="2930" y="467502"/>
                      <a:pt x="-10828" y="454802"/>
                      <a:pt x="17482" y="453744"/>
                    </a:cubicBezTo>
                    <a:cubicBezTo>
                      <a:pt x="45792" y="452686"/>
                      <a:pt x="176232" y="453744"/>
                      <a:pt x="176232" y="453744"/>
                    </a:cubicBezTo>
                    <a:lnTo>
                      <a:pt x="257195" y="453744"/>
                    </a:lnTo>
                    <a:cubicBezTo>
                      <a:pt x="244760" y="452950"/>
                      <a:pt x="143953" y="452686"/>
                      <a:pt x="101620" y="448982"/>
                    </a:cubicBezTo>
                    <a:cubicBezTo>
                      <a:pt x="59287" y="445278"/>
                      <a:pt x="12985" y="452157"/>
                      <a:pt x="3195" y="431519"/>
                    </a:cubicBezTo>
                    <a:cubicBezTo>
                      <a:pt x="-6595" y="410881"/>
                      <a:pt x="34680" y="393420"/>
                      <a:pt x="42882" y="325157"/>
                    </a:cubicBezTo>
                    <a:cubicBezTo>
                      <a:pt x="51084" y="256895"/>
                      <a:pt x="45528" y="19034"/>
                      <a:pt x="46057" y="130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9F2BC1AC-6D42-4AEE-89BC-D35C37A629EC}"/>
                  </a:ext>
                </a:extLst>
              </p:cNvPr>
              <p:cNvSpPr/>
              <p:nvPr/>
            </p:nvSpPr>
            <p:spPr>
              <a:xfrm>
                <a:off x="5729234" y="4225840"/>
                <a:ext cx="249564" cy="225989"/>
              </a:xfrm>
              <a:custGeom>
                <a:avLst/>
                <a:gdLst>
                  <a:gd name="connsiteX0" fmla="*/ 49266 w 249564"/>
                  <a:gd name="connsiteY0" fmla="*/ 85 h 225989"/>
                  <a:gd name="connsiteX1" fmla="*/ 88954 w 249564"/>
                  <a:gd name="connsiteY1" fmla="*/ 163598 h 225989"/>
                  <a:gd name="connsiteX2" fmla="*/ 58791 w 249564"/>
                  <a:gd name="connsiteY2" fmla="*/ 190585 h 225989"/>
                  <a:gd name="connsiteX3" fmla="*/ 54 w 249564"/>
                  <a:gd name="connsiteY3" fmla="*/ 225510 h 225989"/>
                  <a:gd name="connsiteX4" fmla="*/ 69904 w 249564"/>
                  <a:gd name="connsiteY4" fmla="*/ 211223 h 225989"/>
                  <a:gd name="connsiteX5" fmla="*/ 249291 w 249564"/>
                  <a:gd name="connsiteY5" fmla="*/ 215985 h 225989"/>
                  <a:gd name="connsiteX6" fmla="*/ 109591 w 249564"/>
                  <a:gd name="connsiteY6" fmla="*/ 192173 h 225989"/>
                  <a:gd name="connsiteX7" fmla="*/ 63554 w 249564"/>
                  <a:gd name="connsiteY7" fmla="*/ 190585 h 225989"/>
                  <a:gd name="connsiteX8" fmla="*/ 63554 w 249564"/>
                  <a:gd name="connsiteY8" fmla="*/ 141373 h 225989"/>
                  <a:gd name="connsiteX9" fmla="*/ 49266 w 249564"/>
                  <a:gd name="connsiteY9" fmla="*/ 85 h 22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564" h="225989">
                    <a:moveTo>
                      <a:pt x="49266" y="85"/>
                    </a:moveTo>
                    <a:cubicBezTo>
                      <a:pt x="53499" y="3789"/>
                      <a:pt x="87366" y="131848"/>
                      <a:pt x="88954" y="163598"/>
                    </a:cubicBezTo>
                    <a:cubicBezTo>
                      <a:pt x="90542" y="195348"/>
                      <a:pt x="73608" y="180266"/>
                      <a:pt x="58791" y="190585"/>
                    </a:cubicBezTo>
                    <a:cubicBezTo>
                      <a:pt x="43974" y="200904"/>
                      <a:pt x="-1798" y="222070"/>
                      <a:pt x="54" y="225510"/>
                    </a:cubicBezTo>
                    <a:cubicBezTo>
                      <a:pt x="1906" y="228950"/>
                      <a:pt x="28365" y="212810"/>
                      <a:pt x="69904" y="211223"/>
                    </a:cubicBezTo>
                    <a:cubicBezTo>
                      <a:pt x="111443" y="209636"/>
                      <a:pt x="242676" y="219160"/>
                      <a:pt x="249291" y="215985"/>
                    </a:cubicBezTo>
                    <a:cubicBezTo>
                      <a:pt x="255906" y="212810"/>
                      <a:pt x="140547" y="196406"/>
                      <a:pt x="109591" y="192173"/>
                    </a:cubicBezTo>
                    <a:cubicBezTo>
                      <a:pt x="78635" y="187940"/>
                      <a:pt x="71227" y="199052"/>
                      <a:pt x="63554" y="190585"/>
                    </a:cubicBezTo>
                    <a:cubicBezTo>
                      <a:pt x="55881" y="182118"/>
                      <a:pt x="63290" y="168625"/>
                      <a:pt x="63554" y="141373"/>
                    </a:cubicBezTo>
                    <a:cubicBezTo>
                      <a:pt x="63818" y="114121"/>
                      <a:pt x="45033" y="-3619"/>
                      <a:pt x="49266" y="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C118E647-7808-4F97-9708-7CC2B78061FF}"/>
                  </a:ext>
                </a:extLst>
              </p:cNvPr>
              <p:cNvSpPr/>
              <p:nvPr/>
            </p:nvSpPr>
            <p:spPr>
              <a:xfrm>
                <a:off x="5625912" y="4019662"/>
                <a:ext cx="111148" cy="164981"/>
              </a:xfrm>
              <a:custGeom>
                <a:avLst/>
                <a:gdLst>
                  <a:gd name="connsiteX0" fmla="*/ 188 w 111148"/>
                  <a:gd name="connsiteY0" fmla="*/ 1476 h 164981"/>
                  <a:gd name="connsiteX1" fmla="*/ 108138 w 111148"/>
                  <a:gd name="connsiteY1" fmla="*/ 161813 h 164981"/>
                  <a:gd name="connsiteX2" fmla="*/ 81151 w 111148"/>
                  <a:gd name="connsiteY2" fmla="*/ 106251 h 164981"/>
                  <a:gd name="connsiteX3" fmla="*/ 81151 w 111148"/>
                  <a:gd name="connsiteY3" fmla="*/ 82438 h 164981"/>
                  <a:gd name="connsiteX4" fmla="*/ 188 w 111148"/>
                  <a:gd name="connsiteY4" fmla="*/ 1476 h 16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148" h="164981">
                    <a:moveTo>
                      <a:pt x="188" y="1476"/>
                    </a:moveTo>
                    <a:cubicBezTo>
                      <a:pt x="4686" y="14705"/>
                      <a:pt x="94644" y="144351"/>
                      <a:pt x="108138" y="161813"/>
                    </a:cubicBezTo>
                    <a:cubicBezTo>
                      <a:pt x="121632" y="179275"/>
                      <a:pt x="85649" y="119480"/>
                      <a:pt x="81151" y="106251"/>
                    </a:cubicBezTo>
                    <a:cubicBezTo>
                      <a:pt x="76653" y="93022"/>
                      <a:pt x="89353" y="96990"/>
                      <a:pt x="81151" y="82438"/>
                    </a:cubicBezTo>
                    <a:cubicBezTo>
                      <a:pt x="72949" y="67886"/>
                      <a:pt x="-4310" y="-11753"/>
                      <a:pt x="188" y="147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755851A2-B438-48B3-A2A2-766C28C52BF4}"/>
                  </a:ext>
                </a:extLst>
              </p:cNvPr>
              <p:cNvSpPr/>
              <p:nvPr/>
            </p:nvSpPr>
            <p:spPr>
              <a:xfrm>
                <a:off x="5493225" y="3984242"/>
                <a:ext cx="255328" cy="490941"/>
              </a:xfrm>
              <a:custGeom>
                <a:avLst/>
                <a:gdLst>
                  <a:gd name="connsiteX0" fmla="*/ 1113 w 255328"/>
                  <a:gd name="connsiteY0" fmla="*/ 5146 h 490941"/>
                  <a:gd name="connsiteX1" fmla="*/ 183675 w 255328"/>
                  <a:gd name="connsiteY1" fmla="*/ 244858 h 490941"/>
                  <a:gd name="connsiteX2" fmla="*/ 236063 w 255328"/>
                  <a:gd name="connsiteY2" fmla="*/ 270258 h 490941"/>
                  <a:gd name="connsiteX3" fmla="*/ 205900 w 255328"/>
                  <a:gd name="connsiteY3" fmla="*/ 368683 h 490941"/>
                  <a:gd name="connsiteX4" fmla="*/ 191613 w 255328"/>
                  <a:gd name="connsiteY4" fmla="*/ 398846 h 490941"/>
                  <a:gd name="connsiteX5" fmla="*/ 148750 w 255328"/>
                  <a:gd name="connsiteY5" fmla="*/ 454408 h 490941"/>
                  <a:gd name="connsiteX6" fmla="*/ 72550 w 255328"/>
                  <a:gd name="connsiteY6" fmla="*/ 408371 h 490941"/>
                  <a:gd name="connsiteX7" fmla="*/ 253525 w 255328"/>
                  <a:gd name="connsiteY7" fmla="*/ 490921 h 490941"/>
                  <a:gd name="connsiteX8" fmla="*/ 167800 w 255328"/>
                  <a:gd name="connsiteY8" fmla="*/ 414721 h 490941"/>
                  <a:gd name="connsiteX9" fmla="*/ 207488 w 255328"/>
                  <a:gd name="connsiteY9" fmla="*/ 268671 h 490941"/>
                  <a:gd name="connsiteX10" fmla="*/ 148750 w 255328"/>
                  <a:gd name="connsiteY10" fmla="*/ 201996 h 490941"/>
                  <a:gd name="connsiteX11" fmla="*/ 107475 w 255328"/>
                  <a:gd name="connsiteY11" fmla="*/ 111508 h 490941"/>
                  <a:gd name="connsiteX12" fmla="*/ 177325 w 255328"/>
                  <a:gd name="connsiteY12" fmla="*/ 97221 h 490941"/>
                  <a:gd name="connsiteX13" fmla="*/ 109063 w 255328"/>
                  <a:gd name="connsiteY13" fmla="*/ 79758 h 490941"/>
                  <a:gd name="connsiteX14" fmla="*/ 1113 w 255328"/>
                  <a:gd name="connsiteY14" fmla="*/ 5146 h 49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5328" h="490941">
                    <a:moveTo>
                      <a:pt x="1113" y="5146"/>
                    </a:moveTo>
                    <a:cubicBezTo>
                      <a:pt x="13548" y="32663"/>
                      <a:pt x="144517" y="200673"/>
                      <a:pt x="183675" y="244858"/>
                    </a:cubicBezTo>
                    <a:cubicBezTo>
                      <a:pt x="222833" y="289043"/>
                      <a:pt x="232359" y="249620"/>
                      <a:pt x="236063" y="270258"/>
                    </a:cubicBezTo>
                    <a:cubicBezTo>
                      <a:pt x="239767" y="290896"/>
                      <a:pt x="213308" y="347252"/>
                      <a:pt x="205900" y="368683"/>
                    </a:cubicBezTo>
                    <a:cubicBezTo>
                      <a:pt x="198492" y="390114"/>
                      <a:pt x="201138" y="384559"/>
                      <a:pt x="191613" y="398846"/>
                    </a:cubicBezTo>
                    <a:cubicBezTo>
                      <a:pt x="182088" y="413133"/>
                      <a:pt x="168594" y="452821"/>
                      <a:pt x="148750" y="454408"/>
                    </a:cubicBezTo>
                    <a:cubicBezTo>
                      <a:pt x="128906" y="455996"/>
                      <a:pt x="55088" y="402286"/>
                      <a:pt x="72550" y="408371"/>
                    </a:cubicBezTo>
                    <a:cubicBezTo>
                      <a:pt x="90013" y="414457"/>
                      <a:pt x="237650" y="489863"/>
                      <a:pt x="253525" y="490921"/>
                    </a:cubicBezTo>
                    <a:cubicBezTo>
                      <a:pt x="269400" y="491979"/>
                      <a:pt x="175473" y="451763"/>
                      <a:pt x="167800" y="414721"/>
                    </a:cubicBezTo>
                    <a:cubicBezTo>
                      <a:pt x="160127" y="377679"/>
                      <a:pt x="210663" y="304125"/>
                      <a:pt x="207488" y="268671"/>
                    </a:cubicBezTo>
                    <a:cubicBezTo>
                      <a:pt x="204313" y="233217"/>
                      <a:pt x="165419" y="228190"/>
                      <a:pt x="148750" y="201996"/>
                    </a:cubicBezTo>
                    <a:cubicBezTo>
                      <a:pt x="132081" y="175802"/>
                      <a:pt x="102712" y="128971"/>
                      <a:pt x="107475" y="111508"/>
                    </a:cubicBezTo>
                    <a:cubicBezTo>
                      <a:pt x="112238" y="94045"/>
                      <a:pt x="177060" y="102513"/>
                      <a:pt x="177325" y="97221"/>
                    </a:cubicBezTo>
                    <a:cubicBezTo>
                      <a:pt x="177590" y="91929"/>
                      <a:pt x="134198" y="90606"/>
                      <a:pt x="109063" y="79758"/>
                    </a:cubicBezTo>
                    <a:cubicBezTo>
                      <a:pt x="83928" y="68910"/>
                      <a:pt x="-11322" y="-22371"/>
                      <a:pt x="1113" y="51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21B9CBB5-62EE-42E5-8343-197A87CFAEB2}"/>
                  </a:ext>
                </a:extLst>
              </p:cNvPr>
              <p:cNvSpPr/>
              <p:nvPr/>
            </p:nvSpPr>
            <p:spPr>
              <a:xfrm>
                <a:off x="4388305" y="3682559"/>
                <a:ext cx="1150703" cy="278719"/>
              </a:xfrm>
              <a:custGeom>
                <a:avLst/>
                <a:gdLst>
                  <a:gd name="connsiteX0" fmla="*/ 40820 w 1150703"/>
                  <a:gd name="connsiteY0" fmla="*/ 57591 h 278719"/>
                  <a:gd name="connsiteX1" fmla="*/ 378958 w 1150703"/>
                  <a:gd name="connsiteY1" fmla="*/ 57591 h 278719"/>
                  <a:gd name="connsiteX2" fmla="*/ 299583 w 1150703"/>
                  <a:gd name="connsiteY2" fmla="*/ 76641 h 278719"/>
                  <a:gd name="connsiteX3" fmla="*/ 528183 w 1150703"/>
                  <a:gd name="connsiteY3" fmla="*/ 84579 h 278719"/>
                  <a:gd name="connsiteX4" fmla="*/ 355145 w 1150703"/>
                  <a:gd name="connsiteY4" fmla="*/ 108391 h 278719"/>
                  <a:gd name="connsiteX5" fmla="*/ 798058 w 1150703"/>
                  <a:gd name="connsiteY5" fmla="*/ 170304 h 278719"/>
                  <a:gd name="connsiteX6" fmla="*/ 434520 w 1150703"/>
                  <a:gd name="connsiteY6" fmla="*/ 117916 h 278719"/>
                  <a:gd name="connsiteX7" fmla="*/ 1126670 w 1150703"/>
                  <a:gd name="connsiteY7" fmla="*/ 275079 h 278719"/>
                  <a:gd name="connsiteX8" fmla="*/ 1004433 w 1150703"/>
                  <a:gd name="connsiteY8" fmla="*/ 232216 h 278719"/>
                  <a:gd name="connsiteX9" fmla="*/ 659945 w 1150703"/>
                  <a:gd name="connsiteY9" fmla="*/ 117916 h 278719"/>
                  <a:gd name="connsiteX10" fmla="*/ 512308 w 1150703"/>
                  <a:gd name="connsiteY10" fmla="*/ 84579 h 278719"/>
                  <a:gd name="connsiteX11" fmla="*/ 875845 w 1150703"/>
                  <a:gd name="connsiteY11" fmla="*/ 187766 h 278719"/>
                  <a:gd name="connsiteX12" fmla="*/ 523420 w 1150703"/>
                  <a:gd name="connsiteY12" fmla="*/ 95691 h 278719"/>
                  <a:gd name="connsiteX13" fmla="*/ 277358 w 1150703"/>
                  <a:gd name="connsiteY13" fmla="*/ 32191 h 278719"/>
                  <a:gd name="connsiteX14" fmla="*/ 126545 w 1150703"/>
                  <a:gd name="connsiteY14" fmla="*/ 35366 h 278719"/>
                  <a:gd name="connsiteX15" fmla="*/ 102733 w 1150703"/>
                  <a:gd name="connsiteY15" fmla="*/ 27429 h 278719"/>
                  <a:gd name="connsiteX16" fmla="*/ 463095 w 1150703"/>
                  <a:gd name="connsiteY16" fmla="*/ 48066 h 278719"/>
                  <a:gd name="connsiteX17" fmla="*/ 158295 w 1150703"/>
                  <a:gd name="connsiteY17" fmla="*/ 441 h 278719"/>
                  <a:gd name="connsiteX18" fmla="*/ 112258 w 1150703"/>
                  <a:gd name="connsiteY18" fmla="*/ 81404 h 278719"/>
                  <a:gd name="connsiteX19" fmla="*/ 12245 w 1150703"/>
                  <a:gd name="connsiteY19" fmla="*/ 175066 h 278719"/>
                  <a:gd name="connsiteX20" fmla="*/ 40820 w 1150703"/>
                  <a:gd name="connsiteY20" fmla="*/ 57591 h 27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0703" h="278719">
                    <a:moveTo>
                      <a:pt x="40820" y="57591"/>
                    </a:moveTo>
                    <a:cubicBezTo>
                      <a:pt x="101939" y="38012"/>
                      <a:pt x="335831" y="54416"/>
                      <a:pt x="378958" y="57591"/>
                    </a:cubicBezTo>
                    <a:cubicBezTo>
                      <a:pt x="422085" y="60766"/>
                      <a:pt x="274712" y="72143"/>
                      <a:pt x="299583" y="76641"/>
                    </a:cubicBezTo>
                    <a:cubicBezTo>
                      <a:pt x="324454" y="81139"/>
                      <a:pt x="518923" y="79287"/>
                      <a:pt x="528183" y="84579"/>
                    </a:cubicBezTo>
                    <a:cubicBezTo>
                      <a:pt x="537443" y="89871"/>
                      <a:pt x="310166" y="94104"/>
                      <a:pt x="355145" y="108391"/>
                    </a:cubicBezTo>
                    <a:cubicBezTo>
                      <a:pt x="400124" y="122678"/>
                      <a:pt x="784829" y="168717"/>
                      <a:pt x="798058" y="170304"/>
                    </a:cubicBezTo>
                    <a:cubicBezTo>
                      <a:pt x="811287" y="171891"/>
                      <a:pt x="379751" y="100454"/>
                      <a:pt x="434520" y="117916"/>
                    </a:cubicBezTo>
                    <a:cubicBezTo>
                      <a:pt x="489289" y="135378"/>
                      <a:pt x="1031684" y="256029"/>
                      <a:pt x="1126670" y="275079"/>
                    </a:cubicBezTo>
                    <a:cubicBezTo>
                      <a:pt x="1221656" y="294129"/>
                      <a:pt x="1004433" y="232216"/>
                      <a:pt x="1004433" y="232216"/>
                    </a:cubicBezTo>
                    <a:lnTo>
                      <a:pt x="659945" y="117916"/>
                    </a:lnTo>
                    <a:cubicBezTo>
                      <a:pt x="577924" y="93310"/>
                      <a:pt x="476325" y="72937"/>
                      <a:pt x="512308" y="84579"/>
                    </a:cubicBezTo>
                    <a:cubicBezTo>
                      <a:pt x="548291" y="96221"/>
                      <a:pt x="873993" y="185914"/>
                      <a:pt x="875845" y="187766"/>
                    </a:cubicBezTo>
                    <a:cubicBezTo>
                      <a:pt x="877697" y="189618"/>
                      <a:pt x="523420" y="95691"/>
                      <a:pt x="523420" y="95691"/>
                    </a:cubicBezTo>
                    <a:cubicBezTo>
                      <a:pt x="423672" y="69762"/>
                      <a:pt x="343504" y="42245"/>
                      <a:pt x="277358" y="32191"/>
                    </a:cubicBezTo>
                    <a:cubicBezTo>
                      <a:pt x="211212" y="22137"/>
                      <a:pt x="155649" y="36160"/>
                      <a:pt x="126545" y="35366"/>
                    </a:cubicBezTo>
                    <a:cubicBezTo>
                      <a:pt x="97441" y="34572"/>
                      <a:pt x="46641" y="25312"/>
                      <a:pt x="102733" y="27429"/>
                    </a:cubicBezTo>
                    <a:cubicBezTo>
                      <a:pt x="158825" y="29546"/>
                      <a:pt x="453835" y="52564"/>
                      <a:pt x="463095" y="48066"/>
                    </a:cubicBezTo>
                    <a:cubicBezTo>
                      <a:pt x="472355" y="43568"/>
                      <a:pt x="216768" y="-5115"/>
                      <a:pt x="158295" y="441"/>
                    </a:cubicBezTo>
                    <a:cubicBezTo>
                      <a:pt x="99822" y="5997"/>
                      <a:pt x="136600" y="52300"/>
                      <a:pt x="112258" y="81404"/>
                    </a:cubicBezTo>
                    <a:cubicBezTo>
                      <a:pt x="87916" y="110508"/>
                      <a:pt x="21770" y="174537"/>
                      <a:pt x="12245" y="175066"/>
                    </a:cubicBezTo>
                    <a:cubicBezTo>
                      <a:pt x="2720" y="175595"/>
                      <a:pt x="-20299" y="77170"/>
                      <a:pt x="40820" y="5759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DF3AD2C0-28EE-4987-838E-B322DADBBAAF}"/>
                  </a:ext>
                </a:extLst>
              </p:cNvPr>
              <p:cNvSpPr/>
              <p:nvPr/>
            </p:nvSpPr>
            <p:spPr>
              <a:xfrm>
                <a:off x="5426583" y="3963218"/>
                <a:ext cx="81320" cy="330461"/>
              </a:xfrm>
              <a:custGeom>
                <a:avLst/>
                <a:gdLst>
                  <a:gd name="connsiteX0" fmla="*/ 67755 w 81320"/>
                  <a:gd name="connsiteY0" fmla="*/ 2357 h 330461"/>
                  <a:gd name="connsiteX1" fmla="*/ 80455 w 81320"/>
                  <a:gd name="connsiteY1" fmla="*/ 210320 h 330461"/>
                  <a:gd name="connsiteX2" fmla="*/ 42355 w 81320"/>
                  <a:gd name="connsiteY2" fmla="*/ 119832 h 330461"/>
                  <a:gd name="connsiteX3" fmla="*/ 28067 w 81320"/>
                  <a:gd name="connsiteY3" fmla="*/ 327795 h 330461"/>
                  <a:gd name="connsiteX4" fmla="*/ 10605 w 81320"/>
                  <a:gd name="connsiteY4" fmla="*/ 229370 h 330461"/>
                  <a:gd name="connsiteX5" fmla="*/ 1080 w 81320"/>
                  <a:gd name="connsiteY5" fmla="*/ 108720 h 330461"/>
                  <a:gd name="connsiteX6" fmla="*/ 36005 w 81320"/>
                  <a:gd name="connsiteY6" fmla="*/ 157932 h 330461"/>
                  <a:gd name="connsiteX7" fmla="*/ 36005 w 81320"/>
                  <a:gd name="connsiteY7" fmla="*/ 72207 h 330461"/>
                  <a:gd name="connsiteX8" fmla="*/ 53467 w 81320"/>
                  <a:gd name="connsiteY8" fmla="*/ 94432 h 330461"/>
                  <a:gd name="connsiteX9" fmla="*/ 67755 w 81320"/>
                  <a:gd name="connsiteY9" fmla="*/ 2357 h 33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320" h="330461">
                    <a:moveTo>
                      <a:pt x="67755" y="2357"/>
                    </a:moveTo>
                    <a:cubicBezTo>
                      <a:pt x="72253" y="21672"/>
                      <a:pt x="84688" y="190741"/>
                      <a:pt x="80455" y="210320"/>
                    </a:cubicBezTo>
                    <a:cubicBezTo>
                      <a:pt x="76222" y="229899"/>
                      <a:pt x="51086" y="100253"/>
                      <a:pt x="42355" y="119832"/>
                    </a:cubicBezTo>
                    <a:cubicBezTo>
                      <a:pt x="33624" y="139411"/>
                      <a:pt x="33359" y="309539"/>
                      <a:pt x="28067" y="327795"/>
                    </a:cubicBezTo>
                    <a:cubicBezTo>
                      <a:pt x="22775" y="346051"/>
                      <a:pt x="15103" y="265882"/>
                      <a:pt x="10605" y="229370"/>
                    </a:cubicBezTo>
                    <a:cubicBezTo>
                      <a:pt x="6107" y="192858"/>
                      <a:pt x="-3153" y="120626"/>
                      <a:pt x="1080" y="108720"/>
                    </a:cubicBezTo>
                    <a:cubicBezTo>
                      <a:pt x="5313" y="96814"/>
                      <a:pt x="30184" y="164017"/>
                      <a:pt x="36005" y="157932"/>
                    </a:cubicBezTo>
                    <a:cubicBezTo>
                      <a:pt x="41826" y="151847"/>
                      <a:pt x="33095" y="82790"/>
                      <a:pt x="36005" y="72207"/>
                    </a:cubicBezTo>
                    <a:cubicBezTo>
                      <a:pt x="38915" y="61624"/>
                      <a:pt x="51086" y="100253"/>
                      <a:pt x="53467" y="94432"/>
                    </a:cubicBezTo>
                    <a:cubicBezTo>
                      <a:pt x="55848" y="88611"/>
                      <a:pt x="63257" y="-16958"/>
                      <a:pt x="67755" y="23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615A4D21-E105-4C8B-B44C-6F6A91CA2825}"/>
                  </a:ext>
                </a:extLst>
              </p:cNvPr>
              <p:cNvSpPr/>
              <p:nvPr/>
            </p:nvSpPr>
            <p:spPr>
              <a:xfrm>
                <a:off x="5280025" y="3947377"/>
                <a:ext cx="192175" cy="768552"/>
              </a:xfrm>
              <a:custGeom>
                <a:avLst/>
                <a:gdLst>
                  <a:gd name="connsiteX0" fmla="*/ 192088 w 192175"/>
                  <a:gd name="connsiteY0" fmla="*/ 2323 h 768552"/>
                  <a:gd name="connsiteX1" fmla="*/ 66675 w 192175"/>
                  <a:gd name="connsiteY1" fmla="*/ 110273 h 768552"/>
                  <a:gd name="connsiteX2" fmla="*/ 65088 w 192175"/>
                  <a:gd name="connsiteY2" fmla="*/ 210286 h 768552"/>
                  <a:gd name="connsiteX3" fmla="*/ 60325 w 192175"/>
                  <a:gd name="connsiteY3" fmla="*/ 102336 h 768552"/>
                  <a:gd name="connsiteX4" fmla="*/ 61913 w 192175"/>
                  <a:gd name="connsiteY4" fmla="*/ 292836 h 768552"/>
                  <a:gd name="connsiteX5" fmla="*/ 109538 w 192175"/>
                  <a:gd name="connsiteY5" fmla="*/ 535723 h 768552"/>
                  <a:gd name="connsiteX6" fmla="*/ 71438 w 192175"/>
                  <a:gd name="connsiteY6" fmla="*/ 383323 h 768552"/>
                  <a:gd name="connsiteX7" fmla="*/ 85725 w 192175"/>
                  <a:gd name="connsiteY7" fmla="*/ 645261 h 768552"/>
                  <a:gd name="connsiteX8" fmla="*/ 14288 w 192175"/>
                  <a:gd name="connsiteY8" fmla="*/ 727811 h 768552"/>
                  <a:gd name="connsiteX9" fmla="*/ 46038 w 192175"/>
                  <a:gd name="connsiteY9" fmla="*/ 575411 h 768552"/>
                  <a:gd name="connsiteX10" fmla="*/ 0 w 192175"/>
                  <a:gd name="connsiteY10" fmla="*/ 256323 h 768552"/>
                  <a:gd name="connsiteX11" fmla="*/ 46038 w 192175"/>
                  <a:gd name="connsiteY11" fmla="*/ 372211 h 768552"/>
                  <a:gd name="connsiteX12" fmla="*/ 52388 w 192175"/>
                  <a:gd name="connsiteY12" fmla="*/ 735748 h 768552"/>
                  <a:gd name="connsiteX13" fmla="*/ 47625 w 192175"/>
                  <a:gd name="connsiteY13" fmla="*/ 726223 h 768552"/>
                  <a:gd name="connsiteX14" fmla="*/ 52388 w 192175"/>
                  <a:gd name="connsiteY14" fmla="*/ 513498 h 768552"/>
                  <a:gd name="connsiteX15" fmla="*/ 31750 w 192175"/>
                  <a:gd name="connsiteY15" fmla="*/ 207111 h 768552"/>
                  <a:gd name="connsiteX16" fmla="*/ 85725 w 192175"/>
                  <a:gd name="connsiteY16" fmla="*/ 49948 h 768552"/>
                  <a:gd name="connsiteX17" fmla="*/ 192088 w 192175"/>
                  <a:gd name="connsiteY17" fmla="*/ 2323 h 76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2175" h="768552">
                    <a:moveTo>
                      <a:pt x="192088" y="2323"/>
                    </a:moveTo>
                    <a:cubicBezTo>
                      <a:pt x="188913" y="12377"/>
                      <a:pt x="87842" y="75613"/>
                      <a:pt x="66675" y="110273"/>
                    </a:cubicBezTo>
                    <a:cubicBezTo>
                      <a:pt x="45508" y="144934"/>
                      <a:pt x="66146" y="211609"/>
                      <a:pt x="65088" y="210286"/>
                    </a:cubicBezTo>
                    <a:cubicBezTo>
                      <a:pt x="64030" y="208963"/>
                      <a:pt x="60854" y="88578"/>
                      <a:pt x="60325" y="102336"/>
                    </a:cubicBezTo>
                    <a:cubicBezTo>
                      <a:pt x="59796" y="116094"/>
                      <a:pt x="53711" y="220605"/>
                      <a:pt x="61913" y="292836"/>
                    </a:cubicBezTo>
                    <a:cubicBezTo>
                      <a:pt x="70115" y="365067"/>
                      <a:pt x="107951" y="520642"/>
                      <a:pt x="109538" y="535723"/>
                    </a:cubicBezTo>
                    <a:cubicBezTo>
                      <a:pt x="111125" y="550804"/>
                      <a:pt x="75407" y="365067"/>
                      <a:pt x="71438" y="383323"/>
                    </a:cubicBezTo>
                    <a:cubicBezTo>
                      <a:pt x="67469" y="401579"/>
                      <a:pt x="95250" y="587846"/>
                      <a:pt x="85725" y="645261"/>
                    </a:cubicBezTo>
                    <a:cubicBezTo>
                      <a:pt x="76200" y="702676"/>
                      <a:pt x="20902" y="739453"/>
                      <a:pt x="14288" y="727811"/>
                    </a:cubicBezTo>
                    <a:cubicBezTo>
                      <a:pt x="7674" y="716169"/>
                      <a:pt x="48419" y="653992"/>
                      <a:pt x="46038" y="575411"/>
                    </a:cubicBezTo>
                    <a:cubicBezTo>
                      <a:pt x="43657" y="496830"/>
                      <a:pt x="0" y="290190"/>
                      <a:pt x="0" y="256323"/>
                    </a:cubicBezTo>
                    <a:cubicBezTo>
                      <a:pt x="0" y="222456"/>
                      <a:pt x="37307" y="292307"/>
                      <a:pt x="46038" y="372211"/>
                    </a:cubicBezTo>
                    <a:cubicBezTo>
                      <a:pt x="54769" y="452115"/>
                      <a:pt x="52124" y="676746"/>
                      <a:pt x="52388" y="735748"/>
                    </a:cubicBezTo>
                    <a:cubicBezTo>
                      <a:pt x="52652" y="794750"/>
                      <a:pt x="47625" y="763265"/>
                      <a:pt x="47625" y="726223"/>
                    </a:cubicBezTo>
                    <a:cubicBezTo>
                      <a:pt x="47625" y="689181"/>
                      <a:pt x="55034" y="600017"/>
                      <a:pt x="52388" y="513498"/>
                    </a:cubicBezTo>
                    <a:cubicBezTo>
                      <a:pt x="49742" y="426979"/>
                      <a:pt x="26194" y="284369"/>
                      <a:pt x="31750" y="207111"/>
                    </a:cubicBezTo>
                    <a:cubicBezTo>
                      <a:pt x="37306" y="129853"/>
                      <a:pt x="60589" y="83815"/>
                      <a:pt x="85725" y="49948"/>
                    </a:cubicBezTo>
                    <a:cubicBezTo>
                      <a:pt x="110861" y="16081"/>
                      <a:pt x="195263" y="-7731"/>
                      <a:pt x="192088" y="23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E72B9902-7C8C-4C4B-BCF9-1D0D45A3D347}"/>
                  </a:ext>
                </a:extLst>
              </p:cNvPr>
              <p:cNvSpPr/>
              <p:nvPr/>
            </p:nvSpPr>
            <p:spPr>
              <a:xfrm>
                <a:off x="5225718" y="3946735"/>
                <a:ext cx="189247" cy="748568"/>
              </a:xfrm>
              <a:custGeom>
                <a:avLst/>
                <a:gdLst>
                  <a:gd name="connsiteX0" fmla="*/ 189245 w 189247"/>
                  <a:gd name="connsiteY0" fmla="*/ 4553 h 748568"/>
                  <a:gd name="connsiteX1" fmla="*/ 82882 w 189247"/>
                  <a:gd name="connsiteY1" fmla="*/ 110915 h 748568"/>
                  <a:gd name="connsiteX2" fmla="*/ 33670 w 189247"/>
                  <a:gd name="connsiteY2" fmla="*/ 274428 h 748568"/>
                  <a:gd name="connsiteX3" fmla="*/ 54307 w 189247"/>
                  <a:gd name="connsiteY3" fmla="*/ 258553 h 748568"/>
                  <a:gd name="connsiteX4" fmla="*/ 54307 w 189247"/>
                  <a:gd name="connsiteY4" fmla="*/ 504615 h 748568"/>
                  <a:gd name="connsiteX5" fmla="*/ 24145 w 189247"/>
                  <a:gd name="connsiteY5" fmla="*/ 425240 h 748568"/>
                  <a:gd name="connsiteX6" fmla="*/ 103520 w 189247"/>
                  <a:gd name="connsiteY6" fmla="*/ 744328 h 748568"/>
                  <a:gd name="connsiteX7" fmla="*/ 55895 w 189247"/>
                  <a:gd name="connsiteY7" fmla="*/ 587165 h 748568"/>
                  <a:gd name="connsiteX8" fmla="*/ 332 w 189247"/>
                  <a:gd name="connsiteY8" fmla="*/ 285540 h 748568"/>
                  <a:gd name="connsiteX9" fmla="*/ 35257 w 189247"/>
                  <a:gd name="connsiteY9" fmla="*/ 160128 h 748568"/>
                  <a:gd name="connsiteX10" fmla="*/ 86057 w 189247"/>
                  <a:gd name="connsiteY10" fmla="*/ 34715 h 748568"/>
                  <a:gd name="connsiteX11" fmla="*/ 189245 w 189247"/>
                  <a:gd name="connsiteY11" fmla="*/ 4553 h 74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9247" h="748568">
                    <a:moveTo>
                      <a:pt x="189245" y="4553"/>
                    </a:moveTo>
                    <a:cubicBezTo>
                      <a:pt x="188716" y="17253"/>
                      <a:pt x="108811" y="65936"/>
                      <a:pt x="82882" y="110915"/>
                    </a:cubicBezTo>
                    <a:cubicBezTo>
                      <a:pt x="56953" y="155894"/>
                      <a:pt x="38432" y="249822"/>
                      <a:pt x="33670" y="274428"/>
                    </a:cubicBezTo>
                    <a:cubicBezTo>
                      <a:pt x="28908" y="299034"/>
                      <a:pt x="50868" y="220189"/>
                      <a:pt x="54307" y="258553"/>
                    </a:cubicBezTo>
                    <a:cubicBezTo>
                      <a:pt x="57746" y="296917"/>
                      <a:pt x="59334" y="476834"/>
                      <a:pt x="54307" y="504615"/>
                    </a:cubicBezTo>
                    <a:cubicBezTo>
                      <a:pt x="49280" y="532396"/>
                      <a:pt x="15943" y="385288"/>
                      <a:pt x="24145" y="425240"/>
                    </a:cubicBezTo>
                    <a:cubicBezTo>
                      <a:pt x="32347" y="465192"/>
                      <a:pt x="98228" y="717341"/>
                      <a:pt x="103520" y="744328"/>
                    </a:cubicBezTo>
                    <a:cubicBezTo>
                      <a:pt x="108812" y="771316"/>
                      <a:pt x="73093" y="663630"/>
                      <a:pt x="55895" y="587165"/>
                    </a:cubicBezTo>
                    <a:cubicBezTo>
                      <a:pt x="38697" y="510700"/>
                      <a:pt x="3772" y="356713"/>
                      <a:pt x="332" y="285540"/>
                    </a:cubicBezTo>
                    <a:cubicBezTo>
                      <a:pt x="-3108" y="214367"/>
                      <a:pt x="20970" y="201932"/>
                      <a:pt x="35257" y="160128"/>
                    </a:cubicBezTo>
                    <a:cubicBezTo>
                      <a:pt x="49544" y="118324"/>
                      <a:pt x="65155" y="62496"/>
                      <a:pt x="86057" y="34715"/>
                    </a:cubicBezTo>
                    <a:cubicBezTo>
                      <a:pt x="106959" y="6934"/>
                      <a:pt x="189774" y="-8147"/>
                      <a:pt x="189245" y="45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64CC62D8-ACB1-4F00-8D2A-28FFADF2F464}"/>
                  </a:ext>
                </a:extLst>
              </p:cNvPr>
              <p:cNvSpPr/>
              <p:nvPr/>
            </p:nvSpPr>
            <p:spPr>
              <a:xfrm>
                <a:off x="5623773" y="4447888"/>
                <a:ext cx="294452" cy="913844"/>
              </a:xfrm>
              <a:custGeom>
                <a:avLst/>
                <a:gdLst>
                  <a:gd name="connsiteX0" fmla="*/ 210 w 294452"/>
                  <a:gd name="connsiteY0" fmla="*/ 1345 h 913844"/>
                  <a:gd name="connsiteX1" fmla="*/ 125094 w 294452"/>
                  <a:gd name="connsiteY1" fmla="*/ 92362 h 913844"/>
                  <a:gd name="connsiteX2" fmla="*/ 125094 w 294452"/>
                  <a:gd name="connsiteY2" fmla="*/ 187612 h 913844"/>
                  <a:gd name="connsiteX3" fmla="*/ 133560 w 294452"/>
                  <a:gd name="connsiteY3" fmla="*/ 913629 h 913844"/>
                  <a:gd name="connsiteX4" fmla="*/ 146260 w 294452"/>
                  <a:gd name="connsiteY4" fmla="*/ 265929 h 913844"/>
                  <a:gd name="connsiteX5" fmla="*/ 161077 w 294452"/>
                  <a:gd name="connsiteY5" fmla="*/ 450079 h 913844"/>
                  <a:gd name="connsiteX6" fmla="*/ 148377 w 294452"/>
                  <a:gd name="connsiteY6" fmla="*/ 98712 h 913844"/>
                  <a:gd name="connsiteX7" fmla="*/ 294427 w 294452"/>
                  <a:gd name="connsiteY7" fmla="*/ 28862 h 913844"/>
                  <a:gd name="connsiteX8" fmla="*/ 158960 w 294452"/>
                  <a:gd name="connsiteY8" fmla="*/ 37329 h 913844"/>
                  <a:gd name="connsiteX9" fmla="*/ 210 w 294452"/>
                  <a:gd name="connsiteY9" fmla="*/ 1345 h 91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452" h="913844">
                    <a:moveTo>
                      <a:pt x="210" y="1345"/>
                    </a:moveTo>
                    <a:cubicBezTo>
                      <a:pt x="-5434" y="10517"/>
                      <a:pt x="104280" y="61318"/>
                      <a:pt x="125094" y="92362"/>
                    </a:cubicBezTo>
                    <a:cubicBezTo>
                      <a:pt x="145908" y="123407"/>
                      <a:pt x="123683" y="50734"/>
                      <a:pt x="125094" y="187612"/>
                    </a:cubicBezTo>
                    <a:cubicBezTo>
                      <a:pt x="126505" y="324490"/>
                      <a:pt x="130032" y="900576"/>
                      <a:pt x="133560" y="913629"/>
                    </a:cubicBezTo>
                    <a:cubicBezTo>
                      <a:pt x="137088" y="926682"/>
                      <a:pt x="141674" y="343187"/>
                      <a:pt x="146260" y="265929"/>
                    </a:cubicBezTo>
                    <a:cubicBezTo>
                      <a:pt x="150846" y="188671"/>
                      <a:pt x="160724" y="477948"/>
                      <a:pt x="161077" y="450079"/>
                    </a:cubicBezTo>
                    <a:cubicBezTo>
                      <a:pt x="161430" y="422210"/>
                      <a:pt x="126152" y="168915"/>
                      <a:pt x="148377" y="98712"/>
                    </a:cubicBezTo>
                    <a:cubicBezTo>
                      <a:pt x="170602" y="28509"/>
                      <a:pt x="292663" y="39092"/>
                      <a:pt x="294427" y="28862"/>
                    </a:cubicBezTo>
                    <a:cubicBezTo>
                      <a:pt x="296191" y="18632"/>
                      <a:pt x="204821" y="41915"/>
                      <a:pt x="158960" y="37329"/>
                    </a:cubicBezTo>
                    <a:cubicBezTo>
                      <a:pt x="113099" y="32743"/>
                      <a:pt x="5854" y="-7827"/>
                      <a:pt x="210" y="134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7D67A80F-70B2-46B0-9F8E-94CD441F591F}"/>
                  </a:ext>
                </a:extLst>
              </p:cNvPr>
              <p:cNvSpPr/>
              <p:nvPr/>
            </p:nvSpPr>
            <p:spPr>
              <a:xfrm>
                <a:off x="5754659" y="4919083"/>
                <a:ext cx="34184" cy="943584"/>
              </a:xfrm>
              <a:custGeom>
                <a:avLst/>
                <a:gdLst>
                  <a:gd name="connsiteX0" fmla="*/ 32308 w 34184"/>
                  <a:gd name="connsiteY0" fmla="*/ 14867 h 943584"/>
                  <a:gd name="connsiteX1" fmla="*/ 30191 w 34184"/>
                  <a:gd name="connsiteY1" fmla="*/ 935617 h 943584"/>
                  <a:gd name="connsiteX2" fmla="*/ 558 w 34184"/>
                  <a:gd name="connsiteY2" fmla="*/ 463600 h 943584"/>
                  <a:gd name="connsiteX3" fmla="*/ 11141 w 34184"/>
                  <a:gd name="connsiteY3" fmla="*/ 501700 h 943584"/>
                  <a:gd name="connsiteX4" fmla="*/ 15374 w 34184"/>
                  <a:gd name="connsiteY4" fmla="*/ 372584 h 943584"/>
                  <a:gd name="connsiteX5" fmla="*/ 32308 w 34184"/>
                  <a:gd name="connsiteY5" fmla="*/ 14867 h 94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84" h="943584">
                    <a:moveTo>
                      <a:pt x="32308" y="14867"/>
                    </a:moveTo>
                    <a:cubicBezTo>
                      <a:pt x="34777" y="108706"/>
                      <a:pt x="35483" y="860828"/>
                      <a:pt x="30191" y="935617"/>
                    </a:cubicBezTo>
                    <a:cubicBezTo>
                      <a:pt x="24899" y="1010406"/>
                      <a:pt x="3733" y="535919"/>
                      <a:pt x="558" y="463600"/>
                    </a:cubicBezTo>
                    <a:cubicBezTo>
                      <a:pt x="-2617" y="391281"/>
                      <a:pt x="8672" y="516869"/>
                      <a:pt x="11141" y="501700"/>
                    </a:cubicBezTo>
                    <a:cubicBezTo>
                      <a:pt x="13610" y="486531"/>
                      <a:pt x="11141" y="445962"/>
                      <a:pt x="15374" y="372584"/>
                    </a:cubicBezTo>
                    <a:cubicBezTo>
                      <a:pt x="19607" y="299206"/>
                      <a:pt x="29839" y="-78972"/>
                      <a:pt x="32308" y="148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2FB40DBB-8AD6-42DA-9665-6E5C0B3F8900}"/>
                  </a:ext>
                </a:extLst>
              </p:cNvPr>
              <p:cNvSpPr/>
              <p:nvPr/>
            </p:nvSpPr>
            <p:spPr>
              <a:xfrm>
                <a:off x="4879613" y="3999304"/>
                <a:ext cx="245054" cy="804707"/>
              </a:xfrm>
              <a:custGeom>
                <a:avLst/>
                <a:gdLst>
                  <a:gd name="connsiteX0" fmla="*/ 244837 w 245054"/>
                  <a:gd name="connsiteY0" fmla="*/ 7546 h 804707"/>
                  <a:gd name="connsiteX1" fmla="*/ 152762 w 245054"/>
                  <a:gd name="connsiteY1" fmla="*/ 134546 h 804707"/>
                  <a:gd name="connsiteX2" fmla="*/ 114662 w 245054"/>
                  <a:gd name="connsiteY2" fmla="*/ 785421 h 804707"/>
                  <a:gd name="connsiteX3" fmla="*/ 95612 w 245054"/>
                  <a:gd name="connsiteY3" fmla="*/ 585396 h 804707"/>
                  <a:gd name="connsiteX4" fmla="*/ 25762 w 245054"/>
                  <a:gd name="connsiteY4" fmla="*/ 99621 h 804707"/>
                  <a:gd name="connsiteX5" fmla="*/ 362 w 245054"/>
                  <a:gd name="connsiteY5" fmla="*/ 794946 h 804707"/>
                  <a:gd name="connsiteX6" fmla="*/ 41637 w 245054"/>
                  <a:gd name="connsiteY6" fmla="*/ 477446 h 804707"/>
                  <a:gd name="connsiteX7" fmla="*/ 67037 w 245054"/>
                  <a:gd name="connsiteY7" fmla="*/ 96446 h 804707"/>
                  <a:gd name="connsiteX8" fmla="*/ 174987 w 245054"/>
                  <a:gd name="connsiteY8" fmla="*/ 23421 h 804707"/>
                  <a:gd name="connsiteX9" fmla="*/ 244837 w 245054"/>
                  <a:gd name="connsiteY9" fmla="*/ 7546 h 80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054" h="804707">
                    <a:moveTo>
                      <a:pt x="244837" y="7546"/>
                    </a:moveTo>
                    <a:cubicBezTo>
                      <a:pt x="241133" y="26067"/>
                      <a:pt x="174458" y="4900"/>
                      <a:pt x="152762" y="134546"/>
                    </a:cubicBezTo>
                    <a:cubicBezTo>
                      <a:pt x="131066" y="264192"/>
                      <a:pt x="124187" y="710279"/>
                      <a:pt x="114662" y="785421"/>
                    </a:cubicBezTo>
                    <a:cubicBezTo>
                      <a:pt x="105137" y="860563"/>
                      <a:pt x="110429" y="699696"/>
                      <a:pt x="95612" y="585396"/>
                    </a:cubicBezTo>
                    <a:cubicBezTo>
                      <a:pt x="80795" y="471096"/>
                      <a:pt x="41637" y="64696"/>
                      <a:pt x="25762" y="99621"/>
                    </a:cubicBezTo>
                    <a:cubicBezTo>
                      <a:pt x="9887" y="134546"/>
                      <a:pt x="-2284" y="731975"/>
                      <a:pt x="362" y="794946"/>
                    </a:cubicBezTo>
                    <a:cubicBezTo>
                      <a:pt x="3008" y="857917"/>
                      <a:pt x="30524" y="593863"/>
                      <a:pt x="41637" y="477446"/>
                    </a:cubicBezTo>
                    <a:cubicBezTo>
                      <a:pt x="52750" y="361029"/>
                      <a:pt x="44812" y="172117"/>
                      <a:pt x="67037" y="96446"/>
                    </a:cubicBezTo>
                    <a:cubicBezTo>
                      <a:pt x="89262" y="20775"/>
                      <a:pt x="145883" y="38238"/>
                      <a:pt x="174987" y="23421"/>
                    </a:cubicBezTo>
                    <a:cubicBezTo>
                      <a:pt x="204091" y="8604"/>
                      <a:pt x="248541" y="-10975"/>
                      <a:pt x="244837" y="75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C6F1D74F-01B9-4570-8143-950223C2B0AD}"/>
                  </a:ext>
                </a:extLst>
              </p:cNvPr>
              <p:cNvSpPr/>
              <p:nvPr/>
            </p:nvSpPr>
            <p:spPr>
              <a:xfrm>
                <a:off x="3951817" y="3688220"/>
                <a:ext cx="503145" cy="1199567"/>
              </a:xfrm>
              <a:custGeom>
                <a:avLst/>
                <a:gdLst>
                  <a:gd name="connsiteX0" fmla="*/ 501650 w 503145"/>
                  <a:gd name="connsiteY0" fmla="*/ 22297 h 1199567"/>
                  <a:gd name="connsiteX1" fmla="*/ 383116 w 503145"/>
                  <a:gd name="connsiteY1" fmla="*/ 236080 h 1199567"/>
                  <a:gd name="connsiteX2" fmla="*/ 203200 w 503145"/>
                  <a:gd name="connsiteY2" fmla="*/ 983263 h 1199567"/>
                  <a:gd name="connsiteX3" fmla="*/ 162983 w 503145"/>
                  <a:gd name="connsiteY3" fmla="*/ 1125080 h 1199567"/>
                  <a:gd name="connsiteX4" fmla="*/ 184150 w 503145"/>
                  <a:gd name="connsiteY4" fmla="*/ 847797 h 1199567"/>
                  <a:gd name="connsiteX5" fmla="*/ 177800 w 503145"/>
                  <a:gd name="connsiteY5" fmla="*/ 1146247 h 1199567"/>
                  <a:gd name="connsiteX6" fmla="*/ 177800 w 503145"/>
                  <a:gd name="connsiteY6" fmla="*/ 1190697 h 1199567"/>
                  <a:gd name="connsiteX7" fmla="*/ 135466 w 503145"/>
                  <a:gd name="connsiteY7" fmla="*/ 1042530 h 1199567"/>
                  <a:gd name="connsiteX8" fmla="*/ 0 w 503145"/>
                  <a:gd name="connsiteY8" fmla="*/ 780063 h 1199567"/>
                  <a:gd name="connsiteX9" fmla="*/ 133350 w 503145"/>
                  <a:gd name="connsiteY9" fmla="*/ 1110263 h 1199567"/>
                  <a:gd name="connsiteX10" fmla="*/ 228600 w 503145"/>
                  <a:gd name="connsiteY10" fmla="*/ 769480 h 1199567"/>
                  <a:gd name="connsiteX11" fmla="*/ 317500 w 503145"/>
                  <a:gd name="connsiteY11" fmla="*/ 257247 h 1199567"/>
                  <a:gd name="connsiteX12" fmla="*/ 347133 w 503145"/>
                  <a:gd name="connsiteY12" fmla="*/ 310163 h 1199567"/>
                  <a:gd name="connsiteX13" fmla="*/ 389466 w 503145"/>
                  <a:gd name="connsiteY13" fmla="*/ 123897 h 1199567"/>
                  <a:gd name="connsiteX14" fmla="*/ 444500 w 503145"/>
                  <a:gd name="connsiteY14" fmla="*/ 18063 h 1199567"/>
                  <a:gd name="connsiteX15" fmla="*/ 501650 w 503145"/>
                  <a:gd name="connsiteY15" fmla="*/ 22297 h 119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3145" h="1199567">
                    <a:moveTo>
                      <a:pt x="501650" y="22297"/>
                    </a:moveTo>
                    <a:cubicBezTo>
                      <a:pt x="491419" y="58633"/>
                      <a:pt x="432858" y="75919"/>
                      <a:pt x="383116" y="236080"/>
                    </a:cubicBezTo>
                    <a:cubicBezTo>
                      <a:pt x="333374" y="396241"/>
                      <a:pt x="239889" y="835096"/>
                      <a:pt x="203200" y="983263"/>
                    </a:cubicBezTo>
                    <a:cubicBezTo>
                      <a:pt x="166511" y="1131430"/>
                      <a:pt x="166158" y="1147658"/>
                      <a:pt x="162983" y="1125080"/>
                    </a:cubicBezTo>
                    <a:cubicBezTo>
                      <a:pt x="159808" y="1102502"/>
                      <a:pt x="181681" y="844269"/>
                      <a:pt x="184150" y="847797"/>
                    </a:cubicBezTo>
                    <a:cubicBezTo>
                      <a:pt x="186619" y="851325"/>
                      <a:pt x="178858" y="1089097"/>
                      <a:pt x="177800" y="1146247"/>
                    </a:cubicBezTo>
                    <a:cubicBezTo>
                      <a:pt x="176742" y="1203397"/>
                      <a:pt x="184856" y="1207983"/>
                      <a:pt x="177800" y="1190697"/>
                    </a:cubicBezTo>
                    <a:cubicBezTo>
                      <a:pt x="170744" y="1173411"/>
                      <a:pt x="165099" y="1110969"/>
                      <a:pt x="135466" y="1042530"/>
                    </a:cubicBezTo>
                    <a:cubicBezTo>
                      <a:pt x="105833" y="974091"/>
                      <a:pt x="353" y="768774"/>
                      <a:pt x="0" y="780063"/>
                    </a:cubicBezTo>
                    <a:cubicBezTo>
                      <a:pt x="-353" y="791352"/>
                      <a:pt x="95250" y="1112027"/>
                      <a:pt x="133350" y="1110263"/>
                    </a:cubicBezTo>
                    <a:cubicBezTo>
                      <a:pt x="171450" y="1108499"/>
                      <a:pt x="197908" y="911649"/>
                      <a:pt x="228600" y="769480"/>
                    </a:cubicBezTo>
                    <a:cubicBezTo>
                      <a:pt x="259292" y="627311"/>
                      <a:pt x="297745" y="333800"/>
                      <a:pt x="317500" y="257247"/>
                    </a:cubicBezTo>
                    <a:cubicBezTo>
                      <a:pt x="337255" y="180694"/>
                      <a:pt x="335139" y="332388"/>
                      <a:pt x="347133" y="310163"/>
                    </a:cubicBezTo>
                    <a:cubicBezTo>
                      <a:pt x="359127" y="287938"/>
                      <a:pt x="373238" y="172580"/>
                      <a:pt x="389466" y="123897"/>
                    </a:cubicBezTo>
                    <a:cubicBezTo>
                      <a:pt x="405694" y="75214"/>
                      <a:pt x="421922" y="34996"/>
                      <a:pt x="444500" y="18063"/>
                    </a:cubicBezTo>
                    <a:cubicBezTo>
                      <a:pt x="467078" y="1130"/>
                      <a:pt x="511881" y="-14039"/>
                      <a:pt x="501650" y="2229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D5C398EA-0EFD-4E10-A3B3-A0AECA8AD772}"/>
                  </a:ext>
                </a:extLst>
              </p:cNvPr>
              <p:cNvSpPr/>
              <p:nvPr/>
            </p:nvSpPr>
            <p:spPr>
              <a:xfrm>
                <a:off x="4146144" y="3666893"/>
                <a:ext cx="673618" cy="155930"/>
              </a:xfrm>
              <a:custGeom>
                <a:avLst/>
                <a:gdLst>
                  <a:gd name="connsiteX0" fmla="*/ 671389 w 673618"/>
                  <a:gd name="connsiteY0" fmla="*/ 60557 h 155930"/>
                  <a:gd name="connsiteX1" fmla="*/ 309439 w 673618"/>
                  <a:gd name="connsiteY1" fmla="*/ 35157 h 155930"/>
                  <a:gd name="connsiteX2" fmla="*/ 180323 w 673618"/>
                  <a:gd name="connsiteY2" fmla="*/ 5524 h 155930"/>
                  <a:gd name="connsiteX3" fmla="*/ 406 w 673618"/>
                  <a:gd name="connsiteY3" fmla="*/ 155807 h 155930"/>
                  <a:gd name="connsiteX4" fmla="*/ 233239 w 673618"/>
                  <a:gd name="connsiteY4" fmla="*/ 33040 h 155930"/>
                  <a:gd name="connsiteX5" fmla="*/ 59673 w 673618"/>
                  <a:gd name="connsiteY5" fmla="*/ 138874 h 155930"/>
                  <a:gd name="connsiteX6" fmla="*/ 154923 w 673618"/>
                  <a:gd name="connsiteY6" fmla="*/ 43624 h 155930"/>
                  <a:gd name="connsiteX7" fmla="*/ 447023 w 673618"/>
                  <a:gd name="connsiteY7" fmla="*/ 18224 h 155930"/>
                  <a:gd name="connsiteX8" fmla="*/ 671389 w 673618"/>
                  <a:gd name="connsiteY8" fmla="*/ 60557 h 155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3618" h="155930">
                    <a:moveTo>
                      <a:pt x="671389" y="60557"/>
                    </a:moveTo>
                    <a:cubicBezTo>
                      <a:pt x="648458" y="63379"/>
                      <a:pt x="391283" y="44329"/>
                      <a:pt x="309439" y="35157"/>
                    </a:cubicBezTo>
                    <a:cubicBezTo>
                      <a:pt x="227595" y="25985"/>
                      <a:pt x="231828" y="-14584"/>
                      <a:pt x="180323" y="5524"/>
                    </a:cubicBezTo>
                    <a:cubicBezTo>
                      <a:pt x="128817" y="25632"/>
                      <a:pt x="-8413" y="151221"/>
                      <a:pt x="406" y="155807"/>
                    </a:cubicBezTo>
                    <a:cubicBezTo>
                      <a:pt x="9225" y="160393"/>
                      <a:pt x="223361" y="35862"/>
                      <a:pt x="233239" y="33040"/>
                    </a:cubicBezTo>
                    <a:cubicBezTo>
                      <a:pt x="243117" y="30218"/>
                      <a:pt x="72725" y="137110"/>
                      <a:pt x="59673" y="138874"/>
                    </a:cubicBezTo>
                    <a:cubicBezTo>
                      <a:pt x="46621" y="140638"/>
                      <a:pt x="90365" y="63732"/>
                      <a:pt x="154923" y="43624"/>
                    </a:cubicBezTo>
                    <a:cubicBezTo>
                      <a:pt x="219481" y="23516"/>
                      <a:pt x="359182" y="14696"/>
                      <a:pt x="447023" y="18224"/>
                    </a:cubicBezTo>
                    <a:cubicBezTo>
                      <a:pt x="534864" y="21752"/>
                      <a:pt x="694320" y="57735"/>
                      <a:pt x="671389" y="605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5BC85603-E8C4-46C7-93DB-82A40EA723DD}"/>
                  </a:ext>
                </a:extLst>
              </p:cNvPr>
              <p:cNvSpPr/>
              <p:nvPr/>
            </p:nvSpPr>
            <p:spPr>
              <a:xfrm>
                <a:off x="4021657" y="3824750"/>
                <a:ext cx="225158" cy="690931"/>
              </a:xfrm>
              <a:custGeom>
                <a:avLst/>
                <a:gdLst>
                  <a:gd name="connsiteX0" fmla="*/ 224376 w 225158"/>
                  <a:gd name="connsiteY0" fmla="*/ 67 h 690931"/>
                  <a:gd name="connsiteX1" fmla="*/ 137593 w 225158"/>
                  <a:gd name="connsiteY1" fmla="*/ 141883 h 690931"/>
                  <a:gd name="connsiteX2" fmla="*/ 93143 w 225158"/>
                  <a:gd name="connsiteY2" fmla="*/ 207500 h 690931"/>
                  <a:gd name="connsiteX3" fmla="*/ 74093 w 225158"/>
                  <a:gd name="connsiteY3" fmla="*/ 304867 h 690931"/>
                  <a:gd name="connsiteX4" fmla="*/ 71976 w 225158"/>
                  <a:gd name="connsiteY4" fmla="*/ 675283 h 690931"/>
                  <a:gd name="connsiteX5" fmla="*/ 46576 w 225158"/>
                  <a:gd name="connsiteY5" fmla="*/ 599083 h 690931"/>
                  <a:gd name="connsiteX6" fmla="*/ 10 w 225158"/>
                  <a:gd name="connsiteY6" fmla="*/ 389533 h 690931"/>
                  <a:gd name="connsiteX7" fmla="*/ 42343 w 225158"/>
                  <a:gd name="connsiteY7" fmla="*/ 154583 h 690931"/>
                  <a:gd name="connsiteX8" fmla="*/ 57160 w 225158"/>
                  <a:gd name="connsiteY8" fmla="*/ 290050 h 690931"/>
                  <a:gd name="connsiteX9" fmla="*/ 82560 w 225158"/>
                  <a:gd name="connsiteY9" fmla="*/ 160933 h 690931"/>
                  <a:gd name="connsiteX10" fmla="*/ 224376 w 225158"/>
                  <a:gd name="connsiteY10" fmla="*/ 67 h 69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158" h="690931">
                    <a:moveTo>
                      <a:pt x="224376" y="67"/>
                    </a:moveTo>
                    <a:cubicBezTo>
                      <a:pt x="233548" y="-3108"/>
                      <a:pt x="159465" y="107311"/>
                      <a:pt x="137593" y="141883"/>
                    </a:cubicBezTo>
                    <a:cubicBezTo>
                      <a:pt x="115721" y="176455"/>
                      <a:pt x="103726" y="180336"/>
                      <a:pt x="93143" y="207500"/>
                    </a:cubicBezTo>
                    <a:cubicBezTo>
                      <a:pt x="82560" y="234664"/>
                      <a:pt x="77621" y="226903"/>
                      <a:pt x="74093" y="304867"/>
                    </a:cubicBezTo>
                    <a:cubicBezTo>
                      <a:pt x="70565" y="382831"/>
                      <a:pt x="76562" y="626247"/>
                      <a:pt x="71976" y="675283"/>
                    </a:cubicBezTo>
                    <a:cubicBezTo>
                      <a:pt x="67390" y="724319"/>
                      <a:pt x="58570" y="646708"/>
                      <a:pt x="46576" y="599083"/>
                    </a:cubicBezTo>
                    <a:cubicBezTo>
                      <a:pt x="34582" y="551458"/>
                      <a:pt x="715" y="463616"/>
                      <a:pt x="10" y="389533"/>
                    </a:cubicBezTo>
                    <a:cubicBezTo>
                      <a:pt x="-696" y="315450"/>
                      <a:pt x="32818" y="171163"/>
                      <a:pt x="42343" y="154583"/>
                    </a:cubicBezTo>
                    <a:cubicBezTo>
                      <a:pt x="51868" y="138003"/>
                      <a:pt x="50457" y="288992"/>
                      <a:pt x="57160" y="290050"/>
                    </a:cubicBezTo>
                    <a:cubicBezTo>
                      <a:pt x="63863" y="291108"/>
                      <a:pt x="53280" y="205736"/>
                      <a:pt x="82560" y="160933"/>
                    </a:cubicBezTo>
                    <a:cubicBezTo>
                      <a:pt x="111840" y="116130"/>
                      <a:pt x="215204" y="3242"/>
                      <a:pt x="224376" y="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A38237E5-0D1E-4F3C-B3B6-E2063CEBE940}"/>
                  </a:ext>
                </a:extLst>
              </p:cNvPr>
              <p:cNvSpPr/>
              <p:nvPr/>
            </p:nvSpPr>
            <p:spPr>
              <a:xfrm>
                <a:off x="3588255" y="3739210"/>
                <a:ext cx="605620" cy="992538"/>
              </a:xfrm>
              <a:custGeom>
                <a:avLst/>
                <a:gdLst>
                  <a:gd name="connsiteX0" fmla="*/ 596395 w 605620"/>
                  <a:gd name="connsiteY0" fmla="*/ 119473 h 992538"/>
                  <a:gd name="connsiteX1" fmla="*/ 437645 w 605620"/>
                  <a:gd name="connsiteY1" fmla="*/ 320557 h 992538"/>
                  <a:gd name="connsiteX2" fmla="*/ 397428 w 605620"/>
                  <a:gd name="connsiteY2" fmla="*/ 354423 h 992538"/>
                  <a:gd name="connsiteX3" fmla="*/ 213278 w 605620"/>
                  <a:gd name="connsiteY3" fmla="*/ 386173 h 992538"/>
                  <a:gd name="connsiteX4" fmla="*/ 1612 w 605620"/>
                  <a:gd name="connsiteY4" fmla="*/ 343840 h 992538"/>
                  <a:gd name="connsiteX5" fmla="*/ 115912 w 605620"/>
                  <a:gd name="connsiteY5" fmla="*/ 379823 h 992538"/>
                  <a:gd name="connsiteX6" fmla="*/ 118028 w 605620"/>
                  <a:gd name="connsiteY6" fmla="*/ 487773 h 992538"/>
                  <a:gd name="connsiteX7" fmla="*/ 115912 w 605620"/>
                  <a:gd name="connsiteY7" fmla="*/ 614773 h 992538"/>
                  <a:gd name="connsiteX8" fmla="*/ 156128 w 605620"/>
                  <a:gd name="connsiteY8" fmla="*/ 686740 h 992538"/>
                  <a:gd name="connsiteX9" fmla="*/ 200578 w 605620"/>
                  <a:gd name="connsiteY9" fmla="*/ 989423 h 992538"/>
                  <a:gd name="connsiteX10" fmla="*/ 156128 w 605620"/>
                  <a:gd name="connsiteY10" fmla="*/ 828557 h 992538"/>
                  <a:gd name="connsiteX11" fmla="*/ 90512 w 605620"/>
                  <a:gd name="connsiteY11" fmla="*/ 580907 h 992538"/>
                  <a:gd name="connsiteX12" fmla="*/ 196345 w 605620"/>
                  <a:gd name="connsiteY12" fmla="*/ 350190 h 992538"/>
                  <a:gd name="connsiteX13" fmla="*/ 401662 w 605620"/>
                  <a:gd name="connsiteY13" fmla="*/ 348073 h 992538"/>
                  <a:gd name="connsiteX14" fmla="*/ 369912 w 605620"/>
                  <a:gd name="connsiteY14" fmla="*/ 339607 h 992538"/>
                  <a:gd name="connsiteX15" fmla="*/ 484212 w 605620"/>
                  <a:gd name="connsiteY15" fmla="*/ 259173 h 992538"/>
                  <a:gd name="connsiteX16" fmla="*/ 556178 w 605620"/>
                  <a:gd name="connsiteY16" fmla="*/ 180857 h 992538"/>
                  <a:gd name="connsiteX17" fmla="*/ 581578 w 605620"/>
                  <a:gd name="connsiteY17" fmla="*/ 940 h 992538"/>
                  <a:gd name="connsiteX18" fmla="*/ 596395 w 605620"/>
                  <a:gd name="connsiteY18" fmla="*/ 119473 h 99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05620" h="992538">
                    <a:moveTo>
                      <a:pt x="596395" y="119473"/>
                    </a:moveTo>
                    <a:cubicBezTo>
                      <a:pt x="572406" y="172742"/>
                      <a:pt x="470806" y="281399"/>
                      <a:pt x="437645" y="320557"/>
                    </a:cubicBezTo>
                    <a:cubicBezTo>
                      <a:pt x="404484" y="359715"/>
                      <a:pt x="434822" y="343487"/>
                      <a:pt x="397428" y="354423"/>
                    </a:cubicBezTo>
                    <a:cubicBezTo>
                      <a:pt x="360034" y="365359"/>
                      <a:pt x="279247" y="387937"/>
                      <a:pt x="213278" y="386173"/>
                    </a:cubicBezTo>
                    <a:cubicBezTo>
                      <a:pt x="147309" y="384409"/>
                      <a:pt x="17839" y="344898"/>
                      <a:pt x="1612" y="343840"/>
                    </a:cubicBezTo>
                    <a:cubicBezTo>
                      <a:pt x="-14615" y="342782"/>
                      <a:pt x="96509" y="355834"/>
                      <a:pt x="115912" y="379823"/>
                    </a:cubicBezTo>
                    <a:cubicBezTo>
                      <a:pt x="135315" y="403812"/>
                      <a:pt x="118028" y="448615"/>
                      <a:pt x="118028" y="487773"/>
                    </a:cubicBezTo>
                    <a:cubicBezTo>
                      <a:pt x="118028" y="526931"/>
                      <a:pt x="109562" y="581612"/>
                      <a:pt x="115912" y="614773"/>
                    </a:cubicBezTo>
                    <a:cubicBezTo>
                      <a:pt x="122262" y="647934"/>
                      <a:pt x="142017" y="624298"/>
                      <a:pt x="156128" y="686740"/>
                    </a:cubicBezTo>
                    <a:cubicBezTo>
                      <a:pt x="170239" y="749182"/>
                      <a:pt x="200578" y="965787"/>
                      <a:pt x="200578" y="989423"/>
                    </a:cubicBezTo>
                    <a:cubicBezTo>
                      <a:pt x="200578" y="1013059"/>
                      <a:pt x="174472" y="896643"/>
                      <a:pt x="156128" y="828557"/>
                    </a:cubicBezTo>
                    <a:cubicBezTo>
                      <a:pt x="137784" y="760471"/>
                      <a:pt x="83809" y="660635"/>
                      <a:pt x="90512" y="580907"/>
                    </a:cubicBezTo>
                    <a:cubicBezTo>
                      <a:pt x="97215" y="501179"/>
                      <a:pt x="144487" y="388996"/>
                      <a:pt x="196345" y="350190"/>
                    </a:cubicBezTo>
                    <a:cubicBezTo>
                      <a:pt x="248203" y="311384"/>
                      <a:pt x="372734" y="349837"/>
                      <a:pt x="401662" y="348073"/>
                    </a:cubicBezTo>
                    <a:cubicBezTo>
                      <a:pt x="430590" y="346309"/>
                      <a:pt x="356154" y="354424"/>
                      <a:pt x="369912" y="339607"/>
                    </a:cubicBezTo>
                    <a:cubicBezTo>
                      <a:pt x="383670" y="324790"/>
                      <a:pt x="453168" y="285631"/>
                      <a:pt x="484212" y="259173"/>
                    </a:cubicBezTo>
                    <a:cubicBezTo>
                      <a:pt x="515256" y="232715"/>
                      <a:pt x="539950" y="223896"/>
                      <a:pt x="556178" y="180857"/>
                    </a:cubicBezTo>
                    <a:cubicBezTo>
                      <a:pt x="572406" y="137818"/>
                      <a:pt x="572053" y="11171"/>
                      <a:pt x="581578" y="940"/>
                    </a:cubicBezTo>
                    <a:cubicBezTo>
                      <a:pt x="591103" y="-9291"/>
                      <a:pt x="620384" y="66204"/>
                      <a:pt x="596395" y="11947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BBAE3EC1-DECA-4DEF-BA2D-87CF84E727B4}"/>
                  </a:ext>
                </a:extLst>
              </p:cNvPr>
              <p:cNvSpPr/>
              <p:nvPr/>
            </p:nvSpPr>
            <p:spPr>
              <a:xfrm>
                <a:off x="3796852" y="4199215"/>
                <a:ext cx="334698" cy="1444137"/>
              </a:xfrm>
              <a:custGeom>
                <a:avLst/>
                <a:gdLst>
                  <a:gd name="connsiteX0" fmla="*/ 448 w 334698"/>
                  <a:gd name="connsiteY0" fmla="*/ 1310 h 1444137"/>
                  <a:gd name="connsiteX1" fmla="*/ 181423 w 334698"/>
                  <a:gd name="connsiteY1" fmla="*/ 337860 h 1444137"/>
                  <a:gd name="connsiteX2" fmla="*/ 57598 w 334698"/>
                  <a:gd name="connsiteY2" fmla="*/ 182285 h 1444137"/>
                  <a:gd name="connsiteX3" fmla="*/ 102048 w 334698"/>
                  <a:gd name="connsiteY3" fmla="*/ 312460 h 1444137"/>
                  <a:gd name="connsiteX4" fmla="*/ 156023 w 334698"/>
                  <a:gd name="connsiteY4" fmla="*/ 582335 h 1444137"/>
                  <a:gd name="connsiteX5" fmla="*/ 292548 w 334698"/>
                  <a:gd name="connsiteY5" fmla="*/ 1055410 h 1444137"/>
                  <a:gd name="connsiteX6" fmla="*/ 229048 w 334698"/>
                  <a:gd name="connsiteY6" fmla="*/ 880785 h 1444137"/>
                  <a:gd name="connsiteX7" fmla="*/ 330648 w 334698"/>
                  <a:gd name="connsiteY7" fmla="*/ 1182410 h 1444137"/>
                  <a:gd name="connsiteX8" fmla="*/ 305248 w 334698"/>
                  <a:gd name="connsiteY8" fmla="*/ 1001435 h 1444137"/>
                  <a:gd name="connsiteX9" fmla="*/ 219523 w 334698"/>
                  <a:gd name="connsiteY9" fmla="*/ 1442760 h 1444137"/>
                  <a:gd name="connsiteX10" fmla="*/ 136973 w 334698"/>
                  <a:gd name="connsiteY10" fmla="*/ 1115735 h 1444137"/>
                  <a:gd name="connsiteX11" fmla="*/ 60773 w 334698"/>
                  <a:gd name="connsiteY11" fmla="*/ 458510 h 1444137"/>
                  <a:gd name="connsiteX12" fmla="*/ 213173 w 334698"/>
                  <a:gd name="connsiteY12" fmla="*/ 1347510 h 1444137"/>
                  <a:gd name="connsiteX13" fmla="*/ 140148 w 334698"/>
                  <a:gd name="connsiteY13" fmla="*/ 928410 h 1444137"/>
                  <a:gd name="connsiteX14" fmla="*/ 3623 w 334698"/>
                  <a:gd name="connsiteY14" fmla="*/ 283885 h 1444137"/>
                  <a:gd name="connsiteX15" fmla="*/ 70298 w 334698"/>
                  <a:gd name="connsiteY15" fmla="*/ 287060 h 1444137"/>
                  <a:gd name="connsiteX16" fmla="*/ 70298 w 334698"/>
                  <a:gd name="connsiteY16" fmla="*/ 229910 h 1444137"/>
                  <a:gd name="connsiteX17" fmla="*/ 127448 w 334698"/>
                  <a:gd name="connsiteY17" fmla="*/ 220385 h 1444137"/>
                  <a:gd name="connsiteX18" fmla="*/ 448 w 334698"/>
                  <a:gd name="connsiteY18" fmla="*/ 1310 h 14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4698" h="1444137">
                    <a:moveTo>
                      <a:pt x="448" y="1310"/>
                    </a:moveTo>
                    <a:cubicBezTo>
                      <a:pt x="9444" y="20889"/>
                      <a:pt x="171898" y="307698"/>
                      <a:pt x="181423" y="337860"/>
                    </a:cubicBezTo>
                    <a:cubicBezTo>
                      <a:pt x="190948" y="368022"/>
                      <a:pt x="70827" y="186518"/>
                      <a:pt x="57598" y="182285"/>
                    </a:cubicBezTo>
                    <a:cubicBezTo>
                      <a:pt x="44369" y="178052"/>
                      <a:pt x="85644" y="245785"/>
                      <a:pt x="102048" y="312460"/>
                    </a:cubicBezTo>
                    <a:cubicBezTo>
                      <a:pt x="118452" y="379135"/>
                      <a:pt x="124273" y="458510"/>
                      <a:pt x="156023" y="582335"/>
                    </a:cubicBezTo>
                    <a:cubicBezTo>
                      <a:pt x="187773" y="706160"/>
                      <a:pt x="280377" y="1005668"/>
                      <a:pt x="292548" y="1055410"/>
                    </a:cubicBezTo>
                    <a:cubicBezTo>
                      <a:pt x="304719" y="1105152"/>
                      <a:pt x="222698" y="859618"/>
                      <a:pt x="229048" y="880785"/>
                    </a:cubicBezTo>
                    <a:cubicBezTo>
                      <a:pt x="235398" y="901952"/>
                      <a:pt x="317948" y="1162302"/>
                      <a:pt x="330648" y="1182410"/>
                    </a:cubicBezTo>
                    <a:cubicBezTo>
                      <a:pt x="343348" y="1202518"/>
                      <a:pt x="323769" y="958043"/>
                      <a:pt x="305248" y="1001435"/>
                    </a:cubicBezTo>
                    <a:cubicBezTo>
                      <a:pt x="286727" y="1044827"/>
                      <a:pt x="247569" y="1423710"/>
                      <a:pt x="219523" y="1442760"/>
                    </a:cubicBezTo>
                    <a:cubicBezTo>
                      <a:pt x="191477" y="1461810"/>
                      <a:pt x="163431" y="1279777"/>
                      <a:pt x="136973" y="1115735"/>
                    </a:cubicBezTo>
                    <a:cubicBezTo>
                      <a:pt x="110515" y="951693"/>
                      <a:pt x="48073" y="419881"/>
                      <a:pt x="60773" y="458510"/>
                    </a:cubicBezTo>
                    <a:cubicBezTo>
                      <a:pt x="73473" y="497139"/>
                      <a:pt x="199944" y="1269193"/>
                      <a:pt x="213173" y="1347510"/>
                    </a:cubicBezTo>
                    <a:cubicBezTo>
                      <a:pt x="226402" y="1425827"/>
                      <a:pt x="175073" y="1105681"/>
                      <a:pt x="140148" y="928410"/>
                    </a:cubicBezTo>
                    <a:cubicBezTo>
                      <a:pt x="105223" y="751139"/>
                      <a:pt x="15265" y="390777"/>
                      <a:pt x="3623" y="283885"/>
                    </a:cubicBezTo>
                    <a:cubicBezTo>
                      <a:pt x="-8019" y="176993"/>
                      <a:pt x="59186" y="296056"/>
                      <a:pt x="70298" y="287060"/>
                    </a:cubicBezTo>
                    <a:cubicBezTo>
                      <a:pt x="81410" y="278064"/>
                      <a:pt x="60773" y="241023"/>
                      <a:pt x="70298" y="229910"/>
                    </a:cubicBezTo>
                    <a:cubicBezTo>
                      <a:pt x="79823" y="218798"/>
                      <a:pt x="134327" y="253193"/>
                      <a:pt x="127448" y="220385"/>
                    </a:cubicBezTo>
                    <a:cubicBezTo>
                      <a:pt x="120569" y="187577"/>
                      <a:pt x="-8548" y="-18269"/>
                      <a:pt x="448" y="131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F806E6CA-5B9C-4A47-8620-3C8EB05F069A}"/>
                  </a:ext>
                </a:extLst>
              </p:cNvPr>
              <p:cNvSpPr/>
              <p:nvPr/>
            </p:nvSpPr>
            <p:spPr>
              <a:xfrm>
                <a:off x="3062288" y="4067174"/>
                <a:ext cx="844580" cy="122989"/>
              </a:xfrm>
              <a:custGeom>
                <a:avLst/>
                <a:gdLst>
                  <a:gd name="connsiteX0" fmla="*/ 14287 w 844580"/>
                  <a:gd name="connsiteY0" fmla="*/ 1 h 122989"/>
                  <a:gd name="connsiteX1" fmla="*/ 319087 w 844580"/>
                  <a:gd name="connsiteY1" fmla="*/ 46039 h 122989"/>
                  <a:gd name="connsiteX2" fmla="*/ 434975 w 844580"/>
                  <a:gd name="connsiteY2" fmla="*/ 82551 h 122989"/>
                  <a:gd name="connsiteX3" fmla="*/ 554037 w 844580"/>
                  <a:gd name="connsiteY3" fmla="*/ 79376 h 122989"/>
                  <a:gd name="connsiteX4" fmla="*/ 644525 w 844580"/>
                  <a:gd name="connsiteY4" fmla="*/ 44451 h 122989"/>
                  <a:gd name="connsiteX5" fmla="*/ 844550 w 844580"/>
                  <a:gd name="connsiteY5" fmla="*/ 41276 h 122989"/>
                  <a:gd name="connsiteX6" fmla="*/ 658812 w 844580"/>
                  <a:gd name="connsiteY6" fmla="*/ 47626 h 122989"/>
                  <a:gd name="connsiteX7" fmla="*/ 539750 w 844580"/>
                  <a:gd name="connsiteY7" fmla="*/ 114301 h 122989"/>
                  <a:gd name="connsiteX8" fmla="*/ 366712 w 844580"/>
                  <a:gd name="connsiteY8" fmla="*/ 120651 h 122989"/>
                  <a:gd name="connsiteX9" fmla="*/ 398462 w 844580"/>
                  <a:gd name="connsiteY9" fmla="*/ 100014 h 122989"/>
                  <a:gd name="connsiteX10" fmla="*/ 528637 w 844580"/>
                  <a:gd name="connsiteY10" fmla="*/ 104776 h 122989"/>
                  <a:gd name="connsiteX11" fmla="*/ 233362 w 844580"/>
                  <a:gd name="connsiteY11" fmla="*/ 60326 h 122989"/>
                  <a:gd name="connsiteX12" fmla="*/ 0 w 844580"/>
                  <a:gd name="connsiteY12" fmla="*/ 71439 h 122989"/>
                  <a:gd name="connsiteX13" fmla="*/ 233362 w 844580"/>
                  <a:gd name="connsiteY13" fmla="*/ 44451 h 122989"/>
                  <a:gd name="connsiteX14" fmla="*/ 14287 w 844580"/>
                  <a:gd name="connsiteY14" fmla="*/ 1 h 12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44580" h="122989">
                    <a:moveTo>
                      <a:pt x="14287" y="1"/>
                    </a:moveTo>
                    <a:cubicBezTo>
                      <a:pt x="28574" y="266"/>
                      <a:pt x="248972" y="32281"/>
                      <a:pt x="319087" y="46039"/>
                    </a:cubicBezTo>
                    <a:cubicBezTo>
                      <a:pt x="389202" y="59797"/>
                      <a:pt x="395817" y="76995"/>
                      <a:pt x="434975" y="82551"/>
                    </a:cubicBezTo>
                    <a:cubicBezTo>
                      <a:pt x="474133" y="88107"/>
                      <a:pt x="519112" y="85726"/>
                      <a:pt x="554037" y="79376"/>
                    </a:cubicBezTo>
                    <a:cubicBezTo>
                      <a:pt x="588962" y="73026"/>
                      <a:pt x="596106" y="50801"/>
                      <a:pt x="644525" y="44451"/>
                    </a:cubicBezTo>
                    <a:cubicBezTo>
                      <a:pt x="692944" y="38101"/>
                      <a:pt x="842169" y="40747"/>
                      <a:pt x="844550" y="41276"/>
                    </a:cubicBezTo>
                    <a:cubicBezTo>
                      <a:pt x="846931" y="41805"/>
                      <a:pt x="709612" y="35455"/>
                      <a:pt x="658812" y="47626"/>
                    </a:cubicBezTo>
                    <a:cubicBezTo>
                      <a:pt x="608012" y="59797"/>
                      <a:pt x="588433" y="102130"/>
                      <a:pt x="539750" y="114301"/>
                    </a:cubicBezTo>
                    <a:cubicBezTo>
                      <a:pt x="491067" y="126472"/>
                      <a:pt x="390260" y="123032"/>
                      <a:pt x="366712" y="120651"/>
                    </a:cubicBezTo>
                    <a:cubicBezTo>
                      <a:pt x="343164" y="118270"/>
                      <a:pt x="371475" y="102660"/>
                      <a:pt x="398462" y="100014"/>
                    </a:cubicBezTo>
                    <a:cubicBezTo>
                      <a:pt x="425450" y="97368"/>
                      <a:pt x="556154" y="111391"/>
                      <a:pt x="528637" y="104776"/>
                    </a:cubicBezTo>
                    <a:cubicBezTo>
                      <a:pt x="501120" y="98161"/>
                      <a:pt x="321468" y="65882"/>
                      <a:pt x="233362" y="60326"/>
                    </a:cubicBezTo>
                    <a:cubicBezTo>
                      <a:pt x="145256" y="54770"/>
                      <a:pt x="0" y="74085"/>
                      <a:pt x="0" y="71439"/>
                    </a:cubicBezTo>
                    <a:cubicBezTo>
                      <a:pt x="0" y="68793"/>
                      <a:pt x="225954" y="55564"/>
                      <a:pt x="233362" y="44451"/>
                    </a:cubicBezTo>
                    <a:cubicBezTo>
                      <a:pt x="240770" y="33339"/>
                      <a:pt x="0" y="-264"/>
                      <a:pt x="14287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47AE0880-2C26-4038-9BB7-15F26E36930E}"/>
                  </a:ext>
                </a:extLst>
              </p:cNvPr>
              <p:cNvSpPr/>
              <p:nvPr/>
            </p:nvSpPr>
            <p:spPr>
              <a:xfrm>
                <a:off x="2606479" y="3822338"/>
                <a:ext cx="596297" cy="295842"/>
              </a:xfrm>
              <a:custGeom>
                <a:avLst/>
                <a:gdLst>
                  <a:gd name="connsiteX0" fmla="*/ 1254 w 596297"/>
                  <a:gd name="connsiteY0" fmla="*/ 362 h 295842"/>
                  <a:gd name="connsiteX1" fmla="*/ 322988 w 596297"/>
                  <a:gd name="connsiteY1" fmla="*/ 82912 h 295842"/>
                  <a:gd name="connsiteX2" fmla="*/ 303938 w 596297"/>
                  <a:gd name="connsiteY2" fmla="*/ 95612 h 295842"/>
                  <a:gd name="connsiteX3" fmla="*/ 350504 w 596297"/>
                  <a:gd name="connsiteY3" fmla="*/ 133712 h 295842"/>
                  <a:gd name="connsiteX4" fmla="*/ 593921 w 596297"/>
                  <a:gd name="connsiteY4" fmla="*/ 292462 h 295842"/>
                  <a:gd name="connsiteX5" fmla="*/ 471154 w 596297"/>
                  <a:gd name="connsiteY5" fmla="*/ 239545 h 295842"/>
                  <a:gd name="connsiteX6" fmla="*/ 416121 w 596297"/>
                  <a:gd name="connsiteY6" fmla="*/ 207795 h 295842"/>
                  <a:gd name="connsiteX7" fmla="*/ 445754 w 596297"/>
                  <a:gd name="connsiteY7" fmla="*/ 271295 h 295842"/>
                  <a:gd name="connsiteX8" fmla="*/ 369554 w 596297"/>
                  <a:gd name="connsiteY8" fmla="*/ 190862 h 295842"/>
                  <a:gd name="connsiteX9" fmla="*/ 291238 w 596297"/>
                  <a:gd name="connsiteY9" fmla="*/ 104079 h 295842"/>
                  <a:gd name="connsiteX10" fmla="*/ 140954 w 596297"/>
                  <a:gd name="connsiteY10" fmla="*/ 99845 h 295842"/>
                  <a:gd name="connsiteX11" fmla="*/ 200221 w 596297"/>
                  <a:gd name="connsiteY11" fmla="*/ 131595 h 295842"/>
                  <a:gd name="connsiteX12" fmla="*/ 155771 w 596297"/>
                  <a:gd name="connsiteY12" fmla="*/ 110429 h 295842"/>
                  <a:gd name="connsiteX13" fmla="*/ 153654 w 596297"/>
                  <a:gd name="connsiteY13" fmla="*/ 65979 h 295842"/>
                  <a:gd name="connsiteX14" fmla="*/ 208688 w 596297"/>
                  <a:gd name="connsiteY14" fmla="*/ 53279 h 295842"/>
                  <a:gd name="connsiteX15" fmla="*/ 1254 w 596297"/>
                  <a:gd name="connsiteY15" fmla="*/ 362 h 29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6297" h="295842">
                    <a:moveTo>
                      <a:pt x="1254" y="362"/>
                    </a:moveTo>
                    <a:cubicBezTo>
                      <a:pt x="20304" y="5301"/>
                      <a:pt x="272541" y="67037"/>
                      <a:pt x="322988" y="82912"/>
                    </a:cubicBezTo>
                    <a:cubicBezTo>
                      <a:pt x="373435" y="98787"/>
                      <a:pt x="299352" y="87145"/>
                      <a:pt x="303938" y="95612"/>
                    </a:cubicBezTo>
                    <a:cubicBezTo>
                      <a:pt x="308524" y="104079"/>
                      <a:pt x="302174" y="100904"/>
                      <a:pt x="350504" y="133712"/>
                    </a:cubicBezTo>
                    <a:cubicBezTo>
                      <a:pt x="398834" y="166520"/>
                      <a:pt x="573813" y="274823"/>
                      <a:pt x="593921" y="292462"/>
                    </a:cubicBezTo>
                    <a:cubicBezTo>
                      <a:pt x="614029" y="310101"/>
                      <a:pt x="500787" y="253656"/>
                      <a:pt x="471154" y="239545"/>
                    </a:cubicBezTo>
                    <a:cubicBezTo>
                      <a:pt x="441521" y="225434"/>
                      <a:pt x="420354" y="202503"/>
                      <a:pt x="416121" y="207795"/>
                    </a:cubicBezTo>
                    <a:cubicBezTo>
                      <a:pt x="411888" y="213087"/>
                      <a:pt x="453515" y="274117"/>
                      <a:pt x="445754" y="271295"/>
                    </a:cubicBezTo>
                    <a:cubicBezTo>
                      <a:pt x="437993" y="268473"/>
                      <a:pt x="395307" y="218731"/>
                      <a:pt x="369554" y="190862"/>
                    </a:cubicBezTo>
                    <a:cubicBezTo>
                      <a:pt x="343801" y="162993"/>
                      <a:pt x="329338" y="119248"/>
                      <a:pt x="291238" y="104079"/>
                    </a:cubicBezTo>
                    <a:cubicBezTo>
                      <a:pt x="253138" y="88910"/>
                      <a:pt x="156123" y="95259"/>
                      <a:pt x="140954" y="99845"/>
                    </a:cubicBezTo>
                    <a:cubicBezTo>
                      <a:pt x="125785" y="104431"/>
                      <a:pt x="197751" y="129831"/>
                      <a:pt x="200221" y="131595"/>
                    </a:cubicBezTo>
                    <a:cubicBezTo>
                      <a:pt x="202691" y="133359"/>
                      <a:pt x="163532" y="121365"/>
                      <a:pt x="155771" y="110429"/>
                    </a:cubicBezTo>
                    <a:cubicBezTo>
                      <a:pt x="148010" y="99493"/>
                      <a:pt x="144835" y="75504"/>
                      <a:pt x="153654" y="65979"/>
                    </a:cubicBezTo>
                    <a:cubicBezTo>
                      <a:pt x="162474" y="56454"/>
                      <a:pt x="231266" y="64215"/>
                      <a:pt x="208688" y="53279"/>
                    </a:cubicBezTo>
                    <a:cubicBezTo>
                      <a:pt x="186110" y="42343"/>
                      <a:pt x="-17796" y="-4577"/>
                      <a:pt x="1254" y="3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A0AFED63-ED70-4DE3-973C-427694DEC499}"/>
                  </a:ext>
                </a:extLst>
              </p:cNvPr>
              <p:cNvSpPr/>
              <p:nvPr/>
            </p:nvSpPr>
            <p:spPr>
              <a:xfrm>
                <a:off x="2630574" y="3870706"/>
                <a:ext cx="802762" cy="538330"/>
              </a:xfrm>
              <a:custGeom>
                <a:avLst/>
                <a:gdLst>
                  <a:gd name="connsiteX0" fmla="*/ 443 w 802762"/>
                  <a:gd name="connsiteY0" fmla="*/ 677 h 538330"/>
                  <a:gd name="connsiteX1" fmla="*/ 195176 w 802762"/>
                  <a:gd name="connsiteY1" fmla="*/ 125561 h 538330"/>
                  <a:gd name="connsiteX2" fmla="*/ 53359 w 802762"/>
                  <a:gd name="connsiteY2" fmla="*/ 129794 h 538330"/>
                  <a:gd name="connsiteX3" fmla="*/ 167659 w 802762"/>
                  <a:gd name="connsiteY3" fmla="*/ 214461 h 538330"/>
                  <a:gd name="connsiteX4" fmla="*/ 212109 w 802762"/>
                  <a:gd name="connsiteY4" fmla="*/ 290661 h 538330"/>
                  <a:gd name="connsiteX5" fmla="*/ 341226 w 802762"/>
                  <a:gd name="connsiteY5" fmla="*/ 318177 h 538330"/>
                  <a:gd name="connsiteX6" fmla="*/ 368743 w 802762"/>
                  <a:gd name="connsiteY6" fmla="*/ 328761 h 538330"/>
                  <a:gd name="connsiteX7" fmla="*/ 535959 w 802762"/>
                  <a:gd name="connsiteY7" fmla="*/ 383794 h 538330"/>
                  <a:gd name="connsiteX8" fmla="*/ 802659 w 802762"/>
                  <a:gd name="connsiteY8" fmla="*/ 538311 h 538330"/>
                  <a:gd name="connsiteX9" fmla="*/ 504209 w 802762"/>
                  <a:gd name="connsiteY9" fmla="*/ 373211 h 538330"/>
                  <a:gd name="connsiteX10" fmla="*/ 167659 w 802762"/>
                  <a:gd name="connsiteY10" fmla="*/ 216577 h 538330"/>
                  <a:gd name="connsiteX11" fmla="*/ 142259 w 802762"/>
                  <a:gd name="connsiteY11" fmla="*/ 81111 h 538330"/>
                  <a:gd name="connsiteX12" fmla="*/ 443 w 802762"/>
                  <a:gd name="connsiteY12" fmla="*/ 677 h 538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762" h="538330">
                    <a:moveTo>
                      <a:pt x="443" y="677"/>
                    </a:moveTo>
                    <a:cubicBezTo>
                      <a:pt x="9262" y="8085"/>
                      <a:pt x="186357" y="104042"/>
                      <a:pt x="195176" y="125561"/>
                    </a:cubicBezTo>
                    <a:cubicBezTo>
                      <a:pt x="203995" y="147080"/>
                      <a:pt x="57945" y="114977"/>
                      <a:pt x="53359" y="129794"/>
                    </a:cubicBezTo>
                    <a:cubicBezTo>
                      <a:pt x="48773" y="144611"/>
                      <a:pt x="141201" y="187650"/>
                      <a:pt x="167659" y="214461"/>
                    </a:cubicBezTo>
                    <a:cubicBezTo>
                      <a:pt x="194117" y="241272"/>
                      <a:pt x="183181" y="273375"/>
                      <a:pt x="212109" y="290661"/>
                    </a:cubicBezTo>
                    <a:cubicBezTo>
                      <a:pt x="241037" y="307947"/>
                      <a:pt x="315120" y="311827"/>
                      <a:pt x="341226" y="318177"/>
                    </a:cubicBezTo>
                    <a:cubicBezTo>
                      <a:pt x="367332" y="324527"/>
                      <a:pt x="368743" y="328761"/>
                      <a:pt x="368743" y="328761"/>
                    </a:cubicBezTo>
                    <a:cubicBezTo>
                      <a:pt x="401198" y="339697"/>
                      <a:pt x="463640" y="348869"/>
                      <a:pt x="535959" y="383794"/>
                    </a:cubicBezTo>
                    <a:cubicBezTo>
                      <a:pt x="608278" y="418719"/>
                      <a:pt x="807951" y="540075"/>
                      <a:pt x="802659" y="538311"/>
                    </a:cubicBezTo>
                    <a:cubicBezTo>
                      <a:pt x="797367" y="536547"/>
                      <a:pt x="610042" y="426833"/>
                      <a:pt x="504209" y="373211"/>
                    </a:cubicBezTo>
                    <a:cubicBezTo>
                      <a:pt x="398376" y="319589"/>
                      <a:pt x="227984" y="265260"/>
                      <a:pt x="167659" y="216577"/>
                    </a:cubicBezTo>
                    <a:cubicBezTo>
                      <a:pt x="107334" y="167894"/>
                      <a:pt x="167659" y="113919"/>
                      <a:pt x="142259" y="81111"/>
                    </a:cubicBezTo>
                    <a:cubicBezTo>
                      <a:pt x="116859" y="48303"/>
                      <a:pt x="-8376" y="-6731"/>
                      <a:pt x="443" y="67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80F507DD-A0F7-428E-BA30-848267125517}"/>
                  </a:ext>
                </a:extLst>
              </p:cNvPr>
              <p:cNvSpPr/>
              <p:nvPr/>
            </p:nvSpPr>
            <p:spPr>
              <a:xfrm>
                <a:off x="2496022" y="3383419"/>
                <a:ext cx="281046" cy="960078"/>
              </a:xfrm>
              <a:custGeom>
                <a:avLst/>
                <a:gdLst>
                  <a:gd name="connsiteX0" fmla="*/ 10111 w 281046"/>
                  <a:gd name="connsiteY0" fmla="*/ 1131 h 960078"/>
                  <a:gd name="connsiteX1" fmla="*/ 75728 w 281046"/>
                  <a:gd name="connsiteY1" fmla="*/ 394831 h 960078"/>
                  <a:gd name="connsiteX2" fmla="*/ 84195 w 281046"/>
                  <a:gd name="connsiteY2" fmla="*/ 547231 h 960078"/>
                  <a:gd name="connsiteX3" fmla="*/ 86311 w 281046"/>
                  <a:gd name="connsiteY3" fmla="*/ 265714 h 960078"/>
                  <a:gd name="connsiteX4" fmla="*/ 105361 w 281046"/>
                  <a:gd name="connsiteY4" fmla="*/ 502781 h 960078"/>
                  <a:gd name="connsiteX5" fmla="*/ 158278 w 281046"/>
                  <a:gd name="connsiteY5" fmla="*/ 729264 h 960078"/>
                  <a:gd name="connsiteX6" fmla="*/ 160395 w 281046"/>
                  <a:gd name="connsiteY6" fmla="*/ 725031 h 960078"/>
                  <a:gd name="connsiteX7" fmla="*/ 168861 w 281046"/>
                  <a:gd name="connsiteY7" fmla="*/ 638248 h 960078"/>
                  <a:gd name="connsiteX8" fmla="*/ 281045 w 281046"/>
                  <a:gd name="connsiteY8" fmla="*/ 955748 h 960078"/>
                  <a:gd name="connsiteX9" fmla="*/ 170978 w 281046"/>
                  <a:gd name="connsiteY9" fmla="*/ 784298 h 960078"/>
                  <a:gd name="connsiteX10" fmla="*/ 1645 w 281046"/>
                  <a:gd name="connsiteY10" fmla="*/ 267831 h 960078"/>
                  <a:gd name="connsiteX11" fmla="*/ 86311 w 281046"/>
                  <a:gd name="connsiteY11" fmla="*/ 477381 h 960078"/>
                  <a:gd name="connsiteX12" fmla="*/ 109595 w 281046"/>
                  <a:gd name="connsiteY12" fmla="*/ 233964 h 960078"/>
                  <a:gd name="connsiteX13" fmla="*/ 7995 w 281046"/>
                  <a:gd name="connsiteY13" fmla="*/ 142948 h 960078"/>
                  <a:gd name="connsiteX14" fmla="*/ 18578 w 281046"/>
                  <a:gd name="connsiteY14" fmla="*/ 269948 h 960078"/>
                  <a:gd name="connsiteX15" fmla="*/ 10111 w 281046"/>
                  <a:gd name="connsiteY15" fmla="*/ 1131 h 96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1046" h="960078">
                    <a:moveTo>
                      <a:pt x="10111" y="1131"/>
                    </a:moveTo>
                    <a:cubicBezTo>
                      <a:pt x="19636" y="21945"/>
                      <a:pt x="63381" y="303814"/>
                      <a:pt x="75728" y="394831"/>
                    </a:cubicBezTo>
                    <a:cubicBezTo>
                      <a:pt x="88075" y="485848"/>
                      <a:pt x="82431" y="568750"/>
                      <a:pt x="84195" y="547231"/>
                    </a:cubicBezTo>
                    <a:cubicBezTo>
                      <a:pt x="85959" y="525712"/>
                      <a:pt x="82783" y="273122"/>
                      <a:pt x="86311" y="265714"/>
                    </a:cubicBezTo>
                    <a:cubicBezTo>
                      <a:pt x="89839" y="258306"/>
                      <a:pt x="93367" y="425523"/>
                      <a:pt x="105361" y="502781"/>
                    </a:cubicBezTo>
                    <a:cubicBezTo>
                      <a:pt x="117356" y="580039"/>
                      <a:pt x="149106" y="692222"/>
                      <a:pt x="158278" y="729264"/>
                    </a:cubicBezTo>
                    <a:cubicBezTo>
                      <a:pt x="167450" y="766306"/>
                      <a:pt x="158631" y="740200"/>
                      <a:pt x="160395" y="725031"/>
                    </a:cubicBezTo>
                    <a:cubicBezTo>
                      <a:pt x="162159" y="709862"/>
                      <a:pt x="148753" y="599795"/>
                      <a:pt x="168861" y="638248"/>
                    </a:cubicBezTo>
                    <a:cubicBezTo>
                      <a:pt x="188969" y="676701"/>
                      <a:pt x="280692" y="931406"/>
                      <a:pt x="281045" y="955748"/>
                    </a:cubicBezTo>
                    <a:cubicBezTo>
                      <a:pt x="281398" y="980090"/>
                      <a:pt x="217545" y="898951"/>
                      <a:pt x="170978" y="784298"/>
                    </a:cubicBezTo>
                    <a:cubicBezTo>
                      <a:pt x="124411" y="669645"/>
                      <a:pt x="15756" y="318984"/>
                      <a:pt x="1645" y="267831"/>
                    </a:cubicBezTo>
                    <a:cubicBezTo>
                      <a:pt x="-12466" y="216678"/>
                      <a:pt x="68319" y="483026"/>
                      <a:pt x="86311" y="477381"/>
                    </a:cubicBezTo>
                    <a:cubicBezTo>
                      <a:pt x="104303" y="471737"/>
                      <a:pt x="122648" y="289703"/>
                      <a:pt x="109595" y="233964"/>
                    </a:cubicBezTo>
                    <a:cubicBezTo>
                      <a:pt x="96542" y="178225"/>
                      <a:pt x="23164" y="136951"/>
                      <a:pt x="7995" y="142948"/>
                    </a:cubicBezTo>
                    <a:cubicBezTo>
                      <a:pt x="-7174" y="148945"/>
                      <a:pt x="16461" y="286529"/>
                      <a:pt x="18578" y="269948"/>
                    </a:cubicBezTo>
                    <a:cubicBezTo>
                      <a:pt x="20695" y="253367"/>
                      <a:pt x="586" y="-19683"/>
                      <a:pt x="10111" y="1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F961D814-8938-4608-AF06-C3ECBAA8B4D0}"/>
                  </a:ext>
                </a:extLst>
              </p:cNvPr>
              <p:cNvSpPr/>
              <p:nvPr/>
            </p:nvSpPr>
            <p:spPr>
              <a:xfrm>
                <a:off x="2339953" y="2992479"/>
                <a:ext cx="293806" cy="990193"/>
              </a:xfrm>
              <a:custGeom>
                <a:avLst/>
                <a:gdLst>
                  <a:gd name="connsiteX0" fmla="*/ 22 w 293806"/>
                  <a:gd name="connsiteY0" fmla="*/ 7896 h 990193"/>
                  <a:gd name="connsiteX1" fmla="*/ 177822 w 293806"/>
                  <a:gd name="connsiteY1" fmla="*/ 709571 h 990193"/>
                  <a:gd name="connsiteX2" fmla="*/ 292122 w 293806"/>
                  <a:gd name="connsiteY2" fmla="*/ 979446 h 990193"/>
                  <a:gd name="connsiteX3" fmla="*/ 92097 w 293806"/>
                  <a:gd name="connsiteY3" fmla="*/ 382546 h 990193"/>
                  <a:gd name="connsiteX4" fmla="*/ 130197 w 293806"/>
                  <a:gd name="connsiteY4" fmla="*/ 776246 h 990193"/>
                  <a:gd name="connsiteX5" fmla="*/ 165122 w 293806"/>
                  <a:gd name="connsiteY5" fmla="*/ 357146 h 990193"/>
                  <a:gd name="connsiteX6" fmla="*/ 22 w 293806"/>
                  <a:gd name="connsiteY6" fmla="*/ 7896 h 99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806" h="990193">
                    <a:moveTo>
                      <a:pt x="22" y="7896"/>
                    </a:moveTo>
                    <a:cubicBezTo>
                      <a:pt x="2139" y="66633"/>
                      <a:pt x="129139" y="547646"/>
                      <a:pt x="177822" y="709571"/>
                    </a:cubicBezTo>
                    <a:cubicBezTo>
                      <a:pt x="226505" y="871496"/>
                      <a:pt x="306409" y="1033950"/>
                      <a:pt x="292122" y="979446"/>
                    </a:cubicBezTo>
                    <a:cubicBezTo>
                      <a:pt x="277835" y="924942"/>
                      <a:pt x="119084" y="416413"/>
                      <a:pt x="92097" y="382546"/>
                    </a:cubicBezTo>
                    <a:cubicBezTo>
                      <a:pt x="65110" y="348679"/>
                      <a:pt x="118026" y="780479"/>
                      <a:pt x="130197" y="776246"/>
                    </a:cubicBezTo>
                    <a:cubicBezTo>
                      <a:pt x="142368" y="772013"/>
                      <a:pt x="185230" y="480971"/>
                      <a:pt x="165122" y="357146"/>
                    </a:cubicBezTo>
                    <a:cubicBezTo>
                      <a:pt x="145014" y="233321"/>
                      <a:pt x="-2095" y="-50841"/>
                      <a:pt x="22" y="78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5BE52D1B-571B-42A6-A71F-B7319497431E}"/>
                  </a:ext>
                </a:extLst>
              </p:cNvPr>
              <p:cNvSpPr/>
              <p:nvPr/>
            </p:nvSpPr>
            <p:spPr>
              <a:xfrm>
                <a:off x="2329914" y="2495518"/>
                <a:ext cx="114851" cy="770066"/>
              </a:xfrm>
              <a:custGeom>
                <a:avLst/>
                <a:gdLst>
                  <a:gd name="connsiteX0" fmla="*/ 16411 w 114851"/>
                  <a:gd name="connsiteY0" fmla="*/ 32 h 770066"/>
                  <a:gd name="connsiteX1" fmla="*/ 44986 w 114851"/>
                  <a:gd name="connsiteY1" fmla="*/ 415957 h 770066"/>
                  <a:gd name="connsiteX2" fmla="*/ 114836 w 114851"/>
                  <a:gd name="connsiteY2" fmla="*/ 768382 h 770066"/>
                  <a:gd name="connsiteX3" fmla="*/ 38636 w 114851"/>
                  <a:gd name="connsiteY3" fmla="*/ 542957 h 770066"/>
                  <a:gd name="connsiteX4" fmla="*/ 536 w 114851"/>
                  <a:gd name="connsiteY4" fmla="*/ 393732 h 770066"/>
                  <a:gd name="connsiteX5" fmla="*/ 16411 w 114851"/>
                  <a:gd name="connsiteY5" fmla="*/ 32 h 770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51" h="770066">
                    <a:moveTo>
                      <a:pt x="16411" y="32"/>
                    </a:moveTo>
                    <a:cubicBezTo>
                      <a:pt x="23819" y="3736"/>
                      <a:pt x="28582" y="287899"/>
                      <a:pt x="44986" y="415957"/>
                    </a:cubicBezTo>
                    <a:cubicBezTo>
                      <a:pt x="61390" y="544015"/>
                      <a:pt x="115894" y="747215"/>
                      <a:pt x="114836" y="768382"/>
                    </a:cubicBezTo>
                    <a:cubicBezTo>
                      <a:pt x="113778" y="789549"/>
                      <a:pt x="57686" y="605399"/>
                      <a:pt x="38636" y="542957"/>
                    </a:cubicBezTo>
                    <a:cubicBezTo>
                      <a:pt x="19586" y="480515"/>
                      <a:pt x="3711" y="478399"/>
                      <a:pt x="536" y="393732"/>
                    </a:cubicBezTo>
                    <a:cubicBezTo>
                      <a:pt x="-2639" y="309065"/>
                      <a:pt x="9003" y="-3672"/>
                      <a:pt x="16411" y="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2847E67B-3B86-4902-8CEE-D954B5F878F4}"/>
                  </a:ext>
                </a:extLst>
              </p:cNvPr>
              <p:cNvSpPr/>
              <p:nvPr/>
            </p:nvSpPr>
            <p:spPr>
              <a:xfrm>
                <a:off x="1134260" y="2656417"/>
                <a:ext cx="300840" cy="368310"/>
              </a:xfrm>
              <a:custGeom>
                <a:avLst/>
                <a:gdLst>
                  <a:gd name="connsiteX0" fmla="*/ 300840 w 300840"/>
                  <a:gd name="connsiteY0" fmla="*/ 0 h 368310"/>
                  <a:gd name="connsiteX1" fmla="*/ 15090 w 300840"/>
                  <a:gd name="connsiteY1" fmla="*/ 171450 h 368310"/>
                  <a:gd name="connsiteX2" fmla="*/ 46840 w 300840"/>
                  <a:gd name="connsiteY2" fmla="*/ 167216 h 368310"/>
                  <a:gd name="connsiteX3" fmla="*/ 108223 w 300840"/>
                  <a:gd name="connsiteY3" fmla="*/ 345016 h 368310"/>
                  <a:gd name="connsiteX4" fmla="*/ 51073 w 300840"/>
                  <a:gd name="connsiteY4" fmla="*/ 226483 h 368310"/>
                  <a:gd name="connsiteX5" fmla="*/ 70123 w 300840"/>
                  <a:gd name="connsiteY5" fmla="*/ 368300 h 368310"/>
                  <a:gd name="connsiteX6" fmla="*/ 23557 w 300840"/>
                  <a:gd name="connsiteY6" fmla="*/ 218016 h 368310"/>
                  <a:gd name="connsiteX7" fmla="*/ 42607 w 300840"/>
                  <a:gd name="connsiteY7" fmla="*/ 196850 h 368310"/>
                  <a:gd name="connsiteX8" fmla="*/ 169607 w 300840"/>
                  <a:gd name="connsiteY8" fmla="*/ 110066 h 368310"/>
                  <a:gd name="connsiteX9" fmla="*/ 300840 w 300840"/>
                  <a:gd name="connsiteY9" fmla="*/ 0 h 36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0840" h="368310">
                    <a:moveTo>
                      <a:pt x="300840" y="0"/>
                    </a:moveTo>
                    <a:cubicBezTo>
                      <a:pt x="205590" y="57150"/>
                      <a:pt x="57423" y="143581"/>
                      <a:pt x="15090" y="171450"/>
                    </a:cubicBezTo>
                    <a:cubicBezTo>
                      <a:pt x="-27243" y="199319"/>
                      <a:pt x="31318" y="138288"/>
                      <a:pt x="46840" y="167216"/>
                    </a:cubicBezTo>
                    <a:cubicBezTo>
                      <a:pt x="62362" y="196144"/>
                      <a:pt x="107518" y="335138"/>
                      <a:pt x="108223" y="345016"/>
                    </a:cubicBezTo>
                    <a:cubicBezTo>
                      <a:pt x="108928" y="354894"/>
                      <a:pt x="57423" y="222602"/>
                      <a:pt x="51073" y="226483"/>
                    </a:cubicBezTo>
                    <a:cubicBezTo>
                      <a:pt x="44723" y="230364"/>
                      <a:pt x="74709" y="369711"/>
                      <a:pt x="70123" y="368300"/>
                    </a:cubicBezTo>
                    <a:cubicBezTo>
                      <a:pt x="65537" y="366889"/>
                      <a:pt x="28143" y="246591"/>
                      <a:pt x="23557" y="218016"/>
                    </a:cubicBezTo>
                    <a:cubicBezTo>
                      <a:pt x="18971" y="189441"/>
                      <a:pt x="18265" y="214842"/>
                      <a:pt x="42607" y="196850"/>
                    </a:cubicBezTo>
                    <a:cubicBezTo>
                      <a:pt x="66949" y="178858"/>
                      <a:pt x="169607" y="110066"/>
                      <a:pt x="169607" y="110066"/>
                    </a:cubicBezTo>
                    <a:lnTo>
                      <a:pt x="30084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45DC79C9-447D-48A5-A030-962C4972066A}"/>
                  </a:ext>
                </a:extLst>
              </p:cNvPr>
              <p:cNvSpPr/>
              <p:nvPr/>
            </p:nvSpPr>
            <p:spPr>
              <a:xfrm>
                <a:off x="973631" y="2785524"/>
                <a:ext cx="1417656" cy="856870"/>
              </a:xfrm>
              <a:custGeom>
                <a:avLst/>
                <a:gdLst>
                  <a:gd name="connsiteX0" fmla="*/ 1405502 w 1417656"/>
                  <a:gd name="connsiteY0" fmla="*/ 9 h 856870"/>
                  <a:gd name="connsiteX1" fmla="*/ 1413969 w 1417656"/>
                  <a:gd name="connsiteY1" fmla="*/ 226493 h 856870"/>
                  <a:gd name="connsiteX2" fmla="*/ 1342002 w 1417656"/>
                  <a:gd name="connsiteY2" fmla="*/ 338676 h 856870"/>
                  <a:gd name="connsiteX3" fmla="*/ 1121869 w 1417656"/>
                  <a:gd name="connsiteY3" fmla="*/ 573626 h 856870"/>
                  <a:gd name="connsiteX4" fmla="*/ 827652 w 1417656"/>
                  <a:gd name="connsiteY4" fmla="*/ 730259 h 856870"/>
                  <a:gd name="connsiteX5" fmla="*/ 827652 w 1417656"/>
                  <a:gd name="connsiteY5" fmla="*/ 719676 h 856870"/>
                  <a:gd name="connsiteX6" fmla="*/ 1030852 w 1417656"/>
                  <a:gd name="connsiteY6" fmla="*/ 607493 h 856870"/>
                  <a:gd name="connsiteX7" fmla="*/ 709119 w 1417656"/>
                  <a:gd name="connsiteY7" fmla="*/ 787409 h 856870"/>
                  <a:gd name="connsiteX8" fmla="*/ 256152 w 1417656"/>
                  <a:gd name="connsiteY8" fmla="*/ 842443 h 856870"/>
                  <a:gd name="connsiteX9" fmla="*/ 171486 w 1417656"/>
                  <a:gd name="connsiteY9" fmla="*/ 840326 h 856870"/>
                  <a:gd name="connsiteX10" fmla="*/ 36 w 1417656"/>
                  <a:gd name="connsiteY10" fmla="*/ 658293 h 856870"/>
                  <a:gd name="connsiteX11" fmla="*/ 156669 w 1417656"/>
                  <a:gd name="connsiteY11" fmla="*/ 795876 h 856870"/>
                  <a:gd name="connsiteX12" fmla="*/ 211702 w 1417656"/>
                  <a:gd name="connsiteY12" fmla="*/ 838209 h 856870"/>
                  <a:gd name="connsiteX13" fmla="*/ 201119 w 1417656"/>
                  <a:gd name="connsiteY13" fmla="*/ 817043 h 856870"/>
                  <a:gd name="connsiteX14" fmla="*/ 658319 w 1417656"/>
                  <a:gd name="connsiteY14" fmla="*/ 764126 h 856870"/>
                  <a:gd name="connsiteX15" fmla="*/ 1022386 w 1417656"/>
                  <a:gd name="connsiteY15" fmla="*/ 586326 h 856870"/>
                  <a:gd name="connsiteX16" fmla="*/ 1314486 w 1417656"/>
                  <a:gd name="connsiteY16" fmla="*/ 353493 h 856870"/>
                  <a:gd name="connsiteX17" fmla="*/ 1390686 w 1417656"/>
                  <a:gd name="connsiteY17" fmla="*/ 218026 h 856870"/>
                  <a:gd name="connsiteX18" fmla="*/ 1405502 w 1417656"/>
                  <a:gd name="connsiteY18" fmla="*/ 9 h 85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17656" h="856870">
                    <a:moveTo>
                      <a:pt x="1405502" y="9"/>
                    </a:moveTo>
                    <a:cubicBezTo>
                      <a:pt x="1409382" y="1420"/>
                      <a:pt x="1424552" y="170049"/>
                      <a:pt x="1413969" y="226493"/>
                    </a:cubicBezTo>
                    <a:cubicBezTo>
                      <a:pt x="1403386" y="282937"/>
                      <a:pt x="1390685" y="280821"/>
                      <a:pt x="1342002" y="338676"/>
                    </a:cubicBezTo>
                    <a:cubicBezTo>
                      <a:pt x="1293319" y="396532"/>
                      <a:pt x="1207594" y="508362"/>
                      <a:pt x="1121869" y="573626"/>
                    </a:cubicBezTo>
                    <a:cubicBezTo>
                      <a:pt x="1036144" y="638890"/>
                      <a:pt x="876688" y="705917"/>
                      <a:pt x="827652" y="730259"/>
                    </a:cubicBezTo>
                    <a:cubicBezTo>
                      <a:pt x="778616" y="754601"/>
                      <a:pt x="793785" y="740137"/>
                      <a:pt x="827652" y="719676"/>
                    </a:cubicBezTo>
                    <a:cubicBezTo>
                      <a:pt x="861519" y="699215"/>
                      <a:pt x="1050607" y="596204"/>
                      <a:pt x="1030852" y="607493"/>
                    </a:cubicBezTo>
                    <a:cubicBezTo>
                      <a:pt x="1011096" y="618782"/>
                      <a:pt x="838236" y="748251"/>
                      <a:pt x="709119" y="787409"/>
                    </a:cubicBezTo>
                    <a:cubicBezTo>
                      <a:pt x="580002" y="826567"/>
                      <a:pt x="345757" y="833624"/>
                      <a:pt x="256152" y="842443"/>
                    </a:cubicBezTo>
                    <a:cubicBezTo>
                      <a:pt x="166547" y="851262"/>
                      <a:pt x="214172" y="871018"/>
                      <a:pt x="171486" y="840326"/>
                    </a:cubicBezTo>
                    <a:cubicBezTo>
                      <a:pt x="128800" y="809634"/>
                      <a:pt x="2505" y="665701"/>
                      <a:pt x="36" y="658293"/>
                    </a:cubicBezTo>
                    <a:cubicBezTo>
                      <a:pt x="-2433" y="650885"/>
                      <a:pt x="121391" y="765890"/>
                      <a:pt x="156669" y="795876"/>
                    </a:cubicBezTo>
                    <a:cubicBezTo>
                      <a:pt x="191947" y="825862"/>
                      <a:pt x="204294" y="834681"/>
                      <a:pt x="211702" y="838209"/>
                    </a:cubicBezTo>
                    <a:cubicBezTo>
                      <a:pt x="219110" y="841737"/>
                      <a:pt x="126683" y="829390"/>
                      <a:pt x="201119" y="817043"/>
                    </a:cubicBezTo>
                    <a:cubicBezTo>
                      <a:pt x="275555" y="804696"/>
                      <a:pt x="521441" y="802579"/>
                      <a:pt x="658319" y="764126"/>
                    </a:cubicBezTo>
                    <a:cubicBezTo>
                      <a:pt x="795197" y="725673"/>
                      <a:pt x="913025" y="654765"/>
                      <a:pt x="1022386" y="586326"/>
                    </a:cubicBezTo>
                    <a:cubicBezTo>
                      <a:pt x="1131747" y="517887"/>
                      <a:pt x="1253103" y="414876"/>
                      <a:pt x="1314486" y="353493"/>
                    </a:cubicBezTo>
                    <a:cubicBezTo>
                      <a:pt x="1375869" y="292110"/>
                      <a:pt x="1372694" y="277645"/>
                      <a:pt x="1390686" y="218026"/>
                    </a:cubicBezTo>
                    <a:cubicBezTo>
                      <a:pt x="1408678" y="158407"/>
                      <a:pt x="1401622" y="-1402"/>
                      <a:pt x="1405502" y="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FC96E094-2949-4696-B7D9-F0435A05AB74}"/>
                  </a:ext>
                </a:extLst>
              </p:cNvPr>
              <p:cNvSpPr/>
              <p:nvPr/>
            </p:nvSpPr>
            <p:spPr>
              <a:xfrm>
                <a:off x="955679" y="2905083"/>
                <a:ext cx="354128" cy="600211"/>
              </a:xfrm>
              <a:custGeom>
                <a:avLst/>
                <a:gdLst>
                  <a:gd name="connsiteX0" fmla="*/ 352421 w 354128"/>
                  <a:gd name="connsiteY0" fmla="*/ 3217 h 600211"/>
                  <a:gd name="connsiteX1" fmla="*/ 170388 w 354128"/>
                  <a:gd name="connsiteY1" fmla="*/ 145034 h 600211"/>
                  <a:gd name="connsiteX2" fmla="*/ 85721 w 354128"/>
                  <a:gd name="connsiteY2" fmla="*/ 278384 h 600211"/>
                  <a:gd name="connsiteX3" fmla="*/ 1054 w 354128"/>
                  <a:gd name="connsiteY3" fmla="*/ 471000 h 600211"/>
                  <a:gd name="connsiteX4" fmla="*/ 37038 w 354128"/>
                  <a:gd name="connsiteY4" fmla="*/ 373634 h 600211"/>
                  <a:gd name="connsiteX5" fmla="*/ 17988 w 354128"/>
                  <a:gd name="connsiteY5" fmla="*/ 490050 h 600211"/>
                  <a:gd name="connsiteX6" fmla="*/ 66671 w 354128"/>
                  <a:gd name="connsiteY6" fmla="*/ 600117 h 600211"/>
                  <a:gd name="connsiteX7" fmla="*/ 34921 w 354128"/>
                  <a:gd name="connsiteY7" fmla="*/ 504867 h 600211"/>
                  <a:gd name="connsiteX8" fmla="*/ 51854 w 354128"/>
                  <a:gd name="connsiteY8" fmla="*/ 291084 h 600211"/>
                  <a:gd name="connsiteX9" fmla="*/ 352421 w 354128"/>
                  <a:gd name="connsiteY9" fmla="*/ 3217 h 60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128" h="600211">
                    <a:moveTo>
                      <a:pt x="352421" y="3217"/>
                    </a:moveTo>
                    <a:cubicBezTo>
                      <a:pt x="372177" y="-21125"/>
                      <a:pt x="214838" y="99173"/>
                      <a:pt x="170388" y="145034"/>
                    </a:cubicBezTo>
                    <a:cubicBezTo>
                      <a:pt x="125938" y="190895"/>
                      <a:pt x="113943" y="224056"/>
                      <a:pt x="85721" y="278384"/>
                    </a:cubicBezTo>
                    <a:cubicBezTo>
                      <a:pt x="57499" y="332712"/>
                      <a:pt x="9168" y="455125"/>
                      <a:pt x="1054" y="471000"/>
                    </a:cubicBezTo>
                    <a:cubicBezTo>
                      <a:pt x="-7060" y="486875"/>
                      <a:pt x="34216" y="370459"/>
                      <a:pt x="37038" y="373634"/>
                    </a:cubicBezTo>
                    <a:cubicBezTo>
                      <a:pt x="39860" y="376809"/>
                      <a:pt x="13049" y="452303"/>
                      <a:pt x="17988" y="490050"/>
                    </a:cubicBezTo>
                    <a:cubicBezTo>
                      <a:pt x="22927" y="527797"/>
                      <a:pt x="63849" y="597648"/>
                      <a:pt x="66671" y="600117"/>
                    </a:cubicBezTo>
                    <a:cubicBezTo>
                      <a:pt x="69493" y="602587"/>
                      <a:pt x="37390" y="556372"/>
                      <a:pt x="34921" y="504867"/>
                    </a:cubicBezTo>
                    <a:cubicBezTo>
                      <a:pt x="32452" y="453362"/>
                      <a:pt x="1760" y="371870"/>
                      <a:pt x="51854" y="291084"/>
                    </a:cubicBezTo>
                    <a:cubicBezTo>
                      <a:pt x="101948" y="210298"/>
                      <a:pt x="332665" y="27559"/>
                      <a:pt x="352421" y="321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0A5F0E1F-87B8-4890-9D9B-B5045BF9B0EC}"/>
                  </a:ext>
                </a:extLst>
              </p:cNvPr>
              <p:cNvSpPr/>
              <p:nvPr/>
            </p:nvSpPr>
            <p:spPr>
              <a:xfrm>
                <a:off x="951879" y="2931582"/>
                <a:ext cx="254621" cy="610116"/>
              </a:xfrm>
              <a:custGeom>
                <a:avLst/>
                <a:gdLst>
                  <a:gd name="connsiteX0" fmla="*/ 254621 w 254621"/>
                  <a:gd name="connsiteY0" fmla="*/ 1 h 610116"/>
                  <a:gd name="connsiteX1" fmla="*/ 30254 w 254621"/>
                  <a:gd name="connsiteY1" fmla="*/ 251885 h 610116"/>
                  <a:gd name="connsiteX2" fmla="*/ 97988 w 254621"/>
                  <a:gd name="connsiteY2" fmla="*/ 198968 h 610116"/>
                  <a:gd name="connsiteX3" fmla="*/ 15438 w 254621"/>
                  <a:gd name="connsiteY3" fmla="*/ 304801 h 610116"/>
                  <a:gd name="connsiteX4" fmla="*/ 6971 w 254621"/>
                  <a:gd name="connsiteY4" fmla="*/ 387351 h 610116"/>
                  <a:gd name="connsiteX5" fmla="*/ 32371 w 254621"/>
                  <a:gd name="connsiteY5" fmla="*/ 527051 h 610116"/>
                  <a:gd name="connsiteX6" fmla="*/ 91638 w 254621"/>
                  <a:gd name="connsiteY6" fmla="*/ 607485 h 610116"/>
                  <a:gd name="connsiteX7" fmla="*/ 9088 w 254621"/>
                  <a:gd name="connsiteY7" fmla="*/ 431801 h 610116"/>
                  <a:gd name="connsiteX8" fmla="*/ 30254 w 254621"/>
                  <a:gd name="connsiteY8" fmla="*/ 256118 h 610116"/>
                  <a:gd name="connsiteX9" fmla="*/ 254621 w 254621"/>
                  <a:gd name="connsiteY9" fmla="*/ 1 h 61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621" h="610116">
                    <a:moveTo>
                      <a:pt x="254621" y="1"/>
                    </a:moveTo>
                    <a:cubicBezTo>
                      <a:pt x="254621" y="-704"/>
                      <a:pt x="56359" y="218724"/>
                      <a:pt x="30254" y="251885"/>
                    </a:cubicBezTo>
                    <a:cubicBezTo>
                      <a:pt x="4149" y="285046"/>
                      <a:pt x="100457" y="190149"/>
                      <a:pt x="97988" y="198968"/>
                    </a:cubicBezTo>
                    <a:cubicBezTo>
                      <a:pt x="95519" y="207787"/>
                      <a:pt x="30607" y="273404"/>
                      <a:pt x="15438" y="304801"/>
                    </a:cubicBezTo>
                    <a:cubicBezTo>
                      <a:pt x="269" y="336198"/>
                      <a:pt x="4149" y="350309"/>
                      <a:pt x="6971" y="387351"/>
                    </a:cubicBezTo>
                    <a:cubicBezTo>
                      <a:pt x="9793" y="424393"/>
                      <a:pt x="18260" y="490362"/>
                      <a:pt x="32371" y="527051"/>
                    </a:cubicBezTo>
                    <a:cubicBezTo>
                      <a:pt x="46482" y="563740"/>
                      <a:pt x="95518" y="623360"/>
                      <a:pt x="91638" y="607485"/>
                    </a:cubicBezTo>
                    <a:cubicBezTo>
                      <a:pt x="87757" y="591610"/>
                      <a:pt x="19319" y="490362"/>
                      <a:pt x="9088" y="431801"/>
                    </a:cubicBezTo>
                    <a:cubicBezTo>
                      <a:pt x="-1143" y="373240"/>
                      <a:pt x="-11374" y="327379"/>
                      <a:pt x="30254" y="256118"/>
                    </a:cubicBezTo>
                    <a:cubicBezTo>
                      <a:pt x="71882" y="184857"/>
                      <a:pt x="254621" y="706"/>
                      <a:pt x="254621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1530BFB9-88EA-473C-8BFB-364652504629}"/>
                  </a:ext>
                </a:extLst>
              </p:cNvPr>
              <p:cNvSpPr/>
              <p:nvPr/>
            </p:nvSpPr>
            <p:spPr>
              <a:xfrm>
                <a:off x="1066241" y="2700688"/>
                <a:ext cx="1275048" cy="854527"/>
              </a:xfrm>
              <a:custGeom>
                <a:avLst/>
                <a:gdLst>
                  <a:gd name="connsiteX0" fmla="*/ 1272676 w 1275048"/>
                  <a:gd name="connsiteY0" fmla="*/ 179 h 854527"/>
                  <a:gd name="connsiteX1" fmla="*/ 1173192 w 1275048"/>
                  <a:gd name="connsiteY1" fmla="*/ 357895 h 854527"/>
                  <a:gd name="connsiteX2" fmla="*/ 1232459 w 1275048"/>
                  <a:gd name="connsiteY2" fmla="*/ 245712 h 854527"/>
                  <a:gd name="connsiteX3" fmla="*/ 1084292 w 1275048"/>
                  <a:gd name="connsiteY3" fmla="*/ 459495 h 854527"/>
                  <a:gd name="connsiteX4" fmla="*/ 921309 w 1275048"/>
                  <a:gd name="connsiteY4" fmla="*/ 569562 h 854527"/>
                  <a:gd name="connsiteX5" fmla="*/ 565709 w 1275048"/>
                  <a:gd name="connsiteY5" fmla="*/ 715612 h 854527"/>
                  <a:gd name="connsiteX6" fmla="*/ 826059 w 1275048"/>
                  <a:gd name="connsiteY6" fmla="*/ 630945 h 854527"/>
                  <a:gd name="connsiteX7" fmla="*/ 544542 w 1275048"/>
                  <a:gd name="connsiteY7" fmla="*/ 749479 h 854527"/>
                  <a:gd name="connsiteX8" fmla="*/ 201642 w 1275048"/>
                  <a:gd name="connsiteY8" fmla="*/ 848962 h 854527"/>
                  <a:gd name="connsiteX9" fmla="*/ 123326 w 1275048"/>
                  <a:gd name="connsiteY9" fmla="*/ 842612 h 854527"/>
                  <a:gd name="connsiteX10" fmla="*/ 13259 w 1275048"/>
                  <a:gd name="connsiteY10" fmla="*/ 834145 h 854527"/>
                  <a:gd name="connsiteX11" fmla="*/ 455642 w 1275048"/>
                  <a:gd name="connsiteY11" fmla="*/ 764295 h 854527"/>
                  <a:gd name="connsiteX12" fmla="*/ 876859 w 1275048"/>
                  <a:gd name="connsiteY12" fmla="*/ 611895 h 854527"/>
                  <a:gd name="connsiteX13" fmla="*/ 1209176 w 1275048"/>
                  <a:gd name="connsiteY13" fmla="*/ 313445 h 854527"/>
                  <a:gd name="connsiteX14" fmla="*/ 1272676 w 1275048"/>
                  <a:gd name="connsiteY14" fmla="*/ 179 h 85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5048" h="854527">
                    <a:moveTo>
                      <a:pt x="1272676" y="179"/>
                    </a:moveTo>
                    <a:cubicBezTo>
                      <a:pt x="1266679" y="7587"/>
                      <a:pt x="1179895" y="316973"/>
                      <a:pt x="1173192" y="357895"/>
                    </a:cubicBezTo>
                    <a:cubicBezTo>
                      <a:pt x="1166489" y="398817"/>
                      <a:pt x="1247276" y="228779"/>
                      <a:pt x="1232459" y="245712"/>
                    </a:cubicBezTo>
                    <a:cubicBezTo>
                      <a:pt x="1217642" y="262645"/>
                      <a:pt x="1136150" y="405520"/>
                      <a:pt x="1084292" y="459495"/>
                    </a:cubicBezTo>
                    <a:cubicBezTo>
                      <a:pt x="1032434" y="513470"/>
                      <a:pt x="1007739" y="526876"/>
                      <a:pt x="921309" y="569562"/>
                    </a:cubicBezTo>
                    <a:cubicBezTo>
                      <a:pt x="834879" y="612248"/>
                      <a:pt x="581584" y="705382"/>
                      <a:pt x="565709" y="715612"/>
                    </a:cubicBezTo>
                    <a:cubicBezTo>
                      <a:pt x="549834" y="725843"/>
                      <a:pt x="829587" y="625301"/>
                      <a:pt x="826059" y="630945"/>
                    </a:cubicBezTo>
                    <a:cubicBezTo>
                      <a:pt x="822531" y="636590"/>
                      <a:pt x="648611" y="713143"/>
                      <a:pt x="544542" y="749479"/>
                    </a:cubicBezTo>
                    <a:cubicBezTo>
                      <a:pt x="440472" y="785815"/>
                      <a:pt x="271845" y="833440"/>
                      <a:pt x="201642" y="848962"/>
                    </a:cubicBezTo>
                    <a:cubicBezTo>
                      <a:pt x="131439" y="864484"/>
                      <a:pt x="123326" y="842612"/>
                      <a:pt x="123326" y="842612"/>
                    </a:cubicBezTo>
                    <a:cubicBezTo>
                      <a:pt x="91929" y="840143"/>
                      <a:pt x="-42127" y="847198"/>
                      <a:pt x="13259" y="834145"/>
                    </a:cubicBezTo>
                    <a:cubicBezTo>
                      <a:pt x="68645" y="821092"/>
                      <a:pt x="311709" y="801337"/>
                      <a:pt x="455642" y="764295"/>
                    </a:cubicBezTo>
                    <a:cubicBezTo>
                      <a:pt x="599575" y="727253"/>
                      <a:pt x="751270" y="687037"/>
                      <a:pt x="876859" y="611895"/>
                    </a:cubicBezTo>
                    <a:cubicBezTo>
                      <a:pt x="1002448" y="536753"/>
                      <a:pt x="1140031" y="410459"/>
                      <a:pt x="1209176" y="313445"/>
                    </a:cubicBezTo>
                    <a:cubicBezTo>
                      <a:pt x="1278321" y="216431"/>
                      <a:pt x="1278673" y="-7229"/>
                      <a:pt x="1272676" y="17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54646DD5-08B2-4908-BF18-5377D62FDD3D}"/>
                  </a:ext>
                </a:extLst>
              </p:cNvPr>
              <p:cNvSpPr/>
              <p:nvPr/>
            </p:nvSpPr>
            <p:spPr>
              <a:xfrm>
                <a:off x="1051249" y="3291173"/>
                <a:ext cx="718513" cy="154891"/>
              </a:xfrm>
              <a:custGeom>
                <a:avLst/>
                <a:gdLst>
                  <a:gd name="connsiteX0" fmla="*/ 19784 w 718513"/>
                  <a:gd name="connsiteY0" fmla="*/ 148410 h 154891"/>
                  <a:gd name="connsiteX1" fmla="*/ 716168 w 718513"/>
                  <a:gd name="connsiteY1" fmla="*/ 244 h 154891"/>
                  <a:gd name="connsiteX2" fmla="*/ 237801 w 718513"/>
                  <a:gd name="connsiteY2" fmla="*/ 114544 h 154891"/>
                  <a:gd name="connsiteX3" fmla="*/ 19784 w 718513"/>
                  <a:gd name="connsiteY3" fmla="*/ 148410 h 15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513" h="154891">
                    <a:moveTo>
                      <a:pt x="19784" y="148410"/>
                    </a:moveTo>
                    <a:cubicBezTo>
                      <a:pt x="99512" y="129360"/>
                      <a:pt x="679832" y="5888"/>
                      <a:pt x="716168" y="244"/>
                    </a:cubicBezTo>
                    <a:cubicBezTo>
                      <a:pt x="752504" y="-5400"/>
                      <a:pt x="356334" y="88086"/>
                      <a:pt x="237801" y="114544"/>
                    </a:cubicBezTo>
                    <a:cubicBezTo>
                      <a:pt x="119268" y="141002"/>
                      <a:pt x="-59944" y="167460"/>
                      <a:pt x="19784" y="14841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9E7F86F0-4870-47C0-9471-BD8334CDF811}"/>
                  </a:ext>
                </a:extLst>
              </p:cNvPr>
              <p:cNvSpPr/>
              <p:nvPr/>
            </p:nvSpPr>
            <p:spPr>
              <a:xfrm>
                <a:off x="1058333" y="2924374"/>
                <a:ext cx="368484" cy="513147"/>
              </a:xfrm>
              <a:custGeom>
                <a:avLst/>
                <a:gdLst>
                  <a:gd name="connsiteX0" fmla="*/ 368300 w 368484"/>
                  <a:gd name="connsiteY0" fmla="*/ 859 h 513147"/>
                  <a:gd name="connsiteX1" fmla="*/ 86784 w 368484"/>
                  <a:gd name="connsiteY1" fmla="*/ 331059 h 513147"/>
                  <a:gd name="connsiteX2" fmla="*/ 33867 w 368484"/>
                  <a:gd name="connsiteY2" fmla="*/ 403026 h 513147"/>
                  <a:gd name="connsiteX3" fmla="*/ 0 w 368484"/>
                  <a:gd name="connsiteY3" fmla="*/ 513093 h 513147"/>
                  <a:gd name="connsiteX4" fmla="*/ 33867 w 368484"/>
                  <a:gd name="connsiteY4" fmla="*/ 388209 h 513147"/>
                  <a:gd name="connsiteX5" fmla="*/ 97367 w 368484"/>
                  <a:gd name="connsiteY5" fmla="*/ 286609 h 513147"/>
                  <a:gd name="connsiteX6" fmla="*/ 52917 w 368484"/>
                  <a:gd name="connsiteY6" fmla="*/ 405143 h 513147"/>
                  <a:gd name="connsiteX7" fmla="*/ 129117 w 368484"/>
                  <a:gd name="connsiteY7" fmla="*/ 240043 h 513147"/>
                  <a:gd name="connsiteX8" fmla="*/ 368300 w 368484"/>
                  <a:gd name="connsiteY8" fmla="*/ 859 h 51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8484" h="513147">
                    <a:moveTo>
                      <a:pt x="368300" y="859"/>
                    </a:moveTo>
                    <a:cubicBezTo>
                      <a:pt x="361245" y="16028"/>
                      <a:pt x="142523" y="264031"/>
                      <a:pt x="86784" y="331059"/>
                    </a:cubicBezTo>
                    <a:cubicBezTo>
                      <a:pt x="31045" y="398087"/>
                      <a:pt x="48331" y="372687"/>
                      <a:pt x="33867" y="403026"/>
                    </a:cubicBezTo>
                    <a:cubicBezTo>
                      <a:pt x="19403" y="433365"/>
                      <a:pt x="0" y="515562"/>
                      <a:pt x="0" y="513093"/>
                    </a:cubicBezTo>
                    <a:cubicBezTo>
                      <a:pt x="0" y="510624"/>
                      <a:pt x="17639" y="425956"/>
                      <a:pt x="33867" y="388209"/>
                    </a:cubicBezTo>
                    <a:cubicBezTo>
                      <a:pt x="50095" y="350462"/>
                      <a:pt x="94192" y="283787"/>
                      <a:pt x="97367" y="286609"/>
                    </a:cubicBezTo>
                    <a:cubicBezTo>
                      <a:pt x="100542" y="289431"/>
                      <a:pt x="47625" y="412904"/>
                      <a:pt x="52917" y="405143"/>
                    </a:cubicBezTo>
                    <a:cubicBezTo>
                      <a:pt x="58209" y="397382"/>
                      <a:pt x="80081" y="304601"/>
                      <a:pt x="129117" y="240043"/>
                    </a:cubicBezTo>
                    <a:cubicBezTo>
                      <a:pt x="178153" y="175485"/>
                      <a:pt x="375355" y="-14310"/>
                      <a:pt x="368300" y="8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C94CEA68-09B6-4AC0-B6EB-83B30BA68E9E}"/>
                  </a:ext>
                </a:extLst>
              </p:cNvPr>
              <p:cNvSpPr/>
              <p:nvPr/>
            </p:nvSpPr>
            <p:spPr>
              <a:xfrm>
                <a:off x="1382582" y="3071069"/>
                <a:ext cx="202329" cy="274291"/>
              </a:xfrm>
              <a:custGeom>
                <a:avLst/>
                <a:gdLst>
                  <a:gd name="connsiteX0" fmla="*/ 116018 w 202329"/>
                  <a:gd name="connsiteY0" fmla="*/ 744 h 274291"/>
                  <a:gd name="connsiteX1" fmla="*/ 138243 w 202329"/>
                  <a:gd name="connsiteY1" fmla="*/ 205531 h 274291"/>
                  <a:gd name="connsiteX2" fmla="*/ 106493 w 202329"/>
                  <a:gd name="connsiteY2" fmla="*/ 232519 h 274291"/>
                  <a:gd name="connsiteX3" fmla="*/ 131 w 202329"/>
                  <a:gd name="connsiteY3" fmla="*/ 273794 h 274291"/>
                  <a:gd name="connsiteX4" fmla="*/ 130306 w 202329"/>
                  <a:gd name="connsiteY4" fmla="*/ 242044 h 274291"/>
                  <a:gd name="connsiteX5" fmla="*/ 135068 w 202329"/>
                  <a:gd name="connsiteY5" fmla="*/ 75356 h 274291"/>
                  <a:gd name="connsiteX6" fmla="*/ 196981 w 202329"/>
                  <a:gd name="connsiteY6" fmla="*/ 227756 h 274291"/>
                  <a:gd name="connsiteX7" fmla="*/ 190631 w 202329"/>
                  <a:gd name="connsiteY7" fmla="*/ 138856 h 274291"/>
                  <a:gd name="connsiteX8" fmla="*/ 116018 w 202329"/>
                  <a:gd name="connsiteY8" fmla="*/ 744 h 27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29" h="274291">
                    <a:moveTo>
                      <a:pt x="116018" y="744"/>
                    </a:moveTo>
                    <a:cubicBezTo>
                      <a:pt x="107287" y="11856"/>
                      <a:pt x="139830" y="166902"/>
                      <a:pt x="138243" y="205531"/>
                    </a:cubicBezTo>
                    <a:cubicBezTo>
                      <a:pt x="136656" y="244160"/>
                      <a:pt x="129512" y="221142"/>
                      <a:pt x="106493" y="232519"/>
                    </a:cubicBezTo>
                    <a:cubicBezTo>
                      <a:pt x="83474" y="243896"/>
                      <a:pt x="-3838" y="272207"/>
                      <a:pt x="131" y="273794"/>
                    </a:cubicBezTo>
                    <a:cubicBezTo>
                      <a:pt x="4100" y="275382"/>
                      <a:pt x="107817" y="275117"/>
                      <a:pt x="130306" y="242044"/>
                    </a:cubicBezTo>
                    <a:cubicBezTo>
                      <a:pt x="152795" y="208971"/>
                      <a:pt x="123956" y="77737"/>
                      <a:pt x="135068" y="75356"/>
                    </a:cubicBezTo>
                    <a:cubicBezTo>
                      <a:pt x="146180" y="72975"/>
                      <a:pt x="187721" y="217173"/>
                      <a:pt x="196981" y="227756"/>
                    </a:cubicBezTo>
                    <a:cubicBezTo>
                      <a:pt x="206241" y="238339"/>
                      <a:pt x="203067" y="171664"/>
                      <a:pt x="190631" y="138856"/>
                    </a:cubicBezTo>
                    <a:cubicBezTo>
                      <a:pt x="178195" y="106048"/>
                      <a:pt x="124749" y="-10368"/>
                      <a:pt x="116018" y="74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446435DC-2BAE-40D0-998B-AFB274C1206D}"/>
                  </a:ext>
                </a:extLst>
              </p:cNvPr>
              <p:cNvSpPr/>
              <p:nvPr/>
            </p:nvSpPr>
            <p:spPr>
              <a:xfrm>
                <a:off x="1311258" y="3068253"/>
                <a:ext cx="808853" cy="394070"/>
              </a:xfrm>
              <a:custGeom>
                <a:avLst/>
                <a:gdLst>
                  <a:gd name="connsiteX0" fmla="*/ 274655 w 808853"/>
                  <a:gd name="connsiteY0" fmla="*/ 124210 h 394070"/>
                  <a:gd name="connsiteX1" fmla="*/ 603267 w 808853"/>
                  <a:gd name="connsiteY1" fmla="*/ 160722 h 394070"/>
                  <a:gd name="connsiteX2" fmla="*/ 747730 w 808853"/>
                  <a:gd name="connsiteY2" fmla="*/ 74997 h 394070"/>
                  <a:gd name="connsiteX3" fmla="*/ 677880 w 808853"/>
                  <a:gd name="connsiteY3" fmla="*/ 86110 h 394070"/>
                  <a:gd name="connsiteX4" fmla="*/ 695342 w 808853"/>
                  <a:gd name="connsiteY4" fmla="*/ 385 h 394070"/>
                  <a:gd name="connsiteX5" fmla="*/ 776305 w 808853"/>
                  <a:gd name="connsiteY5" fmla="*/ 55947 h 394070"/>
                  <a:gd name="connsiteX6" fmla="*/ 793767 w 808853"/>
                  <a:gd name="connsiteY6" fmla="*/ 90872 h 394070"/>
                  <a:gd name="connsiteX7" fmla="*/ 561992 w 808853"/>
                  <a:gd name="connsiteY7" fmla="*/ 232160 h 394070"/>
                  <a:gd name="connsiteX8" fmla="*/ 111142 w 808853"/>
                  <a:gd name="connsiteY8" fmla="*/ 373447 h 394070"/>
                  <a:gd name="connsiteX9" fmla="*/ 31767 w 808853"/>
                  <a:gd name="connsiteY9" fmla="*/ 379797 h 394070"/>
                  <a:gd name="connsiteX10" fmla="*/ 549292 w 808853"/>
                  <a:gd name="connsiteY10" fmla="*/ 244860 h 394070"/>
                  <a:gd name="connsiteX11" fmla="*/ 469917 w 808853"/>
                  <a:gd name="connsiteY11" fmla="*/ 214697 h 394070"/>
                  <a:gd name="connsiteX12" fmla="*/ 274655 w 808853"/>
                  <a:gd name="connsiteY12" fmla="*/ 124210 h 39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8853" h="394070">
                    <a:moveTo>
                      <a:pt x="274655" y="124210"/>
                    </a:moveTo>
                    <a:cubicBezTo>
                      <a:pt x="399538" y="146567"/>
                      <a:pt x="524421" y="168924"/>
                      <a:pt x="603267" y="160722"/>
                    </a:cubicBezTo>
                    <a:cubicBezTo>
                      <a:pt x="682113" y="152520"/>
                      <a:pt x="735295" y="87432"/>
                      <a:pt x="747730" y="74997"/>
                    </a:cubicBezTo>
                    <a:cubicBezTo>
                      <a:pt x="760165" y="62562"/>
                      <a:pt x="686611" y="98545"/>
                      <a:pt x="677880" y="86110"/>
                    </a:cubicBezTo>
                    <a:cubicBezTo>
                      <a:pt x="669149" y="73675"/>
                      <a:pt x="678938" y="5412"/>
                      <a:pt x="695342" y="385"/>
                    </a:cubicBezTo>
                    <a:cubicBezTo>
                      <a:pt x="711746" y="-4642"/>
                      <a:pt x="759901" y="40866"/>
                      <a:pt x="776305" y="55947"/>
                    </a:cubicBezTo>
                    <a:cubicBezTo>
                      <a:pt x="792709" y="71028"/>
                      <a:pt x="829486" y="61503"/>
                      <a:pt x="793767" y="90872"/>
                    </a:cubicBezTo>
                    <a:cubicBezTo>
                      <a:pt x="758048" y="120241"/>
                      <a:pt x="675763" y="185064"/>
                      <a:pt x="561992" y="232160"/>
                    </a:cubicBezTo>
                    <a:cubicBezTo>
                      <a:pt x="448221" y="279256"/>
                      <a:pt x="199513" y="348841"/>
                      <a:pt x="111142" y="373447"/>
                    </a:cubicBezTo>
                    <a:cubicBezTo>
                      <a:pt x="22771" y="398053"/>
                      <a:pt x="-41258" y="401228"/>
                      <a:pt x="31767" y="379797"/>
                    </a:cubicBezTo>
                    <a:cubicBezTo>
                      <a:pt x="104792" y="358366"/>
                      <a:pt x="476267" y="272377"/>
                      <a:pt x="549292" y="244860"/>
                    </a:cubicBezTo>
                    <a:lnTo>
                      <a:pt x="469917" y="214697"/>
                    </a:lnTo>
                    <a:lnTo>
                      <a:pt x="274655" y="12421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808DCE0D-F2B7-439B-8521-9FAC4E71333D}"/>
                  </a:ext>
                </a:extLst>
              </p:cNvPr>
              <p:cNvSpPr/>
              <p:nvPr/>
            </p:nvSpPr>
            <p:spPr>
              <a:xfrm>
                <a:off x="1561202" y="2795555"/>
                <a:ext cx="131542" cy="296899"/>
              </a:xfrm>
              <a:custGeom>
                <a:avLst/>
                <a:gdLst>
                  <a:gd name="connsiteX0" fmla="*/ 8836 w 131542"/>
                  <a:gd name="connsiteY0" fmla="*/ 33 h 296899"/>
                  <a:gd name="connsiteX1" fmla="*/ 13598 w 131542"/>
                  <a:gd name="connsiteY1" fmla="*/ 103220 h 296899"/>
                  <a:gd name="connsiteX2" fmla="*/ 131073 w 131542"/>
                  <a:gd name="connsiteY2" fmla="*/ 296895 h 296899"/>
                  <a:gd name="connsiteX3" fmla="*/ 56461 w 131542"/>
                  <a:gd name="connsiteY3" fmla="*/ 109570 h 296899"/>
                  <a:gd name="connsiteX4" fmla="*/ 100911 w 131542"/>
                  <a:gd name="connsiteY4" fmla="*/ 206408 h 296899"/>
                  <a:gd name="connsiteX5" fmla="*/ 70748 w 131542"/>
                  <a:gd name="connsiteY5" fmla="*/ 112745 h 296899"/>
                  <a:gd name="connsiteX6" fmla="*/ 8836 w 131542"/>
                  <a:gd name="connsiteY6" fmla="*/ 33 h 29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542" h="296899">
                    <a:moveTo>
                      <a:pt x="8836" y="33"/>
                    </a:moveTo>
                    <a:cubicBezTo>
                      <a:pt x="-689" y="-1555"/>
                      <a:pt x="-6775" y="53743"/>
                      <a:pt x="13598" y="103220"/>
                    </a:cubicBezTo>
                    <a:cubicBezTo>
                      <a:pt x="33971" y="152697"/>
                      <a:pt x="123929" y="295837"/>
                      <a:pt x="131073" y="296895"/>
                    </a:cubicBezTo>
                    <a:cubicBezTo>
                      <a:pt x="138217" y="297953"/>
                      <a:pt x="61488" y="124651"/>
                      <a:pt x="56461" y="109570"/>
                    </a:cubicBezTo>
                    <a:cubicBezTo>
                      <a:pt x="51434" y="94489"/>
                      <a:pt x="98530" y="205879"/>
                      <a:pt x="100911" y="206408"/>
                    </a:cubicBezTo>
                    <a:cubicBezTo>
                      <a:pt x="103292" y="206937"/>
                      <a:pt x="85036" y="143701"/>
                      <a:pt x="70748" y="112745"/>
                    </a:cubicBezTo>
                    <a:cubicBezTo>
                      <a:pt x="56461" y="81789"/>
                      <a:pt x="18361" y="1621"/>
                      <a:pt x="8836" y="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F5AE8950-1B8F-4BC7-B605-9DBB53EA956F}"/>
                  </a:ext>
                </a:extLst>
              </p:cNvPr>
              <p:cNvSpPr/>
              <p:nvPr/>
            </p:nvSpPr>
            <p:spPr>
              <a:xfrm>
                <a:off x="1627024" y="2841395"/>
                <a:ext cx="419488" cy="134598"/>
              </a:xfrm>
              <a:custGeom>
                <a:avLst/>
                <a:gdLst>
                  <a:gd name="connsiteX0" fmla="*/ 164 w 419488"/>
                  <a:gd name="connsiteY0" fmla="*/ 47855 h 134598"/>
                  <a:gd name="connsiteX1" fmla="*/ 122401 w 419488"/>
                  <a:gd name="connsiteY1" fmla="*/ 89130 h 134598"/>
                  <a:gd name="connsiteX2" fmla="*/ 157326 w 419488"/>
                  <a:gd name="connsiteY2" fmla="*/ 109768 h 134598"/>
                  <a:gd name="connsiteX3" fmla="*/ 252576 w 419488"/>
                  <a:gd name="connsiteY3" fmla="*/ 133580 h 134598"/>
                  <a:gd name="connsiteX4" fmla="*/ 419264 w 419488"/>
                  <a:gd name="connsiteY4" fmla="*/ 127230 h 134598"/>
                  <a:gd name="connsiteX5" fmla="*/ 284326 w 419488"/>
                  <a:gd name="connsiteY5" fmla="*/ 100243 h 134598"/>
                  <a:gd name="connsiteX6" fmla="*/ 114464 w 419488"/>
                  <a:gd name="connsiteY6" fmla="*/ 52618 h 134598"/>
                  <a:gd name="connsiteX7" fmla="*/ 106526 w 419488"/>
                  <a:gd name="connsiteY7" fmla="*/ 41505 h 134598"/>
                  <a:gd name="connsiteX8" fmla="*/ 90651 w 419488"/>
                  <a:gd name="connsiteY8" fmla="*/ 230 h 134598"/>
                  <a:gd name="connsiteX9" fmla="*/ 95414 w 419488"/>
                  <a:gd name="connsiteY9" fmla="*/ 62143 h 134598"/>
                  <a:gd name="connsiteX10" fmla="*/ 164 w 419488"/>
                  <a:gd name="connsiteY10" fmla="*/ 47855 h 13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488" h="134598">
                    <a:moveTo>
                      <a:pt x="164" y="47855"/>
                    </a:moveTo>
                    <a:cubicBezTo>
                      <a:pt x="4662" y="52353"/>
                      <a:pt x="96207" y="78811"/>
                      <a:pt x="122401" y="89130"/>
                    </a:cubicBezTo>
                    <a:cubicBezTo>
                      <a:pt x="148595" y="99449"/>
                      <a:pt x="135630" y="102360"/>
                      <a:pt x="157326" y="109768"/>
                    </a:cubicBezTo>
                    <a:cubicBezTo>
                      <a:pt x="179022" y="117176"/>
                      <a:pt x="208920" y="130670"/>
                      <a:pt x="252576" y="133580"/>
                    </a:cubicBezTo>
                    <a:cubicBezTo>
                      <a:pt x="296232" y="136490"/>
                      <a:pt x="413972" y="132786"/>
                      <a:pt x="419264" y="127230"/>
                    </a:cubicBezTo>
                    <a:cubicBezTo>
                      <a:pt x="424556" y="121674"/>
                      <a:pt x="335126" y="112678"/>
                      <a:pt x="284326" y="100243"/>
                    </a:cubicBezTo>
                    <a:cubicBezTo>
                      <a:pt x="233526" y="87808"/>
                      <a:pt x="144097" y="62408"/>
                      <a:pt x="114464" y="52618"/>
                    </a:cubicBezTo>
                    <a:cubicBezTo>
                      <a:pt x="84831" y="42828"/>
                      <a:pt x="110495" y="50236"/>
                      <a:pt x="106526" y="41505"/>
                    </a:cubicBezTo>
                    <a:cubicBezTo>
                      <a:pt x="102557" y="32774"/>
                      <a:pt x="92503" y="-3210"/>
                      <a:pt x="90651" y="230"/>
                    </a:cubicBezTo>
                    <a:cubicBezTo>
                      <a:pt x="88799" y="3670"/>
                      <a:pt x="105997" y="54470"/>
                      <a:pt x="95414" y="62143"/>
                    </a:cubicBezTo>
                    <a:cubicBezTo>
                      <a:pt x="84831" y="69816"/>
                      <a:pt x="-4334" y="43357"/>
                      <a:pt x="164" y="4785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927C079D-B28A-4899-966C-55361E50091E}"/>
                  </a:ext>
                </a:extLst>
              </p:cNvPr>
              <p:cNvSpPr/>
              <p:nvPr/>
            </p:nvSpPr>
            <p:spPr>
              <a:xfrm>
                <a:off x="1450766" y="2958652"/>
                <a:ext cx="603472" cy="255060"/>
              </a:xfrm>
              <a:custGeom>
                <a:avLst/>
                <a:gdLst>
                  <a:gd name="connsiteX0" fmla="*/ 209 w 603472"/>
                  <a:gd name="connsiteY0" fmla="*/ 11561 h 255060"/>
                  <a:gd name="connsiteX1" fmla="*/ 62122 w 603472"/>
                  <a:gd name="connsiteY1" fmla="*/ 17911 h 255060"/>
                  <a:gd name="connsiteX2" fmla="*/ 116097 w 603472"/>
                  <a:gd name="connsiteY2" fmla="*/ 94111 h 255060"/>
                  <a:gd name="connsiteX3" fmla="*/ 89109 w 603472"/>
                  <a:gd name="connsiteY3" fmla="*/ 8386 h 255060"/>
                  <a:gd name="connsiteX4" fmla="*/ 135147 w 603472"/>
                  <a:gd name="connsiteY4" fmla="*/ 14736 h 255060"/>
                  <a:gd name="connsiteX5" fmla="*/ 197059 w 603472"/>
                  <a:gd name="connsiteY5" fmla="*/ 109986 h 255060"/>
                  <a:gd name="connsiteX6" fmla="*/ 247859 w 603472"/>
                  <a:gd name="connsiteY6" fmla="*/ 178248 h 255060"/>
                  <a:gd name="connsiteX7" fmla="*/ 381209 w 603472"/>
                  <a:gd name="connsiteY7" fmla="*/ 176661 h 255060"/>
                  <a:gd name="connsiteX8" fmla="*/ 547897 w 603472"/>
                  <a:gd name="connsiteY8" fmla="*/ 117923 h 255060"/>
                  <a:gd name="connsiteX9" fmla="*/ 484397 w 603472"/>
                  <a:gd name="connsiteY9" fmla="*/ 159198 h 255060"/>
                  <a:gd name="connsiteX10" fmla="*/ 603459 w 603472"/>
                  <a:gd name="connsiteY10" fmla="*/ 198886 h 255060"/>
                  <a:gd name="connsiteX11" fmla="*/ 490747 w 603472"/>
                  <a:gd name="connsiteY11" fmla="*/ 241748 h 255060"/>
                  <a:gd name="connsiteX12" fmla="*/ 301834 w 603472"/>
                  <a:gd name="connsiteY12" fmla="*/ 249686 h 255060"/>
                  <a:gd name="connsiteX13" fmla="*/ 176422 w 603472"/>
                  <a:gd name="connsiteY13" fmla="*/ 167136 h 255060"/>
                  <a:gd name="connsiteX14" fmla="*/ 131972 w 603472"/>
                  <a:gd name="connsiteY14" fmla="*/ 144911 h 255060"/>
                  <a:gd name="connsiteX15" fmla="*/ 174834 w 603472"/>
                  <a:gd name="connsiteY15" fmla="*/ 213173 h 255060"/>
                  <a:gd name="connsiteX16" fmla="*/ 125622 w 603472"/>
                  <a:gd name="connsiteY16" fmla="*/ 100461 h 255060"/>
                  <a:gd name="connsiteX17" fmla="*/ 84347 w 603472"/>
                  <a:gd name="connsiteY17" fmla="*/ 65536 h 255060"/>
                  <a:gd name="connsiteX18" fmla="*/ 209 w 603472"/>
                  <a:gd name="connsiteY18" fmla="*/ 11561 h 25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03472" h="255060">
                    <a:moveTo>
                      <a:pt x="209" y="11561"/>
                    </a:moveTo>
                    <a:cubicBezTo>
                      <a:pt x="-3495" y="3624"/>
                      <a:pt x="42807" y="4153"/>
                      <a:pt x="62122" y="17911"/>
                    </a:cubicBezTo>
                    <a:cubicBezTo>
                      <a:pt x="81437" y="31669"/>
                      <a:pt x="111599" y="95698"/>
                      <a:pt x="116097" y="94111"/>
                    </a:cubicBezTo>
                    <a:cubicBezTo>
                      <a:pt x="120595" y="92524"/>
                      <a:pt x="85934" y="21615"/>
                      <a:pt x="89109" y="8386"/>
                    </a:cubicBezTo>
                    <a:cubicBezTo>
                      <a:pt x="92284" y="-4843"/>
                      <a:pt x="117155" y="-2197"/>
                      <a:pt x="135147" y="14736"/>
                    </a:cubicBezTo>
                    <a:cubicBezTo>
                      <a:pt x="153139" y="31669"/>
                      <a:pt x="178274" y="82734"/>
                      <a:pt x="197059" y="109986"/>
                    </a:cubicBezTo>
                    <a:cubicBezTo>
                      <a:pt x="215844" y="137238"/>
                      <a:pt x="217167" y="167136"/>
                      <a:pt x="247859" y="178248"/>
                    </a:cubicBezTo>
                    <a:cubicBezTo>
                      <a:pt x="278551" y="189361"/>
                      <a:pt x="331203" y="186715"/>
                      <a:pt x="381209" y="176661"/>
                    </a:cubicBezTo>
                    <a:cubicBezTo>
                      <a:pt x="431215" y="166607"/>
                      <a:pt x="530699" y="120834"/>
                      <a:pt x="547897" y="117923"/>
                    </a:cubicBezTo>
                    <a:cubicBezTo>
                      <a:pt x="565095" y="115012"/>
                      <a:pt x="475137" y="145704"/>
                      <a:pt x="484397" y="159198"/>
                    </a:cubicBezTo>
                    <a:cubicBezTo>
                      <a:pt x="493657" y="172692"/>
                      <a:pt x="602401" y="185128"/>
                      <a:pt x="603459" y="198886"/>
                    </a:cubicBezTo>
                    <a:cubicBezTo>
                      <a:pt x="604517" y="212644"/>
                      <a:pt x="541018" y="233281"/>
                      <a:pt x="490747" y="241748"/>
                    </a:cubicBezTo>
                    <a:cubicBezTo>
                      <a:pt x="440476" y="250215"/>
                      <a:pt x="354222" y="262121"/>
                      <a:pt x="301834" y="249686"/>
                    </a:cubicBezTo>
                    <a:cubicBezTo>
                      <a:pt x="249446" y="237251"/>
                      <a:pt x="204732" y="184598"/>
                      <a:pt x="176422" y="167136"/>
                    </a:cubicBezTo>
                    <a:cubicBezTo>
                      <a:pt x="148112" y="149674"/>
                      <a:pt x="132237" y="137238"/>
                      <a:pt x="131972" y="144911"/>
                    </a:cubicBezTo>
                    <a:cubicBezTo>
                      <a:pt x="131707" y="152584"/>
                      <a:pt x="175892" y="220581"/>
                      <a:pt x="174834" y="213173"/>
                    </a:cubicBezTo>
                    <a:cubicBezTo>
                      <a:pt x="173776" y="205765"/>
                      <a:pt x="140703" y="125067"/>
                      <a:pt x="125622" y="100461"/>
                    </a:cubicBezTo>
                    <a:cubicBezTo>
                      <a:pt x="110541" y="75855"/>
                      <a:pt x="105249" y="77707"/>
                      <a:pt x="84347" y="65536"/>
                    </a:cubicBezTo>
                    <a:cubicBezTo>
                      <a:pt x="63445" y="53365"/>
                      <a:pt x="3913" y="19498"/>
                      <a:pt x="209" y="1156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70B8CA45-DB51-4127-AA8C-9254523CF3D4}"/>
                  </a:ext>
                </a:extLst>
              </p:cNvPr>
              <p:cNvSpPr/>
              <p:nvPr/>
            </p:nvSpPr>
            <p:spPr>
              <a:xfrm>
                <a:off x="1741467" y="2669515"/>
                <a:ext cx="571023" cy="469804"/>
              </a:xfrm>
              <a:custGeom>
                <a:avLst/>
                <a:gdLst>
                  <a:gd name="connsiteX0" fmla="*/ 558821 w 571023"/>
                  <a:gd name="connsiteY0" fmla="*/ 660 h 469804"/>
                  <a:gd name="connsiteX1" fmla="*/ 474683 w 571023"/>
                  <a:gd name="connsiteY1" fmla="*/ 135598 h 469804"/>
                  <a:gd name="connsiteX2" fmla="*/ 296883 w 571023"/>
                  <a:gd name="connsiteY2" fmla="*/ 224498 h 469804"/>
                  <a:gd name="connsiteX3" fmla="*/ 403246 w 571023"/>
                  <a:gd name="connsiteY3" fmla="*/ 181635 h 469804"/>
                  <a:gd name="connsiteX4" fmla="*/ 254021 w 571023"/>
                  <a:gd name="connsiteY4" fmla="*/ 230848 h 469804"/>
                  <a:gd name="connsiteX5" fmla="*/ 119083 w 571023"/>
                  <a:gd name="connsiteY5" fmla="*/ 202273 h 469804"/>
                  <a:gd name="connsiteX6" fmla="*/ 21 w 571023"/>
                  <a:gd name="connsiteY6" fmla="*/ 194335 h 469804"/>
                  <a:gd name="connsiteX7" fmla="*/ 109558 w 571023"/>
                  <a:gd name="connsiteY7" fmla="*/ 235610 h 469804"/>
                  <a:gd name="connsiteX8" fmla="*/ 150833 w 571023"/>
                  <a:gd name="connsiteY8" fmla="*/ 208623 h 469804"/>
                  <a:gd name="connsiteX9" fmla="*/ 257196 w 571023"/>
                  <a:gd name="connsiteY9" fmla="*/ 235610 h 469804"/>
                  <a:gd name="connsiteX10" fmla="*/ 349271 w 571023"/>
                  <a:gd name="connsiteY10" fmla="*/ 224498 h 469804"/>
                  <a:gd name="connsiteX11" fmla="*/ 363558 w 571023"/>
                  <a:gd name="connsiteY11" fmla="*/ 214973 h 469804"/>
                  <a:gd name="connsiteX12" fmla="*/ 331808 w 571023"/>
                  <a:gd name="connsiteY12" fmla="*/ 264185 h 469804"/>
                  <a:gd name="connsiteX13" fmla="*/ 117496 w 571023"/>
                  <a:gd name="connsiteY13" fmla="*/ 278473 h 469804"/>
                  <a:gd name="connsiteX14" fmla="*/ 369908 w 571023"/>
                  <a:gd name="connsiteY14" fmla="*/ 276885 h 469804"/>
                  <a:gd name="connsiteX15" fmla="*/ 320696 w 571023"/>
                  <a:gd name="connsiteY15" fmla="*/ 299110 h 469804"/>
                  <a:gd name="connsiteX16" fmla="*/ 288946 w 571023"/>
                  <a:gd name="connsiteY16" fmla="*/ 354673 h 469804"/>
                  <a:gd name="connsiteX17" fmla="*/ 169883 w 571023"/>
                  <a:gd name="connsiteY17" fmla="*/ 449923 h 469804"/>
                  <a:gd name="connsiteX18" fmla="*/ 131783 w 571023"/>
                  <a:gd name="connsiteY18" fmla="*/ 464210 h 469804"/>
                  <a:gd name="connsiteX19" fmla="*/ 282596 w 571023"/>
                  <a:gd name="connsiteY19" fmla="*/ 410235 h 469804"/>
                  <a:gd name="connsiteX20" fmla="*/ 360383 w 571023"/>
                  <a:gd name="connsiteY20" fmla="*/ 468973 h 469804"/>
                  <a:gd name="connsiteX21" fmla="*/ 457221 w 571023"/>
                  <a:gd name="connsiteY21" fmla="*/ 356260 h 469804"/>
                  <a:gd name="connsiteX22" fmla="*/ 561996 w 571023"/>
                  <a:gd name="connsiteY22" fmla="*/ 148298 h 469804"/>
                  <a:gd name="connsiteX23" fmla="*/ 433408 w 571023"/>
                  <a:gd name="connsiteY23" fmla="*/ 380073 h 469804"/>
                  <a:gd name="connsiteX24" fmla="*/ 492146 w 571023"/>
                  <a:gd name="connsiteY24" fmla="*/ 234023 h 469804"/>
                  <a:gd name="connsiteX25" fmla="*/ 347683 w 571023"/>
                  <a:gd name="connsiteY25" fmla="*/ 443573 h 469804"/>
                  <a:gd name="connsiteX26" fmla="*/ 377846 w 571023"/>
                  <a:gd name="connsiteY26" fmla="*/ 332448 h 469804"/>
                  <a:gd name="connsiteX27" fmla="*/ 260371 w 571023"/>
                  <a:gd name="connsiteY27" fmla="*/ 402298 h 469804"/>
                  <a:gd name="connsiteX28" fmla="*/ 449283 w 571023"/>
                  <a:gd name="connsiteY28" fmla="*/ 194335 h 469804"/>
                  <a:gd name="connsiteX29" fmla="*/ 539771 w 571023"/>
                  <a:gd name="connsiteY29" fmla="*/ 129248 h 469804"/>
                  <a:gd name="connsiteX30" fmla="*/ 566758 w 571023"/>
                  <a:gd name="connsiteY30" fmla="*/ 84798 h 469804"/>
                  <a:gd name="connsiteX31" fmla="*/ 558821 w 571023"/>
                  <a:gd name="connsiteY31" fmla="*/ 660 h 46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1023" h="469804">
                    <a:moveTo>
                      <a:pt x="558821" y="660"/>
                    </a:moveTo>
                    <a:cubicBezTo>
                      <a:pt x="543475" y="9127"/>
                      <a:pt x="518339" y="98292"/>
                      <a:pt x="474683" y="135598"/>
                    </a:cubicBezTo>
                    <a:cubicBezTo>
                      <a:pt x="431027" y="172904"/>
                      <a:pt x="308789" y="216825"/>
                      <a:pt x="296883" y="224498"/>
                    </a:cubicBezTo>
                    <a:cubicBezTo>
                      <a:pt x="284977" y="232171"/>
                      <a:pt x="410390" y="180577"/>
                      <a:pt x="403246" y="181635"/>
                    </a:cubicBezTo>
                    <a:cubicBezTo>
                      <a:pt x="396102" y="182693"/>
                      <a:pt x="301381" y="227408"/>
                      <a:pt x="254021" y="230848"/>
                    </a:cubicBezTo>
                    <a:cubicBezTo>
                      <a:pt x="206661" y="234288"/>
                      <a:pt x="161416" y="208358"/>
                      <a:pt x="119083" y="202273"/>
                    </a:cubicBezTo>
                    <a:cubicBezTo>
                      <a:pt x="76750" y="196188"/>
                      <a:pt x="1608" y="188779"/>
                      <a:pt x="21" y="194335"/>
                    </a:cubicBezTo>
                    <a:cubicBezTo>
                      <a:pt x="-1566" y="199891"/>
                      <a:pt x="84423" y="233229"/>
                      <a:pt x="109558" y="235610"/>
                    </a:cubicBezTo>
                    <a:cubicBezTo>
                      <a:pt x="134693" y="237991"/>
                      <a:pt x="126227" y="208623"/>
                      <a:pt x="150833" y="208623"/>
                    </a:cubicBezTo>
                    <a:cubicBezTo>
                      <a:pt x="175439" y="208623"/>
                      <a:pt x="224123" y="232964"/>
                      <a:pt x="257196" y="235610"/>
                    </a:cubicBezTo>
                    <a:cubicBezTo>
                      <a:pt x="290269" y="238256"/>
                      <a:pt x="331544" y="227937"/>
                      <a:pt x="349271" y="224498"/>
                    </a:cubicBezTo>
                    <a:cubicBezTo>
                      <a:pt x="366998" y="221059"/>
                      <a:pt x="366468" y="208359"/>
                      <a:pt x="363558" y="214973"/>
                    </a:cubicBezTo>
                    <a:cubicBezTo>
                      <a:pt x="360648" y="221587"/>
                      <a:pt x="372818" y="253602"/>
                      <a:pt x="331808" y="264185"/>
                    </a:cubicBezTo>
                    <a:cubicBezTo>
                      <a:pt x="290798" y="274768"/>
                      <a:pt x="111146" y="276356"/>
                      <a:pt x="117496" y="278473"/>
                    </a:cubicBezTo>
                    <a:cubicBezTo>
                      <a:pt x="123846" y="280590"/>
                      <a:pt x="336041" y="273446"/>
                      <a:pt x="369908" y="276885"/>
                    </a:cubicBezTo>
                    <a:cubicBezTo>
                      <a:pt x="403775" y="280324"/>
                      <a:pt x="334190" y="286145"/>
                      <a:pt x="320696" y="299110"/>
                    </a:cubicBezTo>
                    <a:cubicBezTo>
                      <a:pt x="307202" y="312075"/>
                      <a:pt x="314081" y="329538"/>
                      <a:pt x="288946" y="354673"/>
                    </a:cubicBezTo>
                    <a:cubicBezTo>
                      <a:pt x="263811" y="379808"/>
                      <a:pt x="196077" y="431667"/>
                      <a:pt x="169883" y="449923"/>
                    </a:cubicBezTo>
                    <a:cubicBezTo>
                      <a:pt x="143689" y="468179"/>
                      <a:pt x="112998" y="470825"/>
                      <a:pt x="131783" y="464210"/>
                    </a:cubicBezTo>
                    <a:cubicBezTo>
                      <a:pt x="150568" y="457595"/>
                      <a:pt x="244496" y="409441"/>
                      <a:pt x="282596" y="410235"/>
                    </a:cubicBezTo>
                    <a:cubicBezTo>
                      <a:pt x="320696" y="411029"/>
                      <a:pt x="331279" y="477969"/>
                      <a:pt x="360383" y="468973"/>
                    </a:cubicBezTo>
                    <a:cubicBezTo>
                      <a:pt x="389487" y="459977"/>
                      <a:pt x="423619" y="409706"/>
                      <a:pt x="457221" y="356260"/>
                    </a:cubicBezTo>
                    <a:cubicBezTo>
                      <a:pt x="490823" y="302814"/>
                      <a:pt x="565965" y="144329"/>
                      <a:pt x="561996" y="148298"/>
                    </a:cubicBezTo>
                    <a:cubicBezTo>
                      <a:pt x="558027" y="152267"/>
                      <a:pt x="445050" y="365786"/>
                      <a:pt x="433408" y="380073"/>
                    </a:cubicBezTo>
                    <a:cubicBezTo>
                      <a:pt x="421766" y="394360"/>
                      <a:pt x="506433" y="223440"/>
                      <a:pt x="492146" y="234023"/>
                    </a:cubicBezTo>
                    <a:cubicBezTo>
                      <a:pt x="477858" y="244606"/>
                      <a:pt x="366733" y="427169"/>
                      <a:pt x="347683" y="443573"/>
                    </a:cubicBezTo>
                    <a:cubicBezTo>
                      <a:pt x="328633" y="459977"/>
                      <a:pt x="392398" y="339327"/>
                      <a:pt x="377846" y="332448"/>
                    </a:cubicBezTo>
                    <a:cubicBezTo>
                      <a:pt x="363294" y="325569"/>
                      <a:pt x="248465" y="425317"/>
                      <a:pt x="260371" y="402298"/>
                    </a:cubicBezTo>
                    <a:cubicBezTo>
                      <a:pt x="272277" y="379279"/>
                      <a:pt x="402716" y="239843"/>
                      <a:pt x="449283" y="194335"/>
                    </a:cubicBezTo>
                    <a:cubicBezTo>
                      <a:pt x="495850" y="148827"/>
                      <a:pt x="520192" y="147504"/>
                      <a:pt x="539771" y="129248"/>
                    </a:cubicBezTo>
                    <a:cubicBezTo>
                      <a:pt x="559350" y="110992"/>
                      <a:pt x="560673" y="101996"/>
                      <a:pt x="566758" y="84798"/>
                    </a:cubicBezTo>
                    <a:cubicBezTo>
                      <a:pt x="572843" y="67600"/>
                      <a:pt x="574167" y="-7807"/>
                      <a:pt x="558821" y="66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: 図形 217">
                <a:extLst>
                  <a:ext uri="{FF2B5EF4-FFF2-40B4-BE49-F238E27FC236}">
                    <a16:creationId xmlns:a16="http://schemas.microsoft.com/office/drawing/2014/main" id="{033916BD-BA79-436D-BD31-8024EA06FD13}"/>
                  </a:ext>
                </a:extLst>
              </p:cNvPr>
              <p:cNvSpPr/>
              <p:nvPr/>
            </p:nvSpPr>
            <p:spPr>
              <a:xfrm>
                <a:off x="1469912" y="2572061"/>
                <a:ext cx="438520" cy="283963"/>
              </a:xfrm>
              <a:custGeom>
                <a:avLst/>
                <a:gdLst>
                  <a:gd name="connsiteX0" fmla="*/ 6463 w 438520"/>
                  <a:gd name="connsiteY0" fmla="*/ 1277 h 283963"/>
                  <a:gd name="connsiteX1" fmla="*/ 206488 w 438520"/>
                  <a:gd name="connsiteY1" fmla="*/ 198127 h 283963"/>
                  <a:gd name="connsiteX2" fmla="*/ 174738 w 438520"/>
                  <a:gd name="connsiteY2" fmla="*/ 187014 h 283963"/>
                  <a:gd name="connsiteX3" fmla="*/ 355713 w 438520"/>
                  <a:gd name="connsiteY3" fmla="*/ 236227 h 283963"/>
                  <a:gd name="connsiteX4" fmla="*/ 438263 w 438520"/>
                  <a:gd name="connsiteY4" fmla="*/ 231464 h 283963"/>
                  <a:gd name="connsiteX5" fmla="*/ 331901 w 438520"/>
                  <a:gd name="connsiteY5" fmla="*/ 269564 h 283963"/>
                  <a:gd name="connsiteX6" fmla="*/ 385876 w 438520"/>
                  <a:gd name="connsiteY6" fmla="*/ 283852 h 283963"/>
                  <a:gd name="connsiteX7" fmla="*/ 231888 w 438520"/>
                  <a:gd name="connsiteY7" fmla="*/ 263214 h 283963"/>
                  <a:gd name="connsiteX8" fmla="*/ 171563 w 438520"/>
                  <a:gd name="connsiteY8" fmla="*/ 228289 h 283963"/>
                  <a:gd name="connsiteX9" fmla="*/ 168388 w 438520"/>
                  <a:gd name="connsiteY9" fmla="*/ 226702 h 283963"/>
                  <a:gd name="connsiteX10" fmla="*/ 122351 w 438520"/>
                  <a:gd name="connsiteY10" fmla="*/ 174314 h 283963"/>
                  <a:gd name="connsiteX11" fmla="*/ 17576 w 438520"/>
                  <a:gd name="connsiteY11" fmla="*/ 150502 h 283963"/>
                  <a:gd name="connsiteX12" fmla="*/ 6463 w 438520"/>
                  <a:gd name="connsiteY12" fmla="*/ 133039 h 283963"/>
                  <a:gd name="connsiteX13" fmla="*/ 84251 w 438520"/>
                  <a:gd name="connsiteY13" fmla="*/ 140977 h 283963"/>
                  <a:gd name="connsiteX14" fmla="*/ 76313 w 438520"/>
                  <a:gd name="connsiteY14" fmla="*/ 113989 h 283963"/>
                  <a:gd name="connsiteX15" fmla="*/ 6463 w 438520"/>
                  <a:gd name="connsiteY15" fmla="*/ 1277 h 28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8520" h="283963">
                    <a:moveTo>
                      <a:pt x="6463" y="1277"/>
                    </a:moveTo>
                    <a:cubicBezTo>
                      <a:pt x="28159" y="15300"/>
                      <a:pt x="178442" y="167171"/>
                      <a:pt x="206488" y="198127"/>
                    </a:cubicBezTo>
                    <a:cubicBezTo>
                      <a:pt x="234534" y="229083"/>
                      <a:pt x="149867" y="180664"/>
                      <a:pt x="174738" y="187014"/>
                    </a:cubicBezTo>
                    <a:cubicBezTo>
                      <a:pt x="199609" y="193364"/>
                      <a:pt x="311792" y="228819"/>
                      <a:pt x="355713" y="236227"/>
                    </a:cubicBezTo>
                    <a:cubicBezTo>
                      <a:pt x="399634" y="243635"/>
                      <a:pt x="442232" y="225908"/>
                      <a:pt x="438263" y="231464"/>
                    </a:cubicBezTo>
                    <a:cubicBezTo>
                      <a:pt x="434294" y="237020"/>
                      <a:pt x="340632" y="260833"/>
                      <a:pt x="331901" y="269564"/>
                    </a:cubicBezTo>
                    <a:cubicBezTo>
                      <a:pt x="323170" y="278295"/>
                      <a:pt x="402545" y="284910"/>
                      <a:pt x="385876" y="283852"/>
                    </a:cubicBezTo>
                    <a:cubicBezTo>
                      <a:pt x="369207" y="282794"/>
                      <a:pt x="267607" y="272475"/>
                      <a:pt x="231888" y="263214"/>
                    </a:cubicBezTo>
                    <a:cubicBezTo>
                      <a:pt x="196169" y="253954"/>
                      <a:pt x="171563" y="228289"/>
                      <a:pt x="171563" y="228289"/>
                    </a:cubicBezTo>
                    <a:cubicBezTo>
                      <a:pt x="160980" y="222204"/>
                      <a:pt x="176590" y="235698"/>
                      <a:pt x="168388" y="226702"/>
                    </a:cubicBezTo>
                    <a:cubicBezTo>
                      <a:pt x="160186" y="217706"/>
                      <a:pt x="147486" y="187014"/>
                      <a:pt x="122351" y="174314"/>
                    </a:cubicBezTo>
                    <a:cubicBezTo>
                      <a:pt x="97216" y="161614"/>
                      <a:pt x="36891" y="157381"/>
                      <a:pt x="17576" y="150502"/>
                    </a:cubicBezTo>
                    <a:cubicBezTo>
                      <a:pt x="-1739" y="143623"/>
                      <a:pt x="-4649" y="134626"/>
                      <a:pt x="6463" y="133039"/>
                    </a:cubicBezTo>
                    <a:cubicBezTo>
                      <a:pt x="17575" y="131452"/>
                      <a:pt x="72609" y="144152"/>
                      <a:pt x="84251" y="140977"/>
                    </a:cubicBezTo>
                    <a:cubicBezTo>
                      <a:pt x="95893" y="137802"/>
                      <a:pt x="86632" y="135156"/>
                      <a:pt x="76313" y="113989"/>
                    </a:cubicBezTo>
                    <a:cubicBezTo>
                      <a:pt x="65994" y="92822"/>
                      <a:pt x="-15233" y="-12746"/>
                      <a:pt x="6463" y="127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: 図形 218">
                <a:extLst>
                  <a:ext uri="{FF2B5EF4-FFF2-40B4-BE49-F238E27FC236}">
                    <a16:creationId xmlns:a16="http://schemas.microsoft.com/office/drawing/2014/main" id="{A7D29663-5327-47EB-B7AE-AC55AFFA1FE7}"/>
                  </a:ext>
                </a:extLst>
              </p:cNvPr>
              <p:cNvSpPr/>
              <p:nvPr/>
            </p:nvSpPr>
            <p:spPr>
              <a:xfrm>
                <a:off x="1196613" y="2678219"/>
                <a:ext cx="299363" cy="317425"/>
              </a:xfrm>
              <a:custGeom>
                <a:avLst/>
                <a:gdLst>
                  <a:gd name="connsiteX0" fmla="*/ 298812 w 299363"/>
                  <a:gd name="connsiteY0" fmla="*/ 3069 h 317425"/>
                  <a:gd name="connsiteX1" fmla="*/ 82912 w 299363"/>
                  <a:gd name="connsiteY1" fmla="*/ 164994 h 317425"/>
                  <a:gd name="connsiteX2" fmla="*/ 246425 w 299363"/>
                  <a:gd name="connsiteY2" fmla="*/ 188806 h 317425"/>
                  <a:gd name="connsiteX3" fmla="*/ 103550 w 299363"/>
                  <a:gd name="connsiteY3" fmla="*/ 206269 h 317425"/>
                  <a:gd name="connsiteX4" fmla="*/ 241662 w 299363"/>
                  <a:gd name="connsiteY4" fmla="*/ 239606 h 317425"/>
                  <a:gd name="connsiteX5" fmla="*/ 68625 w 299363"/>
                  <a:gd name="connsiteY5" fmla="*/ 228494 h 317425"/>
                  <a:gd name="connsiteX6" fmla="*/ 362 w 299363"/>
                  <a:gd name="connsiteY6" fmla="*/ 317394 h 317425"/>
                  <a:gd name="connsiteX7" fmla="*/ 40050 w 299363"/>
                  <a:gd name="connsiteY7" fmla="*/ 238019 h 317425"/>
                  <a:gd name="connsiteX8" fmla="*/ 5125 w 299363"/>
                  <a:gd name="connsiteY8" fmla="*/ 180869 h 317425"/>
                  <a:gd name="connsiteX9" fmla="*/ 141650 w 299363"/>
                  <a:gd name="connsiteY9" fmla="*/ 66569 h 317425"/>
                  <a:gd name="connsiteX10" fmla="*/ 298812 w 299363"/>
                  <a:gd name="connsiteY10" fmla="*/ 3069 h 31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363" h="317425">
                    <a:moveTo>
                      <a:pt x="298812" y="3069"/>
                    </a:moveTo>
                    <a:cubicBezTo>
                      <a:pt x="289022" y="19473"/>
                      <a:pt x="91643" y="134038"/>
                      <a:pt x="82912" y="164994"/>
                    </a:cubicBezTo>
                    <a:cubicBezTo>
                      <a:pt x="74181" y="195950"/>
                      <a:pt x="242985" y="181927"/>
                      <a:pt x="246425" y="188806"/>
                    </a:cubicBezTo>
                    <a:cubicBezTo>
                      <a:pt x="249865" y="195685"/>
                      <a:pt x="104344" y="197802"/>
                      <a:pt x="103550" y="206269"/>
                    </a:cubicBezTo>
                    <a:cubicBezTo>
                      <a:pt x="102756" y="214736"/>
                      <a:pt x="247483" y="235902"/>
                      <a:pt x="241662" y="239606"/>
                    </a:cubicBezTo>
                    <a:cubicBezTo>
                      <a:pt x="235841" y="243310"/>
                      <a:pt x="108842" y="215529"/>
                      <a:pt x="68625" y="228494"/>
                    </a:cubicBezTo>
                    <a:cubicBezTo>
                      <a:pt x="28408" y="241459"/>
                      <a:pt x="5124" y="315807"/>
                      <a:pt x="362" y="317394"/>
                    </a:cubicBezTo>
                    <a:cubicBezTo>
                      <a:pt x="-4400" y="318981"/>
                      <a:pt x="39256" y="260773"/>
                      <a:pt x="40050" y="238019"/>
                    </a:cubicBezTo>
                    <a:cubicBezTo>
                      <a:pt x="40844" y="215265"/>
                      <a:pt x="-11808" y="209444"/>
                      <a:pt x="5125" y="180869"/>
                    </a:cubicBezTo>
                    <a:cubicBezTo>
                      <a:pt x="22058" y="152294"/>
                      <a:pt x="97994" y="93027"/>
                      <a:pt x="141650" y="66569"/>
                    </a:cubicBezTo>
                    <a:cubicBezTo>
                      <a:pt x="185306" y="40111"/>
                      <a:pt x="308602" y="-13335"/>
                      <a:pt x="298812" y="30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32029457-F3CE-4B50-9427-DB59BE663DD1}"/>
                  </a:ext>
                </a:extLst>
              </p:cNvPr>
              <p:cNvSpPr/>
              <p:nvPr/>
            </p:nvSpPr>
            <p:spPr>
              <a:xfrm>
                <a:off x="1954124" y="2475269"/>
                <a:ext cx="371837" cy="437815"/>
              </a:xfrm>
              <a:custGeom>
                <a:avLst/>
                <a:gdLst>
                  <a:gd name="connsiteX0" fmla="*/ 362039 w 371837"/>
                  <a:gd name="connsiteY0" fmla="*/ 5994 h 437815"/>
                  <a:gd name="connsiteX1" fmla="*/ 371564 w 371837"/>
                  <a:gd name="connsiteY1" fmla="*/ 283806 h 437815"/>
                  <a:gd name="connsiteX2" fmla="*/ 365214 w 371837"/>
                  <a:gd name="connsiteY2" fmla="*/ 175856 h 437815"/>
                  <a:gd name="connsiteX3" fmla="*/ 327114 w 371837"/>
                  <a:gd name="connsiteY3" fmla="*/ 264756 h 437815"/>
                  <a:gd name="connsiteX4" fmla="*/ 241389 w 371837"/>
                  <a:gd name="connsiteY4" fmla="*/ 348894 h 437815"/>
                  <a:gd name="connsiteX5" fmla="*/ 89 w 371837"/>
                  <a:gd name="connsiteY5" fmla="*/ 437794 h 437815"/>
                  <a:gd name="connsiteX6" fmla="*/ 214401 w 371837"/>
                  <a:gd name="connsiteY6" fmla="*/ 340956 h 437815"/>
                  <a:gd name="connsiteX7" fmla="*/ 309651 w 371837"/>
                  <a:gd name="connsiteY7" fmla="*/ 190144 h 437815"/>
                  <a:gd name="connsiteX8" fmla="*/ 285839 w 371837"/>
                  <a:gd name="connsiteY8" fmla="*/ 259994 h 437815"/>
                  <a:gd name="connsiteX9" fmla="*/ 303301 w 371837"/>
                  <a:gd name="connsiteY9" fmla="*/ 172681 h 437815"/>
                  <a:gd name="connsiteX10" fmla="*/ 293776 w 371837"/>
                  <a:gd name="connsiteY10" fmla="*/ 85369 h 437815"/>
                  <a:gd name="connsiteX11" fmla="*/ 333464 w 371837"/>
                  <a:gd name="connsiteY11" fmla="*/ 137756 h 437815"/>
                  <a:gd name="connsiteX12" fmla="*/ 325526 w 371837"/>
                  <a:gd name="connsiteY12" fmla="*/ 93306 h 437815"/>
                  <a:gd name="connsiteX13" fmla="*/ 362039 w 371837"/>
                  <a:gd name="connsiteY13" fmla="*/ 5994 h 43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837" h="437815">
                    <a:moveTo>
                      <a:pt x="362039" y="5994"/>
                    </a:moveTo>
                    <a:cubicBezTo>
                      <a:pt x="369712" y="37744"/>
                      <a:pt x="371035" y="255496"/>
                      <a:pt x="371564" y="283806"/>
                    </a:cubicBezTo>
                    <a:cubicBezTo>
                      <a:pt x="372093" y="312116"/>
                      <a:pt x="372622" y="179031"/>
                      <a:pt x="365214" y="175856"/>
                    </a:cubicBezTo>
                    <a:cubicBezTo>
                      <a:pt x="357806" y="172681"/>
                      <a:pt x="347751" y="235916"/>
                      <a:pt x="327114" y="264756"/>
                    </a:cubicBezTo>
                    <a:cubicBezTo>
                      <a:pt x="306477" y="293596"/>
                      <a:pt x="295893" y="320054"/>
                      <a:pt x="241389" y="348894"/>
                    </a:cubicBezTo>
                    <a:cubicBezTo>
                      <a:pt x="186885" y="377734"/>
                      <a:pt x="4587" y="439117"/>
                      <a:pt x="89" y="437794"/>
                    </a:cubicBezTo>
                    <a:cubicBezTo>
                      <a:pt x="-4409" y="436471"/>
                      <a:pt x="162807" y="382231"/>
                      <a:pt x="214401" y="340956"/>
                    </a:cubicBezTo>
                    <a:cubicBezTo>
                      <a:pt x="265995" y="299681"/>
                      <a:pt x="297745" y="203638"/>
                      <a:pt x="309651" y="190144"/>
                    </a:cubicBezTo>
                    <a:cubicBezTo>
                      <a:pt x="321557" y="176650"/>
                      <a:pt x="286897" y="262904"/>
                      <a:pt x="285839" y="259994"/>
                    </a:cubicBezTo>
                    <a:cubicBezTo>
                      <a:pt x="284781" y="257084"/>
                      <a:pt x="301978" y="201785"/>
                      <a:pt x="303301" y="172681"/>
                    </a:cubicBezTo>
                    <a:cubicBezTo>
                      <a:pt x="304624" y="143577"/>
                      <a:pt x="288749" y="91190"/>
                      <a:pt x="293776" y="85369"/>
                    </a:cubicBezTo>
                    <a:cubicBezTo>
                      <a:pt x="298803" y="79548"/>
                      <a:pt x="328172" y="136433"/>
                      <a:pt x="333464" y="137756"/>
                    </a:cubicBezTo>
                    <a:cubicBezTo>
                      <a:pt x="338756" y="139079"/>
                      <a:pt x="321557" y="108387"/>
                      <a:pt x="325526" y="93306"/>
                    </a:cubicBezTo>
                    <a:cubicBezTo>
                      <a:pt x="329495" y="78225"/>
                      <a:pt x="354366" y="-25756"/>
                      <a:pt x="362039" y="599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B7CD8C2A-C4CB-4E0B-A573-D4901DB2DD46}"/>
                  </a:ext>
                </a:extLst>
              </p:cNvPr>
              <p:cNvSpPr/>
              <p:nvPr/>
            </p:nvSpPr>
            <p:spPr>
              <a:xfrm>
                <a:off x="1825561" y="2300534"/>
                <a:ext cx="462970" cy="561868"/>
              </a:xfrm>
              <a:custGeom>
                <a:avLst/>
                <a:gdLst>
                  <a:gd name="connsiteX0" fmla="*/ 458852 w 462970"/>
                  <a:gd name="connsiteY0" fmla="*/ 1341 h 561868"/>
                  <a:gd name="connsiteX1" fmla="*/ 458852 w 462970"/>
                  <a:gd name="connsiteY1" fmla="*/ 250579 h 561868"/>
                  <a:gd name="connsiteX2" fmla="*/ 455677 w 462970"/>
                  <a:gd name="connsiteY2" fmla="*/ 229941 h 561868"/>
                  <a:gd name="connsiteX3" fmla="*/ 447739 w 462970"/>
                  <a:gd name="connsiteY3" fmla="*/ 231529 h 561868"/>
                  <a:gd name="connsiteX4" fmla="*/ 406464 w 462970"/>
                  <a:gd name="connsiteY4" fmla="*/ 360116 h 561868"/>
                  <a:gd name="connsiteX5" fmla="*/ 398527 w 462970"/>
                  <a:gd name="connsiteY5" fmla="*/ 342654 h 561868"/>
                  <a:gd name="connsiteX6" fmla="*/ 357252 w 462970"/>
                  <a:gd name="connsiteY6" fmla="*/ 449016 h 561868"/>
                  <a:gd name="connsiteX7" fmla="*/ 212789 w 462970"/>
                  <a:gd name="connsiteY7" fmla="*/ 515691 h 561868"/>
                  <a:gd name="connsiteX8" fmla="*/ 247714 w 462970"/>
                  <a:gd name="connsiteY8" fmla="*/ 507754 h 561868"/>
                  <a:gd name="connsiteX9" fmla="*/ 133414 w 462970"/>
                  <a:gd name="connsiteY9" fmla="*/ 560141 h 561868"/>
                  <a:gd name="connsiteX10" fmla="*/ 88964 w 462970"/>
                  <a:gd name="connsiteY10" fmla="*/ 544266 h 561868"/>
                  <a:gd name="connsiteX11" fmla="*/ 212789 w 462970"/>
                  <a:gd name="connsiteY11" fmla="*/ 495054 h 561868"/>
                  <a:gd name="connsiteX12" fmla="*/ 236602 w 462970"/>
                  <a:gd name="connsiteY12" fmla="*/ 456954 h 561868"/>
                  <a:gd name="connsiteX13" fmla="*/ 47689 w 462970"/>
                  <a:gd name="connsiteY13" fmla="*/ 461716 h 561868"/>
                  <a:gd name="connsiteX14" fmla="*/ 22289 w 462970"/>
                  <a:gd name="connsiteY14" fmla="*/ 458541 h 561868"/>
                  <a:gd name="connsiteX15" fmla="*/ 330264 w 462970"/>
                  <a:gd name="connsiteY15" fmla="*/ 298204 h 561868"/>
                  <a:gd name="connsiteX16" fmla="*/ 138177 w 462970"/>
                  <a:gd name="connsiteY16" fmla="*/ 355354 h 561868"/>
                  <a:gd name="connsiteX17" fmla="*/ 306452 w 462970"/>
                  <a:gd name="connsiteY17" fmla="*/ 320429 h 561868"/>
                  <a:gd name="connsiteX18" fmla="*/ 366777 w 462970"/>
                  <a:gd name="connsiteY18" fmla="*/ 207716 h 561868"/>
                  <a:gd name="connsiteX19" fmla="*/ 379477 w 462970"/>
                  <a:gd name="connsiteY19" fmla="*/ 225179 h 561868"/>
                  <a:gd name="connsiteX20" fmla="*/ 404877 w 462970"/>
                  <a:gd name="connsiteY20" fmla="*/ 153741 h 561868"/>
                  <a:gd name="connsiteX21" fmla="*/ 458852 w 462970"/>
                  <a:gd name="connsiteY21" fmla="*/ 1341 h 56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2970" h="561868">
                    <a:moveTo>
                      <a:pt x="458852" y="1341"/>
                    </a:moveTo>
                    <a:cubicBezTo>
                      <a:pt x="467848" y="17481"/>
                      <a:pt x="459381" y="212479"/>
                      <a:pt x="458852" y="250579"/>
                    </a:cubicBezTo>
                    <a:cubicBezTo>
                      <a:pt x="458323" y="288679"/>
                      <a:pt x="457529" y="233116"/>
                      <a:pt x="455677" y="229941"/>
                    </a:cubicBezTo>
                    <a:cubicBezTo>
                      <a:pt x="453825" y="226766"/>
                      <a:pt x="455941" y="209833"/>
                      <a:pt x="447739" y="231529"/>
                    </a:cubicBezTo>
                    <a:cubicBezTo>
                      <a:pt x="439537" y="253225"/>
                      <a:pt x="414666" y="341595"/>
                      <a:pt x="406464" y="360116"/>
                    </a:cubicBezTo>
                    <a:cubicBezTo>
                      <a:pt x="398262" y="378637"/>
                      <a:pt x="406729" y="327837"/>
                      <a:pt x="398527" y="342654"/>
                    </a:cubicBezTo>
                    <a:cubicBezTo>
                      <a:pt x="390325" y="357471"/>
                      <a:pt x="388208" y="420177"/>
                      <a:pt x="357252" y="449016"/>
                    </a:cubicBezTo>
                    <a:cubicBezTo>
                      <a:pt x="326296" y="477855"/>
                      <a:pt x="231045" y="505901"/>
                      <a:pt x="212789" y="515691"/>
                    </a:cubicBezTo>
                    <a:cubicBezTo>
                      <a:pt x="194533" y="525481"/>
                      <a:pt x="260943" y="500346"/>
                      <a:pt x="247714" y="507754"/>
                    </a:cubicBezTo>
                    <a:cubicBezTo>
                      <a:pt x="234485" y="515162"/>
                      <a:pt x="159872" y="554056"/>
                      <a:pt x="133414" y="560141"/>
                    </a:cubicBezTo>
                    <a:cubicBezTo>
                      <a:pt x="106956" y="566226"/>
                      <a:pt x="75735" y="555114"/>
                      <a:pt x="88964" y="544266"/>
                    </a:cubicBezTo>
                    <a:cubicBezTo>
                      <a:pt x="102193" y="533418"/>
                      <a:pt x="188183" y="509606"/>
                      <a:pt x="212789" y="495054"/>
                    </a:cubicBezTo>
                    <a:cubicBezTo>
                      <a:pt x="237395" y="480502"/>
                      <a:pt x="264119" y="462510"/>
                      <a:pt x="236602" y="456954"/>
                    </a:cubicBezTo>
                    <a:cubicBezTo>
                      <a:pt x="209085" y="451398"/>
                      <a:pt x="83408" y="461452"/>
                      <a:pt x="47689" y="461716"/>
                    </a:cubicBezTo>
                    <a:cubicBezTo>
                      <a:pt x="11970" y="461980"/>
                      <a:pt x="-24807" y="485793"/>
                      <a:pt x="22289" y="458541"/>
                    </a:cubicBezTo>
                    <a:cubicBezTo>
                      <a:pt x="69385" y="431289"/>
                      <a:pt x="310949" y="315402"/>
                      <a:pt x="330264" y="298204"/>
                    </a:cubicBezTo>
                    <a:cubicBezTo>
                      <a:pt x="349579" y="281006"/>
                      <a:pt x="142146" y="351650"/>
                      <a:pt x="138177" y="355354"/>
                    </a:cubicBezTo>
                    <a:cubicBezTo>
                      <a:pt x="134208" y="359058"/>
                      <a:pt x="268352" y="345035"/>
                      <a:pt x="306452" y="320429"/>
                    </a:cubicBezTo>
                    <a:cubicBezTo>
                      <a:pt x="344552" y="295823"/>
                      <a:pt x="354606" y="223591"/>
                      <a:pt x="366777" y="207716"/>
                    </a:cubicBezTo>
                    <a:cubicBezTo>
                      <a:pt x="378948" y="191841"/>
                      <a:pt x="373127" y="234175"/>
                      <a:pt x="379477" y="225179"/>
                    </a:cubicBezTo>
                    <a:cubicBezTo>
                      <a:pt x="385827" y="216183"/>
                      <a:pt x="394823" y="188137"/>
                      <a:pt x="404877" y="153741"/>
                    </a:cubicBezTo>
                    <a:cubicBezTo>
                      <a:pt x="414931" y="119345"/>
                      <a:pt x="449856" y="-14799"/>
                      <a:pt x="458852" y="134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C6C4CF33-FB07-42AD-9961-64ACB20816BB}"/>
                  </a:ext>
                </a:extLst>
              </p:cNvPr>
              <p:cNvSpPr/>
              <p:nvPr/>
            </p:nvSpPr>
            <p:spPr>
              <a:xfrm>
                <a:off x="1393791" y="2078114"/>
                <a:ext cx="193928" cy="671453"/>
              </a:xfrm>
              <a:custGeom>
                <a:avLst/>
                <a:gdLst>
                  <a:gd name="connsiteX0" fmla="*/ 193709 w 193928"/>
                  <a:gd name="connsiteY0" fmla="*/ 6274 h 671453"/>
                  <a:gd name="connsiteX1" fmla="*/ 41309 w 193928"/>
                  <a:gd name="connsiteY1" fmla="*/ 220586 h 671453"/>
                  <a:gd name="connsiteX2" fmla="*/ 49247 w 193928"/>
                  <a:gd name="connsiteY2" fmla="*/ 201536 h 671453"/>
                  <a:gd name="connsiteX3" fmla="*/ 39722 w 193928"/>
                  <a:gd name="connsiteY3" fmla="*/ 269799 h 671453"/>
                  <a:gd name="connsiteX4" fmla="*/ 33372 w 193928"/>
                  <a:gd name="connsiteY4" fmla="*/ 392036 h 671453"/>
                  <a:gd name="connsiteX5" fmla="*/ 7972 w 193928"/>
                  <a:gd name="connsiteY5" fmla="*/ 271386 h 671453"/>
                  <a:gd name="connsiteX6" fmla="*/ 47659 w 193928"/>
                  <a:gd name="connsiteY6" fmla="*/ 403149 h 671453"/>
                  <a:gd name="connsiteX7" fmla="*/ 192122 w 193928"/>
                  <a:gd name="connsiteY7" fmla="*/ 617461 h 671453"/>
                  <a:gd name="connsiteX8" fmla="*/ 71472 w 193928"/>
                  <a:gd name="connsiteY8" fmla="*/ 492049 h 671453"/>
                  <a:gd name="connsiteX9" fmla="*/ 146084 w 193928"/>
                  <a:gd name="connsiteY9" fmla="*/ 671436 h 671453"/>
                  <a:gd name="connsiteX10" fmla="*/ 79409 w 193928"/>
                  <a:gd name="connsiteY10" fmla="*/ 503161 h 671453"/>
                  <a:gd name="connsiteX11" fmla="*/ 3209 w 193928"/>
                  <a:gd name="connsiteY11" fmla="*/ 514274 h 671453"/>
                  <a:gd name="connsiteX12" fmla="*/ 34959 w 193928"/>
                  <a:gd name="connsiteY12" fmla="*/ 460299 h 671453"/>
                  <a:gd name="connsiteX13" fmla="*/ 41309 w 193928"/>
                  <a:gd name="connsiteY13" fmla="*/ 425374 h 671453"/>
                  <a:gd name="connsiteX14" fmla="*/ 42897 w 193928"/>
                  <a:gd name="connsiteY14" fmla="*/ 401561 h 671453"/>
                  <a:gd name="connsiteX15" fmla="*/ 34 w 193928"/>
                  <a:gd name="connsiteY15" fmla="*/ 352349 h 671453"/>
                  <a:gd name="connsiteX16" fmla="*/ 50834 w 193928"/>
                  <a:gd name="connsiteY16" fmla="*/ 225349 h 671453"/>
                  <a:gd name="connsiteX17" fmla="*/ 74647 w 193928"/>
                  <a:gd name="connsiteY17" fmla="*/ 69774 h 671453"/>
                  <a:gd name="connsiteX18" fmla="*/ 193709 w 193928"/>
                  <a:gd name="connsiteY18" fmla="*/ 6274 h 67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928" h="671453">
                    <a:moveTo>
                      <a:pt x="193709" y="6274"/>
                    </a:moveTo>
                    <a:cubicBezTo>
                      <a:pt x="188153" y="31409"/>
                      <a:pt x="65386" y="188042"/>
                      <a:pt x="41309" y="220586"/>
                    </a:cubicBezTo>
                    <a:cubicBezTo>
                      <a:pt x="17232" y="253130"/>
                      <a:pt x="49511" y="193334"/>
                      <a:pt x="49247" y="201536"/>
                    </a:cubicBezTo>
                    <a:cubicBezTo>
                      <a:pt x="48983" y="209738"/>
                      <a:pt x="42368" y="238049"/>
                      <a:pt x="39722" y="269799"/>
                    </a:cubicBezTo>
                    <a:cubicBezTo>
                      <a:pt x="37076" y="301549"/>
                      <a:pt x="38664" y="391772"/>
                      <a:pt x="33372" y="392036"/>
                    </a:cubicBezTo>
                    <a:cubicBezTo>
                      <a:pt x="28080" y="392300"/>
                      <a:pt x="5591" y="269534"/>
                      <a:pt x="7972" y="271386"/>
                    </a:cubicBezTo>
                    <a:cubicBezTo>
                      <a:pt x="10353" y="273238"/>
                      <a:pt x="16967" y="345470"/>
                      <a:pt x="47659" y="403149"/>
                    </a:cubicBezTo>
                    <a:cubicBezTo>
                      <a:pt x="78351" y="460828"/>
                      <a:pt x="188153" y="602644"/>
                      <a:pt x="192122" y="617461"/>
                    </a:cubicBezTo>
                    <a:cubicBezTo>
                      <a:pt x="196091" y="632278"/>
                      <a:pt x="79145" y="483053"/>
                      <a:pt x="71472" y="492049"/>
                    </a:cubicBezTo>
                    <a:cubicBezTo>
                      <a:pt x="63799" y="501045"/>
                      <a:pt x="144761" y="669584"/>
                      <a:pt x="146084" y="671436"/>
                    </a:cubicBezTo>
                    <a:cubicBezTo>
                      <a:pt x="147407" y="673288"/>
                      <a:pt x="103221" y="529355"/>
                      <a:pt x="79409" y="503161"/>
                    </a:cubicBezTo>
                    <a:cubicBezTo>
                      <a:pt x="55597" y="476967"/>
                      <a:pt x="10617" y="521418"/>
                      <a:pt x="3209" y="514274"/>
                    </a:cubicBezTo>
                    <a:cubicBezTo>
                      <a:pt x="-4199" y="507130"/>
                      <a:pt x="28609" y="475116"/>
                      <a:pt x="34959" y="460299"/>
                    </a:cubicBezTo>
                    <a:cubicBezTo>
                      <a:pt x="41309" y="445482"/>
                      <a:pt x="39986" y="435164"/>
                      <a:pt x="41309" y="425374"/>
                    </a:cubicBezTo>
                    <a:cubicBezTo>
                      <a:pt x="42632" y="415584"/>
                      <a:pt x="49776" y="413732"/>
                      <a:pt x="42897" y="401561"/>
                    </a:cubicBezTo>
                    <a:cubicBezTo>
                      <a:pt x="36018" y="389390"/>
                      <a:pt x="-1289" y="381718"/>
                      <a:pt x="34" y="352349"/>
                    </a:cubicBezTo>
                    <a:cubicBezTo>
                      <a:pt x="1357" y="322980"/>
                      <a:pt x="38398" y="272445"/>
                      <a:pt x="50834" y="225349"/>
                    </a:cubicBezTo>
                    <a:cubicBezTo>
                      <a:pt x="63270" y="178253"/>
                      <a:pt x="51628" y="102053"/>
                      <a:pt x="74647" y="69774"/>
                    </a:cubicBezTo>
                    <a:cubicBezTo>
                      <a:pt x="97666" y="37495"/>
                      <a:pt x="199265" y="-18861"/>
                      <a:pt x="193709" y="627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C93ED90E-D048-4CC9-BAD4-552FF7CDB42E}"/>
                  </a:ext>
                </a:extLst>
              </p:cNvPr>
              <p:cNvSpPr/>
              <p:nvPr/>
            </p:nvSpPr>
            <p:spPr>
              <a:xfrm>
                <a:off x="1434662" y="2201284"/>
                <a:ext cx="169063" cy="354733"/>
              </a:xfrm>
              <a:custGeom>
                <a:avLst/>
                <a:gdLst>
                  <a:gd name="connsiteX0" fmla="*/ 168713 w 169063"/>
                  <a:gd name="connsiteY0" fmla="*/ 3754 h 354733"/>
                  <a:gd name="connsiteX1" fmla="*/ 48063 w 169063"/>
                  <a:gd name="connsiteY1" fmla="*/ 172029 h 354733"/>
                  <a:gd name="connsiteX2" fmla="*/ 65526 w 169063"/>
                  <a:gd name="connsiteY2" fmla="*/ 353004 h 354733"/>
                  <a:gd name="connsiteX3" fmla="*/ 35363 w 169063"/>
                  <a:gd name="connsiteY3" fmla="*/ 249816 h 354733"/>
                  <a:gd name="connsiteX4" fmla="*/ 49651 w 169063"/>
                  <a:gd name="connsiteY4" fmla="*/ 30741 h 354733"/>
                  <a:gd name="connsiteX5" fmla="*/ 438 w 169063"/>
                  <a:gd name="connsiteY5" fmla="*/ 183141 h 354733"/>
                  <a:gd name="connsiteX6" fmla="*/ 82988 w 169063"/>
                  <a:gd name="connsiteY6" fmla="*/ 43441 h 354733"/>
                  <a:gd name="connsiteX7" fmla="*/ 86163 w 169063"/>
                  <a:gd name="connsiteY7" fmla="*/ 52966 h 354733"/>
                  <a:gd name="connsiteX8" fmla="*/ 168713 w 169063"/>
                  <a:gd name="connsiteY8" fmla="*/ 3754 h 35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63" h="354733">
                    <a:moveTo>
                      <a:pt x="168713" y="3754"/>
                    </a:moveTo>
                    <a:cubicBezTo>
                      <a:pt x="162363" y="23598"/>
                      <a:pt x="65261" y="113821"/>
                      <a:pt x="48063" y="172029"/>
                    </a:cubicBezTo>
                    <a:cubicBezTo>
                      <a:pt x="30865" y="230237"/>
                      <a:pt x="67643" y="340039"/>
                      <a:pt x="65526" y="353004"/>
                    </a:cubicBezTo>
                    <a:cubicBezTo>
                      <a:pt x="63409" y="365969"/>
                      <a:pt x="38009" y="303526"/>
                      <a:pt x="35363" y="249816"/>
                    </a:cubicBezTo>
                    <a:cubicBezTo>
                      <a:pt x="32717" y="196106"/>
                      <a:pt x="55472" y="41853"/>
                      <a:pt x="49651" y="30741"/>
                    </a:cubicBezTo>
                    <a:cubicBezTo>
                      <a:pt x="43830" y="19629"/>
                      <a:pt x="-5118" y="181024"/>
                      <a:pt x="438" y="183141"/>
                    </a:cubicBezTo>
                    <a:cubicBezTo>
                      <a:pt x="5994" y="185258"/>
                      <a:pt x="68700" y="65137"/>
                      <a:pt x="82988" y="43441"/>
                    </a:cubicBezTo>
                    <a:cubicBezTo>
                      <a:pt x="97275" y="21745"/>
                      <a:pt x="79284" y="56935"/>
                      <a:pt x="86163" y="52966"/>
                    </a:cubicBezTo>
                    <a:cubicBezTo>
                      <a:pt x="93042" y="48997"/>
                      <a:pt x="175063" y="-16090"/>
                      <a:pt x="168713" y="375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3F71CE96-1BCA-469A-A465-ADD9D3844A19}"/>
                  </a:ext>
                </a:extLst>
              </p:cNvPr>
              <p:cNvSpPr/>
              <p:nvPr/>
            </p:nvSpPr>
            <p:spPr>
              <a:xfrm>
                <a:off x="1511266" y="2263586"/>
                <a:ext cx="103631" cy="325998"/>
              </a:xfrm>
              <a:custGeom>
                <a:avLst/>
                <a:gdLst>
                  <a:gd name="connsiteX0" fmla="*/ 65122 w 103631"/>
                  <a:gd name="connsiteY0" fmla="*/ 189 h 325998"/>
                  <a:gd name="connsiteX1" fmla="*/ 12734 w 103631"/>
                  <a:gd name="connsiteY1" fmla="*/ 106552 h 325998"/>
                  <a:gd name="connsiteX2" fmla="*/ 38134 w 103631"/>
                  <a:gd name="connsiteY2" fmla="*/ 182752 h 325998"/>
                  <a:gd name="connsiteX3" fmla="*/ 34 w 103631"/>
                  <a:gd name="connsiteY3" fmla="*/ 193864 h 325998"/>
                  <a:gd name="connsiteX4" fmla="*/ 46072 w 103631"/>
                  <a:gd name="connsiteY4" fmla="*/ 216089 h 325998"/>
                  <a:gd name="connsiteX5" fmla="*/ 73059 w 103631"/>
                  <a:gd name="connsiteY5" fmla="*/ 303402 h 325998"/>
                  <a:gd name="connsiteX6" fmla="*/ 61947 w 103631"/>
                  <a:gd name="connsiteY6" fmla="*/ 314514 h 325998"/>
                  <a:gd name="connsiteX7" fmla="*/ 7972 w 103631"/>
                  <a:gd name="connsiteY7" fmla="*/ 285939 h 325998"/>
                  <a:gd name="connsiteX8" fmla="*/ 42897 w 103631"/>
                  <a:gd name="connsiteY8" fmla="*/ 325627 h 325998"/>
                  <a:gd name="connsiteX9" fmla="*/ 98459 w 103631"/>
                  <a:gd name="connsiteY9" fmla="*/ 257364 h 325998"/>
                  <a:gd name="connsiteX10" fmla="*/ 42897 w 103631"/>
                  <a:gd name="connsiteY10" fmla="*/ 197039 h 325998"/>
                  <a:gd name="connsiteX11" fmla="*/ 82584 w 103631"/>
                  <a:gd name="connsiteY11" fmla="*/ 152589 h 325998"/>
                  <a:gd name="connsiteX12" fmla="*/ 95284 w 103631"/>
                  <a:gd name="connsiteY12" fmla="*/ 179577 h 325998"/>
                  <a:gd name="connsiteX13" fmla="*/ 103222 w 103631"/>
                  <a:gd name="connsiteY13" fmla="*/ 82739 h 325998"/>
                  <a:gd name="connsiteX14" fmla="*/ 65122 w 103631"/>
                  <a:gd name="connsiteY14" fmla="*/ 189 h 32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631" h="325998">
                    <a:moveTo>
                      <a:pt x="65122" y="189"/>
                    </a:moveTo>
                    <a:cubicBezTo>
                      <a:pt x="50041" y="4158"/>
                      <a:pt x="17232" y="76125"/>
                      <a:pt x="12734" y="106552"/>
                    </a:cubicBezTo>
                    <a:cubicBezTo>
                      <a:pt x="8236" y="136979"/>
                      <a:pt x="40251" y="168200"/>
                      <a:pt x="38134" y="182752"/>
                    </a:cubicBezTo>
                    <a:cubicBezTo>
                      <a:pt x="36017" y="197304"/>
                      <a:pt x="-1289" y="188308"/>
                      <a:pt x="34" y="193864"/>
                    </a:cubicBezTo>
                    <a:cubicBezTo>
                      <a:pt x="1357" y="199420"/>
                      <a:pt x="33901" y="197833"/>
                      <a:pt x="46072" y="216089"/>
                    </a:cubicBezTo>
                    <a:cubicBezTo>
                      <a:pt x="58243" y="234345"/>
                      <a:pt x="70413" y="286998"/>
                      <a:pt x="73059" y="303402"/>
                    </a:cubicBezTo>
                    <a:cubicBezTo>
                      <a:pt x="75705" y="319806"/>
                      <a:pt x="72795" y="317424"/>
                      <a:pt x="61947" y="314514"/>
                    </a:cubicBezTo>
                    <a:cubicBezTo>
                      <a:pt x="51099" y="311604"/>
                      <a:pt x="11147" y="284087"/>
                      <a:pt x="7972" y="285939"/>
                    </a:cubicBezTo>
                    <a:cubicBezTo>
                      <a:pt x="4797" y="287791"/>
                      <a:pt x="27816" y="330389"/>
                      <a:pt x="42897" y="325627"/>
                    </a:cubicBezTo>
                    <a:cubicBezTo>
                      <a:pt x="57978" y="320865"/>
                      <a:pt x="98459" y="278795"/>
                      <a:pt x="98459" y="257364"/>
                    </a:cubicBezTo>
                    <a:cubicBezTo>
                      <a:pt x="98459" y="235933"/>
                      <a:pt x="45543" y="214502"/>
                      <a:pt x="42897" y="197039"/>
                    </a:cubicBezTo>
                    <a:cubicBezTo>
                      <a:pt x="40251" y="179576"/>
                      <a:pt x="73853" y="155499"/>
                      <a:pt x="82584" y="152589"/>
                    </a:cubicBezTo>
                    <a:cubicBezTo>
                      <a:pt x="91315" y="149679"/>
                      <a:pt x="91844" y="191219"/>
                      <a:pt x="95284" y="179577"/>
                    </a:cubicBezTo>
                    <a:cubicBezTo>
                      <a:pt x="98724" y="167935"/>
                      <a:pt x="105339" y="109991"/>
                      <a:pt x="103222" y="82739"/>
                    </a:cubicBezTo>
                    <a:cubicBezTo>
                      <a:pt x="101105" y="55487"/>
                      <a:pt x="80203" y="-3780"/>
                      <a:pt x="65122" y="18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3864942E-CA12-42B7-BC44-0D41E219C0F0}"/>
                  </a:ext>
                </a:extLst>
              </p:cNvPr>
              <p:cNvSpPr/>
              <p:nvPr/>
            </p:nvSpPr>
            <p:spPr>
              <a:xfrm>
                <a:off x="1569868" y="2494296"/>
                <a:ext cx="117954" cy="192406"/>
              </a:xfrm>
              <a:custGeom>
                <a:avLst/>
                <a:gdLst>
                  <a:gd name="connsiteX0" fmla="*/ 1757 w 117954"/>
                  <a:gd name="connsiteY0" fmla="*/ 126667 h 192406"/>
                  <a:gd name="connsiteX1" fmla="*/ 112882 w 117954"/>
                  <a:gd name="connsiteY1" fmla="*/ 1254 h 192406"/>
                  <a:gd name="connsiteX2" fmla="*/ 97007 w 117954"/>
                  <a:gd name="connsiteY2" fmla="*/ 69517 h 192406"/>
                  <a:gd name="connsiteX3" fmla="*/ 77957 w 117954"/>
                  <a:gd name="connsiteY3" fmla="*/ 186992 h 192406"/>
                  <a:gd name="connsiteX4" fmla="*/ 47795 w 117954"/>
                  <a:gd name="connsiteY4" fmla="*/ 167942 h 192406"/>
                  <a:gd name="connsiteX5" fmla="*/ 1757 w 117954"/>
                  <a:gd name="connsiteY5" fmla="*/ 126667 h 19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54" h="192406">
                    <a:moveTo>
                      <a:pt x="1757" y="126667"/>
                    </a:moveTo>
                    <a:cubicBezTo>
                      <a:pt x="12605" y="98886"/>
                      <a:pt x="97007" y="10779"/>
                      <a:pt x="112882" y="1254"/>
                    </a:cubicBezTo>
                    <a:cubicBezTo>
                      <a:pt x="128757" y="-8271"/>
                      <a:pt x="102828" y="38561"/>
                      <a:pt x="97007" y="69517"/>
                    </a:cubicBezTo>
                    <a:cubicBezTo>
                      <a:pt x="91186" y="100473"/>
                      <a:pt x="86159" y="170588"/>
                      <a:pt x="77957" y="186992"/>
                    </a:cubicBezTo>
                    <a:cubicBezTo>
                      <a:pt x="69755" y="203396"/>
                      <a:pt x="62347" y="178261"/>
                      <a:pt x="47795" y="167942"/>
                    </a:cubicBezTo>
                    <a:cubicBezTo>
                      <a:pt x="33243" y="157623"/>
                      <a:pt x="-9091" y="154448"/>
                      <a:pt x="1757" y="1266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867491A3-AAD3-4C20-AFF6-EAAF1A1E1DE8}"/>
                  </a:ext>
                </a:extLst>
              </p:cNvPr>
              <p:cNvSpPr/>
              <p:nvPr/>
            </p:nvSpPr>
            <p:spPr>
              <a:xfrm>
                <a:off x="1725667" y="2402816"/>
                <a:ext cx="419046" cy="240936"/>
              </a:xfrm>
              <a:custGeom>
                <a:avLst/>
                <a:gdLst>
                  <a:gd name="connsiteX0" fmla="*/ 4708 w 419046"/>
                  <a:gd name="connsiteY0" fmla="*/ 659 h 240936"/>
                  <a:gd name="connsiteX1" fmla="*/ 206321 w 419046"/>
                  <a:gd name="connsiteY1" fmla="*/ 219734 h 240936"/>
                  <a:gd name="connsiteX2" fmla="*/ 373008 w 419046"/>
                  <a:gd name="connsiteY2" fmla="*/ 234022 h 240936"/>
                  <a:gd name="connsiteX3" fmla="*/ 419046 w 419046"/>
                  <a:gd name="connsiteY3" fmla="*/ 234022 h 240936"/>
                  <a:gd name="connsiteX4" fmla="*/ 252358 w 419046"/>
                  <a:gd name="connsiteY4" fmla="*/ 230847 h 240936"/>
                  <a:gd name="connsiteX5" fmla="*/ 163458 w 419046"/>
                  <a:gd name="connsiteY5" fmla="*/ 219734 h 240936"/>
                  <a:gd name="connsiteX6" fmla="*/ 71383 w 419046"/>
                  <a:gd name="connsiteY6" fmla="*/ 153059 h 240936"/>
                  <a:gd name="connsiteX7" fmla="*/ 4708 w 419046"/>
                  <a:gd name="connsiteY7" fmla="*/ 659 h 24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46" h="240936">
                    <a:moveTo>
                      <a:pt x="4708" y="659"/>
                    </a:moveTo>
                    <a:cubicBezTo>
                      <a:pt x="27198" y="11772"/>
                      <a:pt x="144938" y="180840"/>
                      <a:pt x="206321" y="219734"/>
                    </a:cubicBezTo>
                    <a:cubicBezTo>
                      <a:pt x="267704" y="258628"/>
                      <a:pt x="337554" y="231641"/>
                      <a:pt x="373008" y="234022"/>
                    </a:cubicBezTo>
                    <a:cubicBezTo>
                      <a:pt x="408462" y="236403"/>
                      <a:pt x="419046" y="234022"/>
                      <a:pt x="419046" y="234022"/>
                    </a:cubicBezTo>
                    <a:cubicBezTo>
                      <a:pt x="398938" y="233493"/>
                      <a:pt x="294956" y="233228"/>
                      <a:pt x="252358" y="230847"/>
                    </a:cubicBezTo>
                    <a:cubicBezTo>
                      <a:pt x="209760" y="228466"/>
                      <a:pt x="193620" y="232699"/>
                      <a:pt x="163458" y="219734"/>
                    </a:cubicBezTo>
                    <a:cubicBezTo>
                      <a:pt x="133296" y="206769"/>
                      <a:pt x="96518" y="184015"/>
                      <a:pt x="71383" y="153059"/>
                    </a:cubicBezTo>
                    <a:cubicBezTo>
                      <a:pt x="46248" y="122103"/>
                      <a:pt x="-17782" y="-10454"/>
                      <a:pt x="4708" y="6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C675BFD2-B5A5-4E37-837A-A0DEF0EB99AF}"/>
                  </a:ext>
                </a:extLst>
              </p:cNvPr>
              <p:cNvSpPr/>
              <p:nvPr/>
            </p:nvSpPr>
            <p:spPr>
              <a:xfrm>
                <a:off x="1695055" y="2473174"/>
                <a:ext cx="356686" cy="252564"/>
              </a:xfrm>
              <a:custGeom>
                <a:avLst/>
                <a:gdLst>
                  <a:gd name="connsiteX0" fmla="*/ 395 w 356686"/>
                  <a:gd name="connsiteY0" fmla="*/ 151 h 252564"/>
                  <a:gd name="connsiteX1" fmla="*/ 71833 w 356686"/>
                  <a:gd name="connsiteY1" fmla="*/ 87464 h 252564"/>
                  <a:gd name="connsiteX2" fmla="*/ 195658 w 356686"/>
                  <a:gd name="connsiteY2" fmla="*/ 179539 h 252564"/>
                  <a:gd name="connsiteX3" fmla="*/ 355995 w 356686"/>
                  <a:gd name="connsiteY3" fmla="*/ 236689 h 252564"/>
                  <a:gd name="connsiteX4" fmla="*/ 251220 w 356686"/>
                  <a:gd name="connsiteY4" fmla="*/ 206526 h 252564"/>
                  <a:gd name="connsiteX5" fmla="*/ 189308 w 356686"/>
                  <a:gd name="connsiteY5" fmla="*/ 201764 h 252564"/>
                  <a:gd name="connsiteX6" fmla="*/ 314720 w 356686"/>
                  <a:gd name="connsiteY6" fmla="*/ 252564 h 252564"/>
                  <a:gd name="connsiteX7" fmla="*/ 159145 w 356686"/>
                  <a:gd name="connsiteY7" fmla="*/ 185889 h 252564"/>
                  <a:gd name="connsiteX8" fmla="*/ 101995 w 356686"/>
                  <a:gd name="connsiteY8" fmla="*/ 68414 h 252564"/>
                  <a:gd name="connsiteX9" fmla="*/ 395 w 356686"/>
                  <a:gd name="connsiteY9" fmla="*/ 151 h 2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6686" h="252564">
                    <a:moveTo>
                      <a:pt x="395" y="151"/>
                    </a:moveTo>
                    <a:cubicBezTo>
                      <a:pt x="-4632" y="3326"/>
                      <a:pt x="39289" y="57566"/>
                      <a:pt x="71833" y="87464"/>
                    </a:cubicBezTo>
                    <a:cubicBezTo>
                      <a:pt x="104377" y="117362"/>
                      <a:pt x="148298" y="154668"/>
                      <a:pt x="195658" y="179539"/>
                    </a:cubicBezTo>
                    <a:cubicBezTo>
                      <a:pt x="243018" y="204410"/>
                      <a:pt x="346735" y="232191"/>
                      <a:pt x="355995" y="236689"/>
                    </a:cubicBezTo>
                    <a:cubicBezTo>
                      <a:pt x="365255" y="241187"/>
                      <a:pt x="279001" y="212347"/>
                      <a:pt x="251220" y="206526"/>
                    </a:cubicBezTo>
                    <a:cubicBezTo>
                      <a:pt x="223439" y="200705"/>
                      <a:pt x="178725" y="194091"/>
                      <a:pt x="189308" y="201764"/>
                    </a:cubicBezTo>
                    <a:cubicBezTo>
                      <a:pt x="199891" y="209437"/>
                      <a:pt x="314720" y="252564"/>
                      <a:pt x="314720" y="252564"/>
                    </a:cubicBezTo>
                    <a:cubicBezTo>
                      <a:pt x="309693" y="249918"/>
                      <a:pt x="194599" y="216581"/>
                      <a:pt x="159145" y="185889"/>
                    </a:cubicBezTo>
                    <a:cubicBezTo>
                      <a:pt x="123691" y="155197"/>
                      <a:pt x="125014" y="92491"/>
                      <a:pt x="101995" y="68414"/>
                    </a:cubicBezTo>
                    <a:cubicBezTo>
                      <a:pt x="78976" y="44337"/>
                      <a:pt x="5422" y="-3024"/>
                      <a:pt x="395" y="15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FE692E3B-D5B6-41CE-93CB-53BA9C314C8C}"/>
                  </a:ext>
                </a:extLst>
              </p:cNvPr>
              <p:cNvSpPr/>
              <p:nvPr/>
            </p:nvSpPr>
            <p:spPr>
              <a:xfrm>
                <a:off x="1547695" y="2538840"/>
                <a:ext cx="500972" cy="262325"/>
              </a:xfrm>
              <a:custGeom>
                <a:avLst/>
                <a:gdLst>
                  <a:gd name="connsiteX0" fmla="*/ 147755 w 500972"/>
                  <a:gd name="connsiteY0" fmla="*/ 2748 h 262325"/>
                  <a:gd name="connsiteX1" fmla="*/ 314443 w 500972"/>
                  <a:gd name="connsiteY1" fmla="*/ 207535 h 262325"/>
                  <a:gd name="connsiteX2" fmla="*/ 309680 w 500972"/>
                  <a:gd name="connsiteY2" fmla="*/ 205948 h 262325"/>
                  <a:gd name="connsiteX3" fmla="*/ 118 w 500972"/>
                  <a:gd name="connsiteY3" fmla="*/ 109110 h 262325"/>
                  <a:gd name="connsiteX4" fmla="*/ 274755 w 500972"/>
                  <a:gd name="connsiteY4" fmla="*/ 253573 h 262325"/>
                  <a:gd name="connsiteX5" fmla="*/ 422393 w 500972"/>
                  <a:gd name="connsiteY5" fmla="*/ 240873 h 262325"/>
                  <a:gd name="connsiteX6" fmla="*/ 498593 w 500972"/>
                  <a:gd name="connsiteY6" fmla="*/ 196423 h 262325"/>
                  <a:gd name="connsiteX7" fmla="*/ 336668 w 500972"/>
                  <a:gd name="connsiteY7" fmla="*/ 180548 h 262325"/>
                  <a:gd name="connsiteX8" fmla="*/ 223955 w 500972"/>
                  <a:gd name="connsiteY8" fmla="*/ 155148 h 262325"/>
                  <a:gd name="connsiteX9" fmla="*/ 174743 w 500972"/>
                  <a:gd name="connsiteY9" fmla="*/ 91648 h 262325"/>
                  <a:gd name="connsiteX10" fmla="*/ 147755 w 500972"/>
                  <a:gd name="connsiteY10" fmla="*/ 2748 h 2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972" h="262325">
                    <a:moveTo>
                      <a:pt x="147755" y="2748"/>
                    </a:moveTo>
                    <a:cubicBezTo>
                      <a:pt x="171038" y="22063"/>
                      <a:pt x="287456" y="173668"/>
                      <a:pt x="314443" y="207535"/>
                    </a:cubicBezTo>
                    <a:cubicBezTo>
                      <a:pt x="341430" y="241402"/>
                      <a:pt x="309680" y="205948"/>
                      <a:pt x="309680" y="205948"/>
                    </a:cubicBezTo>
                    <a:cubicBezTo>
                      <a:pt x="257292" y="189544"/>
                      <a:pt x="5939" y="101173"/>
                      <a:pt x="118" y="109110"/>
                    </a:cubicBezTo>
                    <a:cubicBezTo>
                      <a:pt x="-5703" y="117047"/>
                      <a:pt x="204376" y="231613"/>
                      <a:pt x="274755" y="253573"/>
                    </a:cubicBezTo>
                    <a:cubicBezTo>
                      <a:pt x="345134" y="275533"/>
                      <a:pt x="385087" y="250398"/>
                      <a:pt x="422393" y="240873"/>
                    </a:cubicBezTo>
                    <a:cubicBezTo>
                      <a:pt x="459699" y="231348"/>
                      <a:pt x="512880" y="206477"/>
                      <a:pt x="498593" y="196423"/>
                    </a:cubicBezTo>
                    <a:cubicBezTo>
                      <a:pt x="484306" y="186369"/>
                      <a:pt x="382441" y="187427"/>
                      <a:pt x="336668" y="180548"/>
                    </a:cubicBezTo>
                    <a:cubicBezTo>
                      <a:pt x="290895" y="173669"/>
                      <a:pt x="250943" y="169965"/>
                      <a:pt x="223955" y="155148"/>
                    </a:cubicBezTo>
                    <a:cubicBezTo>
                      <a:pt x="196967" y="140331"/>
                      <a:pt x="183739" y="111756"/>
                      <a:pt x="174743" y="91648"/>
                    </a:cubicBezTo>
                    <a:cubicBezTo>
                      <a:pt x="165747" y="71540"/>
                      <a:pt x="124472" y="-16567"/>
                      <a:pt x="147755" y="27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9592FB2F-0599-4C12-8BF1-4F9476C5E06E}"/>
                  </a:ext>
                </a:extLst>
              </p:cNvPr>
              <p:cNvSpPr/>
              <p:nvPr/>
            </p:nvSpPr>
            <p:spPr>
              <a:xfrm>
                <a:off x="1662258" y="2986717"/>
                <a:ext cx="343777" cy="139575"/>
              </a:xfrm>
              <a:custGeom>
                <a:avLst/>
                <a:gdLst>
                  <a:gd name="connsiteX0" fmla="*/ 9380 w 343777"/>
                  <a:gd name="connsiteY0" fmla="*/ 958 h 139575"/>
                  <a:gd name="connsiteX1" fmla="*/ 290367 w 343777"/>
                  <a:gd name="connsiteY1" fmla="*/ 46996 h 139575"/>
                  <a:gd name="connsiteX2" fmla="*/ 333230 w 343777"/>
                  <a:gd name="connsiteY2" fmla="*/ 26358 h 139575"/>
                  <a:gd name="connsiteX3" fmla="*/ 160192 w 343777"/>
                  <a:gd name="connsiteY3" fmla="*/ 107321 h 139575"/>
                  <a:gd name="connsiteX4" fmla="*/ 76055 w 343777"/>
                  <a:gd name="connsiteY4" fmla="*/ 139071 h 139575"/>
                  <a:gd name="connsiteX5" fmla="*/ 188767 w 343777"/>
                  <a:gd name="connsiteY5" fmla="*/ 124783 h 139575"/>
                  <a:gd name="connsiteX6" fmla="*/ 76055 w 343777"/>
                  <a:gd name="connsiteY6" fmla="*/ 97796 h 139575"/>
                  <a:gd name="connsiteX7" fmla="*/ 9380 w 343777"/>
                  <a:gd name="connsiteY7" fmla="*/ 958 h 13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777" h="139575">
                    <a:moveTo>
                      <a:pt x="9380" y="958"/>
                    </a:moveTo>
                    <a:cubicBezTo>
                      <a:pt x="45099" y="-7509"/>
                      <a:pt x="236392" y="42763"/>
                      <a:pt x="290367" y="46996"/>
                    </a:cubicBezTo>
                    <a:cubicBezTo>
                      <a:pt x="344342" y="51229"/>
                      <a:pt x="354926" y="16304"/>
                      <a:pt x="333230" y="26358"/>
                    </a:cubicBezTo>
                    <a:lnTo>
                      <a:pt x="160192" y="107321"/>
                    </a:lnTo>
                    <a:cubicBezTo>
                      <a:pt x="117330" y="126106"/>
                      <a:pt x="71293" y="136161"/>
                      <a:pt x="76055" y="139071"/>
                    </a:cubicBezTo>
                    <a:cubicBezTo>
                      <a:pt x="80817" y="141981"/>
                      <a:pt x="188767" y="131662"/>
                      <a:pt x="188767" y="124783"/>
                    </a:cubicBezTo>
                    <a:cubicBezTo>
                      <a:pt x="188767" y="117904"/>
                      <a:pt x="102513" y="112877"/>
                      <a:pt x="76055" y="97796"/>
                    </a:cubicBezTo>
                    <a:cubicBezTo>
                      <a:pt x="49597" y="82715"/>
                      <a:pt x="-26339" y="9425"/>
                      <a:pt x="9380" y="95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ABAC6879-5C78-4368-90BA-E1DDF807B7D7}"/>
                  </a:ext>
                </a:extLst>
              </p:cNvPr>
              <p:cNvSpPr/>
              <p:nvPr/>
            </p:nvSpPr>
            <p:spPr>
              <a:xfrm>
                <a:off x="1164933" y="3160463"/>
                <a:ext cx="1466011" cy="1985705"/>
              </a:xfrm>
              <a:custGeom>
                <a:avLst/>
                <a:gdLst>
                  <a:gd name="connsiteX0" fmla="*/ 292 w 1466011"/>
                  <a:gd name="connsiteY0" fmla="*/ 503487 h 1985705"/>
                  <a:gd name="connsiteX1" fmla="*/ 540042 w 1466011"/>
                  <a:gd name="connsiteY1" fmla="*/ 1382962 h 1985705"/>
                  <a:gd name="connsiteX2" fmla="*/ 467017 w 1466011"/>
                  <a:gd name="connsiteY2" fmla="*/ 1243262 h 1985705"/>
                  <a:gd name="connsiteX3" fmla="*/ 1394117 w 1466011"/>
                  <a:gd name="connsiteY3" fmla="*/ 1963987 h 1985705"/>
                  <a:gd name="connsiteX4" fmla="*/ 1127417 w 1466011"/>
                  <a:gd name="connsiteY4" fmla="*/ 1789362 h 1985705"/>
                  <a:gd name="connsiteX5" fmla="*/ 1127417 w 1466011"/>
                  <a:gd name="connsiteY5" fmla="*/ 1700462 h 1985705"/>
                  <a:gd name="connsiteX6" fmla="*/ 1448092 w 1466011"/>
                  <a:gd name="connsiteY6" fmla="*/ 976562 h 1985705"/>
                  <a:gd name="connsiteX7" fmla="*/ 1419517 w 1466011"/>
                  <a:gd name="connsiteY7" fmla="*/ 1836987 h 1985705"/>
                  <a:gd name="connsiteX8" fmla="*/ 1371892 w 1466011"/>
                  <a:gd name="connsiteY8" fmla="*/ 1255962 h 1985705"/>
                  <a:gd name="connsiteX9" fmla="*/ 1200442 w 1466011"/>
                  <a:gd name="connsiteY9" fmla="*/ 741612 h 1985705"/>
                  <a:gd name="connsiteX10" fmla="*/ 1209967 w 1466011"/>
                  <a:gd name="connsiteY10" fmla="*/ 614612 h 1985705"/>
                  <a:gd name="connsiteX11" fmla="*/ 1187742 w 1466011"/>
                  <a:gd name="connsiteY11" fmla="*/ 14537 h 1985705"/>
                  <a:gd name="connsiteX12" fmla="*/ 1009942 w 1466011"/>
                  <a:gd name="connsiteY12" fmla="*/ 208212 h 1985705"/>
                  <a:gd name="connsiteX13" fmla="*/ 279692 w 1466011"/>
                  <a:gd name="connsiteY13" fmla="*/ 462212 h 1985705"/>
                  <a:gd name="connsiteX14" fmla="*/ 848017 w 1466011"/>
                  <a:gd name="connsiteY14" fmla="*/ 255837 h 1985705"/>
                  <a:gd name="connsiteX15" fmla="*/ 622592 w 1466011"/>
                  <a:gd name="connsiteY15" fmla="*/ 436812 h 1985705"/>
                  <a:gd name="connsiteX16" fmla="*/ 292 w 1466011"/>
                  <a:gd name="connsiteY16" fmla="*/ 503487 h 198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66011" h="1985705">
                    <a:moveTo>
                      <a:pt x="292" y="503487"/>
                    </a:moveTo>
                    <a:cubicBezTo>
                      <a:pt x="-13466" y="661179"/>
                      <a:pt x="462255" y="1259666"/>
                      <a:pt x="540042" y="1382962"/>
                    </a:cubicBezTo>
                    <a:cubicBezTo>
                      <a:pt x="617829" y="1506258"/>
                      <a:pt x="324671" y="1146425"/>
                      <a:pt x="467017" y="1243262"/>
                    </a:cubicBezTo>
                    <a:cubicBezTo>
                      <a:pt x="609363" y="1340100"/>
                      <a:pt x="1284050" y="1872970"/>
                      <a:pt x="1394117" y="1963987"/>
                    </a:cubicBezTo>
                    <a:cubicBezTo>
                      <a:pt x="1504184" y="2055004"/>
                      <a:pt x="1171867" y="1833283"/>
                      <a:pt x="1127417" y="1789362"/>
                    </a:cubicBezTo>
                    <a:cubicBezTo>
                      <a:pt x="1082967" y="1745441"/>
                      <a:pt x="1073971" y="1835929"/>
                      <a:pt x="1127417" y="1700462"/>
                    </a:cubicBezTo>
                    <a:cubicBezTo>
                      <a:pt x="1180863" y="1564995"/>
                      <a:pt x="1399409" y="953808"/>
                      <a:pt x="1448092" y="976562"/>
                    </a:cubicBezTo>
                    <a:cubicBezTo>
                      <a:pt x="1496775" y="999316"/>
                      <a:pt x="1432217" y="1790420"/>
                      <a:pt x="1419517" y="1836987"/>
                    </a:cubicBezTo>
                    <a:cubicBezTo>
                      <a:pt x="1406817" y="1883554"/>
                      <a:pt x="1408404" y="1438524"/>
                      <a:pt x="1371892" y="1255962"/>
                    </a:cubicBezTo>
                    <a:cubicBezTo>
                      <a:pt x="1335380" y="1073400"/>
                      <a:pt x="1227429" y="848504"/>
                      <a:pt x="1200442" y="741612"/>
                    </a:cubicBezTo>
                    <a:cubicBezTo>
                      <a:pt x="1173455" y="634720"/>
                      <a:pt x="1212084" y="735791"/>
                      <a:pt x="1209967" y="614612"/>
                    </a:cubicBezTo>
                    <a:cubicBezTo>
                      <a:pt x="1207850" y="493433"/>
                      <a:pt x="1221079" y="82270"/>
                      <a:pt x="1187742" y="14537"/>
                    </a:cubicBezTo>
                    <a:cubicBezTo>
                      <a:pt x="1154405" y="-53196"/>
                      <a:pt x="1161284" y="133600"/>
                      <a:pt x="1009942" y="208212"/>
                    </a:cubicBezTo>
                    <a:cubicBezTo>
                      <a:pt x="858600" y="282824"/>
                      <a:pt x="306679" y="454275"/>
                      <a:pt x="279692" y="462212"/>
                    </a:cubicBezTo>
                    <a:cubicBezTo>
                      <a:pt x="252705" y="470149"/>
                      <a:pt x="790867" y="260070"/>
                      <a:pt x="848017" y="255837"/>
                    </a:cubicBezTo>
                    <a:cubicBezTo>
                      <a:pt x="905167" y="251604"/>
                      <a:pt x="768642" y="400299"/>
                      <a:pt x="622592" y="436812"/>
                    </a:cubicBezTo>
                    <a:cubicBezTo>
                      <a:pt x="476542" y="473324"/>
                      <a:pt x="14050" y="345795"/>
                      <a:pt x="292" y="5034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ED00451C-8E8B-4942-9D00-509F456EDCAF}"/>
                  </a:ext>
                </a:extLst>
              </p:cNvPr>
              <p:cNvSpPr/>
              <p:nvPr/>
            </p:nvSpPr>
            <p:spPr>
              <a:xfrm>
                <a:off x="1974792" y="4240822"/>
                <a:ext cx="1924312" cy="1656014"/>
              </a:xfrm>
              <a:custGeom>
                <a:avLst/>
                <a:gdLst>
                  <a:gd name="connsiteX0" fmla="*/ 1368483 w 1924312"/>
                  <a:gd name="connsiteY0" fmla="*/ 127978 h 1656014"/>
                  <a:gd name="connsiteX1" fmla="*/ 1381183 w 1924312"/>
                  <a:gd name="connsiteY1" fmla="*/ 204178 h 1656014"/>
                  <a:gd name="connsiteX2" fmla="*/ 1908233 w 1924312"/>
                  <a:gd name="connsiteY2" fmla="*/ 1328128 h 1656014"/>
                  <a:gd name="connsiteX3" fmla="*/ 1774883 w 1924312"/>
                  <a:gd name="connsiteY3" fmla="*/ 861403 h 1656014"/>
                  <a:gd name="connsiteX4" fmla="*/ 1635183 w 1924312"/>
                  <a:gd name="connsiteY4" fmla="*/ 635978 h 1656014"/>
                  <a:gd name="connsiteX5" fmla="*/ 1714558 w 1924312"/>
                  <a:gd name="connsiteY5" fmla="*/ 1607528 h 1656014"/>
                  <a:gd name="connsiteX6" fmla="*/ 1489133 w 1924312"/>
                  <a:gd name="connsiteY6" fmla="*/ 1442428 h 1656014"/>
                  <a:gd name="connsiteX7" fmla="*/ 749358 w 1924312"/>
                  <a:gd name="connsiteY7" fmla="*/ 858228 h 1656014"/>
                  <a:gd name="connsiteX8" fmla="*/ 58 w 1924312"/>
                  <a:gd name="connsiteY8" fmla="*/ 410553 h 1656014"/>
                  <a:gd name="connsiteX9" fmla="*/ 708083 w 1924312"/>
                  <a:gd name="connsiteY9" fmla="*/ 718528 h 1656014"/>
                  <a:gd name="connsiteX10" fmla="*/ 689033 w 1924312"/>
                  <a:gd name="connsiteY10" fmla="*/ 591528 h 1656014"/>
                  <a:gd name="connsiteX11" fmla="*/ 723958 w 1924312"/>
                  <a:gd name="connsiteY11" fmla="*/ 13678 h 1656014"/>
                  <a:gd name="connsiteX12" fmla="*/ 1098608 w 1924312"/>
                  <a:gd name="connsiteY12" fmla="*/ 181953 h 1656014"/>
                  <a:gd name="connsiteX13" fmla="*/ 1111308 w 1924312"/>
                  <a:gd name="connsiteY13" fmla="*/ 185128 h 1656014"/>
                  <a:gd name="connsiteX14" fmla="*/ 1435158 w 1924312"/>
                  <a:gd name="connsiteY14" fmla="*/ 451828 h 1656014"/>
                  <a:gd name="connsiteX15" fmla="*/ 1368483 w 1924312"/>
                  <a:gd name="connsiteY15" fmla="*/ 127978 h 165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4312" h="1656014">
                    <a:moveTo>
                      <a:pt x="1368483" y="127978"/>
                    </a:moveTo>
                    <a:cubicBezTo>
                      <a:pt x="1359487" y="86703"/>
                      <a:pt x="1291225" y="4153"/>
                      <a:pt x="1381183" y="204178"/>
                    </a:cubicBezTo>
                    <a:cubicBezTo>
                      <a:pt x="1471141" y="404203"/>
                      <a:pt x="1842616" y="1218591"/>
                      <a:pt x="1908233" y="1328128"/>
                    </a:cubicBezTo>
                    <a:cubicBezTo>
                      <a:pt x="1973850" y="1437666"/>
                      <a:pt x="1820391" y="976761"/>
                      <a:pt x="1774883" y="861403"/>
                    </a:cubicBezTo>
                    <a:cubicBezTo>
                      <a:pt x="1729375" y="746045"/>
                      <a:pt x="1645237" y="511624"/>
                      <a:pt x="1635183" y="635978"/>
                    </a:cubicBezTo>
                    <a:cubicBezTo>
                      <a:pt x="1625129" y="760332"/>
                      <a:pt x="1738900" y="1473120"/>
                      <a:pt x="1714558" y="1607528"/>
                    </a:cubicBezTo>
                    <a:cubicBezTo>
                      <a:pt x="1690216" y="1741936"/>
                      <a:pt x="1650000" y="1567311"/>
                      <a:pt x="1489133" y="1442428"/>
                    </a:cubicBezTo>
                    <a:cubicBezTo>
                      <a:pt x="1328266" y="1317545"/>
                      <a:pt x="997537" y="1030207"/>
                      <a:pt x="749358" y="858228"/>
                    </a:cubicBezTo>
                    <a:cubicBezTo>
                      <a:pt x="501179" y="686249"/>
                      <a:pt x="6937" y="433836"/>
                      <a:pt x="58" y="410553"/>
                    </a:cubicBezTo>
                    <a:cubicBezTo>
                      <a:pt x="-6821" y="387270"/>
                      <a:pt x="593254" y="688366"/>
                      <a:pt x="708083" y="718528"/>
                    </a:cubicBezTo>
                    <a:cubicBezTo>
                      <a:pt x="822912" y="748691"/>
                      <a:pt x="686387" y="709003"/>
                      <a:pt x="689033" y="591528"/>
                    </a:cubicBezTo>
                    <a:cubicBezTo>
                      <a:pt x="691679" y="474053"/>
                      <a:pt x="655696" y="81940"/>
                      <a:pt x="723958" y="13678"/>
                    </a:cubicBezTo>
                    <a:cubicBezTo>
                      <a:pt x="792220" y="-54584"/>
                      <a:pt x="1034050" y="153378"/>
                      <a:pt x="1098608" y="181953"/>
                    </a:cubicBezTo>
                    <a:cubicBezTo>
                      <a:pt x="1163166" y="210528"/>
                      <a:pt x="1055216" y="140149"/>
                      <a:pt x="1111308" y="185128"/>
                    </a:cubicBezTo>
                    <a:cubicBezTo>
                      <a:pt x="1167400" y="230107"/>
                      <a:pt x="1393354" y="455532"/>
                      <a:pt x="1435158" y="451828"/>
                    </a:cubicBezTo>
                    <a:cubicBezTo>
                      <a:pt x="1476962" y="448124"/>
                      <a:pt x="1377479" y="169253"/>
                      <a:pt x="1368483" y="12797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フリーフォーム: 図形 231">
                <a:extLst>
                  <a:ext uri="{FF2B5EF4-FFF2-40B4-BE49-F238E27FC236}">
                    <a16:creationId xmlns:a16="http://schemas.microsoft.com/office/drawing/2014/main" id="{06B4A8A6-CAAC-4289-B181-A822BB35BFBB}"/>
                  </a:ext>
                </a:extLst>
              </p:cNvPr>
              <p:cNvSpPr/>
              <p:nvPr/>
            </p:nvSpPr>
            <p:spPr>
              <a:xfrm>
                <a:off x="5898045" y="3644388"/>
                <a:ext cx="1532480" cy="1362717"/>
              </a:xfrm>
              <a:custGeom>
                <a:avLst/>
                <a:gdLst>
                  <a:gd name="connsiteX0" fmla="*/ 464655 w 1532480"/>
                  <a:gd name="connsiteY0" fmla="*/ 718062 h 1362717"/>
                  <a:gd name="connsiteX1" fmla="*/ 340830 w 1532480"/>
                  <a:gd name="connsiteY1" fmla="*/ 1010162 h 1362717"/>
                  <a:gd name="connsiteX2" fmla="*/ 1105 w 1532480"/>
                  <a:gd name="connsiteY2" fmla="*/ 1010162 h 1362717"/>
                  <a:gd name="connsiteX3" fmla="*/ 226530 w 1532480"/>
                  <a:gd name="connsiteY3" fmla="*/ 1111762 h 1362717"/>
                  <a:gd name="connsiteX4" fmla="*/ 67780 w 1532480"/>
                  <a:gd name="connsiteY4" fmla="*/ 1137162 h 1362717"/>
                  <a:gd name="connsiteX5" fmla="*/ 547205 w 1532480"/>
                  <a:gd name="connsiteY5" fmla="*/ 1362587 h 1362717"/>
                  <a:gd name="connsiteX6" fmla="*/ 534505 w 1532480"/>
                  <a:gd name="connsiteY6" fmla="*/ 1172087 h 1362717"/>
                  <a:gd name="connsiteX7" fmla="*/ 979005 w 1532480"/>
                  <a:gd name="connsiteY7" fmla="*/ 1327662 h 1362717"/>
                  <a:gd name="connsiteX8" fmla="*/ 575780 w 1532480"/>
                  <a:gd name="connsiteY8" fmla="*/ 1130812 h 1362717"/>
                  <a:gd name="connsiteX9" fmla="*/ 883755 w 1532480"/>
                  <a:gd name="connsiteY9" fmla="*/ 918087 h 1362717"/>
                  <a:gd name="connsiteX10" fmla="*/ 1531455 w 1532480"/>
                  <a:gd name="connsiteY10" fmla="*/ 530737 h 1362717"/>
                  <a:gd name="connsiteX11" fmla="*/ 1042505 w 1532480"/>
                  <a:gd name="connsiteY11" fmla="*/ 651387 h 1362717"/>
                  <a:gd name="connsiteX12" fmla="*/ 1404455 w 1532480"/>
                  <a:gd name="connsiteY12" fmla="*/ 540262 h 1362717"/>
                  <a:gd name="connsiteX13" fmla="*/ 1290155 w 1532480"/>
                  <a:gd name="connsiteY13" fmla="*/ 371987 h 1362717"/>
                  <a:gd name="connsiteX14" fmla="*/ 1296505 w 1532480"/>
                  <a:gd name="connsiteY14" fmla="*/ 3687 h 1362717"/>
                  <a:gd name="connsiteX15" fmla="*/ 1185380 w 1532480"/>
                  <a:gd name="connsiteY15" fmla="*/ 210062 h 1362717"/>
                  <a:gd name="connsiteX16" fmla="*/ 686905 w 1532480"/>
                  <a:gd name="connsiteY16" fmla="*/ 645037 h 1362717"/>
                  <a:gd name="connsiteX17" fmla="*/ 1144105 w 1532480"/>
                  <a:gd name="connsiteY17" fmla="*/ 400562 h 1362717"/>
                  <a:gd name="connsiteX18" fmla="*/ 591655 w 1532480"/>
                  <a:gd name="connsiteY18" fmla="*/ 660912 h 1362717"/>
                  <a:gd name="connsiteX19" fmla="*/ 464655 w 1532480"/>
                  <a:gd name="connsiteY19" fmla="*/ 718062 h 136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2480" h="1362717">
                    <a:moveTo>
                      <a:pt x="464655" y="718062"/>
                    </a:moveTo>
                    <a:cubicBezTo>
                      <a:pt x="422851" y="776270"/>
                      <a:pt x="418088" y="961479"/>
                      <a:pt x="340830" y="1010162"/>
                    </a:cubicBezTo>
                    <a:cubicBezTo>
                      <a:pt x="263572" y="1058845"/>
                      <a:pt x="20155" y="993229"/>
                      <a:pt x="1105" y="1010162"/>
                    </a:cubicBezTo>
                    <a:cubicBezTo>
                      <a:pt x="-17945" y="1027095"/>
                      <a:pt x="215417" y="1090595"/>
                      <a:pt x="226530" y="1111762"/>
                    </a:cubicBezTo>
                    <a:cubicBezTo>
                      <a:pt x="237642" y="1132929"/>
                      <a:pt x="14334" y="1095358"/>
                      <a:pt x="67780" y="1137162"/>
                    </a:cubicBezTo>
                    <a:cubicBezTo>
                      <a:pt x="121226" y="1178966"/>
                      <a:pt x="469417" y="1356766"/>
                      <a:pt x="547205" y="1362587"/>
                    </a:cubicBezTo>
                    <a:cubicBezTo>
                      <a:pt x="624993" y="1368408"/>
                      <a:pt x="462538" y="1177908"/>
                      <a:pt x="534505" y="1172087"/>
                    </a:cubicBezTo>
                    <a:cubicBezTo>
                      <a:pt x="606472" y="1166266"/>
                      <a:pt x="972126" y="1334541"/>
                      <a:pt x="979005" y="1327662"/>
                    </a:cubicBezTo>
                    <a:cubicBezTo>
                      <a:pt x="985884" y="1320783"/>
                      <a:pt x="591655" y="1199074"/>
                      <a:pt x="575780" y="1130812"/>
                    </a:cubicBezTo>
                    <a:cubicBezTo>
                      <a:pt x="559905" y="1062550"/>
                      <a:pt x="724476" y="1018099"/>
                      <a:pt x="883755" y="918087"/>
                    </a:cubicBezTo>
                    <a:cubicBezTo>
                      <a:pt x="1043034" y="818075"/>
                      <a:pt x="1504997" y="575187"/>
                      <a:pt x="1531455" y="530737"/>
                    </a:cubicBezTo>
                    <a:cubicBezTo>
                      <a:pt x="1557913" y="486287"/>
                      <a:pt x="1063672" y="649800"/>
                      <a:pt x="1042505" y="651387"/>
                    </a:cubicBezTo>
                    <a:cubicBezTo>
                      <a:pt x="1021338" y="652974"/>
                      <a:pt x="1363180" y="586829"/>
                      <a:pt x="1404455" y="540262"/>
                    </a:cubicBezTo>
                    <a:cubicBezTo>
                      <a:pt x="1445730" y="493695"/>
                      <a:pt x="1308147" y="461416"/>
                      <a:pt x="1290155" y="371987"/>
                    </a:cubicBezTo>
                    <a:cubicBezTo>
                      <a:pt x="1272163" y="282558"/>
                      <a:pt x="1313968" y="30675"/>
                      <a:pt x="1296505" y="3687"/>
                    </a:cubicBezTo>
                    <a:cubicBezTo>
                      <a:pt x="1279042" y="-23301"/>
                      <a:pt x="1286980" y="103170"/>
                      <a:pt x="1185380" y="210062"/>
                    </a:cubicBezTo>
                    <a:cubicBezTo>
                      <a:pt x="1083780" y="316954"/>
                      <a:pt x="693784" y="613287"/>
                      <a:pt x="686905" y="645037"/>
                    </a:cubicBezTo>
                    <a:cubicBezTo>
                      <a:pt x="680026" y="676787"/>
                      <a:pt x="1159980" y="397916"/>
                      <a:pt x="1144105" y="400562"/>
                    </a:cubicBezTo>
                    <a:cubicBezTo>
                      <a:pt x="1128230" y="403208"/>
                      <a:pt x="698017" y="611700"/>
                      <a:pt x="591655" y="660912"/>
                    </a:cubicBezTo>
                    <a:cubicBezTo>
                      <a:pt x="485293" y="710124"/>
                      <a:pt x="506459" y="659854"/>
                      <a:pt x="464655" y="7180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フリーフォーム: 図形 232">
                <a:extLst>
                  <a:ext uri="{FF2B5EF4-FFF2-40B4-BE49-F238E27FC236}">
                    <a16:creationId xmlns:a16="http://schemas.microsoft.com/office/drawing/2014/main" id="{5BB7284C-3414-4428-A299-5BCED41F5928}"/>
                  </a:ext>
                </a:extLst>
              </p:cNvPr>
              <p:cNvSpPr/>
              <p:nvPr/>
            </p:nvSpPr>
            <p:spPr>
              <a:xfrm>
                <a:off x="5767621" y="4552589"/>
                <a:ext cx="126743" cy="1140953"/>
              </a:xfrm>
              <a:custGeom>
                <a:avLst/>
                <a:gdLst>
                  <a:gd name="connsiteX0" fmla="*/ 23579 w 126743"/>
                  <a:gd name="connsiteY0" fmla="*/ 4171 h 1140953"/>
                  <a:gd name="connsiteX1" fmla="*/ 3259 w 126743"/>
                  <a:gd name="connsiteY1" fmla="*/ 1050651 h 1140953"/>
                  <a:gd name="connsiteX2" fmla="*/ 74379 w 126743"/>
                  <a:gd name="connsiteY2" fmla="*/ 451211 h 1140953"/>
                  <a:gd name="connsiteX3" fmla="*/ 84539 w 126743"/>
                  <a:gd name="connsiteY3" fmla="*/ 1137011 h 1140953"/>
                  <a:gd name="connsiteX4" fmla="*/ 125179 w 126743"/>
                  <a:gd name="connsiteY4" fmla="*/ 700131 h 1140953"/>
                  <a:gd name="connsiteX5" fmla="*/ 23579 w 126743"/>
                  <a:gd name="connsiteY5" fmla="*/ 4171 h 114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743" h="1140953">
                    <a:moveTo>
                      <a:pt x="23579" y="4171"/>
                    </a:moveTo>
                    <a:cubicBezTo>
                      <a:pt x="3259" y="62591"/>
                      <a:pt x="-5208" y="976144"/>
                      <a:pt x="3259" y="1050651"/>
                    </a:cubicBezTo>
                    <a:cubicBezTo>
                      <a:pt x="11726" y="1125158"/>
                      <a:pt x="60832" y="436818"/>
                      <a:pt x="74379" y="451211"/>
                    </a:cubicBezTo>
                    <a:cubicBezTo>
                      <a:pt x="87926" y="465604"/>
                      <a:pt x="76072" y="1095524"/>
                      <a:pt x="84539" y="1137011"/>
                    </a:cubicBezTo>
                    <a:cubicBezTo>
                      <a:pt x="93006" y="1178498"/>
                      <a:pt x="135339" y="883011"/>
                      <a:pt x="125179" y="700131"/>
                    </a:cubicBezTo>
                    <a:cubicBezTo>
                      <a:pt x="115019" y="517251"/>
                      <a:pt x="43899" y="-54249"/>
                      <a:pt x="23579" y="41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フリーフォーム: 図形 233">
                <a:extLst>
                  <a:ext uri="{FF2B5EF4-FFF2-40B4-BE49-F238E27FC236}">
                    <a16:creationId xmlns:a16="http://schemas.microsoft.com/office/drawing/2014/main" id="{93FF4714-FFBA-49B6-ACFD-C338B53CEAA4}"/>
                  </a:ext>
                </a:extLst>
              </p:cNvPr>
              <p:cNvSpPr/>
              <p:nvPr/>
            </p:nvSpPr>
            <p:spPr>
              <a:xfrm>
                <a:off x="7336367" y="4087283"/>
                <a:ext cx="1879678" cy="1102470"/>
              </a:xfrm>
              <a:custGeom>
                <a:avLst/>
                <a:gdLst>
                  <a:gd name="connsiteX0" fmla="*/ 0 w 1879678"/>
                  <a:gd name="connsiteY0" fmla="*/ 0 h 1102470"/>
                  <a:gd name="connsiteX1" fmla="*/ 294216 w 1879678"/>
                  <a:gd name="connsiteY1" fmla="*/ 78317 h 1102470"/>
                  <a:gd name="connsiteX2" fmla="*/ 482600 w 1879678"/>
                  <a:gd name="connsiteY2" fmla="*/ 148167 h 1102470"/>
                  <a:gd name="connsiteX3" fmla="*/ 944033 w 1879678"/>
                  <a:gd name="connsiteY3" fmla="*/ 213784 h 1102470"/>
                  <a:gd name="connsiteX4" fmla="*/ 624416 w 1879678"/>
                  <a:gd name="connsiteY4" fmla="*/ 141817 h 1102470"/>
                  <a:gd name="connsiteX5" fmla="*/ 103716 w 1879678"/>
                  <a:gd name="connsiteY5" fmla="*/ 31750 h 1102470"/>
                  <a:gd name="connsiteX6" fmla="*/ 914400 w 1879678"/>
                  <a:gd name="connsiteY6" fmla="*/ 268817 h 1102470"/>
                  <a:gd name="connsiteX7" fmla="*/ 1545166 w 1879678"/>
                  <a:gd name="connsiteY7" fmla="*/ 577850 h 1102470"/>
                  <a:gd name="connsiteX8" fmla="*/ 1615016 w 1879678"/>
                  <a:gd name="connsiteY8" fmla="*/ 611717 h 1102470"/>
                  <a:gd name="connsiteX9" fmla="*/ 1481666 w 1879678"/>
                  <a:gd name="connsiteY9" fmla="*/ 605367 h 1102470"/>
                  <a:gd name="connsiteX10" fmla="*/ 1710266 w 1879678"/>
                  <a:gd name="connsiteY10" fmla="*/ 649817 h 1102470"/>
                  <a:gd name="connsiteX11" fmla="*/ 1801283 w 1879678"/>
                  <a:gd name="connsiteY11" fmla="*/ 709084 h 1102470"/>
                  <a:gd name="connsiteX12" fmla="*/ 1875366 w 1879678"/>
                  <a:gd name="connsiteY12" fmla="*/ 1087967 h 1102470"/>
                  <a:gd name="connsiteX13" fmla="*/ 1841500 w 1879678"/>
                  <a:gd name="connsiteY13" fmla="*/ 1001184 h 1102470"/>
                  <a:gd name="connsiteX14" fmla="*/ 1602316 w 1879678"/>
                  <a:gd name="connsiteY14" fmla="*/ 787400 h 1102470"/>
                  <a:gd name="connsiteX15" fmla="*/ 1509183 w 1879678"/>
                  <a:gd name="connsiteY15" fmla="*/ 772584 h 1102470"/>
                  <a:gd name="connsiteX16" fmla="*/ 1742016 w 1879678"/>
                  <a:gd name="connsiteY16" fmla="*/ 1016000 h 1102470"/>
                  <a:gd name="connsiteX17" fmla="*/ 1686983 w 1879678"/>
                  <a:gd name="connsiteY17" fmla="*/ 884767 h 1102470"/>
                  <a:gd name="connsiteX18" fmla="*/ 1828800 w 1879678"/>
                  <a:gd name="connsiteY18" fmla="*/ 863600 h 1102470"/>
                  <a:gd name="connsiteX19" fmla="*/ 1651000 w 1879678"/>
                  <a:gd name="connsiteY19" fmla="*/ 643467 h 1102470"/>
                  <a:gd name="connsiteX20" fmla="*/ 1335616 w 1879678"/>
                  <a:gd name="connsiteY20" fmla="*/ 423334 h 1102470"/>
                  <a:gd name="connsiteX21" fmla="*/ 874183 w 1879678"/>
                  <a:gd name="connsiteY21" fmla="*/ 243417 h 1102470"/>
                  <a:gd name="connsiteX22" fmla="*/ 514350 w 1879678"/>
                  <a:gd name="connsiteY22" fmla="*/ 146050 h 1102470"/>
                  <a:gd name="connsiteX23" fmla="*/ 0 w 1879678"/>
                  <a:gd name="connsiteY23" fmla="*/ 0 h 110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79678" h="1102470">
                    <a:moveTo>
                      <a:pt x="0" y="0"/>
                    </a:moveTo>
                    <a:cubicBezTo>
                      <a:pt x="106891" y="26811"/>
                      <a:pt x="213783" y="53623"/>
                      <a:pt x="294216" y="78317"/>
                    </a:cubicBezTo>
                    <a:cubicBezTo>
                      <a:pt x="374649" y="103011"/>
                      <a:pt x="374297" y="125589"/>
                      <a:pt x="482600" y="148167"/>
                    </a:cubicBezTo>
                    <a:cubicBezTo>
                      <a:pt x="590903" y="170745"/>
                      <a:pt x="920397" y="214842"/>
                      <a:pt x="944033" y="213784"/>
                    </a:cubicBezTo>
                    <a:cubicBezTo>
                      <a:pt x="967669" y="212726"/>
                      <a:pt x="624416" y="141817"/>
                      <a:pt x="624416" y="141817"/>
                    </a:cubicBezTo>
                    <a:cubicBezTo>
                      <a:pt x="484363" y="111478"/>
                      <a:pt x="55385" y="10583"/>
                      <a:pt x="103716" y="31750"/>
                    </a:cubicBezTo>
                    <a:cubicBezTo>
                      <a:pt x="152047" y="52917"/>
                      <a:pt x="674158" y="177800"/>
                      <a:pt x="914400" y="268817"/>
                    </a:cubicBezTo>
                    <a:cubicBezTo>
                      <a:pt x="1154642" y="359834"/>
                      <a:pt x="1428397" y="520700"/>
                      <a:pt x="1545166" y="577850"/>
                    </a:cubicBezTo>
                    <a:cubicBezTo>
                      <a:pt x="1661935" y="635000"/>
                      <a:pt x="1625599" y="607131"/>
                      <a:pt x="1615016" y="611717"/>
                    </a:cubicBezTo>
                    <a:cubicBezTo>
                      <a:pt x="1604433" y="616303"/>
                      <a:pt x="1465791" y="599017"/>
                      <a:pt x="1481666" y="605367"/>
                    </a:cubicBezTo>
                    <a:cubicBezTo>
                      <a:pt x="1497541" y="611717"/>
                      <a:pt x="1656997" y="632531"/>
                      <a:pt x="1710266" y="649817"/>
                    </a:cubicBezTo>
                    <a:cubicBezTo>
                      <a:pt x="1763536" y="667103"/>
                      <a:pt x="1773766" y="636059"/>
                      <a:pt x="1801283" y="709084"/>
                    </a:cubicBezTo>
                    <a:cubicBezTo>
                      <a:pt x="1828800" y="782109"/>
                      <a:pt x="1868663" y="1039284"/>
                      <a:pt x="1875366" y="1087967"/>
                    </a:cubicBezTo>
                    <a:cubicBezTo>
                      <a:pt x="1882069" y="1136650"/>
                      <a:pt x="1887008" y="1051278"/>
                      <a:pt x="1841500" y="1001184"/>
                    </a:cubicBezTo>
                    <a:cubicBezTo>
                      <a:pt x="1795992" y="951090"/>
                      <a:pt x="1657702" y="825500"/>
                      <a:pt x="1602316" y="787400"/>
                    </a:cubicBezTo>
                    <a:cubicBezTo>
                      <a:pt x="1546930" y="749300"/>
                      <a:pt x="1485900" y="734484"/>
                      <a:pt x="1509183" y="772584"/>
                    </a:cubicBezTo>
                    <a:cubicBezTo>
                      <a:pt x="1532466" y="810684"/>
                      <a:pt x="1712383" y="997303"/>
                      <a:pt x="1742016" y="1016000"/>
                    </a:cubicBezTo>
                    <a:cubicBezTo>
                      <a:pt x="1771649" y="1034697"/>
                      <a:pt x="1672519" y="910167"/>
                      <a:pt x="1686983" y="884767"/>
                    </a:cubicBezTo>
                    <a:cubicBezTo>
                      <a:pt x="1701447" y="859367"/>
                      <a:pt x="1834797" y="903817"/>
                      <a:pt x="1828800" y="863600"/>
                    </a:cubicBezTo>
                    <a:cubicBezTo>
                      <a:pt x="1822803" y="823383"/>
                      <a:pt x="1733197" y="716845"/>
                      <a:pt x="1651000" y="643467"/>
                    </a:cubicBezTo>
                    <a:cubicBezTo>
                      <a:pt x="1568803" y="570089"/>
                      <a:pt x="1465086" y="490009"/>
                      <a:pt x="1335616" y="423334"/>
                    </a:cubicBezTo>
                    <a:cubicBezTo>
                      <a:pt x="1206146" y="356659"/>
                      <a:pt x="1011061" y="289631"/>
                      <a:pt x="874183" y="243417"/>
                    </a:cubicBezTo>
                    <a:cubicBezTo>
                      <a:pt x="737305" y="197203"/>
                      <a:pt x="514350" y="146050"/>
                      <a:pt x="514350" y="1460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822656A8-6860-4D7E-A94B-C4CB28CD2D39}"/>
                  </a:ext>
                </a:extLst>
              </p:cNvPr>
              <p:cNvSpPr/>
              <p:nvPr/>
            </p:nvSpPr>
            <p:spPr>
              <a:xfrm>
                <a:off x="8302628" y="4878705"/>
                <a:ext cx="791380" cy="686017"/>
              </a:xfrm>
              <a:custGeom>
                <a:avLst/>
                <a:gdLst>
                  <a:gd name="connsiteX0" fmla="*/ 790572 w 791380"/>
                  <a:gd name="connsiteY0" fmla="*/ 55245 h 686017"/>
                  <a:gd name="connsiteX1" fmla="*/ 125939 w 791380"/>
                  <a:gd name="connsiteY1" fmla="*/ 212 h 686017"/>
                  <a:gd name="connsiteX2" fmla="*/ 263522 w 791380"/>
                  <a:gd name="connsiteY2" fmla="*/ 78528 h 686017"/>
                  <a:gd name="connsiteX3" fmla="*/ 155572 w 791380"/>
                  <a:gd name="connsiteY3" fmla="*/ 283845 h 686017"/>
                  <a:gd name="connsiteX4" fmla="*/ 22222 w 791380"/>
                  <a:gd name="connsiteY4" fmla="*/ 575945 h 686017"/>
                  <a:gd name="connsiteX5" fmla="*/ 7405 w 791380"/>
                  <a:gd name="connsiteY5" fmla="*/ 686012 h 686017"/>
                  <a:gd name="connsiteX6" fmla="*/ 98422 w 791380"/>
                  <a:gd name="connsiteY6" fmla="*/ 580178 h 686017"/>
                  <a:gd name="connsiteX7" fmla="*/ 375705 w 791380"/>
                  <a:gd name="connsiteY7" fmla="*/ 484928 h 686017"/>
                  <a:gd name="connsiteX8" fmla="*/ 515405 w 791380"/>
                  <a:gd name="connsiteY8" fmla="*/ 199178 h 686017"/>
                  <a:gd name="connsiteX9" fmla="*/ 299505 w 791380"/>
                  <a:gd name="connsiteY9" fmla="*/ 385445 h 686017"/>
                  <a:gd name="connsiteX10" fmla="*/ 73022 w 791380"/>
                  <a:gd name="connsiteY10" fmla="*/ 510328 h 686017"/>
                  <a:gd name="connsiteX11" fmla="*/ 219072 w 791380"/>
                  <a:gd name="connsiteY11" fmla="*/ 110278 h 686017"/>
                  <a:gd name="connsiteX12" fmla="*/ 261405 w 791380"/>
                  <a:gd name="connsiteY12" fmla="*/ 51012 h 686017"/>
                  <a:gd name="connsiteX13" fmla="*/ 790572 w 791380"/>
                  <a:gd name="connsiteY13" fmla="*/ 55245 h 68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1380" h="686017">
                    <a:moveTo>
                      <a:pt x="790572" y="55245"/>
                    </a:moveTo>
                    <a:cubicBezTo>
                      <a:pt x="767994" y="46778"/>
                      <a:pt x="213781" y="-3669"/>
                      <a:pt x="125939" y="212"/>
                    </a:cubicBezTo>
                    <a:cubicBezTo>
                      <a:pt x="38097" y="4093"/>
                      <a:pt x="258583" y="31256"/>
                      <a:pt x="263522" y="78528"/>
                    </a:cubicBezTo>
                    <a:cubicBezTo>
                      <a:pt x="268461" y="125800"/>
                      <a:pt x="195789" y="200942"/>
                      <a:pt x="155572" y="283845"/>
                    </a:cubicBezTo>
                    <a:cubicBezTo>
                      <a:pt x="115355" y="366748"/>
                      <a:pt x="46916" y="508917"/>
                      <a:pt x="22222" y="575945"/>
                    </a:cubicBezTo>
                    <a:cubicBezTo>
                      <a:pt x="-2473" y="642973"/>
                      <a:pt x="-5295" y="685307"/>
                      <a:pt x="7405" y="686012"/>
                    </a:cubicBezTo>
                    <a:cubicBezTo>
                      <a:pt x="20105" y="686717"/>
                      <a:pt x="37039" y="613692"/>
                      <a:pt x="98422" y="580178"/>
                    </a:cubicBezTo>
                    <a:cubicBezTo>
                      <a:pt x="159805" y="546664"/>
                      <a:pt x="306208" y="548428"/>
                      <a:pt x="375705" y="484928"/>
                    </a:cubicBezTo>
                    <a:cubicBezTo>
                      <a:pt x="445202" y="421428"/>
                      <a:pt x="528105" y="215758"/>
                      <a:pt x="515405" y="199178"/>
                    </a:cubicBezTo>
                    <a:cubicBezTo>
                      <a:pt x="502705" y="182598"/>
                      <a:pt x="373235" y="333587"/>
                      <a:pt x="299505" y="385445"/>
                    </a:cubicBezTo>
                    <a:cubicBezTo>
                      <a:pt x="225775" y="437303"/>
                      <a:pt x="86427" y="556189"/>
                      <a:pt x="73022" y="510328"/>
                    </a:cubicBezTo>
                    <a:cubicBezTo>
                      <a:pt x="59617" y="464467"/>
                      <a:pt x="187675" y="186831"/>
                      <a:pt x="219072" y="110278"/>
                    </a:cubicBezTo>
                    <a:cubicBezTo>
                      <a:pt x="250469" y="33725"/>
                      <a:pt x="166508" y="63712"/>
                      <a:pt x="261405" y="51012"/>
                    </a:cubicBezTo>
                    <a:cubicBezTo>
                      <a:pt x="356302" y="38312"/>
                      <a:pt x="813150" y="63712"/>
                      <a:pt x="790572" y="5524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9EFDE175-718C-4516-9F36-577BC4A2531E}"/>
                  </a:ext>
                </a:extLst>
              </p:cNvPr>
              <p:cNvSpPr/>
              <p:nvPr/>
            </p:nvSpPr>
            <p:spPr>
              <a:xfrm>
                <a:off x="8731977" y="5111620"/>
                <a:ext cx="625641" cy="539878"/>
              </a:xfrm>
              <a:custGeom>
                <a:avLst/>
                <a:gdLst>
                  <a:gd name="connsiteX0" fmla="*/ 383448 w 625641"/>
                  <a:gd name="connsiteY0" fmla="*/ 130 h 539878"/>
                  <a:gd name="connsiteX1" fmla="*/ 600936 w 625641"/>
                  <a:gd name="connsiteY1" fmla="*/ 309693 h 539878"/>
                  <a:gd name="connsiteX2" fmla="*/ 619986 w 625641"/>
                  <a:gd name="connsiteY2" fmla="*/ 535118 h 539878"/>
                  <a:gd name="connsiteX3" fmla="*/ 594586 w 625641"/>
                  <a:gd name="connsiteY3" fmla="*/ 458918 h 539878"/>
                  <a:gd name="connsiteX4" fmla="*/ 477111 w 625641"/>
                  <a:gd name="connsiteY4" fmla="*/ 406530 h 539878"/>
                  <a:gd name="connsiteX5" fmla="*/ 211998 w 625641"/>
                  <a:gd name="connsiteY5" fmla="*/ 403355 h 539878"/>
                  <a:gd name="connsiteX6" fmla="*/ 4036 w 625641"/>
                  <a:gd name="connsiteY6" fmla="*/ 374780 h 539878"/>
                  <a:gd name="connsiteX7" fmla="*/ 400911 w 625641"/>
                  <a:gd name="connsiteY7" fmla="*/ 306518 h 539878"/>
                  <a:gd name="connsiteX8" fmla="*/ 596173 w 625641"/>
                  <a:gd name="connsiteY8" fmla="*/ 422405 h 539878"/>
                  <a:gd name="connsiteX9" fmla="*/ 566011 w 625641"/>
                  <a:gd name="connsiteY9" fmla="*/ 347793 h 539878"/>
                  <a:gd name="connsiteX10" fmla="*/ 383448 w 625641"/>
                  <a:gd name="connsiteY10" fmla="*/ 130 h 53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5641" h="539878">
                    <a:moveTo>
                      <a:pt x="383448" y="130"/>
                    </a:moveTo>
                    <a:cubicBezTo>
                      <a:pt x="389269" y="-6220"/>
                      <a:pt x="561513" y="220528"/>
                      <a:pt x="600936" y="309693"/>
                    </a:cubicBezTo>
                    <a:cubicBezTo>
                      <a:pt x="640359" y="398858"/>
                      <a:pt x="621044" y="510247"/>
                      <a:pt x="619986" y="535118"/>
                    </a:cubicBezTo>
                    <a:cubicBezTo>
                      <a:pt x="618928" y="559989"/>
                      <a:pt x="618398" y="480349"/>
                      <a:pt x="594586" y="458918"/>
                    </a:cubicBezTo>
                    <a:cubicBezTo>
                      <a:pt x="570774" y="437487"/>
                      <a:pt x="540876" y="415791"/>
                      <a:pt x="477111" y="406530"/>
                    </a:cubicBezTo>
                    <a:cubicBezTo>
                      <a:pt x="413346" y="397270"/>
                      <a:pt x="290844" y="408647"/>
                      <a:pt x="211998" y="403355"/>
                    </a:cubicBezTo>
                    <a:cubicBezTo>
                      <a:pt x="133152" y="398063"/>
                      <a:pt x="-27449" y="390919"/>
                      <a:pt x="4036" y="374780"/>
                    </a:cubicBezTo>
                    <a:cubicBezTo>
                      <a:pt x="35521" y="358641"/>
                      <a:pt x="302222" y="298581"/>
                      <a:pt x="400911" y="306518"/>
                    </a:cubicBezTo>
                    <a:cubicBezTo>
                      <a:pt x="499600" y="314455"/>
                      <a:pt x="568656" y="415526"/>
                      <a:pt x="596173" y="422405"/>
                    </a:cubicBezTo>
                    <a:cubicBezTo>
                      <a:pt x="623690" y="429284"/>
                      <a:pt x="598555" y="419495"/>
                      <a:pt x="566011" y="347793"/>
                    </a:cubicBezTo>
                    <a:cubicBezTo>
                      <a:pt x="533467" y="276091"/>
                      <a:pt x="377627" y="6480"/>
                      <a:pt x="383448" y="13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フリーフォーム: 図形 236">
                <a:extLst>
                  <a:ext uri="{FF2B5EF4-FFF2-40B4-BE49-F238E27FC236}">
                    <a16:creationId xmlns:a16="http://schemas.microsoft.com/office/drawing/2014/main" id="{988E85DC-928F-4CC1-A1EE-BE2C3A325013}"/>
                  </a:ext>
                </a:extLst>
              </p:cNvPr>
              <p:cNvSpPr/>
              <p:nvPr/>
            </p:nvSpPr>
            <p:spPr>
              <a:xfrm>
                <a:off x="8135031" y="5556086"/>
                <a:ext cx="776110" cy="495870"/>
              </a:xfrm>
              <a:custGeom>
                <a:avLst/>
                <a:gdLst>
                  <a:gd name="connsiteX0" fmla="*/ 772432 w 776110"/>
                  <a:gd name="connsiteY0" fmla="*/ 9689 h 495870"/>
                  <a:gd name="connsiteX1" fmla="*/ 697819 w 776110"/>
                  <a:gd name="connsiteY1" fmla="*/ 168439 h 495870"/>
                  <a:gd name="connsiteX2" fmla="*/ 678769 w 776110"/>
                  <a:gd name="connsiteY2" fmla="*/ 198602 h 495870"/>
                  <a:gd name="connsiteX3" fmla="*/ 680357 w 776110"/>
                  <a:gd name="connsiteY3" fmla="*/ 150977 h 495870"/>
                  <a:gd name="connsiteX4" fmla="*/ 585107 w 776110"/>
                  <a:gd name="connsiteY4" fmla="*/ 203364 h 495870"/>
                  <a:gd name="connsiteX5" fmla="*/ 339044 w 776110"/>
                  <a:gd name="connsiteY5" fmla="*/ 312902 h 495870"/>
                  <a:gd name="connsiteX6" fmla="*/ 221569 w 776110"/>
                  <a:gd name="connsiteY6" fmla="*/ 493877 h 495870"/>
                  <a:gd name="connsiteX7" fmla="*/ 250144 w 776110"/>
                  <a:gd name="connsiteY7" fmla="*/ 408152 h 495870"/>
                  <a:gd name="connsiteX8" fmla="*/ 142194 w 776110"/>
                  <a:gd name="connsiteY8" fmla="*/ 385927 h 495870"/>
                  <a:gd name="connsiteX9" fmla="*/ 7257 w 776110"/>
                  <a:gd name="connsiteY9" fmla="*/ 365289 h 495870"/>
                  <a:gd name="connsiteX10" fmla="*/ 380319 w 776110"/>
                  <a:gd name="connsiteY10" fmla="*/ 179552 h 495870"/>
                  <a:gd name="connsiteX11" fmla="*/ 124732 w 776110"/>
                  <a:gd name="connsiteY11" fmla="*/ 193839 h 495870"/>
                  <a:gd name="connsiteX12" fmla="*/ 458107 w 776110"/>
                  <a:gd name="connsiteY12" fmla="*/ 3339 h 495870"/>
                  <a:gd name="connsiteX13" fmla="*/ 593044 w 776110"/>
                  <a:gd name="connsiteY13" fmla="*/ 71602 h 495870"/>
                  <a:gd name="connsiteX14" fmla="*/ 612094 w 776110"/>
                  <a:gd name="connsiteY14" fmla="*/ 60489 h 495870"/>
                  <a:gd name="connsiteX15" fmla="*/ 388257 w 776110"/>
                  <a:gd name="connsiteY15" fmla="*/ 231939 h 495870"/>
                  <a:gd name="connsiteX16" fmla="*/ 567644 w 776110"/>
                  <a:gd name="connsiteY16" fmla="*/ 127164 h 495870"/>
                  <a:gd name="connsiteX17" fmla="*/ 772432 w 776110"/>
                  <a:gd name="connsiteY17" fmla="*/ 9689 h 49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6110" h="495870">
                    <a:moveTo>
                      <a:pt x="772432" y="9689"/>
                    </a:moveTo>
                    <a:cubicBezTo>
                      <a:pt x="794128" y="16568"/>
                      <a:pt x="713429" y="136954"/>
                      <a:pt x="697819" y="168439"/>
                    </a:cubicBezTo>
                    <a:cubicBezTo>
                      <a:pt x="682209" y="199924"/>
                      <a:pt x="681679" y="201512"/>
                      <a:pt x="678769" y="198602"/>
                    </a:cubicBezTo>
                    <a:cubicBezTo>
                      <a:pt x="675859" y="195692"/>
                      <a:pt x="695967" y="150183"/>
                      <a:pt x="680357" y="150977"/>
                    </a:cubicBezTo>
                    <a:cubicBezTo>
                      <a:pt x="664747" y="151771"/>
                      <a:pt x="641992" y="176377"/>
                      <a:pt x="585107" y="203364"/>
                    </a:cubicBezTo>
                    <a:cubicBezTo>
                      <a:pt x="528221" y="230352"/>
                      <a:pt x="399634" y="264483"/>
                      <a:pt x="339044" y="312902"/>
                    </a:cubicBezTo>
                    <a:cubicBezTo>
                      <a:pt x="278454" y="361321"/>
                      <a:pt x="236386" y="478002"/>
                      <a:pt x="221569" y="493877"/>
                    </a:cubicBezTo>
                    <a:cubicBezTo>
                      <a:pt x="206752" y="509752"/>
                      <a:pt x="263373" y="426144"/>
                      <a:pt x="250144" y="408152"/>
                    </a:cubicBezTo>
                    <a:cubicBezTo>
                      <a:pt x="236915" y="390160"/>
                      <a:pt x="182675" y="393071"/>
                      <a:pt x="142194" y="385927"/>
                    </a:cubicBezTo>
                    <a:cubicBezTo>
                      <a:pt x="101713" y="378783"/>
                      <a:pt x="-32430" y="399685"/>
                      <a:pt x="7257" y="365289"/>
                    </a:cubicBezTo>
                    <a:cubicBezTo>
                      <a:pt x="46944" y="330893"/>
                      <a:pt x="360740" y="208127"/>
                      <a:pt x="380319" y="179552"/>
                    </a:cubicBezTo>
                    <a:cubicBezTo>
                      <a:pt x="399898" y="150977"/>
                      <a:pt x="111767" y="223208"/>
                      <a:pt x="124732" y="193839"/>
                    </a:cubicBezTo>
                    <a:cubicBezTo>
                      <a:pt x="137697" y="164470"/>
                      <a:pt x="380055" y="23712"/>
                      <a:pt x="458107" y="3339"/>
                    </a:cubicBezTo>
                    <a:cubicBezTo>
                      <a:pt x="536159" y="-17034"/>
                      <a:pt x="567380" y="62077"/>
                      <a:pt x="593044" y="71602"/>
                    </a:cubicBezTo>
                    <a:cubicBezTo>
                      <a:pt x="618708" y="81127"/>
                      <a:pt x="646225" y="33766"/>
                      <a:pt x="612094" y="60489"/>
                    </a:cubicBezTo>
                    <a:cubicBezTo>
                      <a:pt x="577963" y="87212"/>
                      <a:pt x="395665" y="220827"/>
                      <a:pt x="388257" y="231939"/>
                    </a:cubicBezTo>
                    <a:cubicBezTo>
                      <a:pt x="380849" y="243052"/>
                      <a:pt x="506525" y="167645"/>
                      <a:pt x="567644" y="127164"/>
                    </a:cubicBezTo>
                    <a:cubicBezTo>
                      <a:pt x="628763" y="86683"/>
                      <a:pt x="750736" y="2810"/>
                      <a:pt x="772432" y="968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フリーフォーム: 図形 237">
                <a:extLst>
                  <a:ext uri="{FF2B5EF4-FFF2-40B4-BE49-F238E27FC236}">
                    <a16:creationId xmlns:a16="http://schemas.microsoft.com/office/drawing/2014/main" id="{77641118-FBFF-4A95-801A-D8371A06C2C4}"/>
                  </a:ext>
                </a:extLst>
              </p:cNvPr>
              <p:cNvSpPr/>
              <p:nvPr/>
            </p:nvSpPr>
            <p:spPr>
              <a:xfrm>
                <a:off x="9015258" y="5589441"/>
                <a:ext cx="315271" cy="574930"/>
              </a:xfrm>
              <a:custGeom>
                <a:avLst/>
                <a:gdLst>
                  <a:gd name="connsiteX0" fmla="*/ 311305 w 315271"/>
                  <a:gd name="connsiteY0" fmla="*/ 147 h 574930"/>
                  <a:gd name="connsiteX1" fmla="*/ 143030 w 315271"/>
                  <a:gd name="connsiteY1" fmla="*/ 133497 h 574930"/>
                  <a:gd name="connsiteX2" fmla="*/ 130330 w 315271"/>
                  <a:gd name="connsiteY2" fmla="*/ 206522 h 574930"/>
                  <a:gd name="connsiteX3" fmla="*/ 195417 w 315271"/>
                  <a:gd name="connsiteY3" fmla="*/ 381147 h 574930"/>
                  <a:gd name="connsiteX4" fmla="*/ 168430 w 315271"/>
                  <a:gd name="connsiteY4" fmla="*/ 531959 h 574930"/>
                  <a:gd name="connsiteX5" fmla="*/ 114455 w 315271"/>
                  <a:gd name="connsiteY5" fmla="*/ 333522 h 574930"/>
                  <a:gd name="connsiteX6" fmla="*/ 74767 w 315271"/>
                  <a:gd name="connsiteY6" fmla="*/ 566884 h 574930"/>
                  <a:gd name="connsiteX7" fmla="*/ 54130 w 315271"/>
                  <a:gd name="connsiteY7" fmla="*/ 508147 h 574930"/>
                  <a:gd name="connsiteX8" fmla="*/ 1742 w 315271"/>
                  <a:gd name="connsiteY8" fmla="*/ 381147 h 574930"/>
                  <a:gd name="connsiteX9" fmla="*/ 16030 w 315271"/>
                  <a:gd name="connsiteY9" fmla="*/ 223984 h 574930"/>
                  <a:gd name="connsiteX10" fmla="*/ 50955 w 315271"/>
                  <a:gd name="connsiteY10" fmla="*/ 312884 h 574930"/>
                  <a:gd name="connsiteX11" fmla="*/ 38255 w 315271"/>
                  <a:gd name="connsiteY11" fmla="*/ 460522 h 574930"/>
                  <a:gd name="connsiteX12" fmla="*/ 112867 w 315271"/>
                  <a:gd name="connsiteY12" fmla="*/ 406547 h 574930"/>
                  <a:gd name="connsiteX13" fmla="*/ 197005 w 315271"/>
                  <a:gd name="connsiteY13" fmla="*/ 454172 h 574930"/>
                  <a:gd name="connsiteX14" fmla="*/ 214467 w 315271"/>
                  <a:gd name="connsiteY14" fmla="*/ 333522 h 574930"/>
                  <a:gd name="connsiteX15" fmla="*/ 92230 w 315271"/>
                  <a:gd name="connsiteY15" fmla="*/ 152547 h 574930"/>
                  <a:gd name="connsiteX16" fmla="*/ 247805 w 315271"/>
                  <a:gd name="connsiteY16" fmla="*/ 108097 h 574930"/>
                  <a:gd name="connsiteX17" fmla="*/ 311305 w 315271"/>
                  <a:gd name="connsiteY17" fmla="*/ 147 h 57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5271" h="574930">
                    <a:moveTo>
                      <a:pt x="311305" y="147"/>
                    </a:moveTo>
                    <a:cubicBezTo>
                      <a:pt x="293843" y="4380"/>
                      <a:pt x="173193" y="99101"/>
                      <a:pt x="143030" y="133497"/>
                    </a:cubicBezTo>
                    <a:cubicBezTo>
                      <a:pt x="112867" y="167893"/>
                      <a:pt x="121599" y="165247"/>
                      <a:pt x="130330" y="206522"/>
                    </a:cubicBezTo>
                    <a:cubicBezTo>
                      <a:pt x="139061" y="247797"/>
                      <a:pt x="189067" y="326908"/>
                      <a:pt x="195417" y="381147"/>
                    </a:cubicBezTo>
                    <a:cubicBezTo>
                      <a:pt x="201767" y="435386"/>
                      <a:pt x="181924" y="539896"/>
                      <a:pt x="168430" y="531959"/>
                    </a:cubicBezTo>
                    <a:cubicBezTo>
                      <a:pt x="154936" y="524022"/>
                      <a:pt x="130065" y="327701"/>
                      <a:pt x="114455" y="333522"/>
                    </a:cubicBezTo>
                    <a:cubicBezTo>
                      <a:pt x="98845" y="339343"/>
                      <a:pt x="84821" y="537780"/>
                      <a:pt x="74767" y="566884"/>
                    </a:cubicBezTo>
                    <a:cubicBezTo>
                      <a:pt x="64713" y="595988"/>
                      <a:pt x="66301" y="539103"/>
                      <a:pt x="54130" y="508147"/>
                    </a:cubicBezTo>
                    <a:cubicBezTo>
                      <a:pt x="41959" y="477191"/>
                      <a:pt x="8092" y="428507"/>
                      <a:pt x="1742" y="381147"/>
                    </a:cubicBezTo>
                    <a:cubicBezTo>
                      <a:pt x="-4608" y="333787"/>
                      <a:pt x="7828" y="235361"/>
                      <a:pt x="16030" y="223984"/>
                    </a:cubicBezTo>
                    <a:cubicBezTo>
                      <a:pt x="24232" y="212607"/>
                      <a:pt x="47251" y="273461"/>
                      <a:pt x="50955" y="312884"/>
                    </a:cubicBezTo>
                    <a:cubicBezTo>
                      <a:pt x="54659" y="352307"/>
                      <a:pt x="27936" y="444912"/>
                      <a:pt x="38255" y="460522"/>
                    </a:cubicBezTo>
                    <a:cubicBezTo>
                      <a:pt x="48574" y="476132"/>
                      <a:pt x="86409" y="407605"/>
                      <a:pt x="112867" y="406547"/>
                    </a:cubicBezTo>
                    <a:cubicBezTo>
                      <a:pt x="139325" y="405489"/>
                      <a:pt x="180072" y="466343"/>
                      <a:pt x="197005" y="454172"/>
                    </a:cubicBezTo>
                    <a:cubicBezTo>
                      <a:pt x="213938" y="442001"/>
                      <a:pt x="231929" y="383793"/>
                      <a:pt x="214467" y="333522"/>
                    </a:cubicBezTo>
                    <a:cubicBezTo>
                      <a:pt x="197005" y="283251"/>
                      <a:pt x="86674" y="190118"/>
                      <a:pt x="92230" y="152547"/>
                    </a:cubicBezTo>
                    <a:cubicBezTo>
                      <a:pt x="97786" y="114976"/>
                      <a:pt x="210499" y="131910"/>
                      <a:pt x="247805" y="108097"/>
                    </a:cubicBezTo>
                    <a:cubicBezTo>
                      <a:pt x="285111" y="84284"/>
                      <a:pt x="328767" y="-4086"/>
                      <a:pt x="311305" y="14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フリーフォーム: 図形 238">
                <a:extLst>
                  <a:ext uri="{FF2B5EF4-FFF2-40B4-BE49-F238E27FC236}">
                    <a16:creationId xmlns:a16="http://schemas.microsoft.com/office/drawing/2014/main" id="{9723D467-A542-401F-B9BC-5FC0A637A834}"/>
                  </a:ext>
                </a:extLst>
              </p:cNvPr>
              <p:cNvSpPr/>
              <p:nvPr/>
            </p:nvSpPr>
            <p:spPr>
              <a:xfrm>
                <a:off x="8198423" y="5961495"/>
                <a:ext cx="842074" cy="542509"/>
              </a:xfrm>
              <a:custGeom>
                <a:avLst/>
                <a:gdLst>
                  <a:gd name="connsiteX0" fmla="*/ 585215 w 842074"/>
                  <a:gd name="connsiteY0" fmla="*/ 290080 h 542509"/>
                  <a:gd name="connsiteX1" fmla="*/ 794765 w 842074"/>
                  <a:gd name="connsiteY1" fmla="*/ 137680 h 542509"/>
                  <a:gd name="connsiteX2" fmla="*/ 840802 w 842074"/>
                  <a:gd name="connsiteY2" fmla="*/ 247218 h 542509"/>
                  <a:gd name="connsiteX3" fmla="*/ 821752 w 842074"/>
                  <a:gd name="connsiteY3" fmla="*/ 10680 h 542509"/>
                  <a:gd name="connsiteX4" fmla="*/ 745552 w 842074"/>
                  <a:gd name="connsiteY4" fmla="*/ 37668 h 542509"/>
                  <a:gd name="connsiteX5" fmla="*/ 175640 w 842074"/>
                  <a:gd name="connsiteY5" fmla="*/ 255155 h 542509"/>
                  <a:gd name="connsiteX6" fmla="*/ 747140 w 842074"/>
                  <a:gd name="connsiteY6" fmla="*/ 201180 h 542509"/>
                  <a:gd name="connsiteX7" fmla="*/ 404240 w 842074"/>
                  <a:gd name="connsiteY7" fmla="*/ 325005 h 542509"/>
                  <a:gd name="connsiteX8" fmla="*/ 326452 w 842074"/>
                  <a:gd name="connsiteY8" fmla="*/ 294843 h 542509"/>
                  <a:gd name="connsiteX9" fmla="*/ 426465 w 842074"/>
                  <a:gd name="connsiteY9" fmla="*/ 344055 h 542509"/>
                  <a:gd name="connsiteX10" fmla="*/ 340740 w 842074"/>
                  <a:gd name="connsiteY10" fmla="*/ 402793 h 542509"/>
                  <a:gd name="connsiteX11" fmla="*/ 183577 w 842074"/>
                  <a:gd name="connsiteY11" fmla="*/ 437718 h 542509"/>
                  <a:gd name="connsiteX12" fmla="*/ 1015 w 842074"/>
                  <a:gd name="connsiteY12" fmla="*/ 542493 h 542509"/>
                  <a:gd name="connsiteX13" fmla="*/ 269302 w 842074"/>
                  <a:gd name="connsiteY13" fmla="*/ 444068 h 542509"/>
                  <a:gd name="connsiteX14" fmla="*/ 766190 w 842074"/>
                  <a:gd name="connsiteY14" fmla="*/ 240868 h 542509"/>
                  <a:gd name="connsiteX15" fmla="*/ 585215 w 842074"/>
                  <a:gd name="connsiteY15" fmla="*/ 290080 h 54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42074" h="542509">
                    <a:moveTo>
                      <a:pt x="585215" y="290080"/>
                    </a:moveTo>
                    <a:cubicBezTo>
                      <a:pt x="589978" y="272882"/>
                      <a:pt x="752167" y="144824"/>
                      <a:pt x="794765" y="137680"/>
                    </a:cubicBezTo>
                    <a:cubicBezTo>
                      <a:pt x="837363" y="130536"/>
                      <a:pt x="836304" y="268385"/>
                      <a:pt x="840802" y="247218"/>
                    </a:cubicBezTo>
                    <a:cubicBezTo>
                      <a:pt x="845300" y="226051"/>
                      <a:pt x="837627" y="45605"/>
                      <a:pt x="821752" y="10680"/>
                    </a:cubicBezTo>
                    <a:cubicBezTo>
                      <a:pt x="805877" y="-24245"/>
                      <a:pt x="745552" y="37668"/>
                      <a:pt x="745552" y="37668"/>
                    </a:cubicBezTo>
                    <a:cubicBezTo>
                      <a:pt x="637867" y="78414"/>
                      <a:pt x="175375" y="227903"/>
                      <a:pt x="175640" y="255155"/>
                    </a:cubicBezTo>
                    <a:cubicBezTo>
                      <a:pt x="175905" y="282407"/>
                      <a:pt x="709040" y="189538"/>
                      <a:pt x="747140" y="201180"/>
                    </a:cubicBezTo>
                    <a:cubicBezTo>
                      <a:pt x="785240" y="212822"/>
                      <a:pt x="474355" y="309395"/>
                      <a:pt x="404240" y="325005"/>
                    </a:cubicBezTo>
                    <a:cubicBezTo>
                      <a:pt x="334125" y="340616"/>
                      <a:pt x="322748" y="291668"/>
                      <a:pt x="326452" y="294843"/>
                    </a:cubicBezTo>
                    <a:cubicBezTo>
                      <a:pt x="330156" y="298018"/>
                      <a:pt x="424084" y="326063"/>
                      <a:pt x="426465" y="344055"/>
                    </a:cubicBezTo>
                    <a:cubicBezTo>
                      <a:pt x="428846" y="362047"/>
                      <a:pt x="381221" y="387183"/>
                      <a:pt x="340740" y="402793"/>
                    </a:cubicBezTo>
                    <a:cubicBezTo>
                      <a:pt x="300259" y="418403"/>
                      <a:pt x="240198" y="414435"/>
                      <a:pt x="183577" y="437718"/>
                    </a:cubicBezTo>
                    <a:cubicBezTo>
                      <a:pt x="126956" y="461001"/>
                      <a:pt x="-13272" y="541435"/>
                      <a:pt x="1015" y="542493"/>
                    </a:cubicBezTo>
                    <a:cubicBezTo>
                      <a:pt x="15302" y="543551"/>
                      <a:pt x="141773" y="494339"/>
                      <a:pt x="269302" y="444068"/>
                    </a:cubicBezTo>
                    <a:cubicBezTo>
                      <a:pt x="396831" y="393797"/>
                      <a:pt x="714861" y="267855"/>
                      <a:pt x="766190" y="240868"/>
                    </a:cubicBezTo>
                    <a:cubicBezTo>
                      <a:pt x="817519" y="213880"/>
                      <a:pt x="580452" y="307278"/>
                      <a:pt x="585215" y="29008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フリーフォーム: 図形 240">
                <a:extLst>
                  <a:ext uri="{FF2B5EF4-FFF2-40B4-BE49-F238E27FC236}">
                    <a16:creationId xmlns:a16="http://schemas.microsoft.com/office/drawing/2014/main" id="{B24B4C7B-45CB-4F59-B2CA-A5122361B57B}"/>
                  </a:ext>
                </a:extLst>
              </p:cNvPr>
              <p:cNvSpPr/>
              <p:nvPr/>
            </p:nvSpPr>
            <p:spPr>
              <a:xfrm>
                <a:off x="8194041" y="6092614"/>
                <a:ext cx="1566695" cy="1559800"/>
              </a:xfrm>
              <a:custGeom>
                <a:avLst/>
                <a:gdLst>
                  <a:gd name="connsiteX0" fmla="*/ 1032509 w 1566695"/>
                  <a:gd name="connsiteY0" fmla="*/ 211 h 1559800"/>
                  <a:gd name="connsiteX1" fmla="*/ 1381759 w 1566695"/>
                  <a:gd name="connsiteY1" fmla="*/ 686011 h 1559800"/>
                  <a:gd name="connsiteX2" fmla="*/ 1286509 w 1566695"/>
                  <a:gd name="connsiteY2" fmla="*/ 533611 h 1559800"/>
                  <a:gd name="connsiteX3" fmla="*/ 949959 w 1566695"/>
                  <a:gd name="connsiteY3" fmla="*/ 438361 h 1559800"/>
                  <a:gd name="connsiteX4" fmla="*/ 778509 w 1566695"/>
                  <a:gd name="connsiteY4" fmla="*/ 111336 h 1559800"/>
                  <a:gd name="connsiteX5" fmla="*/ 1149984 w 1566695"/>
                  <a:gd name="connsiteY5" fmla="*/ 584411 h 1559800"/>
                  <a:gd name="connsiteX6" fmla="*/ 1327784 w 1566695"/>
                  <a:gd name="connsiteY6" fmla="*/ 663786 h 1559800"/>
                  <a:gd name="connsiteX7" fmla="*/ 1565909 w 1566695"/>
                  <a:gd name="connsiteY7" fmla="*/ 971761 h 1559800"/>
                  <a:gd name="connsiteX8" fmla="*/ 1388109 w 1566695"/>
                  <a:gd name="connsiteY8" fmla="*/ 997161 h 1559800"/>
                  <a:gd name="connsiteX9" fmla="*/ 965834 w 1566695"/>
                  <a:gd name="connsiteY9" fmla="*/ 1219411 h 1559800"/>
                  <a:gd name="connsiteX10" fmla="*/ 359409 w 1566695"/>
                  <a:gd name="connsiteY10" fmla="*/ 1530561 h 1559800"/>
                  <a:gd name="connsiteX11" fmla="*/ 727709 w 1566695"/>
                  <a:gd name="connsiteY11" fmla="*/ 1359111 h 1559800"/>
                  <a:gd name="connsiteX12" fmla="*/ 867409 w 1566695"/>
                  <a:gd name="connsiteY12" fmla="*/ 1235286 h 1559800"/>
                  <a:gd name="connsiteX13" fmla="*/ 1216659 w 1566695"/>
                  <a:gd name="connsiteY13" fmla="*/ 1025736 h 1559800"/>
                  <a:gd name="connsiteX14" fmla="*/ 461009 w 1566695"/>
                  <a:gd name="connsiteY14" fmla="*/ 1400386 h 1559800"/>
                  <a:gd name="connsiteX15" fmla="*/ 413384 w 1566695"/>
                  <a:gd name="connsiteY15" fmla="*/ 1273386 h 1559800"/>
                  <a:gd name="connsiteX16" fmla="*/ 95884 w 1566695"/>
                  <a:gd name="connsiteY16" fmla="*/ 555836 h 1559800"/>
                  <a:gd name="connsiteX17" fmla="*/ 232409 w 1566695"/>
                  <a:gd name="connsiteY17" fmla="*/ 854286 h 1559800"/>
                  <a:gd name="connsiteX18" fmla="*/ 41909 w 1566695"/>
                  <a:gd name="connsiteY18" fmla="*/ 511386 h 1559800"/>
                  <a:gd name="connsiteX19" fmla="*/ 775334 w 1566695"/>
                  <a:gd name="connsiteY19" fmla="*/ 143086 h 1559800"/>
                  <a:gd name="connsiteX20" fmla="*/ 26034 w 1566695"/>
                  <a:gd name="connsiteY20" fmla="*/ 371686 h 1559800"/>
                  <a:gd name="connsiteX21" fmla="*/ 200659 w 1566695"/>
                  <a:gd name="connsiteY21" fmla="*/ 813011 h 1559800"/>
                  <a:gd name="connsiteX22" fmla="*/ 486409 w 1566695"/>
                  <a:gd name="connsiteY22" fmla="*/ 1546436 h 1559800"/>
                  <a:gd name="connsiteX23" fmla="*/ 946784 w 1566695"/>
                  <a:gd name="connsiteY23" fmla="*/ 1270211 h 1559800"/>
                  <a:gd name="connsiteX24" fmla="*/ 1543684 w 1566695"/>
                  <a:gd name="connsiteY24" fmla="*/ 1057486 h 1559800"/>
                  <a:gd name="connsiteX25" fmla="*/ 1391284 w 1566695"/>
                  <a:gd name="connsiteY25" fmla="*/ 765386 h 1559800"/>
                  <a:gd name="connsiteX26" fmla="*/ 1032509 w 1566695"/>
                  <a:gd name="connsiteY26" fmla="*/ 211 h 155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66695" h="1559800">
                    <a:moveTo>
                      <a:pt x="1032509" y="211"/>
                    </a:moveTo>
                    <a:cubicBezTo>
                      <a:pt x="1030922" y="-13018"/>
                      <a:pt x="1339426" y="597111"/>
                      <a:pt x="1381759" y="686011"/>
                    </a:cubicBezTo>
                    <a:cubicBezTo>
                      <a:pt x="1424092" y="774911"/>
                      <a:pt x="1358476" y="574886"/>
                      <a:pt x="1286509" y="533611"/>
                    </a:cubicBezTo>
                    <a:cubicBezTo>
                      <a:pt x="1214542" y="492336"/>
                      <a:pt x="1034626" y="508740"/>
                      <a:pt x="949959" y="438361"/>
                    </a:cubicBezTo>
                    <a:cubicBezTo>
                      <a:pt x="865292" y="367982"/>
                      <a:pt x="745171" y="86994"/>
                      <a:pt x="778509" y="111336"/>
                    </a:cubicBezTo>
                    <a:cubicBezTo>
                      <a:pt x="811847" y="135678"/>
                      <a:pt x="1058438" y="492336"/>
                      <a:pt x="1149984" y="584411"/>
                    </a:cubicBezTo>
                    <a:cubicBezTo>
                      <a:pt x="1241530" y="676486"/>
                      <a:pt x="1258463" y="599228"/>
                      <a:pt x="1327784" y="663786"/>
                    </a:cubicBezTo>
                    <a:cubicBezTo>
                      <a:pt x="1397105" y="728344"/>
                      <a:pt x="1555855" y="916199"/>
                      <a:pt x="1565909" y="971761"/>
                    </a:cubicBezTo>
                    <a:cubicBezTo>
                      <a:pt x="1575963" y="1027324"/>
                      <a:pt x="1488122" y="955886"/>
                      <a:pt x="1388109" y="997161"/>
                    </a:cubicBezTo>
                    <a:cubicBezTo>
                      <a:pt x="1288097" y="1038436"/>
                      <a:pt x="965834" y="1219411"/>
                      <a:pt x="965834" y="1219411"/>
                    </a:cubicBezTo>
                    <a:lnTo>
                      <a:pt x="359409" y="1530561"/>
                    </a:lnTo>
                    <a:cubicBezTo>
                      <a:pt x="319721" y="1553844"/>
                      <a:pt x="643042" y="1408323"/>
                      <a:pt x="727709" y="1359111"/>
                    </a:cubicBezTo>
                    <a:cubicBezTo>
                      <a:pt x="812376" y="1309899"/>
                      <a:pt x="785917" y="1290849"/>
                      <a:pt x="867409" y="1235286"/>
                    </a:cubicBezTo>
                    <a:cubicBezTo>
                      <a:pt x="948901" y="1179724"/>
                      <a:pt x="1284392" y="998219"/>
                      <a:pt x="1216659" y="1025736"/>
                    </a:cubicBezTo>
                    <a:cubicBezTo>
                      <a:pt x="1148926" y="1053253"/>
                      <a:pt x="594888" y="1359111"/>
                      <a:pt x="461009" y="1400386"/>
                    </a:cubicBezTo>
                    <a:cubicBezTo>
                      <a:pt x="327130" y="1441661"/>
                      <a:pt x="474238" y="1414144"/>
                      <a:pt x="413384" y="1273386"/>
                    </a:cubicBezTo>
                    <a:cubicBezTo>
                      <a:pt x="352530" y="1132628"/>
                      <a:pt x="126047" y="625686"/>
                      <a:pt x="95884" y="555836"/>
                    </a:cubicBezTo>
                    <a:cubicBezTo>
                      <a:pt x="65721" y="485986"/>
                      <a:pt x="241405" y="861694"/>
                      <a:pt x="232409" y="854286"/>
                    </a:cubicBezTo>
                    <a:cubicBezTo>
                      <a:pt x="223413" y="846878"/>
                      <a:pt x="-48578" y="629919"/>
                      <a:pt x="41909" y="511386"/>
                    </a:cubicBezTo>
                    <a:cubicBezTo>
                      <a:pt x="132396" y="392853"/>
                      <a:pt x="777980" y="166369"/>
                      <a:pt x="775334" y="143086"/>
                    </a:cubicBezTo>
                    <a:cubicBezTo>
                      <a:pt x="772688" y="119803"/>
                      <a:pt x="121813" y="260032"/>
                      <a:pt x="26034" y="371686"/>
                    </a:cubicBezTo>
                    <a:cubicBezTo>
                      <a:pt x="-69745" y="483340"/>
                      <a:pt x="123930" y="617219"/>
                      <a:pt x="200659" y="813011"/>
                    </a:cubicBezTo>
                    <a:cubicBezTo>
                      <a:pt x="277388" y="1008803"/>
                      <a:pt x="362055" y="1470236"/>
                      <a:pt x="486409" y="1546436"/>
                    </a:cubicBezTo>
                    <a:cubicBezTo>
                      <a:pt x="610763" y="1622636"/>
                      <a:pt x="770571" y="1351703"/>
                      <a:pt x="946784" y="1270211"/>
                    </a:cubicBezTo>
                    <a:cubicBezTo>
                      <a:pt x="1122997" y="1188719"/>
                      <a:pt x="1469601" y="1141624"/>
                      <a:pt x="1543684" y="1057486"/>
                    </a:cubicBezTo>
                    <a:cubicBezTo>
                      <a:pt x="1617767" y="973348"/>
                      <a:pt x="1476480" y="945832"/>
                      <a:pt x="1391284" y="765386"/>
                    </a:cubicBezTo>
                    <a:cubicBezTo>
                      <a:pt x="1306088" y="584940"/>
                      <a:pt x="1034096" y="13440"/>
                      <a:pt x="1032509" y="2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フリーフォーム: 図形 241">
                <a:extLst>
                  <a:ext uri="{FF2B5EF4-FFF2-40B4-BE49-F238E27FC236}">
                    <a16:creationId xmlns:a16="http://schemas.microsoft.com/office/drawing/2014/main" id="{3E888068-5D9B-4D38-8594-62BD6108E8FC}"/>
                  </a:ext>
                </a:extLst>
              </p:cNvPr>
              <p:cNvSpPr/>
              <p:nvPr/>
            </p:nvSpPr>
            <p:spPr>
              <a:xfrm>
                <a:off x="8682331" y="7295052"/>
                <a:ext cx="662613" cy="834279"/>
              </a:xfrm>
              <a:custGeom>
                <a:avLst/>
                <a:gdLst>
                  <a:gd name="connsiteX0" fmla="*/ 643702 w 662613"/>
                  <a:gd name="connsiteY0" fmla="*/ 3215 h 834279"/>
                  <a:gd name="connsiteX1" fmla="*/ 387586 w 662613"/>
                  <a:gd name="connsiteY1" fmla="*/ 128098 h 834279"/>
                  <a:gd name="connsiteX2" fmla="*/ 281752 w 662613"/>
                  <a:gd name="connsiteY2" fmla="*/ 352465 h 834279"/>
                  <a:gd name="connsiteX3" fmla="*/ 192852 w 662613"/>
                  <a:gd name="connsiteY3" fmla="*/ 816015 h 834279"/>
                  <a:gd name="connsiteX4" fmla="*/ 173802 w 662613"/>
                  <a:gd name="connsiteY4" fmla="*/ 718648 h 834279"/>
                  <a:gd name="connsiteX5" fmla="*/ 78552 w 662613"/>
                  <a:gd name="connsiteY5" fmla="*/ 509098 h 834279"/>
                  <a:gd name="connsiteX6" fmla="*/ 236 w 662613"/>
                  <a:gd name="connsiteY6" fmla="*/ 259331 h 834279"/>
                  <a:gd name="connsiteX7" fmla="*/ 103952 w 662613"/>
                  <a:gd name="connsiteY7" fmla="*/ 314365 h 834279"/>
                  <a:gd name="connsiteX8" fmla="*/ 224602 w 662613"/>
                  <a:gd name="connsiteY8" fmla="*/ 200065 h 834279"/>
                  <a:gd name="connsiteX9" fmla="*/ 474369 w 662613"/>
                  <a:gd name="connsiteY9" fmla="*/ 168315 h 834279"/>
                  <a:gd name="connsiteX10" fmla="*/ 622536 w 662613"/>
                  <a:gd name="connsiteY10" fmla="*/ 49781 h 834279"/>
                  <a:gd name="connsiteX11" fmla="*/ 643702 w 662613"/>
                  <a:gd name="connsiteY11" fmla="*/ 3215 h 834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2613" h="834279">
                    <a:moveTo>
                      <a:pt x="643702" y="3215"/>
                    </a:moveTo>
                    <a:cubicBezTo>
                      <a:pt x="604544" y="16268"/>
                      <a:pt x="447911" y="69890"/>
                      <a:pt x="387586" y="128098"/>
                    </a:cubicBezTo>
                    <a:cubicBezTo>
                      <a:pt x="327261" y="186306"/>
                      <a:pt x="314208" y="237812"/>
                      <a:pt x="281752" y="352465"/>
                    </a:cubicBezTo>
                    <a:cubicBezTo>
                      <a:pt x="249296" y="467118"/>
                      <a:pt x="210844" y="754985"/>
                      <a:pt x="192852" y="816015"/>
                    </a:cubicBezTo>
                    <a:cubicBezTo>
                      <a:pt x="174860" y="877045"/>
                      <a:pt x="192852" y="769801"/>
                      <a:pt x="173802" y="718648"/>
                    </a:cubicBezTo>
                    <a:cubicBezTo>
                      <a:pt x="154752" y="667495"/>
                      <a:pt x="107480" y="585651"/>
                      <a:pt x="78552" y="509098"/>
                    </a:cubicBezTo>
                    <a:cubicBezTo>
                      <a:pt x="49624" y="432545"/>
                      <a:pt x="-3997" y="291787"/>
                      <a:pt x="236" y="259331"/>
                    </a:cubicBezTo>
                    <a:cubicBezTo>
                      <a:pt x="4469" y="226876"/>
                      <a:pt x="66558" y="324243"/>
                      <a:pt x="103952" y="314365"/>
                    </a:cubicBezTo>
                    <a:cubicBezTo>
                      <a:pt x="141346" y="304487"/>
                      <a:pt x="162866" y="224407"/>
                      <a:pt x="224602" y="200065"/>
                    </a:cubicBezTo>
                    <a:cubicBezTo>
                      <a:pt x="286338" y="175723"/>
                      <a:pt x="408047" y="193362"/>
                      <a:pt x="474369" y="168315"/>
                    </a:cubicBezTo>
                    <a:cubicBezTo>
                      <a:pt x="540691" y="143268"/>
                      <a:pt x="591139" y="80473"/>
                      <a:pt x="622536" y="49781"/>
                    </a:cubicBezTo>
                    <a:cubicBezTo>
                      <a:pt x="653933" y="19089"/>
                      <a:pt x="682860" y="-9838"/>
                      <a:pt x="643702" y="32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: 図形 242">
                <a:extLst>
                  <a:ext uri="{FF2B5EF4-FFF2-40B4-BE49-F238E27FC236}">
                    <a16:creationId xmlns:a16="http://schemas.microsoft.com/office/drawing/2014/main" id="{8C6332F0-223D-4B76-A656-F037D5EFB0AB}"/>
                  </a:ext>
                </a:extLst>
              </p:cNvPr>
              <p:cNvSpPr/>
              <p:nvPr/>
            </p:nvSpPr>
            <p:spPr>
              <a:xfrm>
                <a:off x="9299032" y="7162681"/>
                <a:ext cx="765756" cy="536516"/>
              </a:xfrm>
              <a:custGeom>
                <a:avLst/>
                <a:gdLst>
                  <a:gd name="connsiteX0" fmla="*/ 365668 w 765756"/>
                  <a:gd name="connsiteY0" fmla="*/ 119 h 536516"/>
                  <a:gd name="connsiteX1" fmla="*/ 617551 w 765756"/>
                  <a:gd name="connsiteY1" fmla="*/ 82669 h 536516"/>
                  <a:gd name="connsiteX2" fmla="*/ 761485 w 765756"/>
                  <a:gd name="connsiteY2" fmla="*/ 520819 h 536516"/>
                  <a:gd name="connsiteX3" fmla="*/ 714918 w 765756"/>
                  <a:gd name="connsiteY3" fmla="*/ 412869 h 536516"/>
                  <a:gd name="connsiteX4" fmla="*/ 583685 w 765756"/>
                  <a:gd name="connsiteY4" fmla="*/ 158869 h 536516"/>
                  <a:gd name="connsiteX5" fmla="*/ 496901 w 765756"/>
                  <a:gd name="connsiteY5" fmla="*/ 97486 h 536516"/>
                  <a:gd name="connsiteX6" fmla="*/ 213268 w 765756"/>
                  <a:gd name="connsiteY6" fmla="*/ 93252 h 536516"/>
                  <a:gd name="connsiteX7" fmla="*/ 5835 w 765756"/>
                  <a:gd name="connsiteY7" fmla="*/ 216019 h 536516"/>
                  <a:gd name="connsiteX8" fmla="*/ 446101 w 765756"/>
                  <a:gd name="connsiteY8" fmla="*/ 55152 h 536516"/>
                  <a:gd name="connsiteX9" fmla="*/ 549818 w 765756"/>
                  <a:gd name="connsiteY9" fmla="*/ 84786 h 536516"/>
                  <a:gd name="connsiteX10" fmla="*/ 365668 w 765756"/>
                  <a:gd name="connsiteY10" fmla="*/ 119 h 53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756" h="536516">
                    <a:moveTo>
                      <a:pt x="365668" y="119"/>
                    </a:moveTo>
                    <a:cubicBezTo>
                      <a:pt x="376957" y="-234"/>
                      <a:pt x="551582" y="-4114"/>
                      <a:pt x="617551" y="82669"/>
                    </a:cubicBezTo>
                    <a:cubicBezTo>
                      <a:pt x="683520" y="169452"/>
                      <a:pt x="745257" y="465786"/>
                      <a:pt x="761485" y="520819"/>
                    </a:cubicBezTo>
                    <a:cubicBezTo>
                      <a:pt x="777713" y="575852"/>
                      <a:pt x="744551" y="473194"/>
                      <a:pt x="714918" y="412869"/>
                    </a:cubicBezTo>
                    <a:cubicBezTo>
                      <a:pt x="685285" y="352544"/>
                      <a:pt x="620021" y="211433"/>
                      <a:pt x="583685" y="158869"/>
                    </a:cubicBezTo>
                    <a:cubicBezTo>
                      <a:pt x="547349" y="106305"/>
                      <a:pt x="558637" y="108422"/>
                      <a:pt x="496901" y="97486"/>
                    </a:cubicBezTo>
                    <a:cubicBezTo>
                      <a:pt x="435165" y="86550"/>
                      <a:pt x="295112" y="73496"/>
                      <a:pt x="213268" y="93252"/>
                    </a:cubicBezTo>
                    <a:cubicBezTo>
                      <a:pt x="131424" y="113008"/>
                      <a:pt x="-32970" y="222369"/>
                      <a:pt x="5835" y="216019"/>
                    </a:cubicBezTo>
                    <a:cubicBezTo>
                      <a:pt x="44640" y="209669"/>
                      <a:pt x="355437" y="77024"/>
                      <a:pt x="446101" y="55152"/>
                    </a:cubicBezTo>
                    <a:cubicBezTo>
                      <a:pt x="536765" y="33280"/>
                      <a:pt x="557932" y="96428"/>
                      <a:pt x="549818" y="84786"/>
                    </a:cubicBezTo>
                    <a:cubicBezTo>
                      <a:pt x="541704" y="73144"/>
                      <a:pt x="354379" y="472"/>
                      <a:pt x="365668" y="1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フリーフォーム: 図形 243">
                <a:extLst>
                  <a:ext uri="{FF2B5EF4-FFF2-40B4-BE49-F238E27FC236}">
                    <a16:creationId xmlns:a16="http://schemas.microsoft.com/office/drawing/2014/main" id="{72287BEB-3966-4495-B953-258BA8CBAEDF}"/>
                  </a:ext>
                </a:extLst>
              </p:cNvPr>
              <p:cNvSpPr/>
              <p:nvPr/>
            </p:nvSpPr>
            <p:spPr>
              <a:xfrm>
                <a:off x="9017739" y="7389115"/>
                <a:ext cx="380279" cy="653413"/>
              </a:xfrm>
              <a:custGeom>
                <a:avLst/>
                <a:gdLst>
                  <a:gd name="connsiteX0" fmla="*/ 380261 w 380279"/>
                  <a:gd name="connsiteY0" fmla="*/ 6518 h 653413"/>
                  <a:gd name="connsiteX1" fmla="*/ 158011 w 380279"/>
                  <a:gd name="connsiteY1" fmla="*/ 334602 h 653413"/>
                  <a:gd name="connsiteX2" fmla="*/ 145311 w 380279"/>
                  <a:gd name="connsiteY2" fmla="*/ 641518 h 653413"/>
                  <a:gd name="connsiteX3" fmla="*/ 136844 w 380279"/>
                  <a:gd name="connsiteY3" fmla="*/ 556852 h 653413"/>
                  <a:gd name="connsiteX4" fmla="*/ 3494 w 380279"/>
                  <a:gd name="connsiteY4" fmla="*/ 243585 h 653413"/>
                  <a:gd name="connsiteX5" fmla="*/ 47944 w 380279"/>
                  <a:gd name="connsiteY5" fmla="*/ 226652 h 653413"/>
                  <a:gd name="connsiteX6" fmla="*/ 145311 w 380279"/>
                  <a:gd name="connsiteY6" fmla="*/ 122935 h 653413"/>
                  <a:gd name="connsiteX7" fmla="*/ 380261 w 380279"/>
                  <a:gd name="connsiteY7" fmla="*/ 6518 h 65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279" h="653413">
                    <a:moveTo>
                      <a:pt x="380261" y="6518"/>
                    </a:moveTo>
                    <a:cubicBezTo>
                      <a:pt x="382378" y="41796"/>
                      <a:pt x="197169" y="228769"/>
                      <a:pt x="158011" y="334602"/>
                    </a:cubicBezTo>
                    <a:cubicBezTo>
                      <a:pt x="118853" y="440435"/>
                      <a:pt x="148839" y="604476"/>
                      <a:pt x="145311" y="641518"/>
                    </a:cubicBezTo>
                    <a:cubicBezTo>
                      <a:pt x="141783" y="678560"/>
                      <a:pt x="160480" y="623174"/>
                      <a:pt x="136844" y="556852"/>
                    </a:cubicBezTo>
                    <a:cubicBezTo>
                      <a:pt x="113208" y="490530"/>
                      <a:pt x="18311" y="298618"/>
                      <a:pt x="3494" y="243585"/>
                    </a:cubicBezTo>
                    <a:cubicBezTo>
                      <a:pt x="-11323" y="188552"/>
                      <a:pt x="24308" y="246760"/>
                      <a:pt x="47944" y="226652"/>
                    </a:cubicBezTo>
                    <a:cubicBezTo>
                      <a:pt x="71580" y="206544"/>
                      <a:pt x="93805" y="156802"/>
                      <a:pt x="145311" y="122935"/>
                    </a:cubicBezTo>
                    <a:cubicBezTo>
                      <a:pt x="196817" y="89068"/>
                      <a:pt x="378144" y="-28760"/>
                      <a:pt x="380261" y="65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フリーフォーム: 図形 244">
                <a:extLst>
                  <a:ext uri="{FF2B5EF4-FFF2-40B4-BE49-F238E27FC236}">
                    <a16:creationId xmlns:a16="http://schemas.microsoft.com/office/drawing/2014/main" id="{19B873F2-CB25-488D-9099-FA7B6E63F8C6}"/>
                  </a:ext>
                </a:extLst>
              </p:cNvPr>
              <p:cNvSpPr/>
              <p:nvPr/>
            </p:nvSpPr>
            <p:spPr>
              <a:xfrm>
                <a:off x="9158507" y="8006877"/>
                <a:ext cx="225671" cy="772742"/>
              </a:xfrm>
              <a:custGeom>
                <a:avLst/>
                <a:gdLst>
                  <a:gd name="connsiteX0" fmla="*/ 14068 w 225671"/>
                  <a:gd name="connsiteY0" fmla="*/ 29048 h 772742"/>
                  <a:gd name="connsiteX1" fmla="*/ 26768 w 225671"/>
                  <a:gd name="connsiteY1" fmla="*/ 84611 h 772742"/>
                  <a:gd name="connsiteX2" fmla="*/ 222031 w 225671"/>
                  <a:gd name="connsiteY2" fmla="*/ 765648 h 772742"/>
                  <a:gd name="connsiteX3" fmla="*/ 153768 w 225671"/>
                  <a:gd name="connsiteY3" fmla="*/ 446561 h 772742"/>
                  <a:gd name="connsiteX4" fmla="*/ 150593 w 225671"/>
                  <a:gd name="connsiteY4" fmla="*/ 548161 h 772742"/>
                  <a:gd name="connsiteX5" fmla="*/ 50581 w 225671"/>
                  <a:gd name="connsiteY5" fmla="*/ 249711 h 772742"/>
                  <a:gd name="connsiteX6" fmla="*/ 137893 w 225671"/>
                  <a:gd name="connsiteY6" fmla="*/ 489423 h 772742"/>
                  <a:gd name="connsiteX7" fmla="*/ 104556 w 225671"/>
                  <a:gd name="connsiteY7" fmla="*/ 283048 h 772742"/>
                  <a:gd name="connsiteX8" fmla="*/ 142656 w 225671"/>
                  <a:gd name="connsiteY8" fmla="*/ 254473 h 772742"/>
                  <a:gd name="connsiteX9" fmla="*/ 14068 w 225671"/>
                  <a:gd name="connsiteY9" fmla="*/ 29048 h 77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671" h="772742">
                    <a:moveTo>
                      <a:pt x="14068" y="29048"/>
                    </a:moveTo>
                    <a:cubicBezTo>
                      <a:pt x="-5247" y="738"/>
                      <a:pt x="-7892" y="-38156"/>
                      <a:pt x="26768" y="84611"/>
                    </a:cubicBezTo>
                    <a:cubicBezTo>
                      <a:pt x="61428" y="207378"/>
                      <a:pt x="200864" y="705323"/>
                      <a:pt x="222031" y="765648"/>
                    </a:cubicBezTo>
                    <a:cubicBezTo>
                      <a:pt x="243198" y="825973"/>
                      <a:pt x="165674" y="482809"/>
                      <a:pt x="153768" y="446561"/>
                    </a:cubicBezTo>
                    <a:cubicBezTo>
                      <a:pt x="141862" y="410313"/>
                      <a:pt x="167791" y="580969"/>
                      <a:pt x="150593" y="548161"/>
                    </a:cubicBezTo>
                    <a:cubicBezTo>
                      <a:pt x="133395" y="515353"/>
                      <a:pt x="52698" y="259501"/>
                      <a:pt x="50581" y="249711"/>
                    </a:cubicBezTo>
                    <a:cubicBezTo>
                      <a:pt x="48464" y="239921"/>
                      <a:pt x="128897" y="483867"/>
                      <a:pt x="137893" y="489423"/>
                    </a:cubicBezTo>
                    <a:cubicBezTo>
                      <a:pt x="146889" y="494979"/>
                      <a:pt x="103762" y="322206"/>
                      <a:pt x="104556" y="283048"/>
                    </a:cubicBezTo>
                    <a:cubicBezTo>
                      <a:pt x="105350" y="243890"/>
                      <a:pt x="160118" y="297335"/>
                      <a:pt x="142656" y="254473"/>
                    </a:cubicBezTo>
                    <a:cubicBezTo>
                      <a:pt x="125194" y="211611"/>
                      <a:pt x="33383" y="57358"/>
                      <a:pt x="14068" y="290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: 図形 245">
                <a:extLst>
                  <a:ext uri="{FF2B5EF4-FFF2-40B4-BE49-F238E27FC236}">
                    <a16:creationId xmlns:a16="http://schemas.microsoft.com/office/drawing/2014/main" id="{66338DCD-A30C-4FF0-A2D4-7C63FF205649}"/>
                  </a:ext>
                </a:extLst>
              </p:cNvPr>
              <p:cNvSpPr/>
              <p:nvPr/>
            </p:nvSpPr>
            <p:spPr>
              <a:xfrm>
                <a:off x="9372187" y="7721480"/>
                <a:ext cx="707380" cy="919924"/>
              </a:xfrm>
              <a:custGeom>
                <a:avLst/>
                <a:gdLst>
                  <a:gd name="connsiteX0" fmla="*/ 707380 w 707380"/>
                  <a:gd name="connsiteY0" fmla="*/ 59387 h 919924"/>
                  <a:gd name="connsiteX1" fmla="*/ 250180 w 707380"/>
                  <a:gd name="connsiteY1" fmla="*/ 120 h 919924"/>
                  <a:gd name="connsiteX2" fmla="*/ 561330 w 707380"/>
                  <a:gd name="connsiteY2" fmla="*/ 44570 h 919924"/>
                  <a:gd name="connsiteX3" fmla="*/ 281930 w 707380"/>
                  <a:gd name="connsiteY3" fmla="*/ 63620 h 919924"/>
                  <a:gd name="connsiteX4" fmla="*/ 49096 w 707380"/>
                  <a:gd name="connsiteY4" fmla="*/ 389587 h 919924"/>
                  <a:gd name="connsiteX5" fmla="*/ 178213 w 707380"/>
                  <a:gd name="connsiteY5" fmla="*/ 122887 h 919924"/>
                  <a:gd name="connsiteX6" fmla="*/ 42746 w 707380"/>
                  <a:gd name="connsiteY6" fmla="*/ 421337 h 919924"/>
                  <a:gd name="connsiteX7" fmla="*/ 15230 w 707380"/>
                  <a:gd name="connsiteY7" fmla="*/ 914520 h 919924"/>
                  <a:gd name="connsiteX8" fmla="*/ 413 w 707380"/>
                  <a:gd name="connsiteY8" fmla="*/ 666870 h 919924"/>
                  <a:gd name="connsiteX9" fmla="*/ 27930 w 707380"/>
                  <a:gd name="connsiteY9" fmla="*/ 395937 h 919924"/>
                  <a:gd name="connsiteX10" fmla="*/ 229013 w 707380"/>
                  <a:gd name="connsiteY10" fmla="*/ 89020 h 919924"/>
                  <a:gd name="connsiteX11" fmla="*/ 245946 w 707380"/>
                  <a:gd name="connsiteY11" fmla="*/ 61503 h 919924"/>
                  <a:gd name="connsiteX12" fmla="*/ 707380 w 707380"/>
                  <a:gd name="connsiteY12" fmla="*/ 59387 h 91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7380" h="919924">
                    <a:moveTo>
                      <a:pt x="707380" y="59387"/>
                    </a:moveTo>
                    <a:cubicBezTo>
                      <a:pt x="708086" y="49157"/>
                      <a:pt x="274522" y="2589"/>
                      <a:pt x="250180" y="120"/>
                    </a:cubicBezTo>
                    <a:cubicBezTo>
                      <a:pt x="225838" y="-2350"/>
                      <a:pt x="556038" y="33987"/>
                      <a:pt x="561330" y="44570"/>
                    </a:cubicBezTo>
                    <a:cubicBezTo>
                      <a:pt x="566622" y="55153"/>
                      <a:pt x="367302" y="6117"/>
                      <a:pt x="281930" y="63620"/>
                    </a:cubicBezTo>
                    <a:cubicBezTo>
                      <a:pt x="196558" y="121123"/>
                      <a:pt x="66382" y="379709"/>
                      <a:pt x="49096" y="389587"/>
                    </a:cubicBezTo>
                    <a:cubicBezTo>
                      <a:pt x="31810" y="399465"/>
                      <a:pt x="179271" y="117596"/>
                      <a:pt x="178213" y="122887"/>
                    </a:cubicBezTo>
                    <a:cubicBezTo>
                      <a:pt x="177155" y="128178"/>
                      <a:pt x="69910" y="289398"/>
                      <a:pt x="42746" y="421337"/>
                    </a:cubicBezTo>
                    <a:cubicBezTo>
                      <a:pt x="15582" y="553276"/>
                      <a:pt x="22285" y="873598"/>
                      <a:pt x="15230" y="914520"/>
                    </a:cubicBezTo>
                    <a:cubicBezTo>
                      <a:pt x="8175" y="955442"/>
                      <a:pt x="-1704" y="753300"/>
                      <a:pt x="413" y="666870"/>
                    </a:cubicBezTo>
                    <a:cubicBezTo>
                      <a:pt x="2530" y="580440"/>
                      <a:pt x="-10170" y="492245"/>
                      <a:pt x="27930" y="395937"/>
                    </a:cubicBezTo>
                    <a:cubicBezTo>
                      <a:pt x="66030" y="299629"/>
                      <a:pt x="192677" y="144759"/>
                      <a:pt x="229013" y="89020"/>
                    </a:cubicBezTo>
                    <a:cubicBezTo>
                      <a:pt x="265349" y="33281"/>
                      <a:pt x="166218" y="67500"/>
                      <a:pt x="245946" y="61503"/>
                    </a:cubicBezTo>
                    <a:cubicBezTo>
                      <a:pt x="325674" y="55506"/>
                      <a:pt x="706674" y="69617"/>
                      <a:pt x="707380" y="593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6A0A7769-2CBC-43B1-B7F7-7244F6F2C23D}"/>
                  </a:ext>
                </a:extLst>
              </p:cNvPr>
              <p:cNvSpPr/>
              <p:nvPr/>
            </p:nvSpPr>
            <p:spPr>
              <a:xfrm>
                <a:off x="9538554" y="7798576"/>
                <a:ext cx="481145" cy="165828"/>
              </a:xfrm>
              <a:custGeom>
                <a:avLst/>
                <a:gdLst>
                  <a:gd name="connsiteX0" fmla="*/ 477513 w 481145"/>
                  <a:gd name="connsiteY0" fmla="*/ 22507 h 165828"/>
                  <a:gd name="connsiteX1" fmla="*/ 79579 w 481145"/>
                  <a:gd name="connsiteY1" fmla="*/ 86007 h 165828"/>
                  <a:gd name="connsiteX2" fmla="*/ 13963 w 481145"/>
                  <a:gd name="connsiteY2" fmla="*/ 164324 h 165828"/>
                  <a:gd name="connsiteX3" fmla="*/ 263729 w 481145"/>
                  <a:gd name="connsiteY3" fmla="*/ 11924 h 165828"/>
                  <a:gd name="connsiteX4" fmla="*/ 477513 w 481145"/>
                  <a:gd name="connsiteY4" fmla="*/ 22507 h 165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145" h="165828">
                    <a:moveTo>
                      <a:pt x="477513" y="22507"/>
                    </a:moveTo>
                    <a:cubicBezTo>
                      <a:pt x="446821" y="34854"/>
                      <a:pt x="156837" y="62371"/>
                      <a:pt x="79579" y="86007"/>
                    </a:cubicBezTo>
                    <a:cubicBezTo>
                      <a:pt x="2321" y="109643"/>
                      <a:pt x="-16729" y="176671"/>
                      <a:pt x="13963" y="164324"/>
                    </a:cubicBezTo>
                    <a:cubicBezTo>
                      <a:pt x="44655" y="151977"/>
                      <a:pt x="191057" y="38735"/>
                      <a:pt x="263729" y="11924"/>
                    </a:cubicBezTo>
                    <a:cubicBezTo>
                      <a:pt x="336401" y="-14887"/>
                      <a:pt x="508205" y="10160"/>
                      <a:pt x="477513" y="2250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フリーフォーム: 図形 247">
                <a:extLst>
                  <a:ext uri="{FF2B5EF4-FFF2-40B4-BE49-F238E27FC236}">
                    <a16:creationId xmlns:a16="http://schemas.microsoft.com/office/drawing/2014/main" id="{21C3460F-1339-4427-8843-70781AF90F52}"/>
                  </a:ext>
                </a:extLst>
              </p:cNvPr>
              <p:cNvSpPr/>
              <p:nvPr/>
            </p:nvSpPr>
            <p:spPr>
              <a:xfrm>
                <a:off x="9465386" y="7872979"/>
                <a:ext cx="525281" cy="511233"/>
              </a:xfrm>
              <a:custGeom>
                <a:avLst/>
                <a:gdLst>
                  <a:gd name="connsiteX0" fmla="*/ 525281 w 525281"/>
                  <a:gd name="connsiteY0" fmla="*/ 11604 h 511233"/>
                  <a:gd name="connsiteX1" fmla="*/ 256464 w 525281"/>
                  <a:gd name="connsiteY1" fmla="*/ 45471 h 511233"/>
                  <a:gd name="connsiteX2" fmla="*/ 137931 w 525281"/>
                  <a:gd name="connsiteY2" fmla="*/ 180938 h 511233"/>
                  <a:gd name="connsiteX3" fmla="*/ 178147 w 525281"/>
                  <a:gd name="connsiteY3" fmla="*/ 496321 h 511233"/>
                  <a:gd name="connsiteX4" fmla="*/ 95597 w 525281"/>
                  <a:gd name="connsiteY4" fmla="*/ 456104 h 511233"/>
                  <a:gd name="connsiteX5" fmla="*/ 347 w 525281"/>
                  <a:gd name="connsiteY5" fmla="*/ 420121 h 511233"/>
                  <a:gd name="connsiteX6" fmla="*/ 63847 w 525281"/>
                  <a:gd name="connsiteY6" fmla="*/ 187288 h 511233"/>
                  <a:gd name="connsiteX7" fmla="*/ 72314 w 525281"/>
                  <a:gd name="connsiteY7" fmla="*/ 136488 h 511233"/>
                  <a:gd name="connsiteX8" fmla="*/ 72314 w 525281"/>
                  <a:gd name="connsiteY8" fmla="*/ 297354 h 511233"/>
                  <a:gd name="connsiteX9" fmla="*/ 159097 w 525281"/>
                  <a:gd name="connsiteY9" fmla="*/ 66638 h 511233"/>
                  <a:gd name="connsiteX10" fmla="*/ 258581 w 525281"/>
                  <a:gd name="connsiteY10" fmla="*/ 7371 h 511233"/>
                  <a:gd name="connsiteX11" fmla="*/ 525281 w 525281"/>
                  <a:gd name="connsiteY11" fmla="*/ 11604 h 51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5281" h="511233">
                    <a:moveTo>
                      <a:pt x="525281" y="11604"/>
                    </a:moveTo>
                    <a:cubicBezTo>
                      <a:pt x="524928" y="17954"/>
                      <a:pt x="321022" y="17249"/>
                      <a:pt x="256464" y="45471"/>
                    </a:cubicBezTo>
                    <a:cubicBezTo>
                      <a:pt x="191906" y="73693"/>
                      <a:pt x="150984" y="105796"/>
                      <a:pt x="137931" y="180938"/>
                    </a:cubicBezTo>
                    <a:cubicBezTo>
                      <a:pt x="124878" y="256080"/>
                      <a:pt x="185203" y="450460"/>
                      <a:pt x="178147" y="496321"/>
                    </a:cubicBezTo>
                    <a:cubicBezTo>
                      <a:pt x="171091" y="542182"/>
                      <a:pt x="125230" y="468804"/>
                      <a:pt x="95597" y="456104"/>
                    </a:cubicBezTo>
                    <a:cubicBezTo>
                      <a:pt x="65964" y="443404"/>
                      <a:pt x="5639" y="464924"/>
                      <a:pt x="347" y="420121"/>
                    </a:cubicBezTo>
                    <a:cubicBezTo>
                      <a:pt x="-4945" y="375318"/>
                      <a:pt x="51853" y="234560"/>
                      <a:pt x="63847" y="187288"/>
                    </a:cubicBezTo>
                    <a:cubicBezTo>
                      <a:pt x="75841" y="140016"/>
                      <a:pt x="70903" y="118144"/>
                      <a:pt x="72314" y="136488"/>
                    </a:cubicBezTo>
                    <a:cubicBezTo>
                      <a:pt x="73725" y="154832"/>
                      <a:pt x="57850" y="308996"/>
                      <a:pt x="72314" y="297354"/>
                    </a:cubicBezTo>
                    <a:cubicBezTo>
                      <a:pt x="86778" y="285712"/>
                      <a:pt x="128053" y="114968"/>
                      <a:pt x="159097" y="66638"/>
                    </a:cubicBezTo>
                    <a:cubicBezTo>
                      <a:pt x="190141" y="18308"/>
                      <a:pt x="200725" y="23246"/>
                      <a:pt x="258581" y="7371"/>
                    </a:cubicBezTo>
                    <a:cubicBezTo>
                      <a:pt x="316437" y="-8504"/>
                      <a:pt x="525634" y="5254"/>
                      <a:pt x="525281" y="1160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リーフォーム: 図形 248">
                <a:extLst>
                  <a:ext uri="{FF2B5EF4-FFF2-40B4-BE49-F238E27FC236}">
                    <a16:creationId xmlns:a16="http://schemas.microsoft.com/office/drawing/2014/main" id="{5E3ED653-57B9-433D-90AF-1BA2E473C93D}"/>
                  </a:ext>
                </a:extLst>
              </p:cNvPr>
              <p:cNvSpPr/>
              <p:nvPr/>
            </p:nvSpPr>
            <p:spPr>
              <a:xfrm>
                <a:off x="9446623" y="8158772"/>
                <a:ext cx="40387" cy="750422"/>
              </a:xfrm>
              <a:custGeom>
                <a:avLst/>
                <a:gdLst>
                  <a:gd name="connsiteX0" fmla="*/ 33927 w 40387"/>
                  <a:gd name="connsiteY0" fmla="*/ 13678 h 750422"/>
                  <a:gd name="connsiteX1" fmla="*/ 31810 w 40387"/>
                  <a:gd name="connsiteY1" fmla="*/ 718528 h 750422"/>
                  <a:gd name="connsiteX2" fmla="*/ 27577 w 40387"/>
                  <a:gd name="connsiteY2" fmla="*/ 602111 h 750422"/>
                  <a:gd name="connsiteX3" fmla="*/ 60 w 40387"/>
                  <a:gd name="connsiteY3" fmla="*/ 354461 h 750422"/>
                  <a:gd name="connsiteX4" fmla="*/ 36044 w 40387"/>
                  <a:gd name="connsiteY4" fmla="*/ 257095 h 750422"/>
                  <a:gd name="connsiteX5" fmla="*/ 33927 w 40387"/>
                  <a:gd name="connsiteY5" fmla="*/ 13678 h 75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87" h="750422">
                    <a:moveTo>
                      <a:pt x="33927" y="13678"/>
                    </a:moveTo>
                    <a:cubicBezTo>
                      <a:pt x="33221" y="90583"/>
                      <a:pt x="32868" y="620456"/>
                      <a:pt x="31810" y="718528"/>
                    </a:cubicBezTo>
                    <a:cubicBezTo>
                      <a:pt x="30752" y="816600"/>
                      <a:pt x="32869" y="662789"/>
                      <a:pt x="27577" y="602111"/>
                    </a:cubicBezTo>
                    <a:cubicBezTo>
                      <a:pt x="22285" y="541433"/>
                      <a:pt x="-1351" y="411964"/>
                      <a:pt x="60" y="354461"/>
                    </a:cubicBezTo>
                    <a:cubicBezTo>
                      <a:pt x="1471" y="296958"/>
                      <a:pt x="25461" y="307189"/>
                      <a:pt x="36044" y="257095"/>
                    </a:cubicBezTo>
                    <a:cubicBezTo>
                      <a:pt x="46627" y="207001"/>
                      <a:pt x="34633" y="-63227"/>
                      <a:pt x="33927" y="1367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フリーフォーム: 図形 249">
                <a:extLst>
                  <a:ext uri="{FF2B5EF4-FFF2-40B4-BE49-F238E27FC236}">
                    <a16:creationId xmlns:a16="http://schemas.microsoft.com/office/drawing/2014/main" id="{465D9D39-0862-4EB7-AFCF-BED9E5FB64E1}"/>
                  </a:ext>
                </a:extLst>
              </p:cNvPr>
              <p:cNvSpPr/>
              <p:nvPr/>
            </p:nvSpPr>
            <p:spPr>
              <a:xfrm>
                <a:off x="9412803" y="8014662"/>
                <a:ext cx="114512" cy="883698"/>
              </a:xfrm>
              <a:custGeom>
                <a:avLst/>
                <a:gdLst>
                  <a:gd name="connsiteX0" fmla="*/ 114314 w 114512"/>
                  <a:gd name="connsiteY0" fmla="*/ 1155 h 883698"/>
                  <a:gd name="connsiteX1" fmla="*/ 21180 w 114512"/>
                  <a:gd name="connsiteY1" fmla="*/ 354638 h 883698"/>
                  <a:gd name="connsiteX2" fmla="*/ 52930 w 114512"/>
                  <a:gd name="connsiteY2" fmla="*/ 860521 h 883698"/>
                  <a:gd name="connsiteX3" fmla="*/ 48697 w 114512"/>
                  <a:gd name="connsiteY3" fmla="*/ 773738 h 883698"/>
                  <a:gd name="connsiteX4" fmla="*/ 14 w 114512"/>
                  <a:gd name="connsiteY4" fmla="*/ 553605 h 883698"/>
                  <a:gd name="connsiteX5" fmla="*/ 44464 w 114512"/>
                  <a:gd name="connsiteY5" fmla="*/ 250921 h 883698"/>
                  <a:gd name="connsiteX6" fmla="*/ 114314 w 114512"/>
                  <a:gd name="connsiteY6" fmla="*/ 1155 h 88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512" h="883698">
                    <a:moveTo>
                      <a:pt x="114314" y="1155"/>
                    </a:moveTo>
                    <a:cubicBezTo>
                      <a:pt x="110433" y="18441"/>
                      <a:pt x="31411" y="211410"/>
                      <a:pt x="21180" y="354638"/>
                    </a:cubicBezTo>
                    <a:cubicBezTo>
                      <a:pt x="10949" y="497866"/>
                      <a:pt x="48344" y="790671"/>
                      <a:pt x="52930" y="860521"/>
                    </a:cubicBezTo>
                    <a:cubicBezTo>
                      <a:pt x="57516" y="930371"/>
                      <a:pt x="57516" y="824891"/>
                      <a:pt x="48697" y="773738"/>
                    </a:cubicBezTo>
                    <a:cubicBezTo>
                      <a:pt x="39878" y="722585"/>
                      <a:pt x="719" y="640741"/>
                      <a:pt x="14" y="553605"/>
                    </a:cubicBezTo>
                    <a:cubicBezTo>
                      <a:pt x="-691" y="466469"/>
                      <a:pt x="24709" y="336999"/>
                      <a:pt x="44464" y="250921"/>
                    </a:cubicBezTo>
                    <a:cubicBezTo>
                      <a:pt x="64219" y="164843"/>
                      <a:pt x="118195" y="-16131"/>
                      <a:pt x="114314" y="115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フリーフォーム: 図形 250">
                <a:extLst>
                  <a:ext uri="{FF2B5EF4-FFF2-40B4-BE49-F238E27FC236}">
                    <a16:creationId xmlns:a16="http://schemas.microsoft.com/office/drawing/2014/main" id="{283B683E-719E-486D-A7F9-C14B2ADB985D}"/>
                  </a:ext>
                </a:extLst>
              </p:cNvPr>
              <p:cNvSpPr/>
              <p:nvPr/>
            </p:nvSpPr>
            <p:spPr>
              <a:xfrm>
                <a:off x="9381056" y="8762477"/>
                <a:ext cx="372757" cy="472216"/>
              </a:xfrm>
              <a:custGeom>
                <a:avLst/>
                <a:gdLst>
                  <a:gd name="connsiteX0" fmla="*/ 11 w 372757"/>
                  <a:gd name="connsiteY0" fmla="*/ 523 h 472216"/>
                  <a:gd name="connsiteX1" fmla="*/ 188394 w 372757"/>
                  <a:gd name="connsiteY1" fmla="*/ 250290 h 472216"/>
                  <a:gd name="connsiteX2" fmla="*/ 370427 w 372757"/>
                  <a:gd name="connsiteY2" fmla="*/ 470423 h 472216"/>
                  <a:gd name="connsiteX3" fmla="*/ 296344 w 372757"/>
                  <a:gd name="connsiteY3" fmla="*/ 360356 h 472216"/>
                  <a:gd name="connsiteX4" fmla="*/ 179927 w 372757"/>
                  <a:gd name="connsiteY4" fmla="*/ 188906 h 472216"/>
                  <a:gd name="connsiteX5" fmla="*/ 11 w 372757"/>
                  <a:gd name="connsiteY5" fmla="*/ 523 h 47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757" h="472216">
                    <a:moveTo>
                      <a:pt x="11" y="523"/>
                    </a:moveTo>
                    <a:cubicBezTo>
                      <a:pt x="1422" y="10754"/>
                      <a:pt x="126658" y="171973"/>
                      <a:pt x="188394" y="250290"/>
                    </a:cubicBezTo>
                    <a:cubicBezTo>
                      <a:pt x="250130" y="328607"/>
                      <a:pt x="352435" y="452079"/>
                      <a:pt x="370427" y="470423"/>
                    </a:cubicBezTo>
                    <a:cubicBezTo>
                      <a:pt x="388419" y="488767"/>
                      <a:pt x="296344" y="360356"/>
                      <a:pt x="296344" y="360356"/>
                    </a:cubicBezTo>
                    <a:cubicBezTo>
                      <a:pt x="264594" y="313437"/>
                      <a:pt x="227905" y="244998"/>
                      <a:pt x="179927" y="188906"/>
                    </a:cubicBezTo>
                    <a:cubicBezTo>
                      <a:pt x="131949" y="132814"/>
                      <a:pt x="-1400" y="-9708"/>
                      <a:pt x="11" y="5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: 図形 251">
                <a:extLst>
                  <a:ext uri="{FF2B5EF4-FFF2-40B4-BE49-F238E27FC236}">
                    <a16:creationId xmlns:a16="http://schemas.microsoft.com/office/drawing/2014/main" id="{D59C3147-409A-4966-80B2-B017940A895A}"/>
                  </a:ext>
                </a:extLst>
              </p:cNvPr>
              <p:cNvSpPr/>
              <p:nvPr/>
            </p:nvSpPr>
            <p:spPr>
              <a:xfrm>
                <a:off x="9352951" y="8568100"/>
                <a:ext cx="678554" cy="783998"/>
              </a:xfrm>
              <a:custGeom>
                <a:avLst/>
                <a:gdLst>
                  <a:gd name="connsiteX0" fmla="*/ 599 w 678554"/>
                  <a:gd name="connsiteY0" fmla="*/ 167 h 783998"/>
                  <a:gd name="connsiteX1" fmla="*/ 93732 w 678554"/>
                  <a:gd name="connsiteY1" fmla="*/ 336717 h 783998"/>
                  <a:gd name="connsiteX2" fmla="*/ 169932 w 678554"/>
                  <a:gd name="connsiteY2" fmla="*/ 461600 h 783998"/>
                  <a:gd name="connsiteX3" fmla="*/ 373132 w 678554"/>
                  <a:gd name="connsiteY3" fmla="*/ 641517 h 783998"/>
                  <a:gd name="connsiteX4" fmla="*/ 675816 w 678554"/>
                  <a:gd name="connsiteY4" fmla="*/ 781217 h 783998"/>
                  <a:gd name="connsiteX5" fmla="*/ 506482 w 678554"/>
                  <a:gd name="connsiteY5" fmla="*/ 715600 h 783998"/>
                  <a:gd name="connsiteX6" fmla="*/ 235549 w 678554"/>
                  <a:gd name="connsiteY6" fmla="*/ 493350 h 783998"/>
                  <a:gd name="connsiteX7" fmla="*/ 102199 w 678554"/>
                  <a:gd name="connsiteY7" fmla="*/ 400217 h 783998"/>
                  <a:gd name="connsiteX8" fmla="*/ 55632 w 678554"/>
                  <a:gd name="connsiteY8" fmla="*/ 292267 h 783998"/>
                  <a:gd name="connsiteX9" fmla="*/ 599 w 678554"/>
                  <a:gd name="connsiteY9" fmla="*/ 167 h 78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8554" h="783998">
                    <a:moveTo>
                      <a:pt x="599" y="167"/>
                    </a:moveTo>
                    <a:cubicBezTo>
                      <a:pt x="6949" y="7575"/>
                      <a:pt x="65510" y="259812"/>
                      <a:pt x="93732" y="336717"/>
                    </a:cubicBezTo>
                    <a:cubicBezTo>
                      <a:pt x="121954" y="413623"/>
                      <a:pt x="123365" y="410800"/>
                      <a:pt x="169932" y="461600"/>
                    </a:cubicBezTo>
                    <a:cubicBezTo>
                      <a:pt x="216499" y="512400"/>
                      <a:pt x="288818" y="588248"/>
                      <a:pt x="373132" y="641517"/>
                    </a:cubicBezTo>
                    <a:cubicBezTo>
                      <a:pt x="457446" y="694787"/>
                      <a:pt x="653591" y="768870"/>
                      <a:pt x="675816" y="781217"/>
                    </a:cubicBezTo>
                    <a:cubicBezTo>
                      <a:pt x="698041" y="793564"/>
                      <a:pt x="579860" y="763578"/>
                      <a:pt x="506482" y="715600"/>
                    </a:cubicBezTo>
                    <a:cubicBezTo>
                      <a:pt x="433104" y="667622"/>
                      <a:pt x="302930" y="545914"/>
                      <a:pt x="235549" y="493350"/>
                    </a:cubicBezTo>
                    <a:cubicBezTo>
                      <a:pt x="168169" y="440786"/>
                      <a:pt x="132185" y="433731"/>
                      <a:pt x="102199" y="400217"/>
                    </a:cubicBezTo>
                    <a:cubicBezTo>
                      <a:pt x="72213" y="366703"/>
                      <a:pt x="71154" y="351181"/>
                      <a:pt x="55632" y="292267"/>
                    </a:cubicBezTo>
                    <a:cubicBezTo>
                      <a:pt x="40110" y="233353"/>
                      <a:pt x="-5751" y="-7241"/>
                      <a:pt x="599" y="1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フリーフォーム: 図形 252">
                <a:extLst>
                  <a:ext uri="{FF2B5EF4-FFF2-40B4-BE49-F238E27FC236}">
                    <a16:creationId xmlns:a16="http://schemas.microsoft.com/office/drawing/2014/main" id="{6730C462-CA1B-4B78-A5ED-2EE79587425E}"/>
                  </a:ext>
                </a:extLst>
              </p:cNvPr>
              <p:cNvSpPr/>
              <p:nvPr/>
            </p:nvSpPr>
            <p:spPr>
              <a:xfrm>
                <a:off x="9922933" y="8582959"/>
                <a:ext cx="381014" cy="777293"/>
              </a:xfrm>
              <a:custGeom>
                <a:avLst/>
                <a:gdLst>
                  <a:gd name="connsiteX0" fmla="*/ 381000 w 381014"/>
                  <a:gd name="connsiteY0" fmla="*/ 124 h 777293"/>
                  <a:gd name="connsiteX1" fmla="*/ 254000 w 381014"/>
                  <a:gd name="connsiteY1" fmla="*/ 448858 h 777293"/>
                  <a:gd name="connsiteX2" fmla="*/ 207434 w 381014"/>
                  <a:gd name="connsiteY2" fmla="*/ 679574 h 777293"/>
                  <a:gd name="connsiteX3" fmla="*/ 0 w 381014"/>
                  <a:gd name="connsiteY3" fmla="*/ 776941 h 777293"/>
                  <a:gd name="connsiteX4" fmla="*/ 205317 w 381014"/>
                  <a:gd name="connsiteY4" fmla="*/ 649941 h 777293"/>
                  <a:gd name="connsiteX5" fmla="*/ 228600 w 381014"/>
                  <a:gd name="connsiteY5" fmla="*/ 544108 h 777293"/>
                  <a:gd name="connsiteX6" fmla="*/ 245534 w 381014"/>
                  <a:gd name="connsiteY6" fmla="*/ 404408 h 777293"/>
                  <a:gd name="connsiteX7" fmla="*/ 381000 w 381014"/>
                  <a:gd name="connsiteY7" fmla="*/ 124 h 77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14" h="777293">
                    <a:moveTo>
                      <a:pt x="381000" y="124"/>
                    </a:moveTo>
                    <a:cubicBezTo>
                      <a:pt x="382411" y="7532"/>
                      <a:pt x="282928" y="335616"/>
                      <a:pt x="254000" y="448858"/>
                    </a:cubicBezTo>
                    <a:cubicBezTo>
                      <a:pt x="225072" y="562100"/>
                      <a:pt x="249767" y="624894"/>
                      <a:pt x="207434" y="679574"/>
                    </a:cubicBezTo>
                    <a:cubicBezTo>
                      <a:pt x="165101" y="734254"/>
                      <a:pt x="353" y="781880"/>
                      <a:pt x="0" y="776941"/>
                    </a:cubicBezTo>
                    <a:cubicBezTo>
                      <a:pt x="-353" y="772002"/>
                      <a:pt x="167217" y="688746"/>
                      <a:pt x="205317" y="649941"/>
                    </a:cubicBezTo>
                    <a:cubicBezTo>
                      <a:pt x="243417" y="611136"/>
                      <a:pt x="221897" y="585030"/>
                      <a:pt x="228600" y="544108"/>
                    </a:cubicBezTo>
                    <a:cubicBezTo>
                      <a:pt x="235303" y="503186"/>
                      <a:pt x="222956" y="490486"/>
                      <a:pt x="245534" y="404408"/>
                    </a:cubicBezTo>
                    <a:cubicBezTo>
                      <a:pt x="268112" y="318330"/>
                      <a:pt x="379589" y="-7284"/>
                      <a:pt x="381000" y="1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803B3C89-003E-4B2B-AA0F-52F20B82392C}"/>
                  </a:ext>
                </a:extLst>
              </p:cNvPr>
              <p:cNvSpPr/>
              <p:nvPr/>
            </p:nvSpPr>
            <p:spPr>
              <a:xfrm>
                <a:off x="9893020" y="8567591"/>
                <a:ext cx="399085" cy="705001"/>
              </a:xfrm>
              <a:custGeom>
                <a:avLst/>
                <a:gdLst>
                  <a:gd name="connsiteX0" fmla="*/ 398213 w 399085"/>
                  <a:gd name="connsiteY0" fmla="*/ 676 h 705001"/>
                  <a:gd name="connsiteX1" fmla="*/ 313547 w 399085"/>
                  <a:gd name="connsiteY1" fmla="*/ 114976 h 705001"/>
                  <a:gd name="connsiteX2" fmla="*/ 262747 w 399085"/>
                  <a:gd name="connsiteY2" fmla="*/ 93809 h 705001"/>
                  <a:gd name="connsiteX3" fmla="*/ 258513 w 399085"/>
                  <a:gd name="connsiteY3" fmla="*/ 165776 h 705001"/>
                  <a:gd name="connsiteX4" fmla="*/ 288147 w 399085"/>
                  <a:gd name="connsiteY4" fmla="*/ 328759 h 705001"/>
                  <a:gd name="connsiteX5" fmla="*/ 226763 w 399085"/>
                  <a:gd name="connsiteY5" fmla="*/ 517142 h 705001"/>
                  <a:gd name="connsiteX6" fmla="*/ 123047 w 399085"/>
                  <a:gd name="connsiteY6" fmla="*/ 639909 h 705001"/>
                  <a:gd name="connsiteX7" fmla="*/ 6630 w 399085"/>
                  <a:gd name="connsiteY7" fmla="*/ 675892 h 705001"/>
                  <a:gd name="connsiteX8" fmla="*/ 21447 w 399085"/>
                  <a:gd name="connsiteY8" fmla="*/ 678009 h 705001"/>
                  <a:gd name="connsiteX9" fmla="*/ 80713 w 399085"/>
                  <a:gd name="connsiteY9" fmla="*/ 692826 h 705001"/>
                  <a:gd name="connsiteX10" fmla="*/ 163263 w 399085"/>
                  <a:gd name="connsiteY10" fmla="*/ 697059 h 705001"/>
                  <a:gd name="connsiteX11" fmla="*/ 264863 w 399085"/>
                  <a:gd name="connsiteY11" fmla="*/ 580642 h 705001"/>
                  <a:gd name="connsiteX12" fmla="*/ 277563 w 399085"/>
                  <a:gd name="connsiteY12" fmla="*/ 373209 h 705001"/>
                  <a:gd name="connsiteX13" fmla="*/ 351647 w 399085"/>
                  <a:gd name="connsiteY13" fmla="*/ 176359 h 705001"/>
                  <a:gd name="connsiteX14" fmla="*/ 398213 w 399085"/>
                  <a:gd name="connsiteY14" fmla="*/ 676 h 70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085" h="705001">
                    <a:moveTo>
                      <a:pt x="398213" y="676"/>
                    </a:moveTo>
                    <a:cubicBezTo>
                      <a:pt x="391863" y="-9554"/>
                      <a:pt x="336125" y="99454"/>
                      <a:pt x="313547" y="114976"/>
                    </a:cubicBezTo>
                    <a:cubicBezTo>
                      <a:pt x="290969" y="130498"/>
                      <a:pt x="271919" y="85342"/>
                      <a:pt x="262747" y="93809"/>
                    </a:cubicBezTo>
                    <a:cubicBezTo>
                      <a:pt x="253575" y="102276"/>
                      <a:pt x="254280" y="126618"/>
                      <a:pt x="258513" y="165776"/>
                    </a:cubicBezTo>
                    <a:cubicBezTo>
                      <a:pt x="262746" y="204934"/>
                      <a:pt x="293439" y="270198"/>
                      <a:pt x="288147" y="328759"/>
                    </a:cubicBezTo>
                    <a:cubicBezTo>
                      <a:pt x="282855" y="387320"/>
                      <a:pt x="254280" y="465284"/>
                      <a:pt x="226763" y="517142"/>
                    </a:cubicBezTo>
                    <a:cubicBezTo>
                      <a:pt x="199246" y="569000"/>
                      <a:pt x="159736" y="613451"/>
                      <a:pt x="123047" y="639909"/>
                    </a:cubicBezTo>
                    <a:cubicBezTo>
                      <a:pt x="86358" y="666367"/>
                      <a:pt x="23563" y="669542"/>
                      <a:pt x="6630" y="675892"/>
                    </a:cubicBezTo>
                    <a:cubicBezTo>
                      <a:pt x="-10303" y="682242"/>
                      <a:pt x="9100" y="675187"/>
                      <a:pt x="21447" y="678009"/>
                    </a:cubicBezTo>
                    <a:cubicBezTo>
                      <a:pt x="33794" y="680831"/>
                      <a:pt x="57077" y="689651"/>
                      <a:pt x="80713" y="692826"/>
                    </a:cubicBezTo>
                    <a:cubicBezTo>
                      <a:pt x="104349" y="696001"/>
                      <a:pt x="132571" y="715756"/>
                      <a:pt x="163263" y="697059"/>
                    </a:cubicBezTo>
                    <a:cubicBezTo>
                      <a:pt x="193955" y="678362"/>
                      <a:pt x="245813" y="634617"/>
                      <a:pt x="264863" y="580642"/>
                    </a:cubicBezTo>
                    <a:cubicBezTo>
                      <a:pt x="283913" y="526667"/>
                      <a:pt x="263099" y="440590"/>
                      <a:pt x="277563" y="373209"/>
                    </a:cubicBezTo>
                    <a:cubicBezTo>
                      <a:pt x="292027" y="305828"/>
                      <a:pt x="328364" y="234920"/>
                      <a:pt x="351647" y="176359"/>
                    </a:cubicBezTo>
                    <a:cubicBezTo>
                      <a:pt x="374930" y="117798"/>
                      <a:pt x="404563" y="10906"/>
                      <a:pt x="398213" y="67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フリーフォーム: 図形 254">
                <a:extLst>
                  <a:ext uri="{FF2B5EF4-FFF2-40B4-BE49-F238E27FC236}">
                    <a16:creationId xmlns:a16="http://schemas.microsoft.com/office/drawing/2014/main" id="{6E61CEBF-00E2-4DE7-883A-E3366A6CF7A1}"/>
                  </a:ext>
                </a:extLst>
              </p:cNvPr>
              <p:cNvSpPr/>
              <p:nvPr/>
            </p:nvSpPr>
            <p:spPr>
              <a:xfrm>
                <a:off x="9490348" y="8312807"/>
                <a:ext cx="667535" cy="811460"/>
              </a:xfrm>
              <a:custGeom>
                <a:avLst/>
                <a:gdLst>
                  <a:gd name="connsiteX0" fmla="*/ 9252 w 667535"/>
                  <a:gd name="connsiteY0" fmla="*/ 5693 h 811460"/>
                  <a:gd name="connsiteX1" fmla="*/ 55819 w 667535"/>
                  <a:gd name="connsiteY1" fmla="*/ 45910 h 811460"/>
                  <a:gd name="connsiteX2" fmla="*/ 381785 w 667535"/>
                  <a:gd name="connsiteY2" fmla="*/ 217360 h 811460"/>
                  <a:gd name="connsiteX3" fmla="*/ 498202 w 667535"/>
                  <a:gd name="connsiteY3" fmla="*/ 304143 h 811460"/>
                  <a:gd name="connsiteX4" fmla="*/ 667535 w 667535"/>
                  <a:gd name="connsiteY4" fmla="*/ 335893 h 811460"/>
                  <a:gd name="connsiteX5" fmla="*/ 498202 w 667535"/>
                  <a:gd name="connsiteY5" fmla="*/ 388810 h 811460"/>
                  <a:gd name="connsiteX6" fmla="*/ 428352 w 667535"/>
                  <a:gd name="connsiteY6" fmla="*/ 702076 h 811460"/>
                  <a:gd name="connsiteX7" fmla="*/ 278069 w 667535"/>
                  <a:gd name="connsiteY7" fmla="*/ 810026 h 811460"/>
                  <a:gd name="connsiteX8" fmla="*/ 223035 w 667535"/>
                  <a:gd name="connsiteY8" fmla="*/ 754993 h 811460"/>
                  <a:gd name="connsiteX9" fmla="*/ 68519 w 667535"/>
                  <a:gd name="connsiteY9" fmla="*/ 627993 h 811460"/>
                  <a:gd name="connsiteX10" fmla="*/ 117202 w 667535"/>
                  <a:gd name="connsiteY10" fmla="*/ 570843 h 811460"/>
                  <a:gd name="connsiteX11" fmla="*/ 79102 w 667535"/>
                  <a:gd name="connsiteY11" fmla="*/ 592010 h 811460"/>
                  <a:gd name="connsiteX12" fmla="*/ 242085 w 667535"/>
                  <a:gd name="connsiteY12" fmla="*/ 702076 h 811460"/>
                  <a:gd name="connsiteX13" fmla="*/ 57935 w 667535"/>
                  <a:gd name="connsiteY13" fmla="*/ 407860 h 811460"/>
                  <a:gd name="connsiteX14" fmla="*/ 9252 w 667535"/>
                  <a:gd name="connsiteY14" fmla="*/ 213126 h 811460"/>
                  <a:gd name="connsiteX15" fmla="*/ 5019 w 667535"/>
                  <a:gd name="connsiteY15" fmla="*/ 460776 h 811460"/>
                  <a:gd name="connsiteX16" fmla="*/ 64285 w 667535"/>
                  <a:gd name="connsiteY16" fmla="*/ 225826 h 811460"/>
                  <a:gd name="connsiteX17" fmla="*/ 203985 w 667535"/>
                  <a:gd name="connsiteY17" fmla="*/ 202543 h 811460"/>
                  <a:gd name="connsiteX18" fmla="*/ 81219 w 667535"/>
                  <a:gd name="connsiteY18" fmla="*/ 145393 h 811460"/>
                  <a:gd name="connsiteX19" fmla="*/ 9252 w 667535"/>
                  <a:gd name="connsiteY19" fmla="*/ 5693 h 81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7535" h="811460">
                    <a:moveTo>
                      <a:pt x="9252" y="5693"/>
                    </a:moveTo>
                    <a:cubicBezTo>
                      <a:pt x="5019" y="-10888"/>
                      <a:pt x="-6270" y="10632"/>
                      <a:pt x="55819" y="45910"/>
                    </a:cubicBezTo>
                    <a:cubicBezTo>
                      <a:pt x="117908" y="81188"/>
                      <a:pt x="308055" y="174321"/>
                      <a:pt x="381785" y="217360"/>
                    </a:cubicBezTo>
                    <a:cubicBezTo>
                      <a:pt x="455516" y="260399"/>
                      <a:pt x="450577" y="284388"/>
                      <a:pt x="498202" y="304143"/>
                    </a:cubicBezTo>
                    <a:cubicBezTo>
                      <a:pt x="545827" y="323898"/>
                      <a:pt x="667535" y="321782"/>
                      <a:pt x="667535" y="335893"/>
                    </a:cubicBezTo>
                    <a:cubicBezTo>
                      <a:pt x="667535" y="350004"/>
                      <a:pt x="538066" y="327780"/>
                      <a:pt x="498202" y="388810"/>
                    </a:cubicBezTo>
                    <a:cubicBezTo>
                      <a:pt x="458338" y="449841"/>
                      <a:pt x="465041" y="631873"/>
                      <a:pt x="428352" y="702076"/>
                    </a:cubicBezTo>
                    <a:cubicBezTo>
                      <a:pt x="391663" y="772279"/>
                      <a:pt x="312288" y="801207"/>
                      <a:pt x="278069" y="810026"/>
                    </a:cubicBezTo>
                    <a:cubicBezTo>
                      <a:pt x="243850" y="818845"/>
                      <a:pt x="257960" y="785332"/>
                      <a:pt x="223035" y="754993"/>
                    </a:cubicBezTo>
                    <a:cubicBezTo>
                      <a:pt x="188110" y="724654"/>
                      <a:pt x="86158" y="658685"/>
                      <a:pt x="68519" y="627993"/>
                    </a:cubicBezTo>
                    <a:cubicBezTo>
                      <a:pt x="50880" y="597301"/>
                      <a:pt x="115438" y="576840"/>
                      <a:pt x="117202" y="570843"/>
                    </a:cubicBezTo>
                    <a:cubicBezTo>
                      <a:pt x="118966" y="564846"/>
                      <a:pt x="58288" y="570138"/>
                      <a:pt x="79102" y="592010"/>
                    </a:cubicBezTo>
                    <a:cubicBezTo>
                      <a:pt x="99916" y="613882"/>
                      <a:pt x="245613" y="732768"/>
                      <a:pt x="242085" y="702076"/>
                    </a:cubicBezTo>
                    <a:cubicBezTo>
                      <a:pt x="238557" y="671384"/>
                      <a:pt x="96740" y="489352"/>
                      <a:pt x="57935" y="407860"/>
                    </a:cubicBezTo>
                    <a:cubicBezTo>
                      <a:pt x="19130" y="326368"/>
                      <a:pt x="18071" y="204307"/>
                      <a:pt x="9252" y="213126"/>
                    </a:cubicBezTo>
                    <a:cubicBezTo>
                      <a:pt x="433" y="221945"/>
                      <a:pt x="-4153" y="458659"/>
                      <a:pt x="5019" y="460776"/>
                    </a:cubicBezTo>
                    <a:cubicBezTo>
                      <a:pt x="14191" y="462893"/>
                      <a:pt x="31124" y="268865"/>
                      <a:pt x="64285" y="225826"/>
                    </a:cubicBezTo>
                    <a:cubicBezTo>
                      <a:pt x="97446" y="182787"/>
                      <a:pt x="201163" y="215949"/>
                      <a:pt x="203985" y="202543"/>
                    </a:cubicBezTo>
                    <a:cubicBezTo>
                      <a:pt x="206807" y="189138"/>
                      <a:pt x="117202" y="172557"/>
                      <a:pt x="81219" y="145393"/>
                    </a:cubicBezTo>
                    <a:cubicBezTo>
                      <a:pt x="45236" y="118229"/>
                      <a:pt x="13485" y="22274"/>
                      <a:pt x="9252" y="56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0F2D3316-8AC7-46CB-8184-FACA26AF3DD5}"/>
                  </a:ext>
                </a:extLst>
              </p:cNvPr>
              <p:cNvSpPr/>
              <p:nvPr/>
            </p:nvSpPr>
            <p:spPr>
              <a:xfrm>
                <a:off x="1862329" y="1894966"/>
                <a:ext cx="428705" cy="613303"/>
              </a:xfrm>
              <a:custGeom>
                <a:avLst/>
                <a:gdLst>
                  <a:gd name="connsiteX0" fmla="*/ 426846 w 428705"/>
                  <a:gd name="connsiteY0" fmla="*/ 509 h 613303"/>
                  <a:gd name="connsiteX1" fmla="*/ 203009 w 428705"/>
                  <a:gd name="connsiteY1" fmla="*/ 232284 h 613303"/>
                  <a:gd name="connsiteX2" fmla="*/ 160146 w 428705"/>
                  <a:gd name="connsiteY2" fmla="*/ 292609 h 613303"/>
                  <a:gd name="connsiteX3" fmla="*/ 295084 w 428705"/>
                  <a:gd name="connsiteY3" fmla="*/ 189422 h 613303"/>
                  <a:gd name="connsiteX4" fmla="*/ 193484 w 428705"/>
                  <a:gd name="connsiteY4" fmla="*/ 271972 h 613303"/>
                  <a:gd name="connsiteX5" fmla="*/ 145859 w 428705"/>
                  <a:gd name="connsiteY5" fmla="*/ 375159 h 613303"/>
                  <a:gd name="connsiteX6" fmla="*/ 128396 w 428705"/>
                  <a:gd name="connsiteY6" fmla="*/ 448184 h 613303"/>
                  <a:gd name="connsiteX7" fmla="*/ 129984 w 428705"/>
                  <a:gd name="connsiteY7" fmla="*/ 564072 h 613303"/>
                  <a:gd name="connsiteX8" fmla="*/ 1396 w 428705"/>
                  <a:gd name="connsiteY8" fmla="*/ 610109 h 613303"/>
                  <a:gd name="connsiteX9" fmla="*/ 64896 w 428705"/>
                  <a:gd name="connsiteY9" fmla="*/ 594234 h 613303"/>
                  <a:gd name="connsiteX10" fmla="*/ 115696 w 428705"/>
                  <a:gd name="connsiteY10" fmla="*/ 473584 h 613303"/>
                  <a:gd name="connsiteX11" fmla="*/ 145859 w 428705"/>
                  <a:gd name="connsiteY11" fmla="*/ 327534 h 613303"/>
                  <a:gd name="connsiteX12" fmla="*/ 301434 w 428705"/>
                  <a:gd name="connsiteY12" fmla="*/ 173547 h 613303"/>
                  <a:gd name="connsiteX13" fmla="*/ 426846 w 428705"/>
                  <a:gd name="connsiteY13" fmla="*/ 509 h 61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8705" h="613303">
                    <a:moveTo>
                      <a:pt x="426846" y="509"/>
                    </a:moveTo>
                    <a:cubicBezTo>
                      <a:pt x="410442" y="10298"/>
                      <a:pt x="247459" y="183601"/>
                      <a:pt x="203009" y="232284"/>
                    </a:cubicBezTo>
                    <a:cubicBezTo>
                      <a:pt x="158559" y="280967"/>
                      <a:pt x="144800" y="299753"/>
                      <a:pt x="160146" y="292609"/>
                    </a:cubicBezTo>
                    <a:cubicBezTo>
                      <a:pt x="175492" y="285465"/>
                      <a:pt x="289528" y="192862"/>
                      <a:pt x="295084" y="189422"/>
                    </a:cubicBezTo>
                    <a:cubicBezTo>
                      <a:pt x="300640" y="185983"/>
                      <a:pt x="218355" y="241016"/>
                      <a:pt x="193484" y="271972"/>
                    </a:cubicBezTo>
                    <a:cubicBezTo>
                      <a:pt x="168613" y="302928"/>
                      <a:pt x="156707" y="345790"/>
                      <a:pt x="145859" y="375159"/>
                    </a:cubicBezTo>
                    <a:cubicBezTo>
                      <a:pt x="135011" y="404528"/>
                      <a:pt x="131042" y="416699"/>
                      <a:pt x="128396" y="448184"/>
                    </a:cubicBezTo>
                    <a:cubicBezTo>
                      <a:pt x="125750" y="479669"/>
                      <a:pt x="151151" y="537085"/>
                      <a:pt x="129984" y="564072"/>
                    </a:cubicBezTo>
                    <a:cubicBezTo>
                      <a:pt x="108817" y="591060"/>
                      <a:pt x="12244" y="605082"/>
                      <a:pt x="1396" y="610109"/>
                    </a:cubicBezTo>
                    <a:cubicBezTo>
                      <a:pt x="-9452" y="615136"/>
                      <a:pt x="45846" y="616988"/>
                      <a:pt x="64896" y="594234"/>
                    </a:cubicBezTo>
                    <a:cubicBezTo>
                      <a:pt x="83946" y="571480"/>
                      <a:pt x="102202" y="518034"/>
                      <a:pt x="115696" y="473584"/>
                    </a:cubicBezTo>
                    <a:cubicBezTo>
                      <a:pt x="129190" y="429134"/>
                      <a:pt x="114903" y="377540"/>
                      <a:pt x="145859" y="327534"/>
                    </a:cubicBezTo>
                    <a:cubicBezTo>
                      <a:pt x="176815" y="277528"/>
                      <a:pt x="255926" y="222495"/>
                      <a:pt x="301434" y="173547"/>
                    </a:cubicBezTo>
                    <a:cubicBezTo>
                      <a:pt x="346942" y="124599"/>
                      <a:pt x="443250" y="-9280"/>
                      <a:pt x="426846" y="5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FD320384-9EE0-44D5-9C60-73A8BDEA89E2}"/>
                  </a:ext>
                </a:extLst>
              </p:cNvPr>
              <p:cNvSpPr/>
              <p:nvPr/>
            </p:nvSpPr>
            <p:spPr>
              <a:xfrm>
                <a:off x="1822560" y="1876028"/>
                <a:ext cx="353913" cy="244095"/>
              </a:xfrm>
              <a:custGeom>
                <a:avLst/>
                <a:gdLst>
                  <a:gd name="connsiteX0" fmla="*/ 353903 w 353913"/>
                  <a:gd name="connsiteY0" fmla="*/ 397 h 244095"/>
                  <a:gd name="connsiteX1" fmla="*/ 123715 w 353913"/>
                  <a:gd name="connsiteY1" fmla="*/ 55960 h 244095"/>
                  <a:gd name="connsiteX2" fmla="*/ 1478 w 353913"/>
                  <a:gd name="connsiteY2" fmla="*/ 243285 h 244095"/>
                  <a:gd name="connsiteX3" fmla="*/ 58628 w 353913"/>
                  <a:gd name="connsiteY3" fmla="*/ 121047 h 244095"/>
                  <a:gd name="connsiteX4" fmla="*/ 98315 w 353913"/>
                  <a:gd name="connsiteY4" fmla="*/ 51197 h 244095"/>
                  <a:gd name="connsiteX5" fmla="*/ 77678 w 353913"/>
                  <a:gd name="connsiteY5" fmla="*/ 87710 h 244095"/>
                  <a:gd name="connsiteX6" fmla="*/ 133240 w 353913"/>
                  <a:gd name="connsiteY6" fmla="*/ 33735 h 244095"/>
                  <a:gd name="connsiteX7" fmla="*/ 353903 w 353913"/>
                  <a:gd name="connsiteY7" fmla="*/ 397 h 24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913" h="244095">
                    <a:moveTo>
                      <a:pt x="353903" y="397"/>
                    </a:moveTo>
                    <a:cubicBezTo>
                      <a:pt x="352316" y="4101"/>
                      <a:pt x="182452" y="15479"/>
                      <a:pt x="123715" y="55960"/>
                    </a:cubicBezTo>
                    <a:cubicBezTo>
                      <a:pt x="64978" y="96441"/>
                      <a:pt x="12326" y="232437"/>
                      <a:pt x="1478" y="243285"/>
                    </a:cubicBezTo>
                    <a:cubicBezTo>
                      <a:pt x="-9370" y="254133"/>
                      <a:pt x="42489" y="153062"/>
                      <a:pt x="58628" y="121047"/>
                    </a:cubicBezTo>
                    <a:cubicBezTo>
                      <a:pt x="74767" y="89032"/>
                      <a:pt x="95140" y="56753"/>
                      <a:pt x="98315" y="51197"/>
                    </a:cubicBezTo>
                    <a:cubicBezTo>
                      <a:pt x="101490" y="45641"/>
                      <a:pt x="71857" y="90620"/>
                      <a:pt x="77678" y="87710"/>
                    </a:cubicBezTo>
                    <a:cubicBezTo>
                      <a:pt x="83499" y="84800"/>
                      <a:pt x="94876" y="47758"/>
                      <a:pt x="133240" y="33735"/>
                    </a:cubicBezTo>
                    <a:cubicBezTo>
                      <a:pt x="171604" y="19712"/>
                      <a:pt x="355490" y="-3307"/>
                      <a:pt x="353903" y="39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フリーフォーム: 図形 257">
                <a:extLst>
                  <a:ext uri="{FF2B5EF4-FFF2-40B4-BE49-F238E27FC236}">
                    <a16:creationId xmlns:a16="http://schemas.microsoft.com/office/drawing/2014/main" id="{C1EB3106-DF83-4E7C-AA36-842CB40ECE99}"/>
                  </a:ext>
                </a:extLst>
              </p:cNvPr>
              <p:cNvSpPr/>
              <p:nvPr/>
            </p:nvSpPr>
            <p:spPr>
              <a:xfrm>
                <a:off x="1781717" y="2144124"/>
                <a:ext cx="90037" cy="352180"/>
              </a:xfrm>
              <a:custGeom>
                <a:avLst/>
                <a:gdLst>
                  <a:gd name="connsiteX0" fmla="*/ 89946 w 90037"/>
                  <a:gd name="connsiteY0" fmla="*/ 589 h 352180"/>
                  <a:gd name="connsiteX1" fmla="*/ 23271 w 90037"/>
                  <a:gd name="connsiteY1" fmla="*/ 197439 h 352180"/>
                  <a:gd name="connsiteX2" fmla="*/ 75658 w 90037"/>
                  <a:gd name="connsiteY2" fmla="*/ 348251 h 352180"/>
                  <a:gd name="connsiteX3" fmla="*/ 56608 w 90037"/>
                  <a:gd name="connsiteY3" fmla="*/ 299039 h 352180"/>
                  <a:gd name="connsiteX4" fmla="*/ 4221 w 90037"/>
                  <a:gd name="connsiteY4" fmla="*/ 202201 h 352180"/>
                  <a:gd name="connsiteX5" fmla="*/ 5808 w 90037"/>
                  <a:gd name="connsiteY5" fmla="*/ 226014 h 352180"/>
                  <a:gd name="connsiteX6" fmla="*/ 2633 w 90037"/>
                  <a:gd name="connsiteY6" fmla="*/ 170451 h 352180"/>
                  <a:gd name="connsiteX7" fmla="*/ 5808 w 90037"/>
                  <a:gd name="connsiteY7" fmla="*/ 137114 h 352180"/>
                  <a:gd name="connsiteX8" fmla="*/ 89946 w 90037"/>
                  <a:gd name="connsiteY8" fmla="*/ 589 h 35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037" h="352180">
                    <a:moveTo>
                      <a:pt x="89946" y="589"/>
                    </a:moveTo>
                    <a:cubicBezTo>
                      <a:pt x="92856" y="10643"/>
                      <a:pt x="25652" y="139495"/>
                      <a:pt x="23271" y="197439"/>
                    </a:cubicBezTo>
                    <a:cubicBezTo>
                      <a:pt x="20890" y="255383"/>
                      <a:pt x="70102" y="331318"/>
                      <a:pt x="75658" y="348251"/>
                    </a:cubicBezTo>
                    <a:cubicBezTo>
                      <a:pt x="81214" y="365184"/>
                      <a:pt x="68514" y="323381"/>
                      <a:pt x="56608" y="299039"/>
                    </a:cubicBezTo>
                    <a:cubicBezTo>
                      <a:pt x="44702" y="274697"/>
                      <a:pt x="12688" y="214372"/>
                      <a:pt x="4221" y="202201"/>
                    </a:cubicBezTo>
                    <a:cubicBezTo>
                      <a:pt x="-4246" y="190030"/>
                      <a:pt x="6073" y="231306"/>
                      <a:pt x="5808" y="226014"/>
                    </a:cubicBezTo>
                    <a:cubicBezTo>
                      <a:pt x="5543" y="220722"/>
                      <a:pt x="2633" y="185268"/>
                      <a:pt x="2633" y="170451"/>
                    </a:cubicBezTo>
                    <a:cubicBezTo>
                      <a:pt x="2633" y="155634"/>
                      <a:pt x="-5040" y="162249"/>
                      <a:pt x="5808" y="137114"/>
                    </a:cubicBezTo>
                    <a:cubicBezTo>
                      <a:pt x="16656" y="111979"/>
                      <a:pt x="87036" y="-9465"/>
                      <a:pt x="89946" y="58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2E0E416F-D19F-4A38-8DB4-40215E555957}"/>
                  </a:ext>
                </a:extLst>
              </p:cNvPr>
              <p:cNvSpPr/>
              <p:nvPr/>
            </p:nvSpPr>
            <p:spPr>
              <a:xfrm>
                <a:off x="2068583" y="2190240"/>
                <a:ext cx="122550" cy="316828"/>
              </a:xfrm>
              <a:custGeom>
                <a:avLst/>
                <a:gdLst>
                  <a:gd name="connsiteX0" fmla="*/ 106292 w 122550"/>
                  <a:gd name="connsiteY0" fmla="*/ 316423 h 316828"/>
                  <a:gd name="connsiteX1" fmla="*/ 3105 w 122550"/>
                  <a:gd name="connsiteY1" fmla="*/ 233873 h 316828"/>
                  <a:gd name="connsiteX2" fmla="*/ 33267 w 122550"/>
                  <a:gd name="connsiteY2" fmla="*/ 168785 h 316828"/>
                  <a:gd name="connsiteX3" fmla="*/ 98355 w 122550"/>
                  <a:gd name="connsiteY3" fmla="*/ 79885 h 316828"/>
                  <a:gd name="connsiteX4" fmla="*/ 58667 w 122550"/>
                  <a:gd name="connsiteY4" fmla="*/ 11623 h 316828"/>
                  <a:gd name="connsiteX5" fmla="*/ 47555 w 122550"/>
                  <a:gd name="connsiteY5" fmla="*/ 6860 h 316828"/>
                  <a:gd name="connsiteX6" fmla="*/ 118992 w 122550"/>
                  <a:gd name="connsiteY6" fmla="*/ 81473 h 316828"/>
                  <a:gd name="connsiteX7" fmla="*/ 103117 w 122550"/>
                  <a:gd name="connsiteY7" fmla="*/ 122748 h 316828"/>
                  <a:gd name="connsiteX8" fmla="*/ 28505 w 122550"/>
                  <a:gd name="connsiteY8" fmla="*/ 197360 h 316828"/>
                  <a:gd name="connsiteX9" fmla="*/ 106292 w 122550"/>
                  <a:gd name="connsiteY9" fmla="*/ 316423 h 31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550" h="316828">
                    <a:moveTo>
                      <a:pt x="106292" y="316423"/>
                    </a:moveTo>
                    <a:cubicBezTo>
                      <a:pt x="102059" y="322508"/>
                      <a:pt x="15276" y="258479"/>
                      <a:pt x="3105" y="233873"/>
                    </a:cubicBezTo>
                    <a:cubicBezTo>
                      <a:pt x="-9066" y="209267"/>
                      <a:pt x="17392" y="194450"/>
                      <a:pt x="33267" y="168785"/>
                    </a:cubicBezTo>
                    <a:cubicBezTo>
                      <a:pt x="49142" y="143120"/>
                      <a:pt x="94122" y="106079"/>
                      <a:pt x="98355" y="79885"/>
                    </a:cubicBezTo>
                    <a:cubicBezTo>
                      <a:pt x="102588" y="53691"/>
                      <a:pt x="67134" y="23794"/>
                      <a:pt x="58667" y="11623"/>
                    </a:cubicBezTo>
                    <a:cubicBezTo>
                      <a:pt x="50200" y="-548"/>
                      <a:pt x="37501" y="-4782"/>
                      <a:pt x="47555" y="6860"/>
                    </a:cubicBezTo>
                    <a:cubicBezTo>
                      <a:pt x="57609" y="18502"/>
                      <a:pt x="109732" y="62158"/>
                      <a:pt x="118992" y="81473"/>
                    </a:cubicBezTo>
                    <a:cubicBezTo>
                      <a:pt x="128252" y="100788"/>
                      <a:pt x="118198" y="103433"/>
                      <a:pt x="103117" y="122748"/>
                    </a:cubicBezTo>
                    <a:cubicBezTo>
                      <a:pt x="88036" y="142062"/>
                      <a:pt x="28769" y="162964"/>
                      <a:pt x="28505" y="197360"/>
                    </a:cubicBezTo>
                    <a:cubicBezTo>
                      <a:pt x="28241" y="231756"/>
                      <a:pt x="110525" y="310338"/>
                      <a:pt x="106292" y="316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A79DA73C-C4C0-4B3A-A78F-509B5CA5BFD5}"/>
                  </a:ext>
                </a:extLst>
              </p:cNvPr>
              <p:cNvSpPr/>
              <p:nvPr/>
            </p:nvSpPr>
            <p:spPr>
              <a:xfrm>
                <a:off x="1566439" y="1685591"/>
                <a:ext cx="223921" cy="850345"/>
              </a:xfrm>
              <a:custGeom>
                <a:avLst/>
                <a:gdLst>
                  <a:gd name="connsiteX0" fmla="*/ 111549 w 223921"/>
                  <a:gd name="connsiteY0" fmla="*/ 334 h 850345"/>
                  <a:gd name="connsiteX1" fmla="*/ 38524 w 223921"/>
                  <a:gd name="connsiteY1" fmla="*/ 170197 h 850345"/>
                  <a:gd name="connsiteX2" fmla="*/ 38524 w 223921"/>
                  <a:gd name="connsiteY2" fmla="*/ 306722 h 850345"/>
                  <a:gd name="connsiteX3" fmla="*/ 44874 w 223921"/>
                  <a:gd name="connsiteY3" fmla="*/ 525797 h 850345"/>
                  <a:gd name="connsiteX4" fmla="*/ 32174 w 223921"/>
                  <a:gd name="connsiteY4" fmla="*/ 584534 h 850345"/>
                  <a:gd name="connsiteX5" fmla="*/ 65511 w 223921"/>
                  <a:gd name="connsiteY5" fmla="*/ 676609 h 850345"/>
                  <a:gd name="connsiteX6" fmla="*/ 222674 w 223921"/>
                  <a:gd name="connsiteY6" fmla="*/ 848059 h 850345"/>
                  <a:gd name="connsiteX7" fmla="*/ 143299 w 223921"/>
                  <a:gd name="connsiteY7" fmla="*/ 779797 h 850345"/>
                  <a:gd name="connsiteX8" fmla="*/ 46461 w 223921"/>
                  <a:gd name="connsiteY8" fmla="*/ 678197 h 850345"/>
                  <a:gd name="connsiteX9" fmla="*/ 68686 w 223921"/>
                  <a:gd name="connsiteY9" fmla="*/ 509922 h 850345"/>
                  <a:gd name="connsiteX10" fmla="*/ 424 w 223921"/>
                  <a:gd name="connsiteY10" fmla="*/ 216234 h 850345"/>
                  <a:gd name="connsiteX11" fmla="*/ 111549 w 223921"/>
                  <a:gd name="connsiteY11" fmla="*/ 334 h 85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921" h="850345">
                    <a:moveTo>
                      <a:pt x="111549" y="334"/>
                    </a:moveTo>
                    <a:cubicBezTo>
                      <a:pt x="117899" y="-7339"/>
                      <a:pt x="50695" y="119132"/>
                      <a:pt x="38524" y="170197"/>
                    </a:cubicBezTo>
                    <a:cubicBezTo>
                      <a:pt x="26353" y="221262"/>
                      <a:pt x="37466" y="247455"/>
                      <a:pt x="38524" y="306722"/>
                    </a:cubicBezTo>
                    <a:cubicBezTo>
                      <a:pt x="39582" y="365989"/>
                      <a:pt x="45932" y="479495"/>
                      <a:pt x="44874" y="525797"/>
                    </a:cubicBezTo>
                    <a:cubicBezTo>
                      <a:pt x="43816" y="572099"/>
                      <a:pt x="28735" y="559399"/>
                      <a:pt x="32174" y="584534"/>
                    </a:cubicBezTo>
                    <a:cubicBezTo>
                      <a:pt x="35613" y="609669"/>
                      <a:pt x="33761" y="632688"/>
                      <a:pt x="65511" y="676609"/>
                    </a:cubicBezTo>
                    <a:cubicBezTo>
                      <a:pt x="97261" y="720530"/>
                      <a:pt x="209709" y="830861"/>
                      <a:pt x="222674" y="848059"/>
                    </a:cubicBezTo>
                    <a:cubicBezTo>
                      <a:pt x="235639" y="865257"/>
                      <a:pt x="143299" y="779797"/>
                      <a:pt x="143299" y="779797"/>
                    </a:cubicBezTo>
                    <a:cubicBezTo>
                      <a:pt x="113930" y="751487"/>
                      <a:pt x="58896" y="723176"/>
                      <a:pt x="46461" y="678197"/>
                    </a:cubicBezTo>
                    <a:cubicBezTo>
                      <a:pt x="34025" y="633218"/>
                      <a:pt x="76359" y="586916"/>
                      <a:pt x="68686" y="509922"/>
                    </a:cubicBezTo>
                    <a:cubicBezTo>
                      <a:pt x="61013" y="432928"/>
                      <a:pt x="-5926" y="299049"/>
                      <a:pt x="424" y="216234"/>
                    </a:cubicBezTo>
                    <a:cubicBezTo>
                      <a:pt x="6774" y="133419"/>
                      <a:pt x="105199" y="8007"/>
                      <a:pt x="111549" y="3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CA3B19F3-6128-42D3-BAE3-C8BD5671301C}"/>
                  </a:ext>
                </a:extLst>
              </p:cNvPr>
              <p:cNvSpPr/>
              <p:nvPr/>
            </p:nvSpPr>
            <p:spPr>
              <a:xfrm>
                <a:off x="1783772" y="2128340"/>
                <a:ext cx="78368" cy="363408"/>
              </a:xfrm>
              <a:custGeom>
                <a:avLst/>
                <a:gdLst>
                  <a:gd name="connsiteX0" fmla="*/ 78366 w 78368"/>
                  <a:gd name="connsiteY0" fmla="*/ 498 h 363408"/>
                  <a:gd name="connsiteX1" fmla="*/ 3753 w 78368"/>
                  <a:gd name="connsiteY1" fmla="*/ 165598 h 363408"/>
                  <a:gd name="connsiteX2" fmla="*/ 46616 w 78368"/>
                  <a:gd name="connsiteY2" fmla="*/ 354510 h 363408"/>
                  <a:gd name="connsiteX3" fmla="*/ 35503 w 78368"/>
                  <a:gd name="connsiteY3" fmla="*/ 321173 h 363408"/>
                  <a:gd name="connsiteX4" fmla="*/ 578 w 78368"/>
                  <a:gd name="connsiteY4" fmla="*/ 219573 h 363408"/>
                  <a:gd name="connsiteX5" fmla="*/ 78366 w 78368"/>
                  <a:gd name="connsiteY5" fmla="*/ 498 h 36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368" h="363408">
                    <a:moveTo>
                      <a:pt x="78366" y="498"/>
                    </a:moveTo>
                    <a:cubicBezTo>
                      <a:pt x="78895" y="-8498"/>
                      <a:pt x="9045" y="106596"/>
                      <a:pt x="3753" y="165598"/>
                    </a:cubicBezTo>
                    <a:cubicBezTo>
                      <a:pt x="-1539" y="224600"/>
                      <a:pt x="41324" y="328581"/>
                      <a:pt x="46616" y="354510"/>
                    </a:cubicBezTo>
                    <a:cubicBezTo>
                      <a:pt x="51908" y="380439"/>
                      <a:pt x="43176" y="343663"/>
                      <a:pt x="35503" y="321173"/>
                    </a:cubicBezTo>
                    <a:cubicBezTo>
                      <a:pt x="27830" y="298684"/>
                      <a:pt x="-4714" y="267198"/>
                      <a:pt x="578" y="219573"/>
                    </a:cubicBezTo>
                    <a:cubicBezTo>
                      <a:pt x="5870" y="171948"/>
                      <a:pt x="77837" y="9494"/>
                      <a:pt x="78366" y="49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フリーフォーム: 図形 261">
                <a:extLst>
                  <a:ext uri="{FF2B5EF4-FFF2-40B4-BE49-F238E27FC236}">
                    <a16:creationId xmlns:a16="http://schemas.microsoft.com/office/drawing/2014/main" id="{273FD2E4-6C91-442F-8D0F-FD61C3DD035D}"/>
                  </a:ext>
                </a:extLst>
              </p:cNvPr>
              <p:cNvSpPr/>
              <p:nvPr/>
            </p:nvSpPr>
            <p:spPr>
              <a:xfrm>
                <a:off x="1855760" y="2092323"/>
                <a:ext cx="228637" cy="142911"/>
              </a:xfrm>
              <a:custGeom>
                <a:avLst/>
                <a:gdLst>
                  <a:gd name="connsiteX0" fmla="*/ 228628 w 228637"/>
                  <a:gd name="connsiteY0" fmla="*/ 2 h 142911"/>
                  <a:gd name="connsiteX1" fmla="*/ 101628 w 228637"/>
                  <a:gd name="connsiteY1" fmla="*/ 106365 h 142911"/>
                  <a:gd name="connsiteX2" fmla="*/ 28 w 228637"/>
                  <a:gd name="connsiteY2" fmla="*/ 131765 h 142911"/>
                  <a:gd name="connsiteX3" fmla="*/ 111153 w 228637"/>
                  <a:gd name="connsiteY3" fmla="*/ 128590 h 142911"/>
                  <a:gd name="connsiteX4" fmla="*/ 123853 w 228637"/>
                  <a:gd name="connsiteY4" fmla="*/ 142877 h 142911"/>
                  <a:gd name="connsiteX5" fmla="*/ 107978 w 228637"/>
                  <a:gd name="connsiteY5" fmla="*/ 123827 h 142911"/>
                  <a:gd name="connsiteX6" fmla="*/ 95278 w 228637"/>
                  <a:gd name="connsiteY6" fmla="*/ 109540 h 142911"/>
                  <a:gd name="connsiteX7" fmla="*/ 228628 w 228637"/>
                  <a:gd name="connsiteY7" fmla="*/ 2 h 14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37" h="142911">
                    <a:moveTo>
                      <a:pt x="228628" y="2"/>
                    </a:moveTo>
                    <a:cubicBezTo>
                      <a:pt x="229686" y="-527"/>
                      <a:pt x="139728" y="84405"/>
                      <a:pt x="101628" y="106365"/>
                    </a:cubicBezTo>
                    <a:cubicBezTo>
                      <a:pt x="63528" y="128325"/>
                      <a:pt x="-1559" y="128061"/>
                      <a:pt x="28" y="131765"/>
                    </a:cubicBezTo>
                    <a:cubicBezTo>
                      <a:pt x="1615" y="135469"/>
                      <a:pt x="90515" y="126738"/>
                      <a:pt x="111153" y="128590"/>
                    </a:cubicBezTo>
                    <a:cubicBezTo>
                      <a:pt x="131790" y="130442"/>
                      <a:pt x="124382" y="143671"/>
                      <a:pt x="123853" y="142877"/>
                    </a:cubicBezTo>
                    <a:cubicBezTo>
                      <a:pt x="123324" y="142083"/>
                      <a:pt x="112740" y="129383"/>
                      <a:pt x="107978" y="123827"/>
                    </a:cubicBezTo>
                    <a:cubicBezTo>
                      <a:pt x="103216" y="118271"/>
                      <a:pt x="80990" y="125680"/>
                      <a:pt x="95278" y="109540"/>
                    </a:cubicBezTo>
                    <a:cubicBezTo>
                      <a:pt x="109565" y="93401"/>
                      <a:pt x="227570" y="531"/>
                      <a:pt x="228628" y="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フリーフォーム: 図形 262">
                <a:extLst>
                  <a:ext uri="{FF2B5EF4-FFF2-40B4-BE49-F238E27FC236}">
                    <a16:creationId xmlns:a16="http://schemas.microsoft.com/office/drawing/2014/main" id="{21938F10-792B-46B4-A143-44C9983D65A5}"/>
                  </a:ext>
                </a:extLst>
              </p:cNvPr>
              <p:cNvSpPr/>
              <p:nvPr/>
            </p:nvSpPr>
            <p:spPr>
              <a:xfrm>
                <a:off x="2258053" y="1715297"/>
                <a:ext cx="194644" cy="480840"/>
              </a:xfrm>
              <a:custGeom>
                <a:avLst/>
                <a:gdLst>
                  <a:gd name="connsiteX0" fmla="*/ 194635 w 194644"/>
                  <a:gd name="connsiteY0" fmla="*/ 791 h 480840"/>
                  <a:gd name="connsiteX1" fmla="*/ 72397 w 194644"/>
                  <a:gd name="connsiteY1" fmla="*/ 308766 h 480840"/>
                  <a:gd name="connsiteX2" fmla="*/ 960 w 194644"/>
                  <a:gd name="connsiteY2" fmla="*/ 480216 h 480840"/>
                  <a:gd name="connsiteX3" fmla="*/ 34297 w 194644"/>
                  <a:gd name="connsiteY3" fmla="*/ 361153 h 480840"/>
                  <a:gd name="connsiteX4" fmla="*/ 78747 w 194644"/>
                  <a:gd name="connsiteY4" fmla="*/ 223041 h 480840"/>
                  <a:gd name="connsiteX5" fmla="*/ 194635 w 194644"/>
                  <a:gd name="connsiteY5" fmla="*/ 791 h 48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644" h="480840">
                    <a:moveTo>
                      <a:pt x="194635" y="791"/>
                    </a:moveTo>
                    <a:cubicBezTo>
                      <a:pt x="193577" y="15078"/>
                      <a:pt x="104676" y="228862"/>
                      <a:pt x="72397" y="308766"/>
                    </a:cubicBezTo>
                    <a:cubicBezTo>
                      <a:pt x="40118" y="388670"/>
                      <a:pt x="7310" y="471485"/>
                      <a:pt x="960" y="480216"/>
                    </a:cubicBezTo>
                    <a:cubicBezTo>
                      <a:pt x="-5390" y="488947"/>
                      <a:pt x="21333" y="404015"/>
                      <a:pt x="34297" y="361153"/>
                    </a:cubicBezTo>
                    <a:cubicBezTo>
                      <a:pt x="47261" y="318291"/>
                      <a:pt x="52553" y="276487"/>
                      <a:pt x="78747" y="223041"/>
                    </a:cubicBezTo>
                    <a:cubicBezTo>
                      <a:pt x="104941" y="169595"/>
                      <a:pt x="195693" y="-13496"/>
                      <a:pt x="194635" y="79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フリーフォーム: 図形 263">
                <a:extLst>
                  <a:ext uri="{FF2B5EF4-FFF2-40B4-BE49-F238E27FC236}">
                    <a16:creationId xmlns:a16="http://schemas.microsoft.com/office/drawing/2014/main" id="{85D307CA-6C9F-4E15-B73D-12904D5C8567}"/>
                  </a:ext>
                </a:extLst>
              </p:cNvPr>
              <p:cNvSpPr/>
              <p:nvPr/>
            </p:nvSpPr>
            <p:spPr>
              <a:xfrm>
                <a:off x="2204168" y="1973237"/>
                <a:ext cx="172322" cy="455929"/>
              </a:xfrm>
              <a:custGeom>
                <a:avLst/>
                <a:gdLst>
                  <a:gd name="connsiteX0" fmla="*/ 172320 w 172322"/>
                  <a:gd name="connsiteY0" fmla="*/ 26 h 455929"/>
                  <a:gd name="connsiteX1" fmla="*/ 56432 w 172322"/>
                  <a:gd name="connsiteY1" fmla="*/ 219101 h 455929"/>
                  <a:gd name="connsiteX2" fmla="*/ 45320 w 172322"/>
                  <a:gd name="connsiteY2" fmla="*/ 414363 h 455929"/>
                  <a:gd name="connsiteX3" fmla="*/ 26270 w 172322"/>
                  <a:gd name="connsiteY3" fmla="*/ 273076 h 455929"/>
                  <a:gd name="connsiteX4" fmla="*/ 2457 w 172322"/>
                  <a:gd name="connsiteY4" fmla="*/ 455638 h 455929"/>
                  <a:gd name="connsiteX5" fmla="*/ 7220 w 172322"/>
                  <a:gd name="connsiteY5" fmla="*/ 312763 h 455929"/>
                  <a:gd name="connsiteX6" fmla="*/ 59607 w 172322"/>
                  <a:gd name="connsiteY6" fmla="*/ 204813 h 455929"/>
                  <a:gd name="connsiteX7" fmla="*/ 172320 w 172322"/>
                  <a:gd name="connsiteY7" fmla="*/ 26 h 45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22" h="455929">
                    <a:moveTo>
                      <a:pt x="172320" y="26"/>
                    </a:moveTo>
                    <a:cubicBezTo>
                      <a:pt x="171791" y="2407"/>
                      <a:pt x="77599" y="150045"/>
                      <a:pt x="56432" y="219101"/>
                    </a:cubicBezTo>
                    <a:cubicBezTo>
                      <a:pt x="35265" y="288157"/>
                      <a:pt x="50347" y="405367"/>
                      <a:pt x="45320" y="414363"/>
                    </a:cubicBezTo>
                    <a:cubicBezTo>
                      <a:pt x="40293" y="423359"/>
                      <a:pt x="33414" y="266197"/>
                      <a:pt x="26270" y="273076"/>
                    </a:cubicBezTo>
                    <a:cubicBezTo>
                      <a:pt x="19126" y="279955"/>
                      <a:pt x="5632" y="449023"/>
                      <a:pt x="2457" y="455638"/>
                    </a:cubicBezTo>
                    <a:cubicBezTo>
                      <a:pt x="-718" y="462253"/>
                      <a:pt x="-2305" y="354567"/>
                      <a:pt x="7220" y="312763"/>
                    </a:cubicBezTo>
                    <a:cubicBezTo>
                      <a:pt x="16745" y="270959"/>
                      <a:pt x="32355" y="252967"/>
                      <a:pt x="59607" y="204813"/>
                    </a:cubicBezTo>
                    <a:cubicBezTo>
                      <a:pt x="86859" y="156659"/>
                      <a:pt x="172849" y="-2355"/>
                      <a:pt x="172320" y="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フリーフォーム: 図形 264">
                <a:extLst>
                  <a:ext uri="{FF2B5EF4-FFF2-40B4-BE49-F238E27FC236}">
                    <a16:creationId xmlns:a16="http://schemas.microsoft.com/office/drawing/2014/main" id="{E11902AE-8555-43FA-8368-DFEF1E6D2905}"/>
                  </a:ext>
                </a:extLst>
              </p:cNvPr>
              <p:cNvSpPr/>
              <p:nvPr/>
            </p:nvSpPr>
            <p:spPr>
              <a:xfrm>
                <a:off x="1703145" y="1779588"/>
                <a:ext cx="454268" cy="60108"/>
              </a:xfrm>
              <a:custGeom>
                <a:avLst/>
                <a:gdLst>
                  <a:gd name="connsiteX0" fmla="*/ 454268 w 454268"/>
                  <a:gd name="connsiteY0" fmla="*/ 0 h 60108"/>
                  <a:gd name="connsiteX1" fmla="*/ 262180 w 454268"/>
                  <a:gd name="connsiteY1" fmla="*/ 52387 h 60108"/>
                  <a:gd name="connsiteX2" fmla="*/ 136768 w 454268"/>
                  <a:gd name="connsiteY2" fmla="*/ 55562 h 60108"/>
                  <a:gd name="connsiteX3" fmla="*/ 3418 w 454268"/>
                  <a:gd name="connsiteY3" fmla="*/ 57150 h 60108"/>
                  <a:gd name="connsiteX4" fmla="*/ 284405 w 454268"/>
                  <a:gd name="connsiteY4" fmla="*/ 12700 h 60108"/>
                  <a:gd name="connsiteX5" fmla="*/ 117718 w 454268"/>
                  <a:gd name="connsiteY5" fmla="*/ 42862 h 60108"/>
                  <a:gd name="connsiteX6" fmla="*/ 454268 w 454268"/>
                  <a:gd name="connsiteY6" fmla="*/ 0 h 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268" h="60108">
                    <a:moveTo>
                      <a:pt x="454268" y="0"/>
                    </a:moveTo>
                    <a:cubicBezTo>
                      <a:pt x="384682" y="21563"/>
                      <a:pt x="315097" y="43127"/>
                      <a:pt x="262180" y="52387"/>
                    </a:cubicBezTo>
                    <a:cubicBezTo>
                      <a:pt x="209263" y="61647"/>
                      <a:pt x="136768" y="55562"/>
                      <a:pt x="136768" y="55562"/>
                    </a:cubicBezTo>
                    <a:cubicBezTo>
                      <a:pt x="93641" y="56356"/>
                      <a:pt x="-21188" y="64294"/>
                      <a:pt x="3418" y="57150"/>
                    </a:cubicBezTo>
                    <a:cubicBezTo>
                      <a:pt x="28024" y="50006"/>
                      <a:pt x="265355" y="15081"/>
                      <a:pt x="284405" y="12700"/>
                    </a:cubicBezTo>
                    <a:cubicBezTo>
                      <a:pt x="303455" y="10319"/>
                      <a:pt x="89937" y="41010"/>
                      <a:pt x="117718" y="42862"/>
                    </a:cubicBezTo>
                    <a:lnTo>
                      <a:pt x="454268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フリーフォーム: 図形 265">
                <a:extLst>
                  <a:ext uri="{FF2B5EF4-FFF2-40B4-BE49-F238E27FC236}">
                    <a16:creationId xmlns:a16="http://schemas.microsoft.com/office/drawing/2014/main" id="{794AB001-65FF-4F94-9C5F-14EB09407171}"/>
                  </a:ext>
                </a:extLst>
              </p:cNvPr>
              <p:cNvSpPr/>
              <p:nvPr/>
            </p:nvSpPr>
            <p:spPr>
              <a:xfrm>
                <a:off x="1626906" y="1444515"/>
                <a:ext cx="153363" cy="308043"/>
              </a:xfrm>
              <a:custGeom>
                <a:avLst/>
                <a:gdLst>
                  <a:gd name="connsiteX0" fmla="*/ 152682 w 153363"/>
                  <a:gd name="connsiteY0" fmla="*/ 110 h 308043"/>
                  <a:gd name="connsiteX1" fmla="*/ 70132 w 153363"/>
                  <a:gd name="connsiteY1" fmla="*/ 93773 h 308043"/>
                  <a:gd name="connsiteX2" fmla="*/ 282 w 153363"/>
                  <a:gd name="connsiteY2" fmla="*/ 306498 h 308043"/>
                  <a:gd name="connsiteX3" fmla="*/ 47907 w 153363"/>
                  <a:gd name="connsiteY3" fmla="*/ 185848 h 308043"/>
                  <a:gd name="connsiteX4" fmla="*/ 106644 w 153363"/>
                  <a:gd name="connsiteY4" fmla="*/ 109648 h 308043"/>
                  <a:gd name="connsiteX5" fmla="*/ 152682 w 153363"/>
                  <a:gd name="connsiteY5" fmla="*/ 110 h 3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363" h="308043">
                    <a:moveTo>
                      <a:pt x="152682" y="110"/>
                    </a:moveTo>
                    <a:cubicBezTo>
                      <a:pt x="146597" y="-2536"/>
                      <a:pt x="95532" y="42708"/>
                      <a:pt x="70132" y="93773"/>
                    </a:cubicBezTo>
                    <a:cubicBezTo>
                      <a:pt x="44732" y="144838"/>
                      <a:pt x="3986" y="291152"/>
                      <a:pt x="282" y="306498"/>
                    </a:cubicBezTo>
                    <a:cubicBezTo>
                      <a:pt x="-3422" y="321844"/>
                      <a:pt x="30180" y="218656"/>
                      <a:pt x="47907" y="185848"/>
                    </a:cubicBezTo>
                    <a:cubicBezTo>
                      <a:pt x="65634" y="153040"/>
                      <a:pt x="90769" y="138223"/>
                      <a:pt x="106644" y="109648"/>
                    </a:cubicBezTo>
                    <a:cubicBezTo>
                      <a:pt x="122519" y="81073"/>
                      <a:pt x="158767" y="2756"/>
                      <a:pt x="152682" y="11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フリーフォーム: 図形 266">
                <a:extLst>
                  <a:ext uri="{FF2B5EF4-FFF2-40B4-BE49-F238E27FC236}">
                    <a16:creationId xmlns:a16="http://schemas.microsoft.com/office/drawing/2014/main" id="{4C717C36-56C9-4045-B256-2EDAA2AD7236}"/>
                  </a:ext>
                </a:extLst>
              </p:cNvPr>
              <p:cNvSpPr/>
              <p:nvPr/>
            </p:nvSpPr>
            <p:spPr>
              <a:xfrm>
                <a:off x="1720079" y="2233510"/>
                <a:ext cx="516972" cy="417891"/>
              </a:xfrm>
              <a:custGeom>
                <a:avLst/>
                <a:gdLst>
                  <a:gd name="connsiteX0" fmla="*/ 8709 w 516972"/>
                  <a:gd name="connsiteY0" fmla="*/ 158853 h 417891"/>
                  <a:gd name="connsiteX1" fmla="*/ 199209 w 516972"/>
                  <a:gd name="connsiteY1" fmla="*/ 289028 h 417891"/>
                  <a:gd name="connsiteX2" fmla="*/ 335734 w 516972"/>
                  <a:gd name="connsiteY2" fmla="*/ 150915 h 417891"/>
                  <a:gd name="connsiteX3" fmla="*/ 343671 w 516972"/>
                  <a:gd name="connsiteY3" fmla="*/ 236640 h 417891"/>
                  <a:gd name="connsiteX4" fmla="*/ 416696 w 516972"/>
                  <a:gd name="connsiteY4" fmla="*/ 268390 h 417891"/>
                  <a:gd name="connsiteX5" fmla="*/ 516709 w 516972"/>
                  <a:gd name="connsiteY5" fmla="*/ 103 h 417891"/>
                  <a:gd name="connsiteX6" fmla="*/ 443684 w 516972"/>
                  <a:gd name="connsiteY6" fmla="*/ 238228 h 417891"/>
                  <a:gd name="connsiteX7" fmla="*/ 377009 w 516972"/>
                  <a:gd name="connsiteY7" fmla="*/ 384278 h 417891"/>
                  <a:gd name="connsiteX8" fmla="*/ 350021 w 516972"/>
                  <a:gd name="connsiteY8" fmla="*/ 365228 h 417891"/>
                  <a:gd name="connsiteX9" fmla="*/ 330971 w 516972"/>
                  <a:gd name="connsiteY9" fmla="*/ 368403 h 417891"/>
                  <a:gd name="connsiteX10" fmla="*/ 337321 w 516972"/>
                  <a:gd name="connsiteY10" fmla="*/ 360465 h 417891"/>
                  <a:gd name="connsiteX11" fmla="*/ 129359 w 516972"/>
                  <a:gd name="connsiteY11" fmla="*/ 335065 h 417891"/>
                  <a:gd name="connsiteX12" fmla="*/ 284934 w 516972"/>
                  <a:gd name="connsiteY12" fmla="*/ 417615 h 417891"/>
                  <a:gd name="connsiteX13" fmla="*/ 188096 w 516972"/>
                  <a:gd name="connsiteY13" fmla="*/ 355703 h 417891"/>
                  <a:gd name="connsiteX14" fmla="*/ 45221 w 516972"/>
                  <a:gd name="connsiteY14" fmla="*/ 200128 h 417891"/>
                  <a:gd name="connsiteX15" fmla="*/ 8709 w 516972"/>
                  <a:gd name="connsiteY15" fmla="*/ 158853 h 417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972" h="417891">
                    <a:moveTo>
                      <a:pt x="8709" y="158853"/>
                    </a:moveTo>
                    <a:cubicBezTo>
                      <a:pt x="34374" y="173670"/>
                      <a:pt x="144705" y="290351"/>
                      <a:pt x="199209" y="289028"/>
                    </a:cubicBezTo>
                    <a:cubicBezTo>
                      <a:pt x="253713" y="287705"/>
                      <a:pt x="311657" y="159646"/>
                      <a:pt x="335734" y="150915"/>
                    </a:cubicBezTo>
                    <a:cubicBezTo>
                      <a:pt x="359811" y="142184"/>
                      <a:pt x="330177" y="217061"/>
                      <a:pt x="343671" y="236640"/>
                    </a:cubicBezTo>
                    <a:cubicBezTo>
                      <a:pt x="357165" y="256219"/>
                      <a:pt x="387856" y="307813"/>
                      <a:pt x="416696" y="268390"/>
                    </a:cubicBezTo>
                    <a:cubicBezTo>
                      <a:pt x="445536" y="228967"/>
                      <a:pt x="512211" y="5130"/>
                      <a:pt x="516709" y="103"/>
                    </a:cubicBezTo>
                    <a:cubicBezTo>
                      <a:pt x="521207" y="-4924"/>
                      <a:pt x="466967" y="174199"/>
                      <a:pt x="443684" y="238228"/>
                    </a:cubicBezTo>
                    <a:cubicBezTo>
                      <a:pt x="420401" y="302257"/>
                      <a:pt x="392620" y="363111"/>
                      <a:pt x="377009" y="384278"/>
                    </a:cubicBezTo>
                    <a:cubicBezTo>
                      <a:pt x="361398" y="405445"/>
                      <a:pt x="357694" y="367874"/>
                      <a:pt x="350021" y="365228"/>
                    </a:cubicBezTo>
                    <a:cubicBezTo>
                      <a:pt x="342348" y="362582"/>
                      <a:pt x="333088" y="369197"/>
                      <a:pt x="330971" y="368403"/>
                    </a:cubicBezTo>
                    <a:cubicBezTo>
                      <a:pt x="328854" y="367609"/>
                      <a:pt x="370923" y="366021"/>
                      <a:pt x="337321" y="360465"/>
                    </a:cubicBezTo>
                    <a:cubicBezTo>
                      <a:pt x="303719" y="354909"/>
                      <a:pt x="138090" y="325540"/>
                      <a:pt x="129359" y="335065"/>
                    </a:cubicBezTo>
                    <a:cubicBezTo>
                      <a:pt x="120628" y="344590"/>
                      <a:pt x="275145" y="414175"/>
                      <a:pt x="284934" y="417615"/>
                    </a:cubicBezTo>
                    <a:cubicBezTo>
                      <a:pt x="294724" y="421055"/>
                      <a:pt x="228048" y="391951"/>
                      <a:pt x="188096" y="355703"/>
                    </a:cubicBezTo>
                    <a:cubicBezTo>
                      <a:pt x="148144" y="319455"/>
                      <a:pt x="70621" y="228439"/>
                      <a:pt x="45221" y="200128"/>
                    </a:cubicBezTo>
                    <a:cubicBezTo>
                      <a:pt x="19821" y="171818"/>
                      <a:pt x="-16956" y="144036"/>
                      <a:pt x="8709" y="1588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E5E42B94-DAD4-490D-8761-CFA4188305B4}"/>
                  </a:ext>
                </a:extLst>
              </p:cNvPr>
              <p:cNvSpPr/>
              <p:nvPr/>
            </p:nvSpPr>
            <p:spPr>
              <a:xfrm>
                <a:off x="1943775" y="890014"/>
                <a:ext cx="171483" cy="232166"/>
              </a:xfrm>
              <a:custGeom>
                <a:avLst/>
                <a:gdLst>
                  <a:gd name="connsiteX0" fmla="*/ 170775 w 171483"/>
                  <a:gd name="connsiteY0" fmla="*/ 574 h 232166"/>
                  <a:gd name="connsiteX1" fmla="*/ 72350 w 171483"/>
                  <a:gd name="connsiteY1" fmla="*/ 62486 h 232166"/>
                  <a:gd name="connsiteX2" fmla="*/ 913 w 171483"/>
                  <a:gd name="connsiteY2" fmla="*/ 230761 h 232166"/>
                  <a:gd name="connsiteX3" fmla="*/ 31075 w 171483"/>
                  <a:gd name="connsiteY3" fmla="*/ 140274 h 232166"/>
                  <a:gd name="connsiteX4" fmla="*/ 18375 w 171483"/>
                  <a:gd name="connsiteY4" fmla="*/ 92649 h 232166"/>
                  <a:gd name="connsiteX5" fmla="*/ 170775 w 171483"/>
                  <a:gd name="connsiteY5" fmla="*/ 574 h 23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83" h="232166">
                    <a:moveTo>
                      <a:pt x="170775" y="574"/>
                    </a:moveTo>
                    <a:cubicBezTo>
                      <a:pt x="179771" y="-4453"/>
                      <a:pt x="100660" y="24122"/>
                      <a:pt x="72350" y="62486"/>
                    </a:cubicBezTo>
                    <a:cubicBezTo>
                      <a:pt x="44040" y="100850"/>
                      <a:pt x="7792" y="217796"/>
                      <a:pt x="913" y="230761"/>
                    </a:cubicBezTo>
                    <a:cubicBezTo>
                      <a:pt x="-5966" y="243726"/>
                      <a:pt x="28165" y="163293"/>
                      <a:pt x="31075" y="140274"/>
                    </a:cubicBezTo>
                    <a:cubicBezTo>
                      <a:pt x="33985" y="117255"/>
                      <a:pt x="-1204" y="115668"/>
                      <a:pt x="18375" y="92649"/>
                    </a:cubicBezTo>
                    <a:cubicBezTo>
                      <a:pt x="37954" y="69630"/>
                      <a:pt x="161779" y="5601"/>
                      <a:pt x="170775" y="57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0E426EB1-F59D-47CD-839A-CC09BA28DE97}"/>
                  </a:ext>
                </a:extLst>
              </p:cNvPr>
              <p:cNvSpPr/>
              <p:nvPr/>
            </p:nvSpPr>
            <p:spPr>
              <a:xfrm>
                <a:off x="1753967" y="1003225"/>
                <a:ext cx="205472" cy="460854"/>
              </a:xfrm>
              <a:custGeom>
                <a:avLst/>
                <a:gdLst>
                  <a:gd name="connsiteX0" fmla="*/ 200246 w 205472"/>
                  <a:gd name="connsiteY0" fmla="*/ 6425 h 460854"/>
                  <a:gd name="connsiteX1" fmla="*/ 6571 w 205472"/>
                  <a:gd name="connsiteY1" fmla="*/ 446163 h 460854"/>
                  <a:gd name="connsiteX2" fmla="*/ 54196 w 205472"/>
                  <a:gd name="connsiteY2" fmla="*/ 341388 h 460854"/>
                  <a:gd name="connsiteX3" fmla="*/ 141508 w 205472"/>
                  <a:gd name="connsiteY3" fmla="*/ 192163 h 460854"/>
                  <a:gd name="connsiteX4" fmla="*/ 200246 w 205472"/>
                  <a:gd name="connsiteY4" fmla="*/ 6425 h 46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72" h="460854">
                    <a:moveTo>
                      <a:pt x="200246" y="6425"/>
                    </a:moveTo>
                    <a:cubicBezTo>
                      <a:pt x="177756" y="48758"/>
                      <a:pt x="30913" y="390336"/>
                      <a:pt x="6571" y="446163"/>
                    </a:cubicBezTo>
                    <a:cubicBezTo>
                      <a:pt x="-17771" y="501990"/>
                      <a:pt x="31706" y="383721"/>
                      <a:pt x="54196" y="341388"/>
                    </a:cubicBezTo>
                    <a:cubicBezTo>
                      <a:pt x="76685" y="299055"/>
                      <a:pt x="116108" y="241375"/>
                      <a:pt x="141508" y="192163"/>
                    </a:cubicBezTo>
                    <a:cubicBezTo>
                      <a:pt x="166908" y="142951"/>
                      <a:pt x="222736" y="-35908"/>
                      <a:pt x="200246" y="64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A3F9BA40-5ECB-4564-9C33-303786A47BD2}"/>
                  </a:ext>
                </a:extLst>
              </p:cNvPr>
              <p:cNvSpPr/>
              <p:nvPr/>
            </p:nvSpPr>
            <p:spPr>
              <a:xfrm>
                <a:off x="1922143" y="787626"/>
                <a:ext cx="335824" cy="715112"/>
              </a:xfrm>
              <a:custGeom>
                <a:avLst/>
                <a:gdLst>
                  <a:gd name="connsiteX0" fmla="*/ 335282 w 335824"/>
                  <a:gd name="connsiteY0" fmla="*/ 1362 h 715112"/>
                  <a:gd name="connsiteX1" fmla="*/ 190820 w 335824"/>
                  <a:gd name="connsiteY1" fmla="*/ 263299 h 715112"/>
                  <a:gd name="connsiteX2" fmla="*/ 95570 w 335824"/>
                  <a:gd name="connsiteY2" fmla="*/ 477612 h 715112"/>
                  <a:gd name="connsiteX3" fmla="*/ 32070 w 335824"/>
                  <a:gd name="connsiteY3" fmla="*/ 698274 h 715112"/>
                  <a:gd name="connsiteX4" fmla="*/ 320 w 335824"/>
                  <a:gd name="connsiteY4" fmla="*/ 691924 h 715112"/>
                  <a:gd name="connsiteX5" fmla="*/ 17782 w 335824"/>
                  <a:gd name="connsiteY5" fmla="*/ 628424 h 715112"/>
                  <a:gd name="connsiteX6" fmla="*/ 51120 w 335824"/>
                  <a:gd name="connsiteY6" fmla="*/ 544287 h 715112"/>
                  <a:gd name="connsiteX7" fmla="*/ 98745 w 335824"/>
                  <a:gd name="connsiteY7" fmla="*/ 391887 h 715112"/>
                  <a:gd name="connsiteX8" fmla="*/ 171770 w 335824"/>
                  <a:gd name="connsiteY8" fmla="*/ 242662 h 715112"/>
                  <a:gd name="connsiteX9" fmla="*/ 132082 w 335824"/>
                  <a:gd name="connsiteY9" fmla="*/ 336324 h 715112"/>
                  <a:gd name="connsiteX10" fmla="*/ 213045 w 335824"/>
                  <a:gd name="connsiteY10" fmla="*/ 190274 h 715112"/>
                  <a:gd name="connsiteX11" fmla="*/ 240032 w 335824"/>
                  <a:gd name="connsiteY11" fmla="*/ 160112 h 715112"/>
                  <a:gd name="connsiteX12" fmla="*/ 335282 w 335824"/>
                  <a:gd name="connsiteY12" fmla="*/ 1362 h 7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5824" h="715112">
                    <a:moveTo>
                      <a:pt x="335282" y="1362"/>
                    </a:moveTo>
                    <a:cubicBezTo>
                      <a:pt x="327080" y="18560"/>
                      <a:pt x="230772" y="183924"/>
                      <a:pt x="190820" y="263299"/>
                    </a:cubicBezTo>
                    <a:cubicBezTo>
                      <a:pt x="150868" y="342674"/>
                      <a:pt x="122028" y="405116"/>
                      <a:pt x="95570" y="477612"/>
                    </a:cubicBezTo>
                    <a:cubicBezTo>
                      <a:pt x="69112" y="550108"/>
                      <a:pt x="47945" y="662555"/>
                      <a:pt x="32070" y="698274"/>
                    </a:cubicBezTo>
                    <a:cubicBezTo>
                      <a:pt x="16195" y="733993"/>
                      <a:pt x="2701" y="703565"/>
                      <a:pt x="320" y="691924"/>
                    </a:cubicBezTo>
                    <a:cubicBezTo>
                      <a:pt x="-2061" y="680283"/>
                      <a:pt x="9315" y="653030"/>
                      <a:pt x="17782" y="628424"/>
                    </a:cubicBezTo>
                    <a:cubicBezTo>
                      <a:pt x="26249" y="603818"/>
                      <a:pt x="37626" y="583710"/>
                      <a:pt x="51120" y="544287"/>
                    </a:cubicBezTo>
                    <a:cubicBezTo>
                      <a:pt x="64614" y="504864"/>
                      <a:pt x="78637" y="442158"/>
                      <a:pt x="98745" y="391887"/>
                    </a:cubicBezTo>
                    <a:cubicBezTo>
                      <a:pt x="118853" y="341616"/>
                      <a:pt x="166214" y="251922"/>
                      <a:pt x="171770" y="242662"/>
                    </a:cubicBezTo>
                    <a:cubicBezTo>
                      <a:pt x="177326" y="233402"/>
                      <a:pt x="125203" y="345055"/>
                      <a:pt x="132082" y="336324"/>
                    </a:cubicBezTo>
                    <a:cubicBezTo>
                      <a:pt x="138961" y="327593"/>
                      <a:pt x="195053" y="219643"/>
                      <a:pt x="213045" y="190274"/>
                    </a:cubicBezTo>
                    <a:cubicBezTo>
                      <a:pt x="231037" y="160905"/>
                      <a:pt x="223893" y="185247"/>
                      <a:pt x="240032" y="160112"/>
                    </a:cubicBezTo>
                    <a:cubicBezTo>
                      <a:pt x="256171" y="134977"/>
                      <a:pt x="343484" y="-15836"/>
                      <a:pt x="335282" y="13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4092F2F7-50DF-4A04-A1C4-9B648D286F78}"/>
                  </a:ext>
                </a:extLst>
              </p:cNvPr>
              <p:cNvSpPr/>
              <p:nvPr/>
            </p:nvSpPr>
            <p:spPr>
              <a:xfrm>
                <a:off x="2025433" y="875940"/>
                <a:ext cx="138390" cy="87423"/>
              </a:xfrm>
              <a:custGeom>
                <a:avLst/>
                <a:gdLst>
                  <a:gd name="connsiteX0" fmla="*/ 217 w 138390"/>
                  <a:gd name="connsiteY0" fmla="*/ 32110 h 87423"/>
                  <a:gd name="connsiteX1" fmla="*/ 82767 w 138390"/>
                  <a:gd name="connsiteY1" fmla="*/ 360 h 87423"/>
                  <a:gd name="connsiteX2" fmla="*/ 122455 w 138390"/>
                  <a:gd name="connsiteY2" fmla="*/ 57510 h 87423"/>
                  <a:gd name="connsiteX3" fmla="*/ 138330 w 138390"/>
                  <a:gd name="connsiteY3" fmla="*/ 86085 h 87423"/>
                  <a:gd name="connsiteX4" fmla="*/ 127217 w 138390"/>
                  <a:gd name="connsiteY4" fmla="*/ 16235 h 87423"/>
                  <a:gd name="connsiteX5" fmla="*/ 109755 w 138390"/>
                  <a:gd name="connsiteY5" fmla="*/ 9885 h 87423"/>
                  <a:gd name="connsiteX6" fmla="*/ 217 w 138390"/>
                  <a:gd name="connsiteY6" fmla="*/ 32110 h 8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90" h="87423">
                    <a:moveTo>
                      <a:pt x="217" y="32110"/>
                    </a:moveTo>
                    <a:cubicBezTo>
                      <a:pt x="-4281" y="30522"/>
                      <a:pt x="62394" y="-3873"/>
                      <a:pt x="82767" y="360"/>
                    </a:cubicBezTo>
                    <a:cubicBezTo>
                      <a:pt x="103140" y="4593"/>
                      <a:pt x="113195" y="43223"/>
                      <a:pt x="122455" y="57510"/>
                    </a:cubicBezTo>
                    <a:cubicBezTo>
                      <a:pt x="131715" y="71797"/>
                      <a:pt x="137536" y="92964"/>
                      <a:pt x="138330" y="86085"/>
                    </a:cubicBezTo>
                    <a:cubicBezTo>
                      <a:pt x="139124" y="79206"/>
                      <a:pt x="131980" y="28935"/>
                      <a:pt x="127217" y="16235"/>
                    </a:cubicBezTo>
                    <a:cubicBezTo>
                      <a:pt x="122454" y="3535"/>
                      <a:pt x="133303" y="3800"/>
                      <a:pt x="109755" y="9885"/>
                    </a:cubicBezTo>
                    <a:cubicBezTo>
                      <a:pt x="86207" y="15970"/>
                      <a:pt x="4715" y="33698"/>
                      <a:pt x="217" y="3211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E4DBBF69-CC15-447E-A177-0D01AE792332}"/>
                  </a:ext>
                </a:extLst>
              </p:cNvPr>
              <p:cNvSpPr/>
              <p:nvPr/>
            </p:nvSpPr>
            <p:spPr>
              <a:xfrm>
                <a:off x="2012691" y="774837"/>
                <a:ext cx="394477" cy="749751"/>
              </a:xfrm>
              <a:custGeom>
                <a:avLst/>
                <a:gdLst>
                  <a:gd name="connsiteX0" fmla="*/ 236797 w 394477"/>
                  <a:gd name="connsiteY0" fmla="*/ 26851 h 749751"/>
                  <a:gd name="connsiteX1" fmla="*/ 386022 w 394477"/>
                  <a:gd name="connsiteY1" fmla="*/ 18913 h 749751"/>
                  <a:gd name="connsiteX2" fmla="*/ 371734 w 394477"/>
                  <a:gd name="connsiteY2" fmla="*/ 41138 h 749751"/>
                  <a:gd name="connsiteX3" fmla="*/ 336809 w 394477"/>
                  <a:gd name="connsiteY3" fmla="*/ 114163 h 749751"/>
                  <a:gd name="connsiteX4" fmla="*/ 309822 w 394477"/>
                  <a:gd name="connsiteY4" fmla="*/ 177663 h 749751"/>
                  <a:gd name="connsiteX5" fmla="*/ 190759 w 394477"/>
                  <a:gd name="connsiteY5" fmla="*/ 449126 h 749751"/>
                  <a:gd name="connsiteX6" fmla="*/ 89159 w 394477"/>
                  <a:gd name="connsiteY6" fmla="*/ 655501 h 749751"/>
                  <a:gd name="connsiteX7" fmla="*/ 259 w 394477"/>
                  <a:gd name="connsiteY7" fmla="*/ 749163 h 749751"/>
                  <a:gd name="connsiteX8" fmla="*/ 117734 w 394477"/>
                  <a:gd name="connsiteY8" fmla="*/ 690426 h 749751"/>
                  <a:gd name="connsiteX9" fmla="*/ 139959 w 394477"/>
                  <a:gd name="connsiteY9" fmla="*/ 593588 h 749751"/>
                  <a:gd name="connsiteX10" fmla="*/ 349509 w 394477"/>
                  <a:gd name="connsiteY10" fmla="*/ 201476 h 749751"/>
                  <a:gd name="connsiteX11" fmla="*/ 373322 w 394477"/>
                  <a:gd name="connsiteY11" fmla="*/ 22088 h 749751"/>
                  <a:gd name="connsiteX12" fmla="*/ 387609 w 394477"/>
                  <a:gd name="connsiteY12" fmla="*/ 4626 h 749751"/>
                  <a:gd name="connsiteX13" fmla="*/ 236797 w 394477"/>
                  <a:gd name="connsiteY13" fmla="*/ 26851 h 74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477" h="749751">
                    <a:moveTo>
                      <a:pt x="236797" y="26851"/>
                    </a:moveTo>
                    <a:cubicBezTo>
                      <a:pt x="236533" y="29232"/>
                      <a:pt x="363533" y="16532"/>
                      <a:pt x="386022" y="18913"/>
                    </a:cubicBezTo>
                    <a:cubicBezTo>
                      <a:pt x="408512" y="21294"/>
                      <a:pt x="379936" y="25263"/>
                      <a:pt x="371734" y="41138"/>
                    </a:cubicBezTo>
                    <a:cubicBezTo>
                      <a:pt x="363532" y="57013"/>
                      <a:pt x="347128" y="91409"/>
                      <a:pt x="336809" y="114163"/>
                    </a:cubicBezTo>
                    <a:cubicBezTo>
                      <a:pt x="326490" y="136917"/>
                      <a:pt x="334164" y="121836"/>
                      <a:pt x="309822" y="177663"/>
                    </a:cubicBezTo>
                    <a:cubicBezTo>
                      <a:pt x="285480" y="233490"/>
                      <a:pt x="227536" y="369486"/>
                      <a:pt x="190759" y="449126"/>
                    </a:cubicBezTo>
                    <a:cubicBezTo>
                      <a:pt x="153982" y="528766"/>
                      <a:pt x="120909" y="605495"/>
                      <a:pt x="89159" y="655501"/>
                    </a:cubicBezTo>
                    <a:cubicBezTo>
                      <a:pt x="57409" y="705507"/>
                      <a:pt x="-4503" y="743342"/>
                      <a:pt x="259" y="749163"/>
                    </a:cubicBezTo>
                    <a:cubicBezTo>
                      <a:pt x="5021" y="754984"/>
                      <a:pt x="94451" y="716355"/>
                      <a:pt x="117734" y="690426"/>
                    </a:cubicBezTo>
                    <a:cubicBezTo>
                      <a:pt x="141017" y="664497"/>
                      <a:pt x="101330" y="675080"/>
                      <a:pt x="139959" y="593588"/>
                    </a:cubicBezTo>
                    <a:cubicBezTo>
                      <a:pt x="178588" y="512096"/>
                      <a:pt x="310615" y="296726"/>
                      <a:pt x="349509" y="201476"/>
                    </a:cubicBezTo>
                    <a:cubicBezTo>
                      <a:pt x="388403" y="106226"/>
                      <a:pt x="366972" y="54896"/>
                      <a:pt x="373322" y="22088"/>
                    </a:cubicBezTo>
                    <a:cubicBezTo>
                      <a:pt x="379672" y="-10720"/>
                      <a:pt x="406130" y="1980"/>
                      <a:pt x="387609" y="4626"/>
                    </a:cubicBezTo>
                    <a:cubicBezTo>
                      <a:pt x="369088" y="7272"/>
                      <a:pt x="237061" y="24470"/>
                      <a:pt x="236797" y="2685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B7858DC2-AF2C-4E2C-967F-D27D81704C69}"/>
                  </a:ext>
                </a:extLst>
              </p:cNvPr>
              <p:cNvSpPr/>
              <p:nvPr/>
            </p:nvSpPr>
            <p:spPr>
              <a:xfrm>
                <a:off x="2003318" y="949178"/>
                <a:ext cx="95381" cy="155879"/>
              </a:xfrm>
              <a:custGeom>
                <a:avLst/>
                <a:gdLst>
                  <a:gd name="connsiteX0" fmla="*/ 95357 w 95381"/>
                  <a:gd name="connsiteY0" fmla="*/ 147 h 155879"/>
                  <a:gd name="connsiteX1" fmla="*/ 28682 w 95381"/>
                  <a:gd name="connsiteY1" fmla="*/ 87460 h 155879"/>
                  <a:gd name="connsiteX2" fmla="*/ 107 w 95381"/>
                  <a:gd name="connsiteY2" fmla="*/ 155722 h 155879"/>
                  <a:gd name="connsiteX3" fmla="*/ 20745 w 95381"/>
                  <a:gd name="connsiteY3" fmla="*/ 68410 h 155879"/>
                  <a:gd name="connsiteX4" fmla="*/ 95357 w 95381"/>
                  <a:gd name="connsiteY4" fmla="*/ 147 h 155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81" h="155879">
                    <a:moveTo>
                      <a:pt x="95357" y="147"/>
                    </a:moveTo>
                    <a:cubicBezTo>
                      <a:pt x="96680" y="3322"/>
                      <a:pt x="44557" y="61531"/>
                      <a:pt x="28682" y="87460"/>
                    </a:cubicBezTo>
                    <a:cubicBezTo>
                      <a:pt x="12807" y="113389"/>
                      <a:pt x="1430" y="158897"/>
                      <a:pt x="107" y="155722"/>
                    </a:cubicBezTo>
                    <a:cubicBezTo>
                      <a:pt x="-1216" y="152547"/>
                      <a:pt x="9897" y="90900"/>
                      <a:pt x="20745" y="68410"/>
                    </a:cubicBezTo>
                    <a:cubicBezTo>
                      <a:pt x="31593" y="45920"/>
                      <a:pt x="94034" y="-3028"/>
                      <a:pt x="95357" y="14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AF3704CC-5F1C-4FC5-AAB5-E8EC22E84402}"/>
                  </a:ext>
                </a:extLst>
              </p:cNvPr>
              <p:cNvSpPr/>
              <p:nvPr/>
            </p:nvSpPr>
            <p:spPr>
              <a:xfrm>
                <a:off x="2223966" y="820730"/>
                <a:ext cx="138501" cy="196874"/>
              </a:xfrm>
              <a:custGeom>
                <a:avLst/>
                <a:gdLst>
                  <a:gd name="connsiteX0" fmla="*/ 138234 w 138501"/>
                  <a:gd name="connsiteY0" fmla="*/ 8 h 196874"/>
                  <a:gd name="connsiteX1" fmla="*/ 41397 w 138501"/>
                  <a:gd name="connsiteY1" fmla="*/ 80970 h 196874"/>
                  <a:gd name="connsiteX2" fmla="*/ 19172 w 138501"/>
                  <a:gd name="connsiteY2" fmla="*/ 122245 h 196874"/>
                  <a:gd name="connsiteX3" fmla="*/ 19172 w 138501"/>
                  <a:gd name="connsiteY3" fmla="*/ 196858 h 196874"/>
                  <a:gd name="connsiteX4" fmla="*/ 4884 w 138501"/>
                  <a:gd name="connsiteY4" fmla="*/ 128595 h 196874"/>
                  <a:gd name="connsiteX5" fmla="*/ 8059 w 138501"/>
                  <a:gd name="connsiteY5" fmla="*/ 76208 h 196874"/>
                  <a:gd name="connsiteX6" fmla="*/ 138234 w 138501"/>
                  <a:gd name="connsiteY6" fmla="*/ 8 h 19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501" h="196874">
                    <a:moveTo>
                      <a:pt x="138234" y="8"/>
                    </a:moveTo>
                    <a:cubicBezTo>
                      <a:pt x="143790" y="802"/>
                      <a:pt x="61241" y="60597"/>
                      <a:pt x="41397" y="80970"/>
                    </a:cubicBezTo>
                    <a:cubicBezTo>
                      <a:pt x="21553" y="101343"/>
                      <a:pt x="22876" y="102931"/>
                      <a:pt x="19172" y="122245"/>
                    </a:cubicBezTo>
                    <a:cubicBezTo>
                      <a:pt x="15468" y="141559"/>
                      <a:pt x="21553" y="195800"/>
                      <a:pt x="19172" y="196858"/>
                    </a:cubicBezTo>
                    <a:cubicBezTo>
                      <a:pt x="16791" y="197916"/>
                      <a:pt x="6736" y="148703"/>
                      <a:pt x="4884" y="128595"/>
                    </a:cubicBezTo>
                    <a:cubicBezTo>
                      <a:pt x="3032" y="108487"/>
                      <a:pt x="-6758" y="96581"/>
                      <a:pt x="8059" y="76208"/>
                    </a:cubicBezTo>
                    <a:cubicBezTo>
                      <a:pt x="22876" y="55835"/>
                      <a:pt x="132678" y="-786"/>
                      <a:pt x="138234" y="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3E4FB245-90DE-4A7A-80D4-EAE62B6B4B14}"/>
                  </a:ext>
                </a:extLst>
              </p:cNvPr>
              <p:cNvSpPr/>
              <p:nvPr/>
            </p:nvSpPr>
            <p:spPr>
              <a:xfrm>
                <a:off x="2379614" y="758194"/>
                <a:ext cx="197242" cy="153203"/>
              </a:xfrm>
              <a:custGeom>
                <a:avLst/>
                <a:gdLst>
                  <a:gd name="connsiteX0" fmla="*/ 49 w 197242"/>
                  <a:gd name="connsiteY0" fmla="*/ 83181 h 153203"/>
                  <a:gd name="connsiteX1" fmla="*/ 73074 w 197242"/>
                  <a:gd name="connsiteY1" fmla="*/ 13331 h 153203"/>
                  <a:gd name="connsiteX2" fmla="*/ 146099 w 197242"/>
                  <a:gd name="connsiteY2" fmla="*/ 13331 h 153203"/>
                  <a:gd name="connsiteX3" fmla="*/ 182611 w 197242"/>
                  <a:gd name="connsiteY3" fmla="*/ 151444 h 153203"/>
                  <a:gd name="connsiteX4" fmla="*/ 185786 w 197242"/>
                  <a:gd name="connsiteY4" fmla="*/ 87944 h 153203"/>
                  <a:gd name="connsiteX5" fmla="*/ 190549 w 197242"/>
                  <a:gd name="connsiteY5" fmla="*/ 37144 h 153203"/>
                  <a:gd name="connsiteX6" fmla="*/ 84186 w 197242"/>
                  <a:gd name="connsiteY6" fmla="*/ 41906 h 153203"/>
                  <a:gd name="connsiteX7" fmla="*/ 49 w 197242"/>
                  <a:gd name="connsiteY7" fmla="*/ 83181 h 15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242" h="153203">
                    <a:moveTo>
                      <a:pt x="49" y="83181"/>
                    </a:moveTo>
                    <a:cubicBezTo>
                      <a:pt x="-1803" y="78418"/>
                      <a:pt x="48732" y="24973"/>
                      <a:pt x="73074" y="13331"/>
                    </a:cubicBezTo>
                    <a:cubicBezTo>
                      <a:pt x="97416" y="1689"/>
                      <a:pt x="127843" y="-9688"/>
                      <a:pt x="146099" y="13331"/>
                    </a:cubicBezTo>
                    <a:cubicBezTo>
                      <a:pt x="164355" y="36350"/>
                      <a:pt x="175997" y="139009"/>
                      <a:pt x="182611" y="151444"/>
                    </a:cubicBezTo>
                    <a:cubicBezTo>
                      <a:pt x="189226" y="163880"/>
                      <a:pt x="184463" y="106994"/>
                      <a:pt x="185786" y="87944"/>
                    </a:cubicBezTo>
                    <a:cubicBezTo>
                      <a:pt x="187109" y="68894"/>
                      <a:pt x="207482" y="44817"/>
                      <a:pt x="190549" y="37144"/>
                    </a:cubicBezTo>
                    <a:cubicBezTo>
                      <a:pt x="173616" y="29471"/>
                      <a:pt x="115936" y="37673"/>
                      <a:pt x="84186" y="41906"/>
                    </a:cubicBezTo>
                    <a:cubicBezTo>
                      <a:pt x="52436" y="46139"/>
                      <a:pt x="1901" y="87944"/>
                      <a:pt x="49" y="8318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7A60B0BF-4CE1-41EF-B27D-917405E721F3}"/>
                  </a:ext>
                </a:extLst>
              </p:cNvPr>
              <p:cNvSpPr/>
              <p:nvPr/>
            </p:nvSpPr>
            <p:spPr>
              <a:xfrm>
                <a:off x="2444639" y="842558"/>
                <a:ext cx="109075" cy="259652"/>
              </a:xfrm>
              <a:custGeom>
                <a:avLst/>
                <a:gdLst>
                  <a:gd name="connsiteX0" fmla="*/ 90599 w 109075"/>
                  <a:gd name="connsiteY0" fmla="*/ 405 h 259652"/>
                  <a:gd name="connsiteX1" fmla="*/ 76311 w 109075"/>
                  <a:gd name="connsiteY1" fmla="*/ 151217 h 259652"/>
                  <a:gd name="connsiteX2" fmla="*/ 111 w 109075"/>
                  <a:gd name="connsiteY2" fmla="*/ 259167 h 259652"/>
                  <a:gd name="connsiteX3" fmla="*/ 60436 w 109075"/>
                  <a:gd name="connsiteY3" fmla="*/ 187730 h 259652"/>
                  <a:gd name="connsiteX4" fmla="*/ 106474 w 109075"/>
                  <a:gd name="connsiteY4" fmla="*/ 109942 h 259652"/>
                  <a:gd name="connsiteX5" fmla="*/ 90599 w 109075"/>
                  <a:gd name="connsiteY5" fmla="*/ 405 h 25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075" h="259652">
                    <a:moveTo>
                      <a:pt x="90599" y="405"/>
                    </a:moveTo>
                    <a:cubicBezTo>
                      <a:pt x="85572" y="7284"/>
                      <a:pt x="91392" y="108090"/>
                      <a:pt x="76311" y="151217"/>
                    </a:cubicBezTo>
                    <a:cubicBezTo>
                      <a:pt x="61230" y="194344"/>
                      <a:pt x="2757" y="253082"/>
                      <a:pt x="111" y="259167"/>
                    </a:cubicBezTo>
                    <a:cubicBezTo>
                      <a:pt x="-2535" y="265252"/>
                      <a:pt x="42709" y="212601"/>
                      <a:pt x="60436" y="187730"/>
                    </a:cubicBezTo>
                    <a:cubicBezTo>
                      <a:pt x="78163" y="162859"/>
                      <a:pt x="96684" y="143809"/>
                      <a:pt x="106474" y="109942"/>
                    </a:cubicBezTo>
                    <a:cubicBezTo>
                      <a:pt x="116264" y="76075"/>
                      <a:pt x="95626" y="-6474"/>
                      <a:pt x="90599" y="4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86984473-2966-4FC3-9D28-2F1CAB1AD6D7}"/>
                  </a:ext>
                </a:extLst>
              </p:cNvPr>
              <p:cNvSpPr/>
              <p:nvPr/>
            </p:nvSpPr>
            <p:spPr>
              <a:xfrm>
                <a:off x="2401738" y="849218"/>
                <a:ext cx="122387" cy="179925"/>
              </a:xfrm>
              <a:custGeom>
                <a:avLst/>
                <a:gdLst>
                  <a:gd name="connsiteX0" fmla="*/ 122387 w 122387"/>
                  <a:gd name="connsiteY0" fmla="*/ 95 h 179925"/>
                  <a:gd name="connsiteX1" fmla="*/ 46187 w 122387"/>
                  <a:gd name="connsiteY1" fmla="*/ 68357 h 179925"/>
                  <a:gd name="connsiteX2" fmla="*/ 62062 w 122387"/>
                  <a:gd name="connsiteY2" fmla="*/ 177895 h 179925"/>
                  <a:gd name="connsiteX3" fmla="*/ 54125 w 122387"/>
                  <a:gd name="connsiteY3" fmla="*/ 138207 h 179925"/>
                  <a:gd name="connsiteX4" fmla="*/ 150 w 122387"/>
                  <a:gd name="connsiteY4" fmla="*/ 120745 h 179925"/>
                  <a:gd name="connsiteX5" fmla="*/ 38250 w 122387"/>
                  <a:gd name="connsiteY5" fmla="*/ 50895 h 179925"/>
                  <a:gd name="connsiteX6" fmla="*/ 46187 w 122387"/>
                  <a:gd name="connsiteY6" fmla="*/ 20732 h 179925"/>
                  <a:gd name="connsiteX7" fmla="*/ 46187 w 122387"/>
                  <a:gd name="connsiteY7" fmla="*/ 52482 h 179925"/>
                  <a:gd name="connsiteX8" fmla="*/ 122387 w 122387"/>
                  <a:gd name="connsiteY8" fmla="*/ 95 h 1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387" h="179925">
                    <a:moveTo>
                      <a:pt x="122387" y="95"/>
                    </a:moveTo>
                    <a:cubicBezTo>
                      <a:pt x="122387" y="2741"/>
                      <a:pt x="56241" y="38724"/>
                      <a:pt x="46187" y="68357"/>
                    </a:cubicBezTo>
                    <a:cubicBezTo>
                      <a:pt x="36133" y="97990"/>
                      <a:pt x="60739" y="166253"/>
                      <a:pt x="62062" y="177895"/>
                    </a:cubicBezTo>
                    <a:cubicBezTo>
                      <a:pt x="63385" y="189537"/>
                      <a:pt x="64444" y="147732"/>
                      <a:pt x="54125" y="138207"/>
                    </a:cubicBezTo>
                    <a:cubicBezTo>
                      <a:pt x="43806" y="128682"/>
                      <a:pt x="2796" y="135297"/>
                      <a:pt x="150" y="120745"/>
                    </a:cubicBezTo>
                    <a:cubicBezTo>
                      <a:pt x="-2496" y="106193"/>
                      <a:pt x="30577" y="67564"/>
                      <a:pt x="38250" y="50895"/>
                    </a:cubicBezTo>
                    <a:cubicBezTo>
                      <a:pt x="45923" y="34226"/>
                      <a:pt x="44864" y="20468"/>
                      <a:pt x="46187" y="20732"/>
                    </a:cubicBezTo>
                    <a:cubicBezTo>
                      <a:pt x="47510" y="20996"/>
                      <a:pt x="36397" y="54599"/>
                      <a:pt x="46187" y="52482"/>
                    </a:cubicBezTo>
                    <a:cubicBezTo>
                      <a:pt x="55977" y="50365"/>
                      <a:pt x="122387" y="-2551"/>
                      <a:pt x="122387" y="9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3DBF7E16-AC13-42CD-8E05-6A3BEAFA03E0}"/>
                  </a:ext>
                </a:extLst>
              </p:cNvPr>
              <p:cNvSpPr/>
              <p:nvPr/>
            </p:nvSpPr>
            <p:spPr>
              <a:xfrm>
                <a:off x="2387599" y="1018432"/>
                <a:ext cx="114656" cy="300895"/>
              </a:xfrm>
              <a:custGeom>
                <a:avLst/>
                <a:gdLst>
                  <a:gd name="connsiteX0" fmla="*/ 58739 w 114656"/>
                  <a:gd name="connsiteY0" fmla="*/ 42018 h 300895"/>
                  <a:gd name="connsiteX1" fmla="*/ 58739 w 114656"/>
                  <a:gd name="connsiteY1" fmla="*/ 208706 h 300895"/>
                  <a:gd name="connsiteX2" fmla="*/ 1 w 114656"/>
                  <a:gd name="connsiteY2" fmla="*/ 300781 h 300895"/>
                  <a:gd name="connsiteX3" fmla="*/ 60326 w 114656"/>
                  <a:gd name="connsiteY3" fmla="*/ 224581 h 300895"/>
                  <a:gd name="connsiteX4" fmla="*/ 101601 w 114656"/>
                  <a:gd name="connsiteY4" fmla="*/ 89643 h 300895"/>
                  <a:gd name="connsiteX5" fmla="*/ 114301 w 114656"/>
                  <a:gd name="connsiteY5" fmla="*/ 2331 h 300895"/>
                  <a:gd name="connsiteX6" fmla="*/ 58739 w 114656"/>
                  <a:gd name="connsiteY6" fmla="*/ 42018 h 30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56" h="300895">
                    <a:moveTo>
                      <a:pt x="58739" y="42018"/>
                    </a:moveTo>
                    <a:cubicBezTo>
                      <a:pt x="49479" y="76414"/>
                      <a:pt x="68529" y="165579"/>
                      <a:pt x="58739" y="208706"/>
                    </a:cubicBezTo>
                    <a:cubicBezTo>
                      <a:pt x="48949" y="251833"/>
                      <a:pt x="-263" y="298135"/>
                      <a:pt x="1" y="300781"/>
                    </a:cubicBezTo>
                    <a:cubicBezTo>
                      <a:pt x="265" y="303427"/>
                      <a:pt x="43393" y="259771"/>
                      <a:pt x="60326" y="224581"/>
                    </a:cubicBezTo>
                    <a:cubicBezTo>
                      <a:pt x="77259" y="189391"/>
                      <a:pt x="92605" y="126685"/>
                      <a:pt x="101601" y="89643"/>
                    </a:cubicBezTo>
                    <a:cubicBezTo>
                      <a:pt x="110597" y="52601"/>
                      <a:pt x="116153" y="10533"/>
                      <a:pt x="114301" y="2331"/>
                    </a:cubicBezTo>
                    <a:cubicBezTo>
                      <a:pt x="112449" y="-5871"/>
                      <a:pt x="67999" y="7622"/>
                      <a:pt x="58739" y="420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19E1812A-73C1-4E62-9A16-77FF0874E757}"/>
                  </a:ext>
                </a:extLst>
              </p:cNvPr>
              <p:cNvSpPr/>
              <p:nvPr/>
            </p:nvSpPr>
            <p:spPr>
              <a:xfrm>
                <a:off x="2084386" y="1182117"/>
                <a:ext cx="324542" cy="444064"/>
              </a:xfrm>
              <a:custGeom>
                <a:avLst/>
                <a:gdLst>
                  <a:gd name="connsiteX0" fmla="*/ 323852 w 324542"/>
                  <a:gd name="connsiteY0" fmla="*/ 571 h 444064"/>
                  <a:gd name="connsiteX1" fmla="*/ 298452 w 324542"/>
                  <a:gd name="connsiteY1" fmla="*/ 157733 h 444064"/>
                  <a:gd name="connsiteX2" fmla="*/ 255589 w 324542"/>
                  <a:gd name="connsiteY2" fmla="*/ 251396 h 444064"/>
                  <a:gd name="connsiteX3" fmla="*/ 277814 w 324542"/>
                  <a:gd name="connsiteY3" fmla="*/ 135508 h 444064"/>
                  <a:gd name="connsiteX4" fmla="*/ 247652 w 324542"/>
                  <a:gd name="connsiteY4" fmla="*/ 283146 h 444064"/>
                  <a:gd name="connsiteX5" fmla="*/ 219077 w 324542"/>
                  <a:gd name="connsiteY5" fmla="*/ 348233 h 444064"/>
                  <a:gd name="connsiteX6" fmla="*/ 2 w 324542"/>
                  <a:gd name="connsiteY6" fmla="*/ 443483 h 444064"/>
                  <a:gd name="connsiteX7" fmla="*/ 214314 w 324542"/>
                  <a:gd name="connsiteY7" fmla="*/ 383158 h 444064"/>
                  <a:gd name="connsiteX8" fmla="*/ 296864 w 324542"/>
                  <a:gd name="connsiteY8" fmla="*/ 281558 h 444064"/>
                  <a:gd name="connsiteX9" fmla="*/ 271464 w 324542"/>
                  <a:gd name="connsiteY9" fmla="*/ 218058 h 444064"/>
                  <a:gd name="connsiteX10" fmla="*/ 323852 w 324542"/>
                  <a:gd name="connsiteY10" fmla="*/ 571 h 44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542" h="444064">
                    <a:moveTo>
                      <a:pt x="323852" y="571"/>
                    </a:moveTo>
                    <a:cubicBezTo>
                      <a:pt x="328350" y="-9483"/>
                      <a:pt x="309829" y="115929"/>
                      <a:pt x="298452" y="157733"/>
                    </a:cubicBezTo>
                    <a:cubicBezTo>
                      <a:pt x="287075" y="199537"/>
                      <a:pt x="259029" y="255100"/>
                      <a:pt x="255589" y="251396"/>
                    </a:cubicBezTo>
                    <a:cubicBezTo>
                      <a:pt x="252149" y="247692"/>
                      <a:pt x="279137" y="130216"/>
                      <a:pt x="277814" y="135508"/>
                    </a:cubicBezTo>
                    <a:cubicBezTo>
                      <a:pt x="276491" y="140800"/>
                      <a:pt x="257441" y="247692"/>
                      <a:pt x="247652" y="283146"/>
                    </a:cubicBezTo>
                    <a:cubicBezTo>
                      <a:pt x="237863" y="318600"/>
                      <a:pt x="260352" y="321510"/>
                      <a:pt x="219077" y="348233"/>
                    </a:cubicBezTo>
                    <a:cubicBezTo>
                      <a:pt x="177802" y="374956"/>
                      <a:pt x="796" y="437662"/>
                      <a:pt x="2" y="443483"/>
                    </a:cubicBezTo>
                    <a:cubicBezTo>
                      <a:pt x="-792" y="449304"/>
                      <a:pt x="164837" y="410145"/>
                      <a:pt x="214314" y="383158"/>
                    </a:cubicBezTo>
                    <a:cubicBezTo>
                      <a:pt x="263791" y="356171"/>
                      <a:pt x="287339" y="309075"/>
                      <a:pt x="296864" y="281558"/>
                    </a:cubicBezTo>
                    <a:cubicBezTo>
                      <a:pt x="306389" y="254041"/>
                      <a:pt x="266437" y="258804"/>
                      <a:pt x="271464" y="218058"/>
                    </a:cubicBezTo>
                    <a:cubicBezTo>
                      <a:pt x="276491" y="177312"/>
                      <a:pt x="319354" y="10625"/>
                      <a:pt x="323852" y="5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811CA2A4-FE61-42B2-B332-C9771F14842D}"/>
                  </a:ext>
                </a:extLst>
              </p:cNvPr>
              <p:cNvSpPr/>
              <p:nvPr/>
            </p:nvSpPr>
            <p:spPr>
              <a:xfrm>
                <a:off x="2564662" y="1071082"/>
                <a:ext cx="108416" cy="210195"/>
              </a:xfrm>
              <a:custGeom>
                <a:avLst/>
                <a:gdLst>
                  <a:gd name="connsiteX0" fmla="*/ 107101 w 108416"/>
                  <a:gd name="connsiteY0" fmla="*/ 481 h 210195"/>
                  <a:gd name="connsiteX1" fmla="*/ 11851 w 108416"/>
                  <a:gd name="connsiteY1" fmla="*/ 108431 h 210195"/>
                  <a:gd name="connsiteX2" fmla="*/ 2326 w 108416"/>
                  <a:gd name="connsiteY2" fmla="*/ 210031 h 210195"/>
                  <a:gd name="connsiteX3" fmla="*/ 19788 w 108416"/>
                  <a:gd name="connsiteY3" fmla="*/ 130656 h 210195"/>
                  <a:gd name="connsiteX4" fmla="*/ 64238 w 108416"/>
                  <a:gd name="connsiteY4" fmla="*/ 70331 h 210195"/>
                  <a:gd name="connsiteX5" fmla="*/ 107101 w 108416"/>
                  <a:gd name="connsiteY5" fmla="*/ 481 h 21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416" h="210195">
                    <a:moveTo>
                      <a:pt x="107101" y="481"/>
                    </a:moveTo>
                    <a:cubicBezTo>
                      <a:pt x="98370" y="6831"/>
                      <a:pt x="29313" y="73506"/>
                      <a:pt x="11851" y="108431"/>
                    </a:cubicBezTo>
                    <a:cubicBezTo>
                      <a:pt x="-5612" y="143356"/>
                      <a:pt x="1003" y="206327"/>
                      <a:pt x="2326" y="210031"/>
                    </a:cubicBezTo>
                    <a:cubicBezTo>
                      <a:pt x="3649" y="213735"/>
                      <a:pt x="9469" y="153939"/>
                      <a:pt x="19788" y="130656"/>
                    </a:cubicBezTo>
                    <a:cubicBezTo>
                      <a:pt x="30107" y="107373"/>
                      <a:pt x="49686" y="88323"/>
                      <a:pt x="64238" y="70331"/>
                    </a:cubicBezTo>
                    <a:cubicBezTo>
                      <a:pt x="78790" y="52339"/>
                      <a:pt x="115832" y="-5869"/>
                      <a:pt x="107101" y="48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9D60AE4D-13AC-49C0-B2D6-7B4BFBA9F5C3}"/>
                  </a:ext>
                </a:extLst>
              </p:cNvPr>
              <p:cNvSpPr/>
              <p:nvPr/>
            </p:nvSpPr>
            <p:spPr>
              <a:xfrm>
                <a:off x="2339505" y="1239707"/>
                <a:ext cx="235525" cy="251441"/>
              </a:xfrm>
              <a:custGeom>
                <a:avLst/>
                <a:gdLst>
                  <a:gd name="connsiteX0" fmla="*/ 235420 w 235525"/>
                  <a:gd name="connsiteY0" fmla="*/ 131 h 251441"/>
                  <a:gd name="connsiteX1" fmla="*/ 108420 w 235525"/>
                  <a:gd name="connsiteY1" fmla="*/ 127131 h 251441"/>
                  <a:gd name="connsiteX2" fmla="*/ 17933 w 235525"/>
                  <a:gd name="connsiteY2" fmla="*/ 227143 h 251441"/>
                  <a:gd name="connsiteX3" fmla="*/ 5233 w 235525"/>
                  <a:gd name="connsiteY3" fmla="*/ 246193 h 251441"/>
                  <a:gd name="connsiteX4" fmla="*/ 81433 w 235525"/>
                  <a:gd name="connsiteY4" fmla="*/ 150943 h 251441"/>
                  <a:gd name="connsiteX5" fmla="*/ 86195 w 235525"/>
                  <a:gd name="connsiteY5" fmla="*/ 103318 h 251441"/>
                  <a:gd name="connsiteX6" fmla="*/ 235420 w 235525"/>
                  <a:gd name="connsiteY6" fmla="*/ 131 h 25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525" h="251441">
                    <a:moveTo>
                      <a:pt x="235420" y="131"/>
                    </a:moveTo>
                    <a:cubicBezTo>
                      <a:pt x="239124" y="4100"/>
                      <a:pt x="144668" y="89296"/>
                      <a:pt x="108420" y="127131"/>
                    </a:cubicBezTo>
                    <a:cubicBezTo>
                      <a:pt x="72172" y="164966"/>
                      <a:pt x="35131" y="207299"/>
                      <a:pt x="17933" y="227143"/>
                    </a:cubicBezTo>
                    <a:cubicBezTo>
                      <a:pt x="735" y="246987"/>
                      <a:pt x="-5350" y="258893"/>
                      <a:pt x="5233" y="246193"/>
                    </a:cubicBezTo>
                    <a:cubicBezTo>
                      <a:pt x="15816" y="233493"/>
                      <a:pt x="67939" y="174756"/>
                      <a:pt x="81433" y="150943"/>
                    </a:cubicBezTo>
                    <a:cubicBezTo>
                      <a:pt x="94927" y="127131"/>
                      <a:pt x="66351" y="123426"/>
                      <a:pt x="86195" y="103318"/>
                    </a:cubicBezTo>
                    <a:cubicBezTo>
                      <a:pt x="106039" y="83210"/>
                      <a:pt x="231716" y="-3838"/>
                      <a:pt x="235420" y="1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34D630AC-279B-4648-8CE9-C88EAC11225B}"/>
                  </a:ext>
                </a:extLst>
              </p:cNvPr>
              <p:cNvSpPr/>
              <p:nvPr/>
            </p:nvSpPr>
            <p:spPr>
              <a:xfrm>
                <a:off x="2680614" y="1076296"/>
                <a:ext cx="133143" cy="96158"/>
              </a:xfrm>
              <a:custGeom>
                <a:avLst/>
                <a:gdLst>
                  <a:gd name="connsiteX0" fmla="*/ 674 w 133143"/>
                  <a:gd name="connsiteY0" fmla="*/ 14317 h 96158"/>
                  <a:gd name="connsiteX1" fmla="*/ 99099 w 133143"/>
                  <a:gd name="connsiteY1" fmla="*/ 23842 h 96158"/>
                  <a:gd name="connsiteX2" fmla="*/ 132436 w 133143"/>
                  <a:gd name="connsiteY2" fmla="*/ 95279 h 96158"/>
                  <a:gd name="connsiteX3" fmla="*/ 121324 w 133143"/>
                  <a:gd name="connsiteY3" fmla="*/ 60354 h 96158"/>
                  <a:gd name="connsiteX4" fmla="*/ 114974 w 133143"/>
                  <a:gd name="connsiteY4" fmla="*/ 11142 h 96158"/>
                  <a:gd name="connsiteX5" fmla="*/ 57824 w 133143"/>
                  <a:gd name="connsiteY5" fmla="*/ 29 h 96158"/>
                  <a:gd name="connsiteX6" fmla="*/ 674 w 133143"/>
                  <a:gd name="connsiteY6" fmla="*/ 14317 h 9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43" h="96158">
                    <a:moveTo>
                      <a:pt x="674" y="14317"/>
                    </a:moveTo>
                    <a:cubicBezTo>
                      <a:pt x="7553" y="18286"/>
                      <a:pt x="77139" y="10348"/>
                      <a:pt x="99099" y="23842"/>
                    </a:cubicBezTo>
                    <a:cubicBezTo>
                      <a:pt x="121059" y="37336"/>
                      <a:pt x="128732" y="89194"/>
                      <a:pt x="132436" y="95279"/>
                    </a:cubicBezTo>
                    <a:cubicBezTo>
                      <a:pt x="136140" y="101364"/>
                      <a:pt x="124234" y="74377"/>
                      <a:pt x="121324" y="60354"/>
                    </a:cubicBezTo>
                    <a:cubicBezTo>
                      <a:pt x="118414" y="46331"/>
                      <a:pt x="125557" y="21196"/>
                      <a:pt x="114974" y="11142"/>
                    </a:cubicBezTo>
                    <a:cubicBezTo>
                      <a:pt x="104391" y="1088"/>
                      <a:pt x="74228" y="-236"/>
                      <a:pt x="57824" y="29"/>
                    </a:cubicBezTo>
                    <a:cubicBezTo>
                      <a:pt x="41420" y="293"/>
                      <a:pt x="-6205" y="10348"/>
                      <a:pt x="674" y="1431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8EF65840-9471-43D7-B4AD-E54FBB198611}"/>
                  </a:ext>
                </a:extLst>
              </p:cNvPr>
              <p:cNvSpPr/>
              <p:nvPr/>
            </p:nvSpPr>
            <p:spPr>
              <a:xfrm>
                <a:off x="2653115" y="1049289"/>
                <a:ext cx="172635" cy="246711"/>
              </a:xfrm>
              <a:custGeom>
                <a:avLst/>
                <a:gdLst>
                  <a:gd name="connsiteX0" fmla="*/ 2773 w 172635"/>
                  <a:gd name="connsiteY0" fmla="*/ 27036 h 246711"/>
                  <a:gd name="connsiteX1" fmla="*/ 145648 w 172635"/>
                  <a:gd name="connsiteY1" fmla="*/ 49 h 246711"/>
                  <a:gd name="connsiteX2" fmla="*/ 169460 w 172635"/>
                  <a:gd name="connsiteY2" fmla="*/ 34974 h 246711"/>
                  <a:gd name="connsiteX3" fmla="*/ 167873 w 172635"/>
                  <a:gd name="connsiteY3" fmla="*/ 103236 h 246711"/>
                  <a:gd name="connsiteX4" fmla="*/ 128185 w 172635"/>
                  <a:gd name="connsiteY4" fmla="*/ 196899 h 246711"/>
                  <a:gd name="connsiteX5" fmla="*/ 104373 w 172635"/>
                  <a:gd name="connsiteY5" fmla="*/ 244524 h 246711"/>
                  <a:gd name="connsiteX6" fmla="*/ 24998 w 172635"/>
                  <a:gd name="connsiteY6" fmla="*/ 238174 h 246711"/>
                  <a:gd name="connsiteX7" fmla="*/ 98023 w 172635"/>
                  <a:gd name="connsiteY7" fmla="*/ 233411 h 246711"/>
                  <a:gd name="connsiteX8" fmla="*/ 117073 w 172635"/>
                  <a:gd name="connsiteY8" fmla="*/ 184199 h 246711"/>
                  <a:gd name="connsiteX9" fmla="*/ 164698 w 172635"/>
                  <a:gd name="connsiteY9" fmla="*/ 90536 h 246711"/>
                  <a:gd name="connsiteX10" fmla="*/ 56748 w 172635"/>
                  <a:gd name="connsiteY10" fmla="*/ 15924 h 246711"/>
                  <a:gd name="connsiteX11" fmla="*/ 2773 w 172635"/>
                  <a:gd name="connsiteY11" fmla="*/ 27036 h 24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2635" h="246711">
                    <a:moveTo>
                      <a:pt x="2773" y="27036"/>
                    </a:moveTo>
                    <a:cubicBezTo>
                      <a:pt x="17590" y="24390"/>
                      <a:pt x="117867" y="-1274"/>
                      <a:pt x="145648" y="49"/>
                    </a:cubicBezTo>
                    <a:cubicBezTo>
                      <a:pt x="173429" y="1372"/>
                      <a:pt x="165756" y="17776"/>
                      <a:pt x="169460" y="34974"/>
                    </a:cubicBezTo>
                    <a:cubicBezTo>
                      <a:pt x="173164" y="52172"/>
                      <a:pt x="174752" y="76249"/>
                      <a:pt x="167873" y="103236"/>
                    </a:cubicBezTo>
                    <a:cubicBezTo>
                      <a:pt x="160994" y="130223"/>
                      <a:pt x="138768" y="173351"/>
                      <a:pt x="128185" y="196899"/>
                    </a:cubicBezTo>
                    <a:cubicBezTo>
                      <a:pt x="117602" y="220447"/>
                      <a:pt x="121571" y="237645"/>
                      <a:pt x="104373" y="244524"/>
                    </a:cubicBezTo>
                    <a:cubicBezTo>
                      <a:pt x="87175" y="251403"/>
                      <a:pt x="26056" y="240026"/>
                      <a:pt x="24998" y="238174"/>
                    </a:cubicBezTo>
                    <a:cubicBezTo>
                      <a:pt x="23940" y="236322"/>
                      <a:pt x="82677" y="242407"/>
                      <a:pt x="98023" y="233411"/>
                    </a:cubicBezTo>
                    <a:cubicBezTo>
                      <a:pt x="113369" y="224415"/>
                      <a:pt x="105961" y="208012"/>
                      <a:pt x="117073" y="184199"/>
                    </a:cubicBezTo>
                    <a:cubicBezTo>
                      <a:pt x="128186" y="160387"/>
                      <a:pt x="174752" y="118582"/>
                      <a:pt x="164698" y="90536"/>
                    </a:cubicBezTo>
                    <a:cubicBezTo>
                      <a:pt x="154644" y="62490"/>
                      <a:pt x="77121" y="28624"/>
                      <a:pt x="56748" y="15924"/>
                    </a:cubicBezTo>
                    <a:cubicBezTo>
                      <a:pt x="36375" y="3224"/>
                      <a:pt x="-12044" y="29682"/>
                      <a:pt x="2773" y="2703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458BC6CF-62D0-4F63-9FC0-DE6E3CA519CC}"/>
                  </a:ext>
                </a:extLst>
              </p:cNvPr>
              <p:cNvSpPr/>
              <p:nvPr/>
            </p:nvSpPr>
            <p:spPr>
              <a:xfrm>
                <a:off x="2721883" y="1098378"/>
                <a:ext cx="102910" cy="199671"/>
              </a:xfrm>
              <a:custGeom>
                <a:avLst/>
                <a:gdLst>
                  <a:gd name="connsiteX0" fmla="*/ 102280 w 102910"/>
                  <a:gd name="connsiteY0" fmla="*/ 1760 h 199671"/>
                  <a:gd name="connsiteX1" fmla="*/ 32430 w 102910"/>
                  <a:gd name="connsiteY1" fmla="*/ 109710 h 199671"/>
                  <a:gd name="connsiteX2" fmla="*/ 29255 w 102910"/>
                  <a:gd name="connsiteY2" fmla="*/ 197022 h 199671"/>
                  <a:gd name="connsiteX3" fmla="*/ 8617 w 102910"/>
                  <a:gd name="connsiteY3" fmla="*/ 171622 h 199671"/>
                  <a:gd name="connsiteX4" fmla="*/ 3855 w 102910"/>
                  <a:gd name="connsiteY4" fmla="*/ 116060 h 199671"/>
                  <a:gd name="connsiteX5" fmla="*/ 64180 w 102910"/>
                  <a:gd name="connsiteY5" fmla="*/ 46210 h 199671"/>
                  <a:gd name="connsiteX6" fmla="*/ 102280 w 102910"/>
                  <a:gd name="connsiteY6" fmla="*/ 1760 h 19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910" h="199671">
                    <a:moveTo>
                      <a:pt x="102280" y="1760"/>
                    </a:moveTo>
                    <a:cubicBezTo>
                      <a:pt x="96988" y="12343"/>
                      <a:pt x="44601" y="77166"/>
                      <a:pt x="32430" y="109710"/>
                    </a:cubicBezTo>
                    <a:cubicBezTo>
                      <a:pt x="20259" y="142254"/>
                      <a:pt x="33224" y="186703"/>
                      <a:pt x="29255" y="197022"/>
                    </a:cubicBezTo>
                    <a:cubicBezTo>
                      <a:pt x="25286" y="207341"/>
                      <a:pt x="12850" y="185116"/>
                      <a:pt x="8617" y="171622"/>
                    </a:cubicBezTo>
                    <a:cubicBezTo>
                      <a:pt x="4384" y="158128"/>
                      <a:pt x="-5406" y="136962"/>
                      <a:pt x="3855" y="116060"/>
                    </a:cubicBezTo>
                    <a:cubicBezTo>
                      <a:pt x="13115" y="95158"/>
                      <a:pt x="50157" y="61291"/>
                      <a:pt x="64180" y="46210"/>
                    </a:cubicBezTo>
                    <a:cubicBezTo>
                      <a:pt x="78203" y="31129"/>
                      <a:pt x="107572" y="-8823"/>
                      <a:pt x="102280" y="176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0B76FD7C-E657-48FA-B7B6-1E799817F288}"/>
                  </a:ext>
                </a:extLst>
              </p:cNvPr>
              <p:cNvSpPr/>
              <p:nvPr/>
            </p:nvSpPr>
            <p:spPr>
              <a:xfrm>
                <a:off x="2634243" y="1132287"/>
                <a:ext cx="131182" cy="344199"/>
              </a:xfrm>
              <a:custGeom>
                <a:avLst/>
                <a:gdLst>
                  <a:gd name="connsiteX0" fmla="*/ 131182 w 131182"/>
                  <a:gd name="connsiteY0" fmla="*/ 1188 h 344199"/>
                  <a:gd name="connsiteX1" fmla="*/ 39107 w 131182"/>
                  <a:gd name="connsiteY1" fmla="*/ 118663 h 344199"/>
                  <a:gd name="connsiteX2" fmla="*/ 16882 w 131182"/>
                  <a:gd name="connsiteY2" fmla="*/ 304401 h 344199"/>
                  <a:gd name="connsiteX3" fmla="*/ 1007 w 131182"/>
                  <a:gd name="connsiteY3" fmla="*/ 183751 h 344199"/>
                  <a:gd name="connsiteX4" fmla="*/ 2595 w 131182"/>
                  <a:gd name="connsiteY4" fmla="*/ 185338 h 344199"/>
                  <a:gd name="connsiteX5" fmla="*/ 10532 w 131182"/>
                  <a:gd name="connsiteY5" fmla="*/ 344088 h 344199"/>
                  <a:gd name="connsiteX6" fmla="*/ 5770 w 131182"/>
                  <a:gd name="connsiteY6" fmla="*/ 209151 h 344199"/>
                  <a:gd name="connsiteX7" fmla="*/ 21645 w 131182"/>
                  <a:gd name="connsiteY7" fmla="*/ 131363 h 344199"/>
                  <a:gd name="connsiteX8" fmla="*/ 39107 w 131182"/>
                  <a:gd name="connsiteY8" fmla="*/ 61513 h 344199"/>
                  <a:gd name="connsiteX9" fmla="*/ 131182 w 131182"/>
                  <a:gd name="connsiteY9" fmla="*/ 1188 h 34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182" h="344199">
                    <a:moveTo>
                      <a:pt x="131182" y="1188"/>
                    </a:moveTo>
                    <a:cubicBezTo>
                      <a:pt x="131182" y="10713"/>
                      <a:pt x="58157" y="68128"/>
                      <a:pt x="39107" y="118663"/>
                    </a:cubicBezTo>
                    <a:cubicBezTo>
                      <a:pt x="20057" y="169199"/>
                      <a:pt x="23232" y="293553"/>
                      <a:pt x="16882" y="304401"/>
                    </a:cubicBezTo>
                    <a:cubicBezTo>
                      <a:pt x="10532" y="315249"/>
                      <a:pt x="3388" y="203595"/>
                      <a:pt x="1007" y="183751"/>
                    </a:cubicBezTo>
                    <a:cubicBezTo>
                      <a:pt x="-1374" y="163907"/>
                      <a:pt x="1008" y="158615"/>
                      <a:pt x="2595" y="185338"/>
                    </a:cubicBezTo>
                    <a:cubicBezTo>
                      <a:pt x="4182" y="212061"/>
                      <a:pt x="10003" y="340119"/>
                      <a:pt x="10532" y="344088"/>
                    </a:cubicBezTo>
                    <a:cubicBezTo>
                      <a:pt x="11061" y="348057"/>
                      <a:pt x="3918" y="244605"/>
                      <a:pt x="5770" y="209151"/>
                    </a:cubicBezTo>
                    <a:cubicBezTo>
                      <a:pt x="7622" y="173697"/>
                      <a:pt x="16089" y="155969"/>
                      <a:pt x="21645" y="131363"/>
                    </a:cubicBezTo>
                    <a:cubicBezTo>
                      <a:pt x="27201" y="106757"/>
                      <a:pt x="23761" y="81092"/>
                      <a:pt x="39107" y="61513"/>
                    </a:cubicBezTo>
                    <a:cubicBezTo>
                      <a:pt x="54453" y="41934"/>
                      <a:pt x="131182" y="-8337"/>
                      <a:pt x="131182" y="11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8B880037-420E-488E-AE7A-D010A5DD70DF}"/>
                  </a:ext>
                </a:extLst>
              </p:cNvPr>
              <p:cNvSpPr/>
              <p:nvPr/>
            </p:nvSpPr>
            <p:spPr>
              <a:xfrm>
                <a:off x="2542990" y="1330325"/>
                <a:ext cx="153392" cy="148402"/>
              </a:xfrm>
              <a:custGeom>
                <a:avLst/>
                <a:gdLst>
                  <a:gd name="connsiteX0" fmla="*/ 152585 w 153392"/>
                  <a:gd name="connsiteY0" fmla="*/ 0 h 148402"/>
                  <a:gd name="connsiteX1" fmla="*/ 90673 w 153392"/>
                  <a:gd name="connsiteY1" fmla="*/ 138113 h 148402"/>
                  <a:gd name="connsiteX2" fmla="*/ 185 w 153392"/>
                  <a:gd name="connsiteY2" fmla="*/ 138113 h 148402"/>
                  <a:gd name="connsiteX3" fmla="*/ 116073 w 153392"/>
                  <a:gd name="connsiteY3" fmla="*/ 136525 h 148402"/>
                  <a:gd name="connsiteX4" fmla="*/ 152585 w 153392"/>
                  <a:gd name="connsiteY4" fmla="*/ 0 h 14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92" h="148402">
                    <a:moveTo>
                      <a:pt x="152585" y="0"/>
                    </a:moveTo>
                    <a:cubicBezTo>
                      <a:pt x="148352" y="265"/>
                      <a:pt x="116073" y="115094"/>
                      <a:pt x="90673" y="138113"/>
                    </a:cubicBezTo>
                    <a:cubicBezTo>
                      <a:pt x="65273" y="161132"/>
                      <a:pt x="-4048" y="138378"/>
                      <a:pt x="185" y="138113"/>
                    </a:cubicBezTo>
                    <a:cubicBezTo>
                      <a:pt x="4418" y="137848"/>
                      <a:pt x="87763" y="157427"/>
                      <a:pt x="116073" y="136525"/>
                    </a:cubicBezTo>
                    <a:cubicBezTo>
                      <a:pt x="144383" y="115623"/>
                      <a:pt x="156818" y="-265"/>
                      <a:pt x="1525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4ADB6506-355A-4C11-BDB3-E116408D7659}"/>
                  </a:ext>
                </a:extLst>
              </p:cNvPr>
              <p:cNvSpPr/>
              <p:nvPr/>
            </p:nvSpPr>
            <p:spPr>
              <a:xfrm>
                <a:off x="2390626" y="1463059"/>
                <a:ext cx="215162" cy="446802"/>
              </a:xfrm>
              <a:custGeom>
                <a:avLst/>
                <a:gdLst>
                  <a:gd name="connsiteX0" fmla="*/ 214462 w 215162"/>
                  <a:gd name="connsiteY0" fmla="*/ 616 h 446802"/>
                  <a:gd name="connsiteX1" fmla="*/ 136674 w 215162"/>
                  <a:gd name="connsiteY1" fmla="*/ 162541 h 446802"/>
                  <a:gd name="connsiteX2" fmla="*/ 69999 w 215162"/>
                  <a:gd name="connsiteY2" fmla="*/ 340341 h 446802"/>
                  <a:gd name="connsiteX3" fmla="*/ 149 w 215162"/>
                  <a:gd name="connsiteY3" fmla="*/ 446704 h 446802"/>
                  <a:gd name="connsiteX4" fmla="*/ 52537 w 215162"/>
                  <a:gd name="connsiteY4" fmla="*/ 322879 h 446802"/>
                  <a:gd name="connsiteX5" fmla="*/ 89049 w 215162"/>
                  <a:gd name="connsiteY5" fmla="*/ 222866 h 446802"/>
                  <a:gd name="connsiteX6" fmla="*/ 214462 w 215162"/>
                  <a:gd name="connsiteY6" fmla="*/ 616 h 44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162" h="446802">
                    <a:moveTo>
                      <a:pt x="214462" y="616"/>
                    </a:moveTo>
                    <a:cubicBezTo>
                      <a:pt x="222399" y="-9438"/>
                      <a:pt x="160751" y="105920"/>
                      <a:pt x="136674" y="162541"/>
                    </a:cubicBezTo>
                    <a:cubicBezTo>
                      <a:pt x="112597" y="219162"/>
                      <a:pt x="92753" y="292981"/>
                      <a:pt x="69999" y="340341"/>
                    </a:cubicBezTo>
                    <a:cubicBezTo>
                      <a:pt x="47245" y="387701"/>
                      <a:pt x="3059" y="449614"/>
                      <a:pt x="149" y="446704"/>
                    </a:cubicBezTo>
                    <a:cubicBezTo>
                      <a:pt x="-2761" y="443794"/>
                      <a:pt x="37720" y="360185"/>
                      <a:pt x="52537" y="322879"/>
                    </a:cubicBezTo>
                    <a:cubicBezTo>
                      <a:pt x="67354" y="285573"/>
                      <a:pt x="65501" y="271020"/>
                      <a:pt x="89049" y="222866"/>
                    </a:cubicBezTo>
                    <a:cubicBezTo>
                      <a:pt x="112597" y="174712"/>
                      <a:pt x="206525" y="10670"/>
                      <a:pt x="214462" y="6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: 図形 287">
                <a:extLst>
                  <a:ext uri="{FF2B5EF4-FFF2-40B4-BE49-F238E27FC236}">
                    <a16:creationId xmlns:a16="http://schemas.microsoft.com/office/drawing/2014/main" id="{6CDF486A-2701-4DBF-9B25-6D3919945F21}"/>
                  </a:ext>
                </a:extLst>
              </p:cNvPr>
              <p:cNvSpPr/>
              <p:nvPr/>
            </p:nvSpPr>
            <p:spPr>
              <a:xfrm>
                <a:off x="9550303" y="8309135"/>
                <a:ext cx="439471" cy="240865"/>
              </a:xfrm>
              <a:custGeom>
                <a:avLst/>
                <a:gdLst>
                  <a:gd name="connsiteX0" fmla="*/ 8564 w 439471"/>
                  <a:gd name="connsiteY0" fmla="*/ 898 h 240865"/>
                  <a:gd name="connsiteX1" fmla="*/ 417080 w 439471"/>
                  <a:gd name="connsiteY1" fmla="*/ 227382 h 240865"/>
                  <a:gd name="connsiteX2" fmla="*/ 372630 w 439471"/>
                  <a:gd name="connsiteY2" fmla="*/ 212565 h 240865"/>
                  <a:gd name="connsiteX3" fmla="*/ 260447 w 439471"/>
                  <a:gd name="connsiteY3" fmla="*/ 193515 h 240865"/>
                  <a:gd name="connsiteX4" fmla="*/ 148264 w 439471"/>
                  <a:gd name="connsiteY4" fmla="*/ 149065 h 240865"/>
                  <a:gd name="connsiteX5" fmla="*/ 8564 w 439471"/>
                  <a:gd name="connsiteY5" fmla="*/ 898 h 24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471" h="240865">
                    <a:moveTo>
                      <a:pt x="8564" y="898"/>
                    </a:moveTo>
                    <a:cubicBezTo>
                      <a:pt x="53367" y="13951"/>
                      <a:pt x="356403" y="192104"/>
                      <a:pt x="417080" y="227382"/>
                    </a:cubicBezTo>
                    <a:cubicBezTo>
                      <a:pt x="477757" y="262660"/>
                      <a:pt x="398735" y="218209"/>
                      <a:pt x="372630" y="212565"/>
                    </a:cubicBezTo>
                    <a:cubicBezTo>
                      <a:pt x="346525" y="206921"/>
                      <a:pt x="297841" y="204098"/>
                      <a:pt x="260447" y="193515"/>
                    </a:cubicBezTo>
                    <a:cubicBezTo>
                      <a:pt x="223053" y="182932"/>
                      <a:pt x="189186" y="177287"/>
                      <a:pt x="148264" y="149065"/>
                    </a:cubicBezTo>
                    <a:cubicBezTo>
                      <a:pt x="107342" y="120843"/>
                      <a:pt x="-36239" y="-12155"/>
                      <a:pt x="8564" y="89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EDA137EF-6910-49E7-8DA7-7206761F084B}"/>
                  </a:ext>
                </a:extLst>
              </p:cNvPr>
              <p:cNvSpPr/>
              <p:nvPr/>
            </p:nvSpPr>
            <p:spPr>
              <a:xfrm>
                <a:off x="9904263" y="7960574"/>
                <a:ext cx="90767" cy="433445"/>
              </a:xfrm>
              <a:custGeom>
                <a:avLst/>
                <a:gdLst>
                  <a:gd name="connsiteX0" fmla="*/ 90637 w 90767"/>
                  <a:gd name="connsiteY0" fmla="*/ 209 h 433445"/>
                  <a:gd name="connsiteX1" fmla="*/ 27137 w 90767"/>
                  <a:gd name="connsiteY1" fmla="*/ 133559 h 433445"/>
                  <a:gd name="connsiteX2" fmla="*/ 25020 w 90767"/>
                  <a:gd name="connsiteY2" fmla="*/ 205526 h 433445"/>
                  <a:gd name="connsiteX3" fmla="*/ 27137 w 90767"/>
                  <a:gd name="connsiteY3" fmla="*/ 419309 h 433445"/>
                  <a:gd name="connsiteX4" fmla="*/ 27137 w 90767"/>
                  <a:gd name="connsiteY4" fmla="*/ 393909 h 433445"/>
                  <a:gd name="connsiteX5" fmla="*/ 25020 w 90767"/>
                  <a:gd name="connsiteY5" fmla="*/ 237276 h 433445"/>
                  <a:gd name="connsiteX6" fmla="*/ 3854 w 90767"/>
                  <a:gd name="connsiteY6" fmla="*/ 169543 h 433445"/>
                  <a:gd name="connsiteX7" fmla="*/ 8087 w 90767"/>
                  <a:gd name="connsiteY7" fmla="*/ 103926 h 433445"/>
                  <a:gd name="connsiteX8" fmla="*/ 90637 w 90767"/>
                  <a:gd name="connsiteY8" fmla="*/ 209 h 43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67" h="433445">
                    <a:moveTo>
                      <a:pt x="90637" y="209"/>
                    </a:moveTo>
                    <a:cubicBezTo>
                      <a:pt x="93812" y="5148"/>
                      <a:pt x="38073" y="99340"/>
                      <a:pt x="27137" y="133559"/>
                    </a:cubicBezTo>
                    <a:cubicBezTo>
                      <a:pt x="16201" y="167779"/>
                      <a:pt x="25020" y="157901"/>
                      <a:pt x="25020" y="205526"/>
                    </a:cubicBezTo>
                    <a:cubicBezTo>
                      <a:pt x="25020" y="253151"/>
                      <a:pt x="26784" y="387912"/>
                      <a:pt x="27137" y="419309"/>
                    </a:cubicBezTo>
                    <a:cubicBezTo>
                      <a:pt x="27490" y="450706"/>
                      <a:pt x="27490" y="424248"/>
                      <a:pt x="27137" y="393909"/>
                    </a:cubicBezTo>
                    <a:cubicBezTo>
                      <a:pt x="26784" y="363570"/>
                      <a:pt x="28900" y="274670"/>
                      <a:pt x="25020" y="237276"/>
                    </a:cubicBezTo>
                    <a:cubicBezTo>
                      <a:pt x="21140" y="199882"/>
                      <a:pt x="6676" y="191768"/>
                      <a:pt x="3854" y="169543"/>
                    </a:cubicBezTo>
                    <a:cubicBezTo>
                      <a:pt x="1032" y="147318"/>
                      <a:pt x="-4966" y="128621"/>
                      <a:pt x="8087" y="103926"/>
                    </a:cubicBezTo>
                    <a:cubicBezTo>
                      <a:pt x="21140" y="79231"/>
                      <a:pt x="87462" y="-4730"/>
                      <a:pt x="90637" y="2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5FC07E22-2A10-4CBB-B7C8-76EEA412ED22}"/>
                  </a:ext>
                </a:extLst>
              </p:cNvPr>
              <p:cNvSpPr/>
              <p:nvPr/>
            </p:nvSpPr>
            <p:spPr>
              <a:xfrm>
                <a:off x="10069713" y="7888814"/>
                <a:ext cx="99386" cy="342484"/>
              </a:xfrm>
              <a:custGeom>
                <a:avLst/>
                <a:gdLst>
                  <a:gd name="connsiteX0" fmla="*/ 92404 w 99386"/>
                  <a:gd name="connsiteY0" fmla="*/ 3 h 342484"/>
                  <a:gd name="connsiteX1" fmla="*/ 90287 w 99386"/>
                  <a:gd name="connsiteY1" fmla="*/ 162986 h 342484"/>
                  <a:gd name="connsiteX2" fmla="*/ 1387 w 99386"/>
                  <a:gd name="connsiteY2" fmla="*/ 338669 h 342484"/>
                  <a:gd name="connsiteX3" fmla="*/ 35254 w 99386"/>
                  <a:gd name="connsiteY3" fmla="*/ 279403 h 342484"/>
                  <a:gd name="connsiteX4" fmla="*/ 24670 w 99386"/>
                  <a:gd name="connsiteY4" fmla="*/ 226486 h 342484"/>
                  <a:gd name="connsiteX5" fmla="*/ 54304 w 99386"/>
                  <a:gd name="connsiteY5" fmla="*/ 167219 h 342484"/>
                  <a:gd name="connsiteX6" fmla="*/ 92404 w 99386"/>
                  <a:gd name="connsiteY6" fmla="*/ 3 h 3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386" h="342484">
                    <a:moveTo>
                      <a:pt x="92404" y="3"/>
                    </a:moveTo>
                    <a:cubicBezTo>
                      <a:pt x="98401" y="-702"/>
                      <a:pt x="105457" y="106542"/>
                      <a:pt x="90287" y="162986"/>
                    </a:cubicBezTo>
                    <a:cubicBezTo>
                      <a:pt x="75117" y="219430"/>
                      <a:pt x="10559" y="319266"/>
                      <a:pt x="1387" y="338669"/>
                    </a:cubicBezTo>
                    <a:cubicBezTo>
                      <a:pt x="-7785" y="358072"/>
                      <a:pt x="31374" y="298100"/>
                      <a:pt x="35254" y="279403"/>
                    </a:cubicBezTo>
                    <a:cubicBezTo>
                      <a:pt x="39134" y="260706"/>
                      <a:pt x="21495" y="245183"/>
                      <a:pt x="24670" y="226486"/>
                    </a:cubicBezTo>
                    <a:cubicBezTo>
                      <a:pt x="27845" y="207789"/>
                      <a:pt x="40193" y="197205"/>
                      <a:pt x="54304" y="167219"/>
                    </a:cubicBezTo>
                    <a:cubicBezTo>
                      <a:pt x="68415" y="137233"/>
                      <a:pt x="86407" y="708"/>
                      <a:pt x="92404" y="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DA9F3AA4-EB56-4EB6-847F-CAEEA148B000}"/>
                  </a:ext>
                </a:extLst>
              </p:cNvPr>
              <p:cNvSpPr/>
              <p:nvPr/>
            </p:nvSpPr>
            <p:spPr>
              <a:xfrm>
                <a:off x="9894526" y="8353980"/>
                <a:ext cx="96547" cy="333484"/>
              </a:xfrm>
              <a:custGeom>
                <a:avLst/>
                <a:gdLst>
                  <a:gd name="connsiteX0" fmla="*/ 3007 w 96547"/>
                  <a:gd name="connsiteY0" fmla="*/ 503 h 333484"/>
                  <a:gd name="connsiteX1" fmla="*/ 94024 w 96547"/>
                  <a:gd name="connsiteY1" fmla="*/ 85170 h 333484"/>
                  <a:gd name="connsiteX2" fmla="*/ 70741 w 96547"/>
                  <a:gd name="connsiteY2" fmla="*/ 140203 h 333484"/>
                  <a:gd name="connsiteX3" fmla="*/ 66507 w 96547"/>
                  <a:gd name="connsiteY3" fmla="*/ 320120 h 333484"/>
                  <a:gd name="connsiteX4" fmla="*/ 66507 w 96547"/>
                  <a:gd name="connsiteY4" fmla="*/ 296837 h 333484"/>
                  <a:gd name="connsiteX5" fmla="*/ 68624 w 96547"/>
                  <a:gd name="connsiteY5" fmla="*/ 110570 h 333484"/>
                  <a:gd name="connsiteX6" fmla="*/ 24174 w 96547"/>
                  <a:gd name="connsiteY6" fmla="*/ 51303 h 333484"/>
                  <a:gd name="connsiteX7" fmla="*/ 3007 w 96547"/>
                  <a:gd name="connsiteY7" fmla="*/ 503 h 33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547" h="333484">
                    <a:moveTo>
                      <a:pt x="3007" y="503"/>
                    </a:moveTo>
                    <a:cubicBezTo>
                      <a:pt x="14649" y="6147"/>
                      <a:pt x="82735" y="61887"/>
                      <a:pt x="94024" y="85170"/>
                    </a:cubicBezTo>
                    <a:cubicBezTo>
                      <a:pt x="105313" y="108453"/>
                      <a:pt x="75327" y="101045"/>
                      <a:pt x="70741" y="140203"/>
                    </a:cubicBezTo>
                    <a:cubicBezTo>
                      <a:pt x="66155" y="179361"/>
                      <a:pt x="67213" y="294014"/>
                      <a:pt x="66507" y="320120"/>
                    </a:cubicBezTo>
                    <a:cubicBezTo>
                      <a:pt x="65801" y="346226"/>
                      <a:pt x="66154" y="331762"/>
                      <a:pt x="66507" y="296837"/>
                    </a:cubicBezTo>
                    <a:cubicBezTo>
                      <a:pt x="66860" y="261912"/>
                      <a:pt x="75679" y="151492"/>
                      <a:pt x="68624" y="110570"/>
                    </a:cubicBezTo>
                    <a:cubicBezTo>
                      <a:pt x="61569" y="69648"/>
                      <a:pt x="31582" y="64356"/>
                      <a:pt x="24174" y="51303"/>
                    </a:cubicBezTo>
                    <a:cubicBezTo>
                      <a:pt x="16766" y="38250"/>
                      <a:pt x="-8635" y="-5141"/>
                      <a:pt x="3007" y="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E8EAEBF4-CFA4-4BF4-8913-67BBF17DFE31}"/>
                  </a:ext>
                </a:extLst>
              </p:cNvPr>
              <p:cNvSpPr/>
              <p:nvPr/>
            </p:nvSpPr>
            <p:spPr>
              <a:xfrm>
                <a:off x="9930352" y="8295362"/>
                <a:ext cx="271115" cy="433270"/>
              </a:xfrm>
              <a:custGeom>
                <a:avLst/>
                <a:gdLst>
                  <a:gd name="connsiteX0" fmla="*/ 144981 w 271115"/>
                  <a:gd name="connsiteY0" fmla="*/ 4088 h 433270"/>
                  <a:gd name="connsiteX1" fmla="*/ 229648 w 271115"/>
                  <a:gd name="connsiteY1" fmla="*/ 152255 h 433270"/>
                  <a:gd name="connsiteX2" fmla="*/ 216948 w 271115"/>
                  <a:gd name="connsiteY2" fmla="*/ 137438 h 433270"/>
                  <a:gd name="connsiteX3" fmla="*/ 261398 w 271115"/>
                  <a:gd name="connsiteY3" fmla="*/ 287721 h 433270"/>
                  <a:gd name="connsiteX4" fmla="*/ 1048 w 271115"/>
                  <a:gd name="connsiteY4" fmla="*/ 431655 h 433270"/>
                  <a:gd name="connsiteX5" fmla="*/ 172498 w 271115"/>
                  <a:gd name="connsiteY5" fmla="*/ 359688 h 433270"/>
                  <a:gd name="connsiteX6" fmla="*/ 240231 w 271115"/>
                  <a:gd name="connsiteY6" fmla="*/ 275021 h 433270"/>
                  <a:gd name="connsiteX7" fmla="*/ 229648 w 271115"/>
                  <a:gd name="connsiteY7" fmla="*/ 194588 h 433270"/>
                  <a:gd name="connsiteX8" fmla="*/ 229648 w 271115"/>
                  <a:gd name="connsiteY8" fmla="*/ 52771 h 433270"/>
                  <a:gd name="connsiteX9" fmla="*/ 144981 w 271115"/>
                  <a:gd name="connsiteY9" fmla="*/ 4088 h 4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115" h="433270">
                    <a:moveTo>
                      <a:pt x="144981" y="4088"/>
                    </a:moveTo>
                    <a:cubicBezTo>
                      <a:pt x="144981" y="20669"/>
                      <a:pt x="217654" y="130030"/>
                      <a:pt x="229648" y="152255"/>
                    </a:cubicBezTo>
                    <a:cubicBezTo>
                      <a:pt x="241643" y="174480"/>
                      <a:pt x="211656" y="114860"/>
                      <a:pt x="216948" y="137438"/>
                    </a:cubicBezTo>
                    <a:cubicBezTo>
                      <a:pt x="222240" y="160016"/>
                      <a:pt x="297381" y="238685"/>
                      <a:pt x="261398" y="287721"/>
                    </a:cubicBezTo>
                    <a:cubicBezTo>
                      <a:pt x="225415" y="336757"/>
                      <a:pt x="15865" y="419661"/>
                      <a:pt x="1048" y="431655"/>
                    </a:cubicBezTo>
                    <a:cubicBezTo>
                      <a:pt x="-13769" y="443649"/>
                      <a:pt x="132634" y="385794"/>
                      <a:pt x="172498" y="359688"/>
                    </a:cubicBezTo>
                    <a:cubicBezTo>
                      <a:pt x="212362" y="333582"/>
                      <a:pt x="230706" y="302538"/>
                      <a:pt x="240231" y="275021"/>
                    </a:cubicBezTo>
                    <a:cubicBezTo>
                      <a:pt x="249756" y="247504"/>
                      <a:pt x="231412" y="231630"/>
                      <a:pt x="229648" y="194588"/>
                    </a:cubicBezTo>
                    <a:cubicBezTo>
                      <a:pt x="227884" y="157546"/>
                      <a:pt x="237056" y="80641"/>
                      <a:pt x="229648" y="52771"/>
                    </a:cubicBezTo>
                    <a:cubicBezTo>
                      <a:pt x="222240" y="24901"/>
                      <a:pt x="144981" y="-12493"/>
                      <a:pt x="144981" y="4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6B813629-45A8-4035-9351-6A0708E0062F}"/>
                  </a:ext>
                </a:extLst>
              </p:cNvPr>
              <p:cNvSpPr/>
              <p:nvPr/>
            </p:nvSpPr>
            <p:spPr>
              <a:xfrm>
                <a:off x="9942323" y="7615238"/>
                <a:ext cx="300227" cy="316351"/>
              </a:xfrm>
              <a:custGeom>
                <a:avLst/>
                <a:gdLst>
                  <a:gd name="connsiteX0" fmla="*/ 300227 w 300227"/>
                  <a:gd name="connsiteY0" fmla="*/ 0 h 316351"/>
                  <a:gd name="connsiteX1" fmla="*/ 174815 w 300227"/>
                  <a:gd name="connsiteY1" fmla="*/ 71437 h 316351"/>
                  <a:gd name="connsiteX2" fmla="*/ 111315 w 300227"/>
                  <a:gd name="connsiteY2" fmla="*/ 125412 h 316351"/>
                  <a:gd name="connsiteX3" fmla="*/ 1777 w 300227"/>
                  <a:gd name="connsiteY3" fmla="*/ 314325 h 316351"/>
                  <a:gd name="connsiteX4" fmla="*/ 47815 w 300227"/>
                  <a:gd name="connsiteY4" fmla="*/ 217487 h 316351"/>
                  <a:gd name="connsiteX5" fmla="*/ 104965 w 300227"/>
                  <a:gd name="connsiteY5" fmla="*/ 95250 h 316351"/>
                  <a:gd name="connsiteX6" fmla="*/ 87502 w 300227"/>
                  <a:gd name="connsiteY6" fmla="*/ 171450 h 316351"/>
                  <a:gd name="connsiteX7" fmla="*/ 152590 w 300227"/>
                  <a:gd name="connsiteY7" fmla="*/ 123825 h 316351"/>
                  <a:gd name="connsiteX8" fmla="*/ 300227 w 300227"/>
                  <a:gd name="connsiteY8" fmla="*/ 0 h 31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227" h="316351">
                    <a:moveTo>
                      <a:pt x="300227" y="0"/>
                    </a:moveTo>
                    <a:cubicBezTo>
                      <a:pt x="253263" y="25267"/>
                      <a:pt x="206300" y="50535"/>
                      <a:pt x="174815" y="71437"/>
                    </a:cubicBezTo>
                    <a:cubicBezTo>
                      <a:pt x="143330" y="92339"/>
                      <a:pt x="140155" y="84931"/>
                      <a:pt x="111315" y="125412"/>
                    </a:cubicBezTo>
                    <a:cubicBezTo>
                      <a:pt x="82475" y="165893"/>
                      <a:pt x="12360" y="298979"/>
                      <a:pt x="1777" y="314325"/>
                    </a:cubicBezTo>
                    <a:cubicBezTo>
                      <a:pt x="-8806" y="329671"/>
                      <a:pt x="30617" y="253999"/>
                      <a:pt x="47815" y="217487"/>
                    </a:cubicBezTo>
                    <a:cubicBezTo>
                      <a:pt x="65013" y="180975"/>
                      <a:pt x="98350" y="102923"/>
                      <a:pt x="104965" y="95250"/>
                    </a:cubicBezTo>
                    <a:cubicBezTo>
                      <a:pt x="111579" y="87577"/>
                      <a:pt x="79564" y="166688"/>
                      <a:pt x="87502" y="171450"/>
                    </a:cubicBezTo>
                    <a:cubicBezTo>
                      <a:pt x="95439" y="176213"/>
                      <a:pt x="152590" y="123825"/>
                      <a:pt x="152590" y="123825"/>
                    </a:cubicBezTo>
                    <a:lnTo>
                      <a:pt x="300227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F4D99ADF-ACBC-40A4-9931-E9289F529045}"/>
                  </a:ext>
                </a:extLst>
              </p:cNvPr>
              <p:cNvSpPr/>
              <p:nvPr/>
            </p:nvSpPr>
            <p:spPr>
              <a:xfrm>
                <a:off x="9936231" y="8437556"/>
                <a:ext cx="107882" cy="184170"/>
              </a:xfrm>
              <a:custGeom>
                <a:avLst/>
                <a:gdLst>
                  <a:gd name="connsiteX0" fmla="*/ 18982 w 107882"/>
                  <a:gd name="connsiteY0" fmla="*/ 184157 h 184170"/>
                  <a:gd name="connsiteX1" fmla="*/ 9457 w 107882"/>
                  <a:gd name="connsiteY1" fmla="*/ 68269 h 184170"/>
                  <a:gd name="connsiteX2" fmla="*/ 42794 w 107882"/>
                  <a:gd name="connsiteY2" fmla="*/ 38107 h 184170"/>
                  <a:gd name="connsiteX3" fmla="*/ 107882 w 107882"/>
                  <a:gd name="connsiteY3" fmla="*/ 7 h 184170"/>
                  <a:gd name="connsiteX4" fmla="*/ 42794 w 107882"/>
                  <a:gd name="connsiteY4" fmla="*/ 41282 h 184170"/>
                  <a:gd name="connsiteX5" fmla="*/ 1519 w 107882"/>
                  <a:gd name="connsiteY5" fmla="*/ 60332 h 184170"/>
                  <a:gd name="connsiteX6" fmla="*/ 18982 w 107882"/>
                  <a:gd name="connsiteY6" fmla="*/ 184157 h 18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882" h="184170">
                    <a:moveTo>
                      <a:pt x="18982" y="184157"/>
                    </a:moveTo>
                    <a:cubicBezTo>
                      <a:pt x="20305" y="185480"/>
                      <a:pt x="5488" y="92611"/>
                      <a:pt x="9457" y="68269"/>
                    </a:cubicBezTo>
                    <a:cubicBezTo>
                      <a:pt x="13426" y="43927"/>
                      <a:pt x="26390" y="49484"/>
                      <a:pt x="42794" y="38107"/>
                    </a:cubicBezTo>
                    <a:cubicBezTo>
                      <a:pt x="59198" y="26730"/>
                      <a:pt x="107882" y="-522"/>
                      <a:pt x="107882" y="7"/>
                    </a:cubicBezTo>
                    <a:cubicBezTo>
                      <a:pt x="107882" y="536"/>
                      <a:pt x="60521" y="31228"/>
                      <a:pt x="42794" y="41282"/>
                    </a:cubicBezTo>
                    <a:cubicBezTo>
                      <a:pt x="25067" y="51336"/>
                      <a:pt x="9192" y="37049"/>
                      <a:pt x="1519" y="60332"/>
                    </a:cubicBezTo>
                    <a:cubicBezTo>
                      <a:pt x="-6154" y="83615"/>
                      <a:pt x="17659" y="182834"/>
                      <a:pt x="18982" y="184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A6CE8B99-3921-47E9-8C75-6B1530F01C1F}"/>
                  </a:ext>
                </a:extLst>
              </p:cNvPr>
              <p:cNvSpPr/>
              <p:nvPr/>
            </p:nvSpPr>
            <p:spPr>
              <a:xfrm>
                <a:off x="10163172" y="7939131"/>
                <a:ext cx="163794" cy="555289"/>
              </a:xfrm>
              <a:custGeom>
                <a:avLst/>
                <a:gdLst>
                  <a:gd name="connsiteX0" fmla="*/ 65091 w 163794"/>
                  <a:gd name="connsiteY0" fmla="*/ 6307 h 555289"/>
                  <a:gd name="connsiteX1" fmla="*/ 17466 w 163794"/>
                  <a:gd name="connsiteY1" fmla="*/ 252369 h 555289"/>
                  <a:gd name="connsiteX2" fmla="*/ 3 w 163794"/>
                  <a:gd name="connsiteY2" fmla="*/ 287294 h 555289"/>
                  <a:gd name="connsiteX3" fmla="*/ 15878 w 163794"/>
                  <a:gd name="connsiteY3" fmla="*/ 546057 h 555289"/>
                  <a:gd name="connsiteX4" fmla="*/ 17466 w 163794"/>
                  <a:gd name="connsiteY4" fmla="*/ 480969 h 555289"/>
                  <a:gd name="connsiteX5" fmla="*/ 76203 w 163794"/>
                  <a:gd name="connsiteY5" fmla="*/ 320632 h 555289"/>
                  <a:gd name="connsiteX6" fmla="*/ 107953 w 163794"/>
                  <a:gd name="connsiteY6" fmla="*/ 88857 h 555289"/>
                  <a:gd name="connsiteX7" fmla="*/ 163516 w 163794"/>
                  <a:gd name="connsiteY7" fmla="*/ 74569 h 555289"/>
                  <a:gd name="connsiteX8" fmla="*/ 65091 w 163794"/>
                  <a:gd name="connsiteY8" fmla="*/ 6307 h 55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794" h="555289">
                    <a:moveTo>
                      <a:pt x="65091" y="6307"/>
                    </a:moveTo>
                    <a:cubicBezTo>
                      <a:pt x="40749" y="35940"/>
                      <a:pt x="28314" y="205538"/>
                      <a:pt x="17466" y="252369"/>
                    </a:cubicBezTo>
                    <a:cubicBezTo>
                      <a:pt x="6618" y="299200"/>
                      <a:pt x="268" y="238346"/>
                      <a:pt x="3" y="287294"/>
                    </a:cubicBezTo>
                    <a:cubicBezTo>
                      <a:pt x="-262" y="336242"/>
                      <a:pt x="12968" y="513778"/>
                      <a:pt x="15878" y="546057"/>
                    </a:cubicBezTo>
                    <a:cubicBezTo>
                      <a:pt x="18788" y="578336"/>
                      <a:pt x="7412" y="518540"/>
                      <a:pt x="17466" y="480969"/>
                    </a:cubicBezTo>
                    <a:cubicBezTo>
                      <a:pt x="27520" y="443398"/>
                      <a:pt x="61122" y="385984"/>
                      <a:pt x="76203" y="320632"/>
                    </a:cubicBezTo>
                    <a:cubicBezTo>
                      <a:pt x="91284" y="255280"/>
                      <a:pt x="93401" y="129867"/>
                      <a:pt x="107953" y="88857"/>
                    </a:cubicBezTo>
                    <a:cubicBezTo>
                      <a:pt x="122505" y="47847"/>
                      <a:pt x="167749" y="88856"/>
                      <a:pt x="163516" y="74569"/>
                    </a:cubicBezTo>
                    <a:cubicBezTo>
                      <a:pt x="159283" y="60282"/>
                      <a:pt x="89433" y="-23326"/>
                      <a:pt x="65091" y="630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75061BCE-71BE-4C73-8105-63E3E64EC971}"/>
                  </a:ext>
                </a:extLst>
              </p:cNvPr>
              <p:cNvSpPr/>
              <p:nvPr/>
            </p:nvSpPr>
            <p:spPr>
              <a:xfrm>
                <a:off x="10430837" y="7919990"/>
                <a:ext cx="253041" cy="287655"/>
              </a:xfrm>
              <a:custGeom>
                <a:avLst/>
                <a:gdLst>
                  <a:gd name="connsiteX0" fmla="*/ 626 w 253041"/>
                  <a:gd name="connsiteY0" fmla="*/ 48 h 287655"/>
                  <a:gd name="connsiteX1" fmla="*/ 67301 w 253041"/>
                  <a:gd name="connsiteY1" fmla="*/ 111173 h 287655"/>
                  <a:gd name="connsiteX2" fmla="*/ 156201 w 253041"/>
                  <a:gd name="connsiteY2" fmla="*/ 160385 h 287655"/>
                  <a:gd name="connsiteX3" fmla="*/ 97463 w 253041"/>
                  <a:gd name="connsiteY3" fmla="*/ 181023 h 287655"/>
                  <a:gd name="connsiteX4" fmla="*/ 237163 w 253041"/>
                  <a:gd name="connsiteY4" fmla="*/ 242935 h 287655"/>
                  <a:gd name="connsiteX5" fmla="*/ 246688 w 253041"/>
                  <a:gd name="connsiteY5" fmla="*/ 287385 h 287655"/>
                  <a:gd name="connsiteX6" fmla="*/ 208588 w 253041"/>
                  <a:gd name="connsiteY6" fmla="*/ 222298 h 287655"/>
                  <a:gd name="connsiteX7" fmla="*/ 106988 w 253041"/>
                  <a:gd name="connsiteY7" fmla="*/ 125460 h 287655"/>
                  <a:gd name="connsiteX8" fmla="*/ 626 w 253041"/>
                  <a:gd name="connsiteY8" fmla="*/ 48 h 28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041" h="287655">
                    <a:moveTo>
                      <a:pt x="626" y="48"/>
                    </a:moveTo>
                    <a:cubicBezTo>
                      <a:pt x="-5988" y="-2333"/>
                      <a:pt x="41372" y="84450"/>
                      <a:pt x="67301" y="111173"/>
                    </a:cubicBezTo>
                    <a:cubicBezTo>
                      <a:pt x="93230" y="137896"/>
                      <a:pt x="151174" y="148743"/>
                      <a:pt x="156201" y="160385"/>
                    </a:cubicBezTo>
                    <a:cubicBezTo>
                      <a:pt x="161228" y="172027"/>
                      <a:pt x="83969" y="167265"/>
                      <a:pt x="97463" y="181023"/>
                    </a:cubicBezTo>
                    <a:cubicBezTo>
                      <a:pt x="110957" y="194781"/>
                      <a:pt x="212292" y="225208"/>
                      <a:pt x="237163" y="242935"/>
                    </a:cubicBezTo>
                    <a:cubicBezTo>
                      <a:pt x="262034" y="260662"/>
                      <a:pt x="251451" y="290825"/>
                      <a:pt x="246688" y="287385"/>
                    </a:cubicBezTo>
                    <a:cubicBezTo>
                      <a:pt x="241926" y="283946"/>
                      <a:pt x="231871" y="249286"/>
                      <a:pt x="208588" y="222298"/>
                    </a:cubicBezTo>
                    <a:cubicBezTo>
                      <a:pt x="185305" y="195311"/>
                      <a:pt x="143501" y="162766"/>
                      <a:pt x="106988" y="125460"/>
                    </a:cubicBezTo>
                    <a:cubicBezTo>
                      <a:pt x="70476" y="88154"/>
                      <a:pt x="7240" y="2429"/>
                      <a:pt x="626" y="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B6D5CF82-78D5-40C4-B6E8-8941147E075E}"/>
                  </a:ext>
                </a:extLst>
              </p:cNvPr>
              <p:cNvSpPr/>
              <p:nvPr/>
            </p:nvSpPr>
            <p:spPr>
              <a:xfrm>
                <a:off x="10230548" y="7375144"/>
                <a:ext cx="123330" cy="480478"/>
              </a:xfrm>
              <a:custGeom>
                <a:avLst/>
                <a:gdLst>
                  <a:gd name="connsiteX0" fmla="*/ 123127 w 123330"/>
                  <a:gd name="connsiteY0" fmla="*/ 381 h 480478"/>
                  <a:gd name="connsiteX1" fmla="*/ 40577 w 123330"/>
                  <a:gd name="connsiteY1" fmla="*/ 135319 h 480478"/>
                  <a:gd name="connsiteX2" fmla="*/ 29465 w 123330"/>
                  <a:gd name="connsiteY2" fmla="*/ 240094 h 480478"/>
                  <a:gd name="connsiteX3" fmla="*/ 2477 w 123330"/>
                  <a:gd name="connsiteY3" fmla="*/ 471869 h 480478"/>
                  <a:gd name="connsiteX4" fmla="*/ 2477 w 123330"/>
                  <a:gd name="connsiteY4" fmla="*/ 406781 h 480478"/>
                  <a:gd name="connsiteX5" fmla="*/ 13590 w 123330"/>
                  <a:gd name="connsiteY5" fmla="*/ 179769 h 480478"/>
                  <a:gd name="connsiteX6" fmla="*/ 123127 w 123330"/>
                  <a:gd name="connsiteY6" fmla="*/ 381 h 48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330" h="480478">
                    <a:moveTo>
                      <a:pt x="123127" y="381"/>
                    </a:moveTo>
                    <a:cubicBezTo>
                      <a:pt x="127625" y="-7027"/>
                      <a:pt x="56187" y="95367"/>
                      <a:pt x="40577" y="135319"/>
                    </a:cubicBezTo>
                    <a:cubicBezTo>
                      <a:pt x="24967" y="175271"/>
                      <a:pt x="35815" y="184002"/>
                      <a:pt x="29465" y="240094"/>
                    </a:cubicBezTo>
                    <a:cubicBezTo>
                      <a:pt x="23115" y="296186"/>
                      <a:pt x="6975" y="444088"/>
                      <a:pt x="2477" y="471869"/>
                    </a:cubicBezTo>
                    <a:cubicBezTo>
                      <a:pt x="-2021" y="499650"/>
                      <a:pt x="625" y="455464"/>
                      <a:pt x="2477" y="406781"/>
                    </a:cubicBezTo>
                    <a:cubicBezTo>
                      <a:pt x="4329" y="358098"/>
                      <a:pt x="-6254" y="245915"/>
                      <a:pt x="13590" y="179769"/>
                    </a:cubicBezTo>
                    <a:cubicBezTo>
                      <a:pt x="33434" y="113623"/>
                      <a:pt x="118629" y="7789"/>
                      <a:pt x="123127" y="38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D5BA1E23-298A-48EC-90E3-0595C8E7362D}"/>
                  </a:ext>
                </a:extLst>
              </p:cNvPr>
              <p:cNvSpPr/>
              <p:nvPr/>
            </p:nvSpPr>
            <p:spPr>
              <a:xfrm>
                <a:off x="10286923" y="7221529"/>
                <a:ext cx="160723" cy="231489"/>
              </a:xfrm>
              <a:custGeom>
                <a:avLst/>
                <a:gdLst>
                  <a:gd name="connsiteX0" fmla="*/ 160415 w 160723"/>
                  <a:gd name="connsiteY0" fmla="*/ 9 h 231489"/>
                  <a:gd name="connsiteX1" fmla="*/ 52465 w 160723"/>
                  <a:gd name="connsiteY1" fmla="*/ 71446 h 231489"/>
                  <a:gd name="connsiteX2" fmla="*/ 77 w 160723"/>
                  <a:gd name="connsiteY2" fmla="*/ 230196 h 231489"/>
                  <a:gd name="connsiteX3" fmla="*/ 39765 w 160723"/>
                  <a:gd name="connsiteY3" fmla="*/ 150821 h 231489"/>
                  <a:gd name="connsiteX4" fmla="*/ 84215 w 160723"/>
                  <a:gd name="connsiteY4" fmla="*/ 66684 h 231489"/>
                  <a:gd name="connsiteX5" fmla="*/ 160415 w 160723"/>
                  <a:gd name="connsiteY5" fmla="*/ 9 h 231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723" h="231489">
                    <a:moveTo>
                      <a:pt x="160415" y="9"/>
                    </a:moveTo>
                    <a:cubicBezTo>
                      <a:pt x="155123" y="803"/>
                      <a:pt x="79188" y="33082"/>
                      <a:pt x="52465" y="71446"/>
                    </a:cubicBezTo>
                    <a:cubicBezTo>
                      <a:pt x="25742" y="109811"/>
                      <a:pt x="2194" y="216967"/>
                      <a:pt x="77" y="230196"/>
                    </a:cubicBezTo>
                    <a:cubicBezTo>
                      <a:pt x="-2040" y="243425"/>
                      <a:pt x="39765" y="150821"/>
                      <a:pt x="39765" y="150821"/>
                    </a:cubicBezTo>
                    <a:cubicBezTo>
                      <a:pt x="53788" y="123569"/>
                      <a:pt x="67017" y="87057"/>
                      <a:pt x="84215" y="66684"/>
                    </a:cubicBezTo>
                    <a:cubicBezTo>
                      <a:pt x="101413" y="46311"/>
                      <a:pt x="165707" y="-785"/>
                      <a:pt x="160415" y="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713FB681-21D7-418F-AEAE-09103F6A0976}"/>
                  </a:ext>
                </a:extLst>
              </p:cNvPr>
              <p:cNvSpPr/>
              <p:nvPr/>
            </p:nvSpPr>
            <p:spPr>
              <a:xfrm>
                <a:off x="10431914" y="6997560"/>
                <a:ext cx="129767" cy="251840"/>
              </a:xfrm>
              <a:custGeom>
                <a:avLst/>
                <a:gdLst>
                  <a:gd name="connsiteX0" fmla="*/ 129724 w 129767"/>
                  <a:gd name="connsiteY0" fmla="*/ 140 h 251840"/>
                  <a:gd name="connsiteX1" fmla="*/ 48761 w 129767"/>
                  <a:gd name="connsiteY1" fmla="*/ 98565 h 251840"/>
                  <a:gd name="connsiteX2" fmla="*/ 1136 w 129767"/>
                  <a:gd name="connsiteY2" fmla="*/ 247790 h 251840"/>
                  <a:gd name="connsiteX3" fmla="*/ 18599 w 129767"/>
                  <a:gd name="connsiteY3" fmla="*/ 201753 h 251840"/>
                  <a:gd name="connsiteX4" fmla="*/ 59874 w 129767"/>
                  <a:gd name="connsiteY4" fmla="*/ 119203 h 251840"/>
                  <a:gd name="connsiteX5" fmla="*/ 129724 w 129767"/>
                  <a:gd name="connsiteY5" fmla="*/ 140 h 25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767" h="251840">
                    <a:moveTo>
                      <a:pt x="129724" y="140"/>
                    </a:moveTo>
                    <a:cubicBezTo>
                      <a:pt x="127872" y="-3300"/>
                      <a:pt x="70192" y="57290"/>
                      <a:pt x="48761" y="98565"/>
                    </a:cubicBezTo>
                    <a:cubicBezTo>
                      <a:pt x="27330" y="139840"/>
                      <a:pt x="6163" y="230592"/>
                      <a:pt x="1136" y="247790"/>
                    </a:cubicBezTo>
                    <a:cubicBezTo>
                      <a:pt x="-3891" y="264988"/>
                      <a:pt x="8809" y="223184"/>
                      <a:pt x="18599" y="201753"/>
                    </a:cubicBezTo>
                    <a:cubicBezTo>
                      <a:pt x="28389" y="180322"/>
                      <a:pt x="45586" y="150424"/>
                      <a:pt x="59874" y="119203"/>
                    </a:cubicBezTo>
                    <a:cubicBezTo>
                      <a:pt x="74161" y="87982"/>
                      <a:pt x="131576" y="3580"/>
                      <a:pt x="129724" y="14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23965DE4-686C-4640-A8B8-1E795AAB606C}"/>
                  </a:ext>
                </a:extLst>
              </p:cNvPr>
              <p:cNvSpPr/>
              <p:nvPr/>
            </p:nvSpPr>
            <p:spPr>
              <a:xfrm>
                <a:off x="10426857" y="6985242"/>
                <a:ext cx="236386" cy="263625"/>
              </a:xfrm>
              <a:custGeom>
                <a:avLst/>
                <a:gdLst>
                  <a:gd name="connsiteX0" fmla="*/ 1431 w 236386"/>
                  <a:gd name="connsiteY0" fmla="*/ 261696 h 263625"/>
                  <a:gd name="connsiteX1" fmla="*/ 12543 w 236386"/>
                  <a:gd name="connsiteY1" fmla="*/ 99771 h 263625"/>
                  <a:gd name="connsiteX2" fmla="*/ 107793 w 236386"/>
                  <a:gd name="connsiteY2" fmla="*/ 9283 h 263625"/>
                  <a:gd name="connsiteX3" fmla="*/ 177643 w 236386"/>
                  <a:gd name="connsiteY3" fmla="*/ 28333 h 263625"/>
                  <a:gd name="connsiteX4" fmla="*/ 236381 w 236386"/>
                  <a:gd name="connsiteY4" fmla="*/ 75958 h 263625"/>
                  <a:gd name="connsiteX5" fmla="*/ 174468 w 236386"/>
                  <a:gd name="connsiteY5" fmla="*/ 12458 h 263625"/>
                  <a:gd name="connsiteX6" fmla="*/ 117318 w 236386"/>
                  <a:gd name="connsiteY6" fmla="*/ 9283 h 263625"/>
                  <a:gd name="connsiteX7" fmla="*/ 17306 w 236386"/>
                  <a:gd name="connsiteY7" fmla="*/ 112471 h 263625"/>
                  <a:gd name="connsiteX8" fmla="*/ 15718 w 236386"/>
                  <a:gd name="connsiteY8" fmla="*/ 187083 h 263625"/>
                  <a:gd name="connsiteX9" fmla="*/ 1431 w 236386"/>
                  <a:gd name="connsiteY9" fmla="*/ 261696 h 26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86" h="263625">
                    <a:moveTo>
                      <a:pt x="1431" y="261696"/>
                    </a:moveTo>
                    <a:cubicBezTo>
                      <a:pt x="902" y="247144"/>
                      <a:pt x="-5184" y="141840"/>
                      <a:pt x="12543" y="99771"/>
                    </a:cubicBezTo>
                    <a:cubicBezTo>
                      <a:pt x="30270" y="57702"/>
                      <a:pt x="80276" y="21189"/>
                      <a:pt x="107793" y="9283"/>
                    </a:cubicBezTo>
                    <a:cubicBezTo>
                      <a:pt x="135310" y="-2623"/>
                      <a:pt x="156212" y="17221"/>
                      <a:pt x="177643" y="28333"/>
                    </a:cubicBezTo>
                    <a:cubicBezTo>
                      <a:pt x="199074" y="39445"/>
                      <a:pt x="236910" y="78604"/>
                      <a:pt x="236381" y="75958"/>
                    </a:cubicBezTo>
                    <a:cubicBezTo>
                      <a:pt x="235852" y="73312"/>
                      <a:pt x="194312" y="23570"/>
                      <a:pt x="174468" y="12458"/>
                    </a:cubicBezTo>
                    <a:cubicBezTo>
                      <a:pt x="154624" y="1346"/>
                      <a:pt x="143512" y="-7386"/>
                      <a:pt x="117318" y="9283"/>
                    </a:cubicBezTo>
                    <a:cubicBezTo>
                      <a:pt x="91124" y="25952"/>
                      <a:pt x="34239" y="82838"/>
                      <a:pt x="17306" y="112471"/>
                    </a:cubicBezTo>
                    <a:cubicBezTo>
                      <a:pt x="373" y="142104"/>
                      <a:pt x="15983" y="169885"/>
                      <a:pt x="15718" y="187083"/>
                    </a:cubicBezTo>
                    <a:cubicBezTo>
                      <a:pt x="15453" y="204281"/>
                      <a:pt x="1960" y="276248"/>
                      <a:pt x="1431" y="2616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1E5E173D-6993-4B1A-B7A6-826449128F87}"/>
                  </a:ext>
                </a:extLst>
              </p:cNvPr>
              <p:cNvSpPr/>
              <p:nvPr/>
            </p:nvSpPr>
            <p:spPr>
              <a:xfrm>
                <a:off x="10363195" y="7087490"/>
                <a:ext cx="316094" cy="424569"/>
              </a:xfrm>
              <a:custGeom>
                <a:avLst/>
                <a:gdLst>
                  <a:gd name="connsiteX0" fmla="*/ 315918 w 316094"/>
                  <a:gd name="connsiteY0" fmla="*/ 698 h 424569"/>
                  <a:gd name="connsiteX1" fmla="*/ 258768 w 316094"/>
                  <a:gd name="connsiteY1" fmla="*/ 134048 h 424569"/>
                  <a:gd name="connsiteX2" fmla="*/ 157168 w 316094"/>
                  <a:gd name="connsiteY2" fmla="*/ 216598 h 424569"/>
                  <a:gd name="connsiteX3" fmla="*/ 163518 w 316094"/>
                  <a:gd name="connsiteY3" fmla="*/ 321373 h 424569"/>
                  <a:gd name="connsiteX4" fmla="*/ 111130 w 316094"/>
                  <a:gd name="connsiteY4" fmla="*/ 376935 h 424569"/>
                  <a:gd name="connsiteX5" fmla="*/ 5 w 316094"/>
                  <a:gd name="connsiteY5" fmla="*/ 424560 h 424569"/>
                  <a:gd name="connsiteX6" fmla="*/ 115893 w 316094"/>
                  <a:gd name="connsiteY6" fmla="*/ 380110 h 424569"/>
                  <a:gd name="connsiteX7" fmla="*/ 160343 w 316094"/>
                  <a:gd name="connsiteY7" fmla="*/ 286448 h 424569"/>
                  <a:gd name="connsiteX8" fmla="*/ 130180 w 316094"/>
                  <a:gd name="connsiteY8" fmla="*/ 218185 h 424569"/>
                  <a:gd name="connsiteX9" fmla="*/ 188918 w 316094"/>
                  <a:gd name="connsiteY9" fmla="*/ 192785 h 424569"/>
                  <a:gd name="connsiteX10" fmla="*/ 223843 w 316094"/>
                  <a:gd name="connsiteY10" fmla="*/ 132460 h 424569"/>
                  <a:gd name="connsiteX11" fmla="*/ 258768 w 316094"/>
                  <a:gd name="connsiteY11" fmla="*/ 51498 h 424569"/>
                  <a:gd name="connsiteX12" fmla="*/ 241305 w 316094"/>
                  <a:gd name="connsiteY12" fmla="*/ 80073 h 424569"/>
                  <a:gd name="connsiteX13" fmla="*/ 315918 w 316094"/>
                  <a:gd name="connsiteY13" fmla="*/ 698 h 42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6094" h="424569">
                    <a:moveTo>
                      <a:pt x="315918" y="698"/>
                    </a:moveTo>
                    <a:cubicBezTo>
                      <a:pt x="318828" y="9694"/>
                      <a:pt x="285226" y="98065"/>
                      <a:pt x="258768" y="134048"/>
                    </a:cubicBezTo>
                    <a:cubicBezTo>
                      <a:pt x="232310" y="170031"/>
                      <a:pt x="173043" y="185377"/>
                      <a:pt x="157168" y="216598"/>
                    </a:cubicBezTo>
                    <a:cubicBezTo>
                      <a:pt x="141293" y="247819"/>
                      <a:pt x="171191" y="294650"/>
                      <a:pt x="163518" y="321373"/>
                    </a:cubicBezTo>
                    <a:cubicBezTo>
                      <a:pt x="155845" y="348096"/>
                      <a:pt x="138382" y="359737"/>
                      <a:pt x="111130" y="376935"/>
                    </a:cubicBezTo>
                    <a:cubicBezTo>
                      <a:pt x="83878" y="394133"/>
                      <a:pt x="-789" y="424031"/>
                      <a:pt x="5" y="424560"/>
                    </a:cubicBezTo>
                    <a:cubicBezTo>
                      <a:pt x="799" y="425089"/>
                      <a:pt x="89170" y="403129"/>
                      <a:pt x="115893" y="380110"/>
                    </a:cubicBezTo>
                    <a:cubicBezTo>
                      <a:pt x="142616" y="357091"/>
                      <a:pt x="157962" y="313436"/>
                      <a:pt x="160343" y="286448"/>
                    </a:cubicBezTo>
                    <a:cubicBezTo>
                      <a:pt x="162724" y="259460"/>
                      <a:pt x="125418" y="233795"/>
                      <a:pt x="130180" y="218185"/>
                    </a:cubicBezTo>
                    <a:cubicBezTo>
                      <a:pt x="134942" y="202575"/>
                      <a:pt x="173307" y="207073"/>
                      <a:pt x="188918" y="192785"/>
                    </a:cubicBezTo>
                    <a:cubicBezTo>
                      <a:pt x="204528" y="178498"/>
                      <a:pt x="212201" y="156008"/>
                      <a:pt x="223843" y="132460"/>
                    </a:cubicBezTo>
                    <a:cubicBezTo>
                      <a:pt x="235485" y="108912"/>
                      <a:pt x="255858" y="60229"/>
                      <a:pt x="258768" y="51498"/>
                    </a:cubicBezTo>
                    <a:cubicBezTo>
                      <a:pt x="261678" y="42767"/>
                      <a:pt x="235749" y="87746"/>
                      <a:pt x="241305" y="80073"/>
                    </a:cubicBezTo>
                    <a:cubicBezTo>
                      <a:pt x="246861" y="72400"/>
                      <a:pt x="313008" y="-8298"/>
                      <a:pt x="315918" y="69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8B6E7ABD-3A4B-4945-9E3D-0942967AA4B4}"/>
                  </a:ext>
                </a:extLst>
              </p:cNvPr>
              <p:cNvSpPr/>
              <p:nvPr/>
            </p:nvSpPr>
            <p:spPr>
              <a:xfrm>
                <a:off x="10288582" y="7449773"/>
                <a:ext cx="213113" cy="308878"/>
              </a:xfrm>
              <a:custGeom>
                <a:avLst/>
                <a:gdLst>
                  <a:gd name="connsiteX0" fmla="*/ 212731 w 213113"/>
                  <a:gd name="connsiteY0" fmla="*/ 5127 h 308878"/>
                  <a:gd name="connsiteX1" fmla="*/ 147643 w 213113"/>
                  <a:gd name="connsiteY1" fmla="*/ 198802 h 308878"/>
                  <a:gd name="connsiteX2" fmla="*/ 150818 w 213113"/>
                  <a:gd name="connsiteY2" fmla="*/ 308340 h 308878"/>
                  <a:gd name="connsiteX3" fmla="*/ 153993 w 213113"/>
                  <a:gd name="connsiteY3" fmla="*/ 235315 h 308878"/>
                  <a:gd name="connsiteX4" fmla="*/ 161931 w 213113"/>
                  <a:gd name="connsiteY4" fmla="*/ 114665 h 308878"/>
                  <a:gd name="connsiteX5" fmla="*/ 98431 w 213113"/>
                  <a:gd name="connsiteY5" fmla="*/ 273415 h 308878"/>
                  <a:gd name="connsiteX6" fmla="*/ 6 w 213113"/>
                  <a:gd name="connsiteY6" fmla="*/ 300402 h 308878"/>
                  <a:gd name="connsiteX7" fmla="*/ 93668 w 213113"/>
                  <a:gd name="connsiteY7" fmla="*/ 233727 h 308878"/>
                  <a:gd name="connsiteX8" fmla="*/ 125418 w 213113"/>
                  <a:gd name="connsiteY8" fmla="*/ 144827 h 308878"/>
                  <a:gd name="connsiteX9" fmla="*/ 146056 w 213113"/>
                  <a:gd name="connsiteY9" fmla="*/ 97202 h 308878"/>
                  <a:gd name="connsiteX10" fmla="*/ 146056 w 213113"/>
                  <a:gd name="connsiteY10" fmla="*/ 32115 h 308878"/>
                  <a:gd name="connsiteX11" fmla="*/ 111131 w 213113"/>
                  <a:gd name="connsiteY11" fmla="*/ 27352 h 308878"/>
                  <a:gd name="connsiteX12" fmla="*/ 157168 w 213113"/>
                  <a:gd name="connsiteY12" fmla="*/ 71802 h 308878"/>
                  <a:gd name="connsiteX13" fmla="*/ 165106 w 213113"/>
                  <a:gd name="connsiteY13" fmla="*/ 103552 h 308878"/>
                  <a:gd name="connsiteX14" fmla="*/ 174631 w 213113"/>
                  <a:gd name="connsiteY14" fmla="*/ 57515 h 308878"/>
                  <a:gd name="connsiteX15" fmla="*/ 212731 w 213113"/>
                  <a:gd name="connsiteY15" fmla="*/ 5127 h 30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3113" h="308878">
                    <a:moveTo>
                      <a:pt x="212731" y="5127"/>
                    </a:moveTo>
                    <a:cubicBezTo>
                      <a:pt x="208233" y="28675"/>
                      <a:pt x="157962" y="148267"/>
                      <a:pt x="147643" y="198802"/>
                    </a:cubicBezTo>
                    <a:cubicBezTo>
                      <a:pt x="137324" y="249337"/>
                      <a:pt x="149760" y="302255"/>
                      <a:pt x="150818" y="308340"/>
                    </a:cubicBezTo>
                    <a:cubicBezTo>
                      <a:pt x="151876" y="314426"/>
                      <a:pt x="152141" y="267594"/>
                      <a:pt x="153993" y="235315"/>
                    </a:cubicBezTo>
                    <a:cubicBezTo>
                      <a:pt x="155845" y="203036"/>
                      <a:pt x="171191" y="108315"/>
                      <a:pt x="161931" y="114665"/>
                    </a:cubicBezTo>
                    <a:cubicBezTo>
                      <a:pt x="152671" y="121015"/>
                      <a:pt x="125418" y="242459"/>
                      <a:pt x="98431" y="273415"/>
                    </a:cubicBezTo>
                    <a:cubicBezTo>
                      <a:pt x="71444" y="304371"/>
                      <a:pt x="800" y="307017"/>
                      <a:pt x="6" y="300402"/>
                    </a:cubicBezTo>
                    <a:cubicBezTo>
                      <a:pt x="-788" y="293787"/>
                      <a:pt x="72766" y="259656"/>
                      <a:pt x="93668" y="233727"/>
                    </a:cubicBezTo>
                    <a:cubicBezTo>
                      <a:pt x="114570" y="207798"/>
                      <a:pt x="116687" y="167581"/>
                      <a:pt x="125418" y="144827"/>
                    </a:cubicBezTo>
                    <a:cubicBezTo>
                      <a:pt x="134149" y="122073"/>
                      <a:pt x="142616" y="115987"/>
                      <a:pt x="146056" y="97202"/>
                    </a:cubicBezTo>
                    <a:cubicBezTo>
                      <a:pt x="149496" y="78417"/>
                      <a:pt x="151877" y="43757"/>
                      <a:pt x="146056" y="32115"/>
                    </a:cubicBezTo>
                    <a:cubicBezTo>
                      <a:pt x="140235" y="20473"/>
                      <a:pt x="109279" y="20738"/>
                      <a:pt x="111131" y="27352"/>
                    </a:cubicBezTo>
                    <a:cubicBezTo>
                      <a:pt x="112983" y="33967"/>
                      <a:pt x="148172" y="59102"/>
                      <a:pt x="157168" y="71802"/>
                    </a:cubicBezTo>
                    <a:cubicBezTo>
                      <a:pt x="166164" y="84502"/>
                      <a:pt x="162196" y="105933"/>
                      <a:pt x="165106" y="103552"/>
                    </a:cubicBezTo>
                    <a:cubicBezTo>
                      <a:pt x="168016" y="101171"/>
                      <a:pt x="168546" y="68892"/>
                      <a:pt x="174631" y="57515"/>
                    </a:cubicBezTo>
                    <a:cubicBezTo>
                      <a:pt x="180716" y="46138"/>
                      <a:pt x="217229" y="-18421"/>
                      <a:pt x="212731" y="512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B6AB5D25-24AC-4BB6-8DCF-45186E95A446}"/>
                  </a:ext>
                </a:extLst>
              </p:cNvPr>
              <p:cNvSpPr/>
              <p:nvPr/>
            </p:nvSpPr>
            <p:spPr>
              <a:xfrm>
                <a:off x="10439393" y="6980149"/>
                <a:ext cx="686264" cy="643029"/>
              </a:xfrm>
              <a:custGeom>
                <a:avLst/>
                <a:gdLst>
                  <a:gd name="connsiteX0" fmla="*/ 7 w 686264"/>
                  <a:gd name="connsiteY0" fmla="*/ 643026 h 643029"/>
                  <a:gd name="connsiteX1" fmla="*/ 114307 w 686264"/>
                  <a:gd name="connsiteY1" fmla="*/ 387439 h 643029"/>
                  <a:gd name="connsiteX2" fmla="*/ 26995 w 686264"/>
                  <a:gd name="connsiteY2" fmla="*/ 562064 h 643029"/>
                  <a:gd name="connsiteX3" fmla="*/ 153995 w 686264"/>
                  <a:gd name="connsiteY3" fmla="*/ 349339 h 643029"/>
                  <a:gd name="connsiteX4" fmla="*/ 242895 w 686264"/>
                  <a:gd name="connsiteY4" fmla="*/ 317589 h 643029"/>
                  <a:gd name="connsiteX5" fmla="*/ 185745 w 686264"/>
                  <a:gd name="connsiteY5" fmla="*/ 352514 h 643029"/>
                  <a:gd name="connsiteX6" fmla="*/ 104782 w 686264"/>
                  <a:gd name="connsiteY6" fmla="*/ 438239 h 643029"/>
                  <a:gd name="connsiteX7" fmla="*/ 230195 w 686264"/>
                  <a:gd name="connsiteY7" fmla="*/ 254089 h 643029"/>
                  <a:gd name="connsiteX8" fmla="*/ 330207 w 686264"/>
                  <a:gd name="connsiteY8" fmla="*/ 193764 h 643029"/>
                  <a:gd name="connsiteX9" fmla="*/ 269882 w 686264"/>
                  <a:gd name="connsiteY9" fmla="*/ 268376 h 643029"/>
                  <a:gd name="connsiteX10" fmla="*/ 371482 w 686264"/>
                  <a:gd name="connsiteY10" fmla="*/ 154076 h 643029"/>
                  <a:gd name="connsiteX11" fmla="*/ 487370 w 686264"/>
                  <a:gd name="connsiteY11" fmla="*/ 42951 h 643029"/>
                  <a:gd name="connsiteX12" fmla="*/ 549282 w 686264"/>
                  <a:gd name="connsiteY12" fmla="*/ 89 h 643029"/>
                  <a:gd name="connsiteX13" fmla="*/ 682632 w 686264"/>
                  <a:gd name="connsiteY13" fmla="*/ 31839 h 643029"/>
                  <a:gd name="connsiteX14" fmla="*/ 622307 w 686264"/>
                  <a:gd name="connsiteY14" fmla="*/ 36601 h 643029"/>
                  <a:gd name="connsiteX15" fmla="*/ 355607 w 686264"/>
                  <a:gd name="connsiteY15" fmla="*/ 196939 h 643029"/>
                  <a:gd name="connsiteX16" fmla="*/ 120657 w 686264"/>
                  <a:gd name="connsiteY16" fmla="*/ 381089 h 643029"/>
                  <a:gd name="connsiteX17" fmla="*/ 7 w 686264"/>
                  <a:gd name="connsiteY17" fmla="*/ 643026 h 64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6264" h="643029">
                    <a:moveTo>
                      <a:pt x="7" y="643026"/>
                    </a:moveTo>
                    <a:cubicBezTo>
                      <a:pt x="-1051" y="644084"/>
                      <a:pt x="109809" y="400933"/>
                      <a:pt x="114307" y="387439"/>
                    </a:cubicBezTo>
                    <a:cubicBezTo>
                      <a:pt x="118805" y="373945"/>
                      <a:pt x="20380" y="568414"/>
                      <a:pt x="26995" y="562064"/>
                    </a:cubicBezTo>
                    <a:cubicBezTo>
                      <a:pt x="33610" y="555714"/>
                      <a:pt x="118012" y="390085"/>
                      <a:pt x="153995" y="349339"/>
                    </a:cubicBezTo>
                    <a:cubicBezTo>
                      <a:pt x="189978" y="308593"/>
                      <a:pt x="237603" y="317060"/>
                      <a:pt x="242895" y="317589"/>
                    </a:cubicBezTo>
                    <a:cubicBezTo>
                      <a:pt x="248187" y="318118"/>
                      <a:pt x="208764" y="332406"/>
                      <a:pt x="185745" y="352514"/>
                    </a:cubicBezTo>
                    <a:cubicBezTo>
                      <a:pt x="162726" y="372622"/>
                      <a:pt x="97374" y="454643"/>
                      <a:pt x="104782" y="438239"/>
                    </a:cubicBezTo>
                    <a:cubicBezTo>
                      <a:pt x="112190" y="421835"/>
                      <a:pt x="192624" y="294835"/>
                      <a:pt x="230195" y="254089"/>
                    </a:cubicBezTo>
                    <a:cubicBezTo>
                      <a:pt x="267766" y="213343"/>
                      <a:pt x="323593" y="191383"/>
                      <a:pt x="330207" y="193764"/>
                    </a:cubicBezTo>
                    <a:cubicBezTo>
                      <a:pt x="336821" y="196145"/>
                      <a:pt x="263003" y="274991"/>
                      <a:pt x="269882" y="268376"/>
                    </a:cubicBezTo>
                    <a:cubicBezTo>
                      <a:pt x="276761" y="261761"/>
                      <a:pt x="335234" y="191647"/>
                      <a:pt x="371482" y="154076"/>
                    </a:cubicBezTo>
                    <a:cubicBezTo>
                      <a:pt x="407730" y="116505"/>
                      <a:pt x="457737" y="68615"/>
                      <a:pt x="487370" y="42951"/>
                    </a:cubicBezTo>
                    <a:cubicBezTo>
                      <a:pt x="517003" y="17287"/>
                      <a:pt x="516738" y="1941"/>
                      <a:pt x="549282" y="89"/>
                    </a:cubicBezTo>
                    <a:cubicBezTo>
                      <a:pt x="581826" y="-1763"/>
                      <a:pt x="670461" y="25754"/>
                      <a:pt x="682632" y="31839"/>
                    </a:cubicBezTo>
                    <a:cubicBezTo>
                      <a:pt x="694803" y="37924"/>
                      <a:pt x="676811" y="9084"/>
                      <a:pt x="622307" y="36601"/>
                    </a:cubicBezTo>
                    <a:cubicBezTo>
                      <a:pt x="567803" y="64118"/>
                      <a:pt x="439215" y="139524"/>
                      <a:pt x="355607" y="196939"/>
                    </a:cubicBezTo>
                    <a:cubicBezTo>
                      <a:pt x="271999" y="254354"/>
                      <a:pt x="176484" y="305947"/>
                      <a:pt x="120657" y="381089"/>
                    </a:cubicBezTo>
                    <a:cubicBezTo>
                      <a:pt x="64830" y="456231"/>
                      <a:pt x="1065" y="641968"/>
                      <a:pt x="7" y="6430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797D9ECC-8563-45AE-B2A9-D8C1EAE1407E}"/>
                  </a:ext>
                </a:extLst>
              </p:cNvPr>
              <p:cNvSpPr/>
              <p:nvPr/>
            </p:nvSpPr>
            <p:spPr>
              <a:xfrm>
                <a:off x="10697813" y="7034036"/>
                <a:ext cx="329262" cy="457332"/>
              </a:xfrm>
              <a:custGeom>
                <a:avLst/>
                <a:gdLst>
                  <a:gd name="connsiteX0" fmla="*/ 306737 w 329262"/>
                  <a:gd name="connsiteY0" fmla="*/ 177 h 457332"/>
                  <a:gd name="connsiteX1" fmla="*/ 328962 w 329262"/>
                  <a:gd name="connsiteY1" fmla="*/ 147814 h 457332"/>
                  <a:gd name="connsiteX2" fmla="*/ 289275 w 329262"/>
                  <a:gd name="connsiteY2" fmla="*/ 231952 h 457332"/>
                  <a:gd name="connsiteX3" fmla="*/ 263875 w 329262"/>
                  <a:gd name="connsiteY3" fmla="*/ 289102 h 457332"/>
                  <a:gd name="connsiteX4" fmla="*/ 152750 w 329262"/>
                  <a:gd name="connsiteY4" fmla="*/ 312914 h 457332"/>
                  <a:gd name="connsiteX5" fmla="*/ 224187 w 329262"/>
                  <a:gd name="connsiteY5" fmla="*/ 316089 h 457332"/>
                  <a:gd name="connsiteX6" fmla="*/ 208312 w 329262"/>
                  <a:gd name="connsiteY6" fmla="*/ 355777 h 457332"/>
                  <a:gd name="connsiteX7" fmla="*/ 149575 w 329262"/>
                  <a:gd name="connsiteY7" fmla="*/ 427214 h 457332"/>
                  <a:gd name="connsiteX8" fmla="*/ 132112 w 329262"/>
                  <a:gd name="connsiteY8" fmla="*/ 455789 h 457332"/>
                  <a:gd name="connsiteX9" fmla="*/ 350 w 329262"/>
                  <a:gd name="connsiteY9" fmla="*/ 384352 h 457332"/>
                  <a:gd name="connsiteX10" fmla="*/ 95600 w 329262"/>
                  <a:gd name="connsiteY10" fmla="*/ 433564 h 457332"/>
                  <a:gd name="connsiteX11" fmla="*/ 159100 w 329262"/>
                  <a:gd name="connsiteY11" fmla="*/ 411339 h 457332"/>
                  <a:gd name="connsiteX12" fmla="*/ 222600 w 329262"/>
                  <a:gd name="connsiteY12" fmla="*/ 300214 h 457332"/>
                  <a:gd name="connsiteX13" fmla="*/ 279750 w 329262"/>
                  <a:gd name="connsiteY13" fmla="*/ 216077 h 457332"/>
                  <a:gd name="connsiteX14" fmla="*/ 292450 w 329262"/>
                  <a:gd name="connsiteY14" fmla="*/ 179564 h 457332"/>
                  <a:gd name="connsiteX15" fmla="*/ 306737 w 329262"/>
                  <a:gd name="connsiteY15" fmla="*/ 177 h 45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9262" h="457332">
                    <a:moveTo>
                      <a:pt x="306737" y="177"/>
                    </a:moveTo>
                    <a:cubicBezTo>
                      <a:pt x="312822" y="-5115"/>
                      <a:pt x="331872" y="109185"/>
                      <a:pt x="328962" y="147814"/>
                    </a:cubicBezTo>
                    <a:cubicBezTo>
                      <a:pt x="326052" y="186443"/>
                      <a:pt x="300123" y="208404"/>
                      <a:pt x="289275" y="231952"/>
                    </a:cubicBezTo>
                    <a:cubicBezTo>
                      <a:pt x="278427" y="255500"/>
                      <a:pt x="286629" y="275608"/>
                      <a:pt x="263875" y="289102"/>
                    </a:cubicBezTo>
                    <a:cubicBezTo>
                      <a:pt x="241121" y="302596"/>
                      <a:pt x="159365" y="308416"/>
                      <a:pt x="152750" y="312914"/>
                    </a:cubicBezTo>
                    <a:cubicBezTo>
                      <a:pt x="146135" y="317412"/>
                      <a:pt x="214927" y="308945"/>
                      <a:pt x="224187" y="316089"/>
                    </a:cubicBezTo>
                    <a:cubicBezTo>
                      <a:pt x="233447" y="323233"/>
                      <a:pt x="220747" y="337256"/>
                      <a:pt x="208312" y="355777"/>
                    </a:cubicBezTo>
                    <a:cubicBezTo>
                      <a:pt x="195877" y="374298"/>
                      <a:pt x="162275" y="410545"/>
                      <a:pt x="149575" y="427214"/>
                    </a:cubicBezTo>
                    <a:cubicBezTo>
                      <a:pt x="136875" y="443883"/>
                      <a:pt x="156983" y="462933"/>
                      <a:pt x="132112" y="455789"/>
                    </a:cubicBezTo>
                    <a:cubicBezTo>
                      <a:pt x="107241" y="448645"/>
                      <a:pt x="6435" y="388056"/>
                      <a:pt x="350" y="384352"/>
                    </a:cubicBezTo>
                    <a:cubicBezTo>
                      <a:pt x="-5735" y="380648"/>
                      <a:pt x="69142" y="429066"/>
                      <a:pt x="95600" y="433564"/>
                    </a:cubicBezTo>
                    <a:cubicBezTo>
                      <a:pt x="122058" y="438062"/>
                      <a:pt x="137933" y="433564"/>
                      <a:pt x="159100" y="411339"/>
                    </a:cubicBezTo>
                    <a:cubicBezTo>
                      <a:pt x="180267" y="389114"/>
                      <a:pt x="202492" y="332758"/>
                      <a:pt x="222600" y="300214"/>
                    </a:cubicBezTo>
                    <a:cubicBezTo>
                      <a:pt x="242708" y="267670"/>
                      <a:pt x="268108" y="236185"/>
                      <a:pt x="279750" y="216077"/>
                    </a:cubicBezTo>
                    <a:cubicBezTo>
                      <a:pt x="291392" y="195969"/>
                      <a:pt x="291392" y="208933"/>
                      <a:pt x="292450" y="179564"/>
                    </a:cubicBezTo>
                    <a:cubicBezTo>
                      <a:pt x="293508" y="150195"/>
                      <a:pt x="300652" y="5469"/>
                      <a:pt x="306737" y="17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190C858B-33D4-4115-8ABE-1BD03999B753}"/>
                  </a:ext>
                </a:extLst>
              </p:cNvPr>
              <p:cNvSpPr/>
              <p:nvPr/>
            </p:nvSpPr>
            <p:spPr>
              <a:xfrm>
                <a:off x="10761079" y="7116606"/>
                <a:ext cx="214271" cy="236139"/>
              </a:xfrm>
              <a:custGeom>
                <a:avLst/>
                <a:gdLst>
                  <a:gd name="connsiteX0" fmla="*/ 208546 w 214271"/>
                  <a:gd name="connsiteY0" fmla="*/ 157 h 236139"/>
                  <a:gd name="connsiteX1" fmla="*/ 195846 w 214271"/>
                  <a:gd name="connsiteY1" fmla="*/ 76357 h 236139"/>
                  <a:gd name="connsiteX2" fmla="*/ 84721 w 214271"/>
                  <a:gd name="connsiteY2" fmla="*/ 103344 h 236139"/>
                  <a:gd name="connsiteX3" fmla="*/ 130759 w 214271"/>
                  <a:gd name="connsiteY3" fmla="*/ 96994 h 236139"/>
                  <a:gd name="connsiteX4" fmla="*/ 111709 w 214271"/>
                  <a:gd name="connsiteY4" fmla="*/ 149382 h 236139"/>
                  <a:gd name="connsiteX5" fmla="*/ 94246 w 214271"/>
                  <a:gd name="connsiteY5" fmla="*/ 222407 h 236139"/>
                  <a:gd name="connsiteX6" fmla="*/ 22809 w 214271"/>
                  <a:gd name="connsiteY6" fmla="*/ 230344 h 236139"/>
                  <a:gd name="connsiteX7" fmla="*/ 2171 w 214271"/>
                  <a:gd name="connsiteY7" fmla="*/ 235107 h 236139"/>
                  <a:gd name="connsiteX8" fmla="*/ 67259 w 214271"/>
                  <a:gd name="connsiteY8" fmla="*/ 209707 h 236139"/>
                  <a:gd name="connsiteX9" fmla="*/ 91071 w 214271"/>
                  <a:gd name="connsiteY9" fmla="*/ 122394 h 236139"/>
                  <a:gd name="connsiteX10" fmla="*/ 137109 w 214271"/>
                  <a:gd name="connsiteY10" fmla="*/ 98582 h 236139"/>
                  <a:gd name="connsiteX11" fmla="*/ 208546 w 214271"/>
                  <a:gd name="connsiteY11" fmla="*/ 157 h 23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271" h="236139">
                    <a:moveTo>
                      <a:pt x="208546" y="157"/>
                    </a:moveTo>
                    <a:cubicBezTo>
                      <a:pt x="218336" y="-3547"/>
                      <a:pt x="216483" y="59159"/>
                      <a:pt x="195846" y="76357"/>
                    </a:cubicBezTo>
                    <a:cubicBezTo>
                      <a:pt x="175209" y="93555"/>
                      <a:pt x="95569" y="99905"/>
                      <a:pt x="84721" y="103344"/>
                    </a:cubicBezTo>
                    <a:cubicBezTo>
                      <a:pt x="73873" y="106783"/>
                      <a:pt x="126261" y="89321"/>
                      <a:pt x="130759" y="96994"/>
                    </a:cubicBezTo>
                    <a:cubicBezTo>
                      <a:pt x="135257" y="104667"/>
                      <a:pt x="117794" y="128480"/>
                      <a:pt x="111709" y="149382"/>
                    </a:cubicBezTo>
                    <a:cubicBezTo>
                      <a:pt x="105624" y="170284"/>
                      <a:pt x="109063" y="208913"/>
                      <a:pt x="94246" y="222407"/>
                    </a:cubicBezTo>
                    <a:cubicBezTo>
                      <a:pt x="79429" y="235901"/>
                      <a:pt x="38155" y="228227"/>
                      <a:pt x="22809" y="230344"/>
                    </a:cubicBezTo>
                    <a:cubicBezTo>
                      <a:pt x="7463" y="232461"/>
                      <a:pt x="-5237" y="238547"/>
                      <a:pt x="2171" y="235107"/>
                    </a:cubicBezTo>
                    <a:cubicBezTo>
                      <a:pt x="9579" y="231668"/>
                      <a:pt x="52442" y="228492"/>
                      <a:pt x="67259" y="209707"/>
                    </a:cubicBezTo>
                    <a:cubicBezTo>
                      <a:pt x="82076" y="190922"/>
                      <a:pt x="79429" y="140915"/>
                      <a:pt x="91071" y="122394"/>
                    </a:cubicBezTo>
                    <a:cubicBezTo>
                      <a:pt x="102713" y="103873"/>
                      <a:pt x="117265" y="118955"/>
                      <a:pt x="137109" y="98582"/>
                    </a:cubicBezTo>
                    <a:cubicBezTo>
                      <a:pt x="156953" y="78209"/>
                      <a:pt x="198756" y="3861"/>
                      <a:pt x="208546" y="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3DA304D3-69B2-4B89-8A60-45C35974510C}"/>
                  </a:ext>
                </a:extLst>
              </p:cNvPr>
              <p:cNvSpPr/>
              <p:nvPr/>
            </p:nvSpPr>
            <p:spPr>
              <a:xfrm>
                <a:off x="10612028" y="7329970"/>
                <a:ext cx="116305" cy="309646"/>
              </a:xfrm>
              <a:custGeom>
                <a:avLst/>
                <a:gdLst>
                  <a:gd name="connsiteX0" fmla="*/ 116297 w 116305"/>
                  <a:gd name="connsiteY0" fmla="*/ 1105 h 309646"/>
                  <a:gd name="connsiteX1" fmla="*/ 54385 w 116305"/>
                  <a:gd name="connsiteY1" fmla="*/ 285268 h 309646"/>
                  <a:gd name="connsiteX2" fmla="*/ 54385 w 116305"/>
                  <a:gd name="connsiteY2" fmla="*/ 296380 h 309646"/>
                  <a:gd name="connsiteX3" fmla="*/ 410 w 116305"/>
                  <a:gd name="connsiteY3" fmla="*/ 302730 h 309646"/>
                  <a:gd name="connsiteX4" fmla="*/ 30572 w 116305"/>
                  <a:gd name="connsiteY4" fmla="*/ 267805 h 309646"/>
                  <a:gd name="connsiteX5" fmla="*/ 49622 w 116305"/>
                  <a:gd name="connsiteY5" fmla="*/ 188430 h 309646"/>
                  <a:gd name="connsiteX6" fmla="*/ 116297 w 116305"/>
                  <a:gd name="connsiteY6" fmla="*/ 1105 h 30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305" h="309646">
                    <a:moveTo>
                      <a:pt x="116297" y="1105"/>
                    </a:moveTo>
                    <a:cubicBezTo>
                      <a:pt x="117091" y="17245"/>
                      <a:pt x="64704" y="236055"/>
                      <a:pt x="54385" y="285268"/>
                    </a:cubicBezTo>
                    <a:cubicBezTo>
                      <a:pt x="44066" y="334481"/>
                      <a:pt x="63381" y="293470"/>
                      <a:pt x="54385" y="296380"/>
                    </a:cubicBezTo>
                    <a:cubicBezTo>
                      <a:pt x="45389" y="299290"/>
                      <a:pt x="4379" y="307492"/>
                      <a:pt x="410" y="302730"/>
                    </a:cubicBezTo>
                    <a:cubicBezTo>
                      <a:pt x="-3559" y="297968"/>
                      <a:pt x="22370" y="286855"/>
                      <a:pt x="30572" y="267805"/>
                    </a:cubicBezTo>
                    <a:cubicBezTo>
                      <a:pt x="38774" y="248755"/>
                      <a:pt x="39303" y="226530"/>
                      <a:pt x="49622" y="188430"/>
                    </a:cubicBezTo>
                    <a:cubicBezTo>
                      <a:pt x="59941" y="150330"/>
                      <a:pt x="115503" y="-15035"/>
                      <a:pt x="116297" y="11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1B35BDF3-7681-41A3-823E-84ECD4922E0E}"/>
                  </a:ext>
                </a:extLst>
              </p:cNvPr>
              <p:cNvSpPr/>
              <p:nvPr/>
            </p:nvSpPr>
            <p:spPr>
              <a:xfrm>
                <a:off x="10617199" y="7356351"/>
                <a:ext cx="254366" cy="398308"/>
              </a:xfrm>
              <a:custGeom>
                <a:avLst/>
                <a:gdLst>
                  <a:gd name="connsiteX0" fmla="*/ 254001 w 254366"/>
                  <a:gd name="connsiteY0" fmla="*/ 124 h 398308"/>
                  <a:gd name="connsiteX1" fmla="*/ 134939 w 254366"/>
                  <a:gd name="connsiteY1" fmla="*/ 138237 h 398308"/>
                  <a:gd name="connsiteX2" fmla="*/ 95251 w 254366"/>
                  <a:gd name="connsiteY2" fmla="*/ 223962 h 398308"/>
                  <a:gd name="connsiteX3" fmla="*/ 71439 w 254366"/>
                  <a:gd name="connsiteY3" fmla="*/ 382712 h 398308"/>
                  <a:gd name="connsiteX4" fmla="*/ 52389 w 254366"/>
                  <a:gd name="connsiteY4" fmla="*/ 276349 h 398308"/>
                  <a:gd name="connsiteX5" fmla="*/ 1 w 254366"/>
                  <a:gd name="connsiteY5" fmla="*/ 376362 h 398308"/>
                  <a:gd name="connsiteX6" fmla="*/ 50801 w 254366"/>
                  <a:gd name="connsiteY6" fmla="*/ 392237 h 398308"/>
                  <a:gd name="connsiteX7" fmla="*/ 50801 w 254366"/>
                  <a:gd name="connsiteY7" fmla="*/ 296987 h 398308"/>
                  <a:gd name="connsiteX8" fmla="*/ 92076 w 254366"/>
                  <a:gd name="connsiteY8" fmla="*/ 163637 h 398308"/>
                  <a:gd name="connsiteX9" fmla="*/ 254001 w 254366"/>
                  <a:gd name="connsiteY9" fmla="*/ 124 h 39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366" h="398308">
                    <a:moveTo>
                      <a:pt x="254001" y="124"/>
                    </a:moveTo>
                    <a:cubicBezTo>
                      <a:pt x="261145" y="-4109"/>
                      <a:pt x="161397" y="100931"/>
                      <a:pt x="134939" y="138237"/>
                    </a:cubicBezTo>
                    <a:cubicBezTo>
                      <a:pt x="108481" y="175543"/>
                      <a:pt x="105834" y="183216"/>
                      <a:pt x="95251" y="223962"/>
                    </a:cubicBezTo>
                    <a:cubicBezTo>
                      <a:pt x="84668" y="264708"/>
                      <a:pt x="78583" y="373981"/>
                      <a:pt x="71439" y="382712"/>
                    </a:cubicBezTo>
                    <a:cubicBezTo>
                      <a:pt x="64295" y="391443"/>
                      <a:pt x="64295" y="277407"/>
                      <a:pt x="52389" y="276349"/>
                    </a:cubicBezTo>
                    <a:cubicBezTo>
                      <a:pt x="40483" y="275291"/>
                      <a:pt x="266" y="357047"/>
                      <a:pt x="1" y="376362"/>
                    </a:cubicBezTo>
                    <a:cubicBezTo>
                      <a:pt x="-264" y="395677"/>
                      <a:pt x="42334" y="405466"/>
                      <a:pt x="50801" y="392237"/>
                    </a:cubicBezTo>
                    <a:cubicBezTo>
                      <a:pt x="59268" y="379008"/>
                      <a:pt x="43922" y="335087"/>
                      <a:pt x="50801" y="296987"/>
                    </a:cubicBezTo>
                    <a:cubicBezTo>
                      <a:pt x="57680" y="258887"/>
                      <a:pt x="62443" y="210468"/>
                      <a:pt x="92076" y="163637"/>
                    </a:cubicBezTo>
                    <a:cubicBezTo>
                      <a:pt x="121709" y="116806"/>
                      <a:pt x="246857" y="4357"/>
                      <a:pt x="254001" y="1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8F44BF7A-563D-4D90-9DD4-E9D825C0C46A}"/>
                  </a:ext>
                </a:extLst>
              </p:cNvPr>
              <p:cNvSpPr/>
              <p:nvPr/>
            </p:nvSpPr>
            <p:spPr>
              <a:xfrm>
                <a:off x="10996254" y="7010260"/>
                <a:ext cx="204204" cy="398149"/>
              </a:xfrm>
              <a:custGeom>
                <a:avLst/>
                <a:gdLst>
                  <a:gd name="connsiteX0" fmla="*/ 90846 w 204204"/>
                  <a:gd name="connsiteY0" fmla="*/ 140 h 398149"/>
                  <a:gd name="connsiteX1" fmla="*/ 201971 w 204204"/>
                  <a:gd name="connsiteY1" fmla="*/ 111265 h 398149"/>
                  <a:gd name="connsiteX2" fmla="*/ 152759 w 204204"/>
                  <a:gd name="connsiteY2" fmla="*/ 135078 h 398149"/>
                  <a:gd name="connsiteX3" fmla="*/ 6709 w 204204"/>
                  <a:gd name="connsiteY3" fmla="*/ 390665 h 398149"/>
                  <a:gd name="connsiteX4" fmla="*/ 41634 w 204204"/>
                  <a:gd name="connsiteY4" fmla="*/ 312878 h 398149"/>
                  <a:gd name="connsiteX5" fmla="*/ 192446 w 204204"/>
                  <a:gd name="connsiteY5" fmla="*/ 136665 h 398149"/>
                  <a:gd name="connsiteX6" fmla="*/ 90846 w 204204"/>
                  <a:gd name="connsiteY6" fmla="*/ 140 h 39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204" h="398149">
                    <a:moveTo>
                      <a:pt x="90846" y="140"/>
                    </a:moveTo>
                    <a:cubicBezTo>
                      <a:pt x="92433" y="-4093"/>
                      <a:pt x="191652" y="88775"/>
                      <a:pt x="201971" y="111265"/>
                    </a:cubicBezTo>
                    <a:cubicBezTo>
                      <a:pt x="212290" y="133755"/>
                      <a:pt x="185303" y="88511"/>
                      <a:pt x="152759" y="135078"/>
                    </a:cubicBezTo>
                    <a:cubicBezTo>
                      <a:pt x="120215" y="181645"/>
                      <a:pt x="25230" y="361032"/>
                      <a:pt x="6709" y="390665"/>
                    </a:cubicBezTo>
                    <a:cubicBezTo>
                      <a:pt x="-11812" y="420298"/>
                      <a:pt x="10678" y="355211"/>
                      <a:pt x="41634" y="312878"/>
                    </a:cubicBezTo>
                    <a:cubicBezTo>
                      <a:pt x="72590" y="270545"/>
                      <a:pt x="177365" y="186142"/>
                      <a:pt x="192446" y="136665"/>
                    </a:cubicBezTo>
                    <a:cubicBezTo>
                      <a:pt x="207527" y="87188"/>
                      <a:pt x="89259" y="4373"/>
                      <a:pt x="90846" y="14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B7E28FD6-6798-457F-B384-B1445BBE8DA7}"/>
                  </a:ext>
                </a:extLst>
              </p:cNvPr>
              <p:cNvSpPr/>
              <p:nvPr/>
            </p:nvSpPr>
            <p:spPr>
              <a:xfrm>
                <a:off x="11052152" y="7035508"/>
                <a:ext cx="70684" cy="201217"/>
              </a:xfrm>
              <a:custGeom>
                <a:avLst/>
                <a:gdLst>
                  <a:gd name="connsiteX0" fmla="*/ 23 w 70684"/>
                  <a:gd name="connsiteY0" fmla="*/ 292 h 201217"/>
                  <a:gd name="connsiteX1" fmla="*/ 58761 w 70684"/>
                  <a:gd name="connsiteY1" fmla="*/ 65380 h 201217"/>
                  <a:gd name="connsiteX2" fmla="*/ 33361 w 70684"/>
                  <a:gd name="connsiteY2" fmla="*/ 90780 h 201217"/>
                  <a:gd name="connsiteX3" fmla="*/ 52411 w 70684"/>
                  <a:gd name="connsiteY3" fmla="*/ 198730 h 201217"/>
                  <a:gd name="connsiteX4" fmla="*/ 41298 w 70684"/>
                  <a:gd name="connsiteY4" fmla="*/ 159042 h 201217"/>
                  <a:gd name="connsiteX5" fmla="*/ 65111 w 70684"/>
                  <a:gd name="connsiteY5" fmla="*/ 73317 h 201217"/>
                  <a:gd name="connsiteX6" fmla="*/ 66698 w 70684"/>
                  <a:gd name="connsiteY6" fmla="*/ 93955 h 201217"/>
                  <a:gd name="connsiteX7" fmla="*/ 23 w 70684"/>
                  <a:gd name="connsiteY7" fmla="*/ 292 h 20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84" h="201217">
                    <a:moveTo>
                      <a:pt x="23" y="292"/>
                    </a:moveTo>
                    <a:cubicBezTo>
                      <a:pt x="-1300" y="-4470"/>
                      <a:pt x="53205" y="50299"/>
                      <a:pt x="58761" y="65380"/>
                    </a:cubicBezTo>
                    <a:cubicBezTo>
                      <a:pt x="64317" y="80461"/>
                      <a:pt x="34419" y="68555"/>
                      <a:pt x="33361" y="90780"/>
                    </a:cubicBezTo>
                    <a:cubicBezTo>
                      <a:pt x="32303" y="113005"/>
                      <a:pt x="51088" y="187353"/>
                      <a:pt x="52411" y="198730"/>
                    </a:cubicBezTo>
                    <a:cubicBezTo>
                      <a:pt x="53734" y="210107"/>
                      <a:pt x="39181" y="179944"/>
                      <a:pt x="41298" y="159042"/>
                    </a:cubicBezTo>
                    <a:cubicBezTo>
                      <a:pt x="43415" y="138140"/>
                      <a:pt x="60878" y="84165"/>
                      <a:pt x="65111" y="73317"/>
                    </a:cubicBezTo>
                    <a:cubicBezTo>
                      <a:pt x="69344" y="62469"/>
                      <a:pt x="74371" y="105597"/>
                      <a:pt x="66698" y="93955"/>
                    </a:cubicBezTo>
                    <a:cubicBezTo>
                      <a:pt x="59025" y="82313"/>
                      <a:pt x="1346" y="5054"/>
                      <a:pt x="23" y="29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BDD26BD1-46C1-4EA2-A495-D44F8B90A10D}"/>
                  </a:ext>
                </a:extLst>
              </p:cNvPr>
              <p:cNvSpPr/>
              <p:nvPr/>
            </p:nvSpPr>
            <p:spPr>
              <a:xfrm>
                <a:off x="10703835" y="7132761"/>
                <a:ext cx="356310" cy="619071"/>
              </a:xfrm>
              <a:custGeom>
                <a:avLst/>
                <a:gdLst>
                  <a:gd name="connsiteX0" fmla="*/ 356278 w 356310"/>
                  <a:gd name="connsiteY0" fmla="*/ 1464 h 619071"/>
                  <a:gd name="connsiteX1" fmla="*/ 311828 w 356310"/>
                  <a:gd name="connsiteY1" fmla="*/ 144339 h 619071"/>
                  <a:gd name="connsiteX2" fmla="*/ 234040 w 356310"/>
                  <a:gd name="connsiteY2" fmla="*/ 242764 h 619071"/>
                  <a:gd name="connsiteX3" fmla="*/ 84815 w 356310"/>
                  <a:gd name="connsiteY3" fmla="*/ 403102 h 619071"/>
                  <a:gd name="connsiteX4" fmla="*/ 67353 w 356310"/>
                  <a:gd name="connsiteY4" fmla="*/ 415802 h 619071"/>
                  <a:gd name="connsiteX5" fmla="*/ 134028 w 356310"/>
                  <a:gd name="connsiteY5" fmla="*/ 414214 h 619071"/>
                  <a:gd name="connsiteX6" fmla="*/ 37190 w 356310"/>
                  <a:gd name="connsiteY6" fmla="*/ 436439 h 619071"/>
                  <a:gd name="connsiteX7" fmla="*/ 678 w 356310"/>
                  <a:gd name="connsiteY7" fmla="*/ 617414 h 619071"/>
                  <a:gd name="connsiteX8" fmla="*/ 29253 w 356310"/>
                  <a:gd name="connsiteY8" fmla="*/ 512639 h 619071"/>
                  <a:gd name="connsiteX9" fmla="*/ 195940 w 356310"/>
                  <a:gd name="connsiteY9" fmla="*/ 288802 h 619071"/>
                  <a:gd name="connsiteX10" fmla="*/ 316590 w 356310"/>
                  <a:gd name="connsiteY10" fmla="*/ 82427 h 619071"/>
                  <a:gd name="connsiteX11" fmla="*/ 356278 w 356310"/>
                  <a:gd name="connsiteY11" fmla="*/ 1464 h 61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310" h="619071">
                    <a:moveTo>
                      <a:pt x="356278" y="1464"/>
                    </a:moveTo>
                    <a:cubicBezTo>
                      <a:pt x="355484" y="11783"/>
                      <a:pt x="332201" y="104122"/>
                      <a:pt x="311828" y="144339"/>
                    </a:cubicBezTo>
                    <a:cubicBezTo>
                      <a:pt x="291455" y="184556"/>
                      <a:pt x="271875" y="199637"/>
                      <a:pt x="234040" y="242764"/>
                    </a:cubicBezTo>
                    <a:cubicBezTo>
                      <a:pt x="196205" y="285891"/>
                      <a:pt x="112596" y="374262"/>
                      <a:pt x="84815" y="403102"/>
                    </a:cubicBezTo>
                    <a:cubicBezTo>
                      <a:pt x="57034" y="431942"/>
                      <a:pt x="59151" y="413950"/>
                      <a:pt x="67353" y="415802"/>
                    </a:cubicBezTo>
                    <a:cubicBezTo>
                      <a:pt x="75555" y="417654"/>
                      <a:pt x="139055" y="410775"/>
                      <a:pt x="134028" y="414214"/>
                    </a:cubicBezTo>
                    <a:cubicBezTo>
                      <a:pt x="129001" y="417653"/>
                      <a:pt x="59415" y="402572"/>
                      <a:pt x="37190" y="436439"/>
                    </a:cubicBezTo>
                    <a:cubicBezTo>
                      <a:pt x="14965" y="470306"/>
                      <a:pt x="2001" y="604714"/>
                      <a:pt x="678" y="617414"/>
                    </a:cubicBezTo>
                    <a:cubicBezTo>
                      <a:pt x="-645" y="630114"/>
                      <a:pt x="-3291" y="567408"/>
                      <a:pt x="29253" y="512639"/>
                    </a:cubicBezTo>
                    <a:cubicBezTo>
                      <a:pt x="61797" y="457870"/>
                      <a:pt x="148051" y="360504"/>
                      <a:pt x="195940" y="288802"/>
                    </a:cubicBezTo>
                    <a:cubicBezTo>
                      <a:pt x="243829" y="217100"/>
                      <a:pt x="316590" y="82427"/>
                      <a:pt x="316590" y="82427"/>
                    </a:cubicBezTo>
                    <a:cubicBezTo>
                      <a:pt x="343313" y="37183"/>
                      <a:pt x="357072" y="-8855"/>
                      <a:pt x="356278" y="146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61CD79D6-B4E6-4B73-B192-F6BB504A3A9B}"/>
                  </a:ext>
                </a:extLst>
              </p:cNvPr>
              <p:cNvSpPr/>
              <p:nvPr/>
            </p:nvSpPr>
            <p:spPr>
              <a:xfrm>
                <a:off x="10707494" y="7374421"/>
                <a:ext cx="505101" cy="402837"/>
              </a:xfrm>
              <a:custGeom>
                <a:avLst/>
                <a:gdLst>
                  <a:gd name="connsiteX0" fmla="*/ 194 w 505101"/>
                  <a:gd name="connsiteY0" fmla="*/ 402742 h 402837"/>
                  <a:gd name="connsiteX1" fmla="*/ 312931 w 505101"/>
                  <a:gd name="connsiteY1" fmla="*/ 131279 h 402837"/>
                  <a:gd name="connsiteX2" fmla="*/ 498669 w 505101"/>
                  <a:gd name="connsiteY2" fmla="*/ 2692 h 402837"/>
                  <a:gd name="connsiteX3" fmla="*/ 441519 w 505101"/>
                  <a:gd name="connsiteY3" fmla="*/ 59842 h 402837"/>
                  <a:gd name="connsiteX4" fmla="*/ 239906 w 505101"/>
                  <a:gd name="connsiteY4" fmla="*/ 242404 h 402837"/>
                  <a:gd name="connsiteX5" fmla="*/ 360556 w 505101"/>
                  <a:gd name="connsiteY5" fmla="*/ 163029 h 402837"/>
                  <a:gd name="connsiteX6" fmla="*/ 194 w 505101"/>
                  <a:gd name="connsiteY6" fmla="*/ 402742 h 40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5101" h="402837">
                    <a:moveTo>
                      <a:pt x="194" y="402742"/>
                    </a:moveTo>
                    <a:cubicBezTo>
                      <a:pt x="-7743" y="397450"/>
                      <a:pt x="229852" y="197954"/>
                      <a:pt x="312931" y="131279"/>
                    </a:cubicBezTo>
                    <a:cubicBezTo>
                      <a:pt x="396010" y="64604"/>
                      <a:pt x="477238" y="14598"/>
                      <a:pt x="498669" y="2692"/>
                    </a:cubicBezTo>
                    <a:cubicBezTo>
                      <a:pt x="520100" y="-9214"/>
                      <a:pt x="484646" y="19890"/>
                      <a:pt x="441519" y="59842"/>
                    </a:cubicBezTo>
                    <a:cubicBezTo>
                      <a:pt x="398392" y="99794"/>
                      <a:pt x="253400" y="225206"/>
                      <a:pt x="239906" y="242404"/>
                    </a:cubicBezTo>
                    <a:cubicBezTo>
                      <a:pt x="226412" y="259602"/>
                      <a:pt x="397598" y="133660"/>
                      <a:pt x="360556" y="163029"/>
                    </a:cubicBezTo>
                    <a:cubicBezTo>
                      <a:pt x="323514" y="192398"/>
                      <a:pt x="8131" y="408034"/>
                      <a:pt x="194" y="40274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656A4530-AACC-4D81-80C5-5F3B7C3FDF63}"/>
                  </a:ext>
                </a:extLst>
              </p:cNvPr>
              <p:cNvSpPr/>
              <p:nvPr/>
            </p:nvSpPr>
            <p:spPr>
              <a:xfrm>
                <a:off x="11111661" y="7398776"/>
                <a:ext cx="156315" cy="278756"/>
              </a:xfrm>
              <a:custGeom>
                <a:avLst/>
                <a:gdLst>
                  <a:gd name="connsiteX0" fmla="*/ 124664 w 156315"/>
                  <a:gd name="connsiteY0" fmla="*/ 2149 h 278756"/>
                  <a:gd name="connsiteX1" fmla="*/ 150064 w 156315"/>
                  <a:gd name="connsiteY1" fmla="*/ 95812 h 278756"/>
                  <a:gd name="connsiteX2" fmla="*/ 839 w 156315"/>
                  <a:gd name="connsiteY2" fmla="*/ 276787 h 278756"/>
                  <a:gd name="connsiteX3" fmla="*/ 91327 w 156315"/>
                  <a:gd name="connsiteY3" fmla="*/ 183124 h 278756"/>
                  <a:gd name="connsiteX4" fmla="*/ 124664 w 156315"/>
                  <a:gd name="connsiteY4" fmla="*/ 2149 h 278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315" h="278756">
                    <a:moveTo>
                      <a:pt x="124664" y="2149"/>
                    </a:moveTo>
                    <a:cubicBezTo>
                      <a:pt x="134453" y="-12403"/>
                      <a:pt x="170702" y="50039"/>
                      <a:pt x="150064" y="95812"/>
                    </a:cubicBezTo>
                    <a:cubicBezTo>
                      <a:pt x="129427" y="141585"/>
                      <a:pt x="10628" y="262235"/>
                      <a:pt x="839" y="276787"/>
                    </a:cubicBezTo>
                    <a:cubicBezTo>
                      <a:pt x="-8950" y="291339"/>
                      <a:pt x="69631" y="221753"/>
                      <a:pt x="91327" y="183124"/>
                    </a:cubicBezTo>
                    <a:cubicBezTo>
                      <a:pt x="113023" y="144495"/>
                      <a:pt x="114875" y="16701"/>
                      <a:pt x="124664" y="214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355172BA-FCE2-4FFB-87F9-5B02EF656602}"/>
                  </a:ext>
                </a:extLst>
              </p:cNvPr>
              <p:cNvSpPr/>
              <p:nvPr/>
            </p:nvSpPr>
            <p:spPr>
              <a:xfrm>
                <a:off x="10957961" y="7660904"/>
                <a:ext cx="118150" cy="172169"/>
              </a:xfrm>
              <a:custGeom>
                <a:avLst/>
                <a:gdLst>
                  <a:gd name="connsiteX0" fmla="*/ 552 w 118150"/>
                  <a:gd name="connsiteY0" fmla="*/ 171821 h 172169"/>
                  <a:gd name="connsiteX1" fmla="*/ 97389 w 118150"/>
                  <a:gd name="connsiteY1" fmla="*/ 100384 h 172169"/>
                  <a:gd name="connsiteX2" fmla="*/ 118027 w 118150"/>
                  <a:gd name="connsiteY2" fmla="*/ 371 h 172169"/>
                  <a:gd name="connsiteX3" fmla="*/ 103739 w 118150"/>
                  <a:gd name="connsiteY3" fmla="*/ 68634 h 172169"/>
                  <a:gd name="connsiteX4" fmla="*/ 60877 w 118150"/>
                  <a:gd name="connsiteY4" fmla="*/ 125784 h 172169"/>
                  <a:gd name="connsiteX5" fmla="*/ 552 w 118150"/>
                  <a:gd name="connsiteY5" fmla="*/ 171821 h 17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150" h="172169">
                    <a:moveTo>
                      <a:pt x="552" y="171821"/>
                    </a:moveTo>
                    <a:cubicBezTo>
                      <a:pt x="6637" y="167588"/>
                      <a:pt x="77810" y="128959"/>
                      <a:pt x="97389" y="100384"/>
                    </a:cubicBezTo>
                    <a:cubicBezTo>
                      <a:pt x="116968" y="71809"/>
                      <a:pt x="116969" y="5662"/>
                      <a:pt x="118027" y="371"/>
                    </a:cubicBezTo>
                    <a:cubicBezTo>
                      <a:pt x="119085" y="-4920"/>
                      <a:pt x="113264" y="47732"/>
                      <a:pt x="103739" y="68634"/>
                    </a:cubicBezTo>
                    <a:cubicBezTo>
                      <a:pt x="94214" y="89536"/>
                      <a:pt x="81514" y="110967"/>
                      <a:pt x="60877" y="125784"/>
                    </a:cubicBezTo>
                    <a:cubicBezTo>
                      <a:pt x="40240" y="140601"/>
                      <a:pt x="-5533" y="176054"/>
                      <a:pt x="552" y="17182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93D310F1-30B7-4234-B1F6-FAE0DA35CFCE}"/>
                  </a:ext>
                </a:extLst>
              </p:cNvPr>
              <p:cNvSpPr/>
              <p:nvPr/>
            </p:nvSpPr>
            <p:spPr>
              <a:xfrm>
                <a:off x="10680683" y="7817036"/>
                <a:ext cx="235007" cy="426659"/>
              </a:xfrm>
              <a:custGeom>
                <a:avLst/>
                <a:gdLst>
                  <a:gd name="connsiteX0" fmla="*/ 234967 w 235007"/>
                  <a:gd name="connsiteY0" fmla="*/ 1402 h 426659"/>
                  <a:gd name="connsiteX1" fmla="*/ 160355 w 235007"/>
                  <a:gd name="connsiteY1" fmla="*/ 117289 h 426659"/>
                  <a:gd name="connsiteX2" fmla="*/ 106380 w 235007"/>
                  <a:gd name="connsiteY2" fmla="*/ 295089 h 426659"/>
                  <a:gd name="connsiteX3" fmla="*/ 17480 w 235007"/>
                  <a:gd name="connsiteY3" fmla="*/ 412564 h 426659"/>
                  <a:gd name="connsiteX4" fmla="*/ 6367 w 235007"/>
                  <a:gd name="connsiteY4" fmla="*/ 412564 h 426659"/>
                  <a:gd name="connsiteX5" fmla="*/ 92092 w 235007"/>
                  <a:gd name="connsiteY5" fmla="*/ 304614 h 426659"/>
                  <a:gd name="connsiteX6" fmla="*/ 169880 w 235007"/>
                  <a:gd name="connsiteY6" fmla="*/ 195077 h 426659"/>
                  <a:gd name="connsiteX7" fmla="*/ 234967 w 235007"/>
                  <a:gd name="connsiteY7" fmla="*/ 1402 h 426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007" h="426659">
                    <a:moveTo>
                      <a:pt x="234967" y="1402"/>
                    </a:moveTo>
                    <a:cubicBezTo>
                      <a:pt x="233380" y="-11563"/>
                      <a:pt x="181786" y="68341"/>
                      <a:pt x="160355" y="117289"/>
                    </a:cubicBezTo>
                    <a:cubicBezTo>
                      <a:pt x="138924" y="166237"/>
                      <a:pt x="130192" y="245877"/>
                      <a:pt x="106380" y="295089"/>
                    </a:cubicBezTo>
                    <a:cubicBezTo>
                      <a:pt x="82567" y="344302"/>
                      <a:pt x="34149" y="392985"/>
                      <a:pt x="17480" y="412564"/>
                    </a:cubicBezTo>
                    <a:cubicBezTo>
                      <a:pt x="811" y="432143"/>
                      <a:pt x="-6068" y="430556"/>
                      <a:pt x="6367" y="412564"/>
                    </a:cubicBezTo>
                    <a:cubicBezTo>
                      <a:pt x="18802" y="394572"/>
                      <a:pt x="64840" y="340862"/>
                      <a:pt x="92092" y="304614"/>
                    </a:cubicBezTo>
                    <a:cubicBezTo>
                      <a:pt x="119344" y="268366"/>
                      <a:pt x="148713" y="239262"/>
                      <a:pt x="169880" y="195077"/>
                    </a:cubicBezTo>
                    <a:cubicBezTo>
                      <a:pt x="191047" y="150892"/>
                      <a:pt x="236554" y="14367"/>
                      <a:pt x="234967" y="14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889363B1-82ED-44E6-98BF-14E353B57A36}"/>
                  </a:ext>
                </a:extLst>
              </p:cNvPr>
              <p:cNvSpPr/>
              <p:nvPr/>
            </p:nvSpPr>
            <p:spPr>
              <a:xfrm>
                <a:off x="10149619" y="8175632"/>
                <a:ext cx="672506" cy="395699"/>
              </a:xfrm>
              <a:custGeom>
                <a:avLst/>
                <a:gdLst>
                  <a:gd name="connsiteX0" fmla="*/ 509914 w 672506"/>
                  <a:gd name="connsiteY0" fmla="*/ 41268 h 395699"/>
                  <a:gd name="connsiteX1" fmla="*/ 387148 w 672506"/>
                  <a:gd name="connsiteY1" fmla="*/ 219068 h 395699"/>
                  <a:gd name="connsiteX2" fmla="*/ 179714 w 672506"/>
                  <a:gd name="connsiteY2" fmla="*/ 307968 h 395699"/>
                  <a:gd name="connsiteX3" fmla="*/ 1914 w 672506"/>
                  <a:gd name="connsiteY3" fmla="*/ 367235 h 395699"/>
                  <a:gd name="connsiteX4" fmla="*/ 296131 w 672506"/>
                  <a:gd name="connsiteY4" fmla="*/ 282568 h 395699"/>
                  <a:gd name="connsiteX5" fmla="*/ 105631 w 672506"/>
                  <a:gd name="connsiteY5" fmla="*/ 375701 h 395699"/>
                  <a:gd name="connsiteX6" fmla="*/ 249564 w 672506"/>
                  <a:gd name="connsiteY6" fmla="*/ 329135 h 395699"/>
                  <a:gd name="connsiteX7" fmla="*/ 664431 w 672506"/>
                  <a:gd name="connsiteY7" fmla="*/ 3168 h 395699"/>
                  <a:gd name="connsiteX8" fmla="*/ 497214 w 672506"/>
                  <a:gd name="connsiteY8" fmla="*/ 176735 h 395699"/>
                  <a:gd name="connsiteX9" fmla="*/ 171248 w 672506"/>
                  <a:gd name="connsiteY9" fmla="*/ 394751 h 395699"/>
                  <a:gd name="connsiteX10" fmla="*/ 397731 w 672506"/>
                  <a:gd name="connsiteY10" fmla="*/ 248701 h 395699"/>
                  <a:gd name="connsiteX11" fmla="*/ 509914 w 672506"/>
                  <a:gd name="connsiteY11" fmla="*/ 41268 h 39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2506" h="395699">
                    <a:moveTo>
                      <a:pt x="509914" y="41268"/>
                    </a:moveTo>
                    <a:cubicBezTo>
                      <a:pt x="508150" y="36329"/>
                      <a:pt x="442181" y="174618"/>
                      <a:pt x="387148" y="219068"/>
                    </a:cubicBezTo>
                    <a:cubicBezTo>
                      <a:pt x="332115" y="263518"/>
                      <a:pt x="243920" y="283274"/>
                      <a:pt x="179714" y="307968"/>
                    </a:cubicBezTo>
                    <a:cubicBezTo>
                      <a:pt x="115508" y="332662"/>
                      <a:pt x="-17489" y="371468"/>
                      <a:pt x="1914" y="367235"/>
                    </a:cubicBezTo>
                    <a:cubicBezTo>
                      <a:pt x="21317" y="363002"/>
                      <a:pt x="278845" y="281157"/>
                      <a:pt x="296131" y="282568"/>
                    </a:cubicBezTo>
                    <a:cubicBezTo>
                      <a:pt x="313417" y="283979"/>
                      <a:pt x="113392" y="367940"/>
                      <a:pt x="105631" y="375701"/>
                    </a:cubicBezTo>
                    <a:cubicBezTo>
                      <a:pt x="97870" y="383462"/>
                      <a:pt x="156431" y="391224"/>
                      <a:pt x="249564" y="329135"/>
                    </a:cubicBezTo>
                    <a:cubicBezTo>
                      <a:pt x="342697" y="267046"/>
                      <a:pt x="623156" y="28568"/>
                      <a:pt x="664431" y="3168"/>
                    </a:cubicBezTo>
                    <a:cubicBezTo>
                      <a:pt x="705706" y="-22232"/>
                      <a:pt x="579411" y="111471"/>
                      <a:pt x="497214" y="176735"/>
                    </a:cubicBezTo>
                    <a:cubicBezTo>
                      <a:pt x="415017" y="241999"/>
                      <a:pt x="187829" y="382757"/>
                      <a:pt x="171248" y="394751"/>
                    </a:cubicBezTo>
                    <a:cubicBezTo>
                      <a:pt x="154667" y="406745"/>
                      <a:pt x="343756" y="301970"/>
                      <a:pt x="397731" y="248701"/>
                    </a:cubicBezTo>
                    <a:cubicBezTo>
                      <a:pt x="451706" y="195432"/>
                      <a:pt x="511678" y="46207"/>
                      <a:pt x="509914" y="4126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3644384D-004A-4C20-AE0B-860943BA6183}"/>
                  </a:ext>
                </a:extLst>
              </p:cNvPr>
              <p:cNvSpPr/>
              <p:nvPr/>
            </p:nvSpPr>
            <p:spPr>
              <a:xfrm>
                <a:off x="10420261" y="7462824"/>
                <a:ext cx="184778" cy="327671"/>
              </a:xfrm>
              <a:custGeom>
                <a:avLst/>
                <a:gdLst>
                  <a:gd name="connsiteX0" fmla="*/ 184239 w 184778"/>
                  <a:gd name="connsiteY0" fmla="*/ 14 h 327671"/>
                  <a:gd name="connsiteX1" fmla="*/ 146139 w 184778"/>
                  <a:gd name="connsiteY1" fmla="*/ 119076 h 327671"/>
                  <a:gd name="connsiteX2" fmla="*/ 58827 w 184778"/>
                  <a:gd name="connsiteY2" fmla="*/ 152414 h 327671"/>
                  <a:gd name="connsiteX3" fmla="*/ 62002 w 184778"/>
                  <a:gd name="connsiteY3" fmla="*/ 185751 h 327671"/>
                  <a:gd name="connsiteX4" fmla="*/ 62002 w 184778"/>
                  <a:gd name="connsiteY4" fmla="*/ 323864 h 327671"/>
                  <a:gd name="connsiteX5" fmla="*/ 44539 w 184778"/>
                  <a:gd name="connsiteY5" fmla="*/ 281001 h 327671"/>
                  <a:gd name="connsiteX6" fmla="*/ 89 w 184778"/>
                  <a:gd name="connsiteY6" fmla="*/ 196864 h 327671"/>
                  <a:gd name="connsiteX7" fmla="*/ 57239 w 184778"/>
                  <a:gd name="connsiteY7" fmla="*/ 150826 h 327671"/>
                  <a:gd name="connsiteX8" fmla="*/ 120739 w 184778"/>
                  <a:gd name="connsiteY8" fmla="*/ 111139 h 327671"/>
                  <a:gd name="connsiteX9" fmla="*/ 184239 w 184778"/>
                  <a:gd name="connsiteY9" fmla="*/ 14 h 32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778" h="327671">
                    <a:moveTo>
                      <a:pt x="184239" y="14"/>
                    </a:moveTo>
                    <a:cubicBezTo>
                      <a:pt x="188472" y="1337"/>
                      <a:pt x="167041" y="93676"/>
                      <a:pt x="146139" y="119076"/>
                    </a:cubicBezTo>
                    <a:cubicBezTo>
                      <a:pt x="125237" y="144476"/>
                      <a:pt x="72850" y="141301"/>
                      <a:pt x="58827" y="152414"/>
                    </a:cubicBezTo>
                    <a:cubicBezTo>
                      <a:pt x="44804" y="163527"/>
                      <a:pt x="61473" y="157176"/>
                      <a:pt x="62002" y="185751"/>
                    </a:cubicBezTo>
                    <a:cubicBezTo>
                      <a:pt x="62531" y="214326"/>
                      <a:pt x="64912" y="307989"/>
                      <a:pt x="62002" y="323864"/>
                    </a:cubicBezTo>
                    <a:cubicBezTo>
                      <a:pt x="59092" y="339739"/>
                      <a:pt x="54858" y="302168"/>
                      <a:pt x="44539" y="281001"/>
                    </a:cubicBezTo>
                    <a:cubicBezTo>
                      <a:pt x="34220" y="259834"/>
                      <a:pt x="-2028" y="218560"/>
                      <a:pt x="89" y="196864"/>
                    </a:cubicBezTo>
                    <a:cubicBezTo>
                      <a:pt x="2206" y="175168"/>
                      <a:pt x="37131" y="165113"/>
                      <a:pt x="57239" y="150826"/>
                    </a:cubicBezTo>
                    <a:cubicBezTo>
                      <a:pt x="77347" y="136539"/>
                      <a:pt x="101160" y="131776"/>
                      <a:pt x="120739" y="111139"/>
                    </a:cubicBezTo>
                    <a:cubicBezTo>
                      <a:pt x="140318" y="90502"/>
                      <a:pt x="180006" y="-1309"/>
                      <a:pt x="184239" y="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558C7FA6-41B4-48D3-A2DC-2F874B16A513}"/>
                  </a:ext>
                </a:extLst>
              </p:cNvPr>
              <p:cNvSpPr/>
              <p:nvPr/>
            </p:nvSpPr>
            <p:spPr>
              <a:xfrm>
                <a:off x="9878822" y="8138101"/>
                <a:ext cx="104608" cy="283512"/>
              </a:xfrm>
              <a:custGeom>
                <a:avLst/>
                <a:gdLst>
                  <a:gd name="connsiteX0" fmla="*/ 103378 w 104608"/>
                  <a:gd name="connsiteY0" fmla="*/ 1012 h 283512"/>
                  <a:gd name="connsiteX1" fmla="*/ 57341 w 104608"/>
                  <a:gd name="connsiteY1" fmla="*/ 107374 h 283512"/>
                  <a:gd name="connsiteX2" fmla="*/ 62103 w 104608"/>
                  <a:gd name="connsiteY2" fmla="*/ 275649 h 283512"/>
                  <a:gd name="connsiteX3" fmla="*/ 50991 w 104608"/>
                  <a:gd name="connsiteY3" fmla="*/ 247074 h 283512"/>
                  <a:gd name="connsiteX4" fmla="*/ 191 w 104608"/>
                  <a:gd name="connsiteY4" fmla="*/ 169287 h 283512"/>
                  <a:gd name="connsiteX5" fmla="*/ 103378 w 104608"/>
                  <a:gd name="connsiteY5" fmla="*/ 1012 h 28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608" h="283512">
                    <a:moveTo>
                      <a:pt x="103378" y="1012"/>
                    </a:moveTo>
                    <a:cubicBezTo>
                      <a:pt x="112903" y="-9307"/>
                      <a:pt x="64220" y="61601"/>
                      <a:pt x="57341" y="107374"/>
                    </a:cubicBezTo>
                    <a:cubicBezTo>
                      <a:pt x="50462" y="153147"/>
                      <a:pt x="63161" y="252366"/>
                      <a:pt x="62103" y="275649"/>
                    </a:cubicBezTo>
                    <a:cubicBezTo>
                      <a:pt x="61045" y="298932"/>
                      <a:pt x="61310" y="264801"/>
                      <a:pt x="50991" y="247074"/>
                    </a:cubicBezTo>
                    <a:cubicBezTo>
                      <a:pt x="40672" y="229347"/>
                      <a:pt x="-3249" y="207122"/>
                      <a:pt x="191" y="169287"/>
                    </a:cubicBezTo>
                    <a:cubicBezTo>
                      <a:pt x="3630" y="131452"/>
                      <a:pt x="93853" y="11331"/>
                      <a:pt x="103378" y="10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210801E3-93C2-427E-8CC2-403C7F106C44}"/>
                  </a:ext>
                </a:extLst>
              </p:cNvPr>
              <p:cNvSpPr/>
              <p:nvPr/>
            </p:nvSpPr>
            <p:spPr>
              <a:xfrm>
                <a:off x="9952091" y="8451421"/>
                <a:ext cx="25525" cy="177741"/>
              </a:xfrm>
              <a:custGeom>
                <a:avLst/>
                <a:gdLst>
                  <a:gd name="connsiteX0" fmla="*/ 22172 w 25525"/>
                  <a:gd name="connsiteY0" fmla="*/ 429 h 177741"/>
                  <a:gd name="connsiteX1" fmla="*/ 23759 w 25525"/>
                  <a:gd name="connsiteY1" fmla="*/ 170292 h 177741"/>
                  <a:gd name="connsiteX2" fmla="*/ 4709 w 25525"/>
                  <a:gd name="connsiteY2" fmla="*/ 144892 h 177741"/>
                  <a:gd name="connsiteX3" fmla="*/ 1534 w 25525"/>
                  <a:gd name="connsiteY3" fmla="*/ 121079 h 177741"/>
                  <a:gd name="connsiteX4" fmla="*/ 22172 w 25525"/>
                  <a:gd name="connsiteY4" fmla="*/ 429 h 17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5" h="177741">
                    <a:moveTo>
                      <a:pt x="22172" y="429"/>
                    </a:moveTo>
                    <a:cubicBezTo>
                      <a:pt x="25876" y="8631"/>
                      <a:pt x="26670" y="146215"/>
                      <a:pt x="23759" y="170292"/>
                    </a:cubicBezTo>
                    <a:cubicBezTo>
                      <a:pt x="20848" y="194369"/>
                      <a:pt x="8413" y="153094"/>
                      <a:pt x="4709" y="144892"/>
                    </a:cubicBezTo>
                    <a:cubicBezTo>
                      <a:pt x="1005" y="136690"/>
                      <a:pt x="-1906" y="138277"/>
                      <a:pt x="1534" y="121079"/>
                    </a:cubicBezTo>
                    <a:cubicBezTo>
                      <a:pt x="4974" y="103881"/>
                      <a:pt x="18468" y="-7773"/>
                      <a:pt x="22172" y="42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196614CC-AAED-4D9D-89D7-B7D87D01D74A}"/>
                  </a:ext>
                </a:extLst>
              </p:cNvPr>
              <p:cNvSpPr/>
              <p:nvPr/>
            </p:nvSpPr>
            <p:spPr>
              <a:xfrm>
                <a:off x="10385854" y="7737393"/>
                <a:ext cx="95771" cy="350735"/>
              </a:xfrm>
              <a:custGeom>
                <a:avLst/>
                <a:gdLst>
                  <a:gd name="connsiteX0" fmla="*/ 88471 w 95771"/>
                  <a:gd name="connsiteY0" fmla="*/ 46120 h 350735"/>
                  <a:gd name="connsiteX1" fmla="*/ 93234 w 95771"/>
                  <a:gd name="connsiteY1" fmla="*/ 131845 h 350735"/>
                  <a:gd name="connsiteX2" fmla="*/ 47196 w 95771"/>
                  <a:gd name="connsiteY2" fmla="*/ 185820 h 350735"/>
                  <a:gd name="connsiteX3" fmla="*/ 1159 w 95771"/>
                  <a:gd name="connsiteY3" fmla="*/ 349332 h 350735"/>
                  <a:gd name="connsiteX4" fmla="*/ 17034 w 95771"/>
                  <a:gd name="connsiteY4" fmla="*/ 258845 h 350735"/>
                  <a:gd name="connsiteX5" fmla="*/ 51959 w 95771"/>
                  <a:gd name="connsiteY5" fmla="*/ 154070 h 350735"/>
                  <a:gd name="connsiteX6" fmla="*/ 47196 w 95771"/>
                  <a:gd name="connsiteY6" fmla="*/ 82 h 350735"/>
                  <a:gd name="connsiteX7" fmla="*/ 77359 w 95771"/>
                  <a:gd name="connsiteY7" fmla="*/ 131845 h 350735"/>
                  <a:gd name="connsiteX8" fmla="*/ 88471 w 95771"/>
                  <a:gd name="connsiteY8" fmla="*/ 46120 h 35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771" h="350735">
                    <a:moveTo>
                      <a:pt x="88471" y="46120"/>
                    </a:moveTo>
                    <a:cubicBezTo>
                      <a:pt x="91117" y="46120"/>
                      <a:pt x="100113" y="108562"/>
                      <a:pt x="93234" y="131845"/>
                    </a:cubicBezTo>
                    <a:cubicBezTo>
                      <a:pt x="86355" y="155128"/>
                      <a:pt x="62542" y="149572"/>
                      <a:pt x="47196" y="185820"/>
                    </a:cubicBezTo>
                    <a:cubicBezTo>
                      <a:pt x="31850" y="222068"/>
                      <a:pt x="6186" y="337161"/>
                      <a:pt x="1159" y="349332"/>
                    </a:cubicBezTo>
                    <a:cubicBezTo>
                      <a:pt x="-3868" y="361503"/>
                      <a:pt x="8567" y="291389"/>
                      <a:pt x="17034" y="258845"/>
                    </a:cubicBezTo>
                    <a:cubicBezTo>
                      <a:pt x="25501" y="226301"/>
                      <a:pt x="46932" y="197197"/>
                      <a:pt x="51959" y="154070"/>
                    </a:cubicBezTo>
                    <a:cubicBezTo>
                      <a:pt x="56986" y="110943"/>
                      <a:pt x="42963" y="3786"/>
                      <a:pt x="47196" y="82"/>
                    </a:cubicBezTo>
                    <a:cubicBezTo>
                      <a:pt x="51429" y="-3622"/>
                      <a:pt x="71273" y="117822"/>
                      <a:pt x="77359" y="131845"/>
                    </a:cubicBezTo>
                    <a:cubicBezTo>
                      <a:pt x="83445" y="145868"/>
                      <a:pt x="85825" y="46120"/>
                      <a:pt x="88471" y="4612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78D1A1BD-6D3D-4164-A4B1-51FF93A9212C}"/>
                  </a:ext>
                </a:extLst>
              </p:cNvPr>
              <p:cNvSpPr/>
              <p:nvPr/>
            </p:nvSpPr>
            <p:spPr>
              <a:xfrm>
                <a:off x="10544595" y="7772400"/>
                <a:ext cx="148426" cy="212026"/>
              </a:xfrm>
              <a:custGeom>
                <a:avLst/>
                <a:gdLst>
                  <a:gd name="connsiteX0" fmla="*/ 74193 w 148426"/>
                  <a:gd name="connsiteY0" fmla="*/ 0 h 212026"/>
                  <a:gd name="connsiteX1" fmla="*/ 74193 w 148426"/>
                  <a:gd name="connsiteY1" fmla="*/ 120650 h 212026"/>
                  <a:gd name="connsiteX2" fmla="*/ 9105 w 148426"/>
                  <a:gd name="connsiteY2" fmla="*/ 195263 h 212026"/>
                  <a:gd name="connsiteX3" fmla="*/ 78955 w 148426"/>
                  <a:gd name="connsiteY3" fmla="*/ 206375 h 212026"/>
                  <a:gd name="connsiteX4" fmla="*/ 147218 w 148426"/>
                  <a:gd name="connsiteY4" fmla="*/ 177800 h 212026"/>
                  <a:gd name="connsiteX5" fmla="*/ 18630 w 148426"/>
                  <a:gd name="connsiteY5" fmla="*/ 211138 h 212026"/>
                  <a:gd name="connsiteX6" fmla="*/ 4343 w 148426"/>
                  <a:gd name="connsiteY6" fmla="*/ 195263 h 212026"/>
                  <a:gd name="connsiteX7" fmla="*/ 53555 w 148426"/>
                  <a:gd name="connsiteY7" fmla="*/ 122238 h 212026"/>
                  <a:gd name="connsiteX8" fmla="*/ 74193 w 148426"/>
                  <a:gd name="connsiteY8" fmla="*/ 0 h 212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426" h="212026">
                    <a:moveTo>
                      <a:pt x="74193" y="0"/>
                    </a:moveTo>
                    <a:cubicBezTo>
                      <a:pt x="77633" y="-265"/>
                      <a:pt x="85041" y="88106"/>
                      <a:pt x="74193" y="120650"/>
                    </a:cubicBezTo>
                    <a:cubicBezTo>
                      <a:pt x="63345" y="153194"/>
                      <a:pt x="8311" y="180976"/>
                      <a:pt x="9105" y="195263"/>
                    </a:cubicBezTo>
                    <a:cubicBezTo>
                      <a:pt x="9899" y="209550"/>
                      <a:pt x="55936" y="209285"/>
                      <a:pt x="78955" y="206375"/>
                    </a:cubicBezTo>
                    <a:cubicBezTo>
                      <a:pt x="101974" y="203465"/>
                      <a:pt x="157272" y="177006"/>
                      <a:pt x="147218" y="177800"/>
                    </a:cubicBezTo>
                    <a:cubicBezTo>
                      <a:pt x="137164" y="178594"/>
                      <a:pt x="42442" y="208228"/>
                      <a:pt x="18630" y="211138"/>
                    </a:cubicBezTo>
                    <a:cubicBezTo>
                      <a:pt x="-5182" y="214048"/>
                      <a:pt x="-1478" y="210080"/>
                      <a:pt x="4343" y="195263"/>
                    </a:cubicBezTo>
                    <a:cubicBezTo>
                      <a:pt x="10164" y="180446"/>
                      <a:pt x="43501" y="148696"/>
                      <a:pt x="53555" y="122238"/>
                    </a:cubicBezTo>
                    <a:cubicBezTo>
                      <a:pt x="63609" y="95780"/>
                      <a:pt x="70753" y="265"/>
                      <a:pt x="7419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E30BDAE2-4F4F-42D8-A24F-B640409B0533}"/>
                  </a:ext>
                </a:extLst>
              </p:cNvPr>
              <p:cNvSpPr/>
              <p:nvPr/>
            </p:nvSpPr>
            <p:spPr>
              <a:xfrm>
                <a:off x="10688511" y="7708729"/>
                <a:ext cx="179517" cy="186006"/>
              </a:xfrm>
              <a:custGeom>
                <a:avLst/>
                <a:gdLst>
                  <a:gd name="connsiteX0" fmla="*/ 1714 w 179517"/>
                  <a:gd name="connsiteY0" fmla="*/ 128759 h 186006"/>
                  <a:gd name="connsiteX1" fmla="*/ 119189 w 179517"/>
                  <a:gd name="connsiteY1" fmla="*/ 97009 h 186006"/>
                  <a:gd name="connsiteX2" fmla="*/ 179514 w 179517"/>
                  <a:gd name="connsiteY2" fmla="*/ 171 h 186006"/>
                  <a:gd name="connsiteX3" fmla="*/ 122364 w 179517"/>
                  <a:gd name="connsiteY3" fmla="*/ 76371 h 186006"/>
                  <a:gd name="connsiteX4" fmla="*/ 152527 w 179517"/>
                  <a:gd name="connsiteY4" fmla="*/ 184321 h 186006"/>
                  <a:gd name="connsiteX5" fmla="*/ 54102 w 179517"/>
                  <a:gd name="connsiteY5" fmla="*/ 141459 h 186006"/>
                  <a:gd name="connsiteX6" fmla="*/ 1714 w 179517"/>
                  <a:gd name="connsiteY6" fmla="*/ 128759 h 18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17" h="186006">
                    <a:moveTo>
                      <a:pt x="1714" y="128759"/>
                    </a:moveTo>
                    <a:cubicBezTo>
                      <a:pt x="12562" y="121351"/>
                      <a:pt x="89556" y="118440"/>
                      <a:pt x="119189" y="97009"/>
                    </a:cubicBezTo>
                    <a:cubicBezTo>
                      <a:pt x="148822" y="75578"/>
                      <a:pt x="178985" y="3611"/>
                      <a:pt x="179514" y="171"/>
                    </a:cubicBezTo>
                    <a:cubicBezTo>
                      <a:pt x="180043" y="-3269"/>
                      <a:pt x="126862" y="45679"/>
                      <a:pt x="122364" y="76371"/>
                    </a:cubicBezTo>
                    <a:cubicBezTo>
                      <a:pt x="117866" y="107063"/>
                      <a:pt x="163904" y="173473"/>
                      <a:pt x="152527" y="184321"/>
                    </a:cubicBezTo>
                    <a:cubicBezTo>
                      <a:pt x="141150" y="195169"/>
                      <a:pt x="73946" y="150455"/>
                      <a:pt x="54102" y="141459"/>
                    </a:cubicBezTo>
                    <a:cubicBezTo>
                      <a:pt x="34258" y="132463"/>
                      <a:pt x="-9134" y="136167"/>
                      <a:pt x="1714" y="1287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D76A7715-C781-4400-B818-30E31B424A80}"/>
                  </a:ext>
                </a:extLst>
              </p:cNvPr>
              <p:cNvSpPr/>
              <p:nvPr/>
            </p:nvSpPr>
            <p:spPr>
              <a:xfrm>
                <a:off x="10714038" y="7932515"/>
                <a:ext cx="114104" cy="302009"/>
              </a:xfrm>
              <a:custGeom>
                <a:avLst/>
                <a:gdLst>
                  <a:gd name="connsiteX0" fmla="*/ 100012 w 114104"/>
                  <a:gd name="connsiteY0" fmla="*/ 223 h 302009"/>
                  <a:gd name="connsiteX1" fmla="*/ 85725 w 114104"/>
                  <a:gd name="connsiteY1" fmla="*/ 154210 h 302009"/>
                  <a:gd name="connsiteX2" fmla="*/ 0 w 114104"/>
                  <a:gd name="connsiteY2" fmla="*/ 301848 h 302009"/>
                  <a:gd name="connsiteX3" fmla="*/ 84137 w 114104"/>
                  <a:gd name="connsiteY3" fmla="*/ 184373 h 302009"/>
                  <a:gd name="connsiteX4" fmla="*/ 82550 w 114104"/>
                  <a:gd name="connsiteY4" fmla="*/ 252635 h 302009"/>
                  <a:gd name="connsiteX5" fmla="*/ 112712 w 114104"/>
                  <a:gd name="connsiteY5" fmla="*/ 189135 h 302009"/>
                  <a:gd name="connsiteX6" fmla="*/ 100012 w 114104"/>
                  <a:gd name="connsiteY6" fmla="*/ 223 h 30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104" h="302009">
                    <a:moveTo>
                      <a:pt x="100012" y="223"/>
                    </a:moveTo>
                    <a:cubicBezTo>
                      <a:pt x="95514" y="-5598"/>
                      <a:pt x="102394" y="103939"/>
                      <a:pt x="85725" y="154210"/>
                    </a:cubicBezTo>
                    <a:cubicBezTo>
                      <a:pt x="69056" y="204481"/>
                      <a:pt x="265" y="296821"/>
                      <a:pt x="0" y="301848"/>
                    </a:cubicBezTo>
                    <a:cubicBezTo>
                      <a:pt x="-265" y="306875"/>
                      <a:pt x="70379" y="192575"/>
                      <a:pt x="84137" y="184373"/>
                    </a:cubicBezTo>
                    <a:cubicBezTo>
                      <a:pt x="97895" y="176171"/>
                      <a:pt x="77788" y="251841"/>
                      <a:pt x="82550" y="252635"/>
                    </a:cubicBezTo>
                    <a:cubicBezTo>
                      <a:pt x="87312" y="253429"/>
                      <a:pt x="106891" y="227235"/>
                      <a:pt x="112712" y="189135"/>
                    </a:cubicBezTo>
                    <a:cubicBezTo>
                      <a:pt x="118533" y="151035"/>
                      <a:pt x="104510" y="6044"/>
                      <a:pt x="100012" y="2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447C14EA-3BB3-4562-A66E-5459E4E680DC}"/>
                  </a:ext>
                </a:extLst>
              </p:cNvPr>
              <p:cNvSpPr/>
              <p:nvPr/>
            </p:nvSpPr>
            <p:spPr>
              <a:xfrm>
                <a:off x="10317023" y="8097819"/>
                <a:ext cx="255813" cy="252607"/>
              </a:xfrm>
              <a:custGeom>
                <a:avLst/>
                <a:gdLst>
                  <a:gd name="connsiteX0" fmla="*/ 66815 w 255813"/>
                  <a:gd name="connsiteY0" fmla="*/ 19 h 252607"/>
                  <a:gd name="connsiteX1" fmla="*/ 60465 w 255813"/>
                  <a:gd name="connsiteY1" fmla="*/ 161944 h 252607"/>
                  <a:gd name="connsiteX2" fmla="*/ 27127 w 255813"/>
                  <a:gd name="connsiteY2" fmla="*/ 201631 h 252607"/>
                  <a:gd name="connsiteX3" fmla="*/ 82690 w 255813"/>
                  <a:gd name="connsiteY3" fmla="*/ 184169 h 252607"/>
                  <a:gd name="connsiteX4" fmla="*/ 228740 w 255813"/>
                  <a:gd name="connsiteY4" fmla="*/ 163531 h 252607"/>
                  <a:gd name="connsiteX5" fmla="*/ 120790 w 255813"/>
                  <a:gd name="connsiteY5" fmla="*/ 180994 h 252607"/>
                  <a:gd name="connsiteX6" fmla="*/ 255727 w 255813"/>
                  <a:gd name="connsiteY6" fmla="*/ 247669 h 252607"/>
                  <a:gd name="connsiteX7" fmla="*/ 143015 w 255813"/>
                  <a:gd name="connsiteY7" fmla="*/ 247669 h 252607"/>
                  <a:gd name="connsiteX8" fmla="*/ 140 w 255813"/>
                  <a:gd name="connsiteY8" fmla="*/ 244494 h 252607"/>
                  <a:gd name="connsiteX9" fmla="*/ 170002 w 255813"/>
                  <a:gd name="connsiteY9" fmla="*/ 230206 h 252607"/>
                  <a:gd name="connsiteX10" fmla="*/ 62052 w 255813"/>
                  <a:gd name="connsiteY10" fmla="*/ 223856 h 252607"/>
                  <a:gd name="connsiteX11" fmla="*/ 63640 w 255813"/>
                  <a:gd name="connsiteY11" fmla="*/ 187344 h 252607"/>
                  <a:gd name="connsiteX12" fmla="*/ 46177 w 255813"/>
                  <a:gd name="connsiteY12" fmla="*/ 173056 h 252607"/>
                  <a:gd name="connsiteX13" fmla="*/ 66815 w 255813"/>
                  <a:gd name="connsiteY13" fmla="*/ 19 h 252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5813" h="252607">
                    <a:moveTo>
                      <a:pt x="66815" y="19"/>
                    </a:moveTo>
                    <a:cubicBezTo>
                      <a:pt x="69196" y="-1833"/>
                      <a:pt x="67080" y="128342"/>
                      <a:pt x="60465" y="161944"/>
                    </a:cubicBezTo>
                    <a:cubicBezTo>
                      <a:pt x="53850" y="195546"/>
                      <a:pt x="23423" y="197927"/>
                      <a:pt x="27127" y="201631"/>
                    </a:cubicBezTo>
                    <a:cubicBezTo>
                      <a:pt x="30831" y="205335"/>
                      <a:pt x="49088" y="190519"/>
                      <a:pt x="82690" y="184169"/>
                    </a:cubicBezTo>
                    <a:cubicBezTo>
                      <a:pt x="116292" y="177819"/>
                      <a:pt x="222390" y="164060"/>
                      <a:pt x="228740" y="163531"/>
                    </a:cubicBezTo>
                    <a:cubicBezTo>
                      <a:pt x="235090" y="163002"/>
                      <a:pt x="116292" y="166971"/>
                      <a:pt x="120790" y="180994"/>
                    </a:cubicBezTo>
                    <a:cubicBezTo>
                      <a:pt x="125288" y="195017"/>
                      <a:pt x="252023" y="236557"/>
                      <a:pt x="255727" y="247669"/>
                    </a:cubicBezTo>
                    <a:cubicBezTo>
                      <a:pt x="259431" y="258781"/>
                      <a:pt x="143015" y="247669"/>
                      <a:pt x="143015" y="247669"/>
                    </a:cubicBezTo>
                    <a:cubicBezTo>
                      <a:pt x="100417" y="247140"/>
                      <a:pt x="-4358" y="247405"/>
                      <a:pt x="140" y="244494"/>
                    </a:cubicBezTo>
                    <a:cubicBezTo>
                      <a:pt x="4638" y="241584"/>
                      <a:pt x="159683" y="233646"/>
                      <a:pt x="170002" y="230206"/>
                    </a:cubicBezTo>
                    <a:cubicBezTo>
                      <a:pt x="180321" y="226766"/>
                      <a:pt x="79779" y="231000"/>
                      <a:pt x="62052" y="223856"/>
                    </a:cubicBezTo>
                    <a:cubicBezTo>
                      <a:pt x="44325" y="216712"/>
                      <a:pt x="66286" y="195811"/>
                      <a:pt x="63640" y="187344"/>
                    </a:cubicBezTo>
                    <a:cubicBezTo>
                      <a:pt x="60994" y="178877"/>
                      <a:pt x="47764" y="202160"/>
                      <a:pt x="46177" y="173056"/>
                    </a:cubicBezTo>
                    <a:cubicBezTo>
                      <a:pt x="44590" y="143952"/>
                      <a:pt x="64434" y="1871"/>
                      <a:pt x="66815" y="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B9D12B3C-5D99-4748-ADA6-E50071C3B5AF}"/>
                  </a:ext>
                </a:extLst>
              </p:cNvPr>
              <p:cNvSpPr/>
              <p:nvPr/>
            </p:nvSpPr>
            <p:spPr>
              <a:xfrm>
                <a:off x="1951569" y="1535075"/>
                <a:ext cx="180142" cy="31794"/>
              </a:xfrm>
              <a:custGeom>
                <a:avLst/>
                <a:gdLst>
                  <a:gd name="connsiteX0" fmla="*/ 177269 w 180142"/>
                  <a:gd name="connsiteY0" fmla="*/ 38 h 31794"/>
                  <a:gd name="connsiteX1" fmla="*/ 102656 w 180142"/>
                  <a:gd name="connsiteY1" fmla="*/ 25438 h 31794"/>
                  <a:gd name="connsiteX2" fmla="*/ 1056 w 180142"/>
                  <a:gd name="connsiteY2" fmla="*/ 31788 h 31794"/>
                  <a:gd name="connsiteX3" fmla="*/ 177269 w 180142"/>
                  <a:gd name="connsiteY3" fmla="*/ 38 h 3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142" h="31794">
                    <a:moveTo>
                      <a:pt x="177269" y="38"/>
                    </a:moveTo>
                    <a:cubicBezTo>
                      <a:pt x="194202" y="-1020"/>
                      <a:pt x="132025" y="20146"/>
                      <a:pt x="102656" y="25438"/>
                    </a:cubicBezTo>
                    <a:cubicBezTo>
                      <a:pt x="73287" y="30730"/>
                      <a:pt x="-10321" y="31259"/>
                      <a:pt x="1056" y="31788"/>
                    </a:cubicBezTo>
                    <a:cubicBezTo>
                      <a:pt x="12433" y="32317"/>
                      <a:pt x="160336" y="1096"/>
                      <a:pt x="177269" y="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8CDFF612-FDA9-4972-BF80-9FED06706298}"/>
                  </a:ext>
                </a:extLst>
              </p:cNvPr>
              <p:cNvSpPr/>
              <p:nvPr/>
            </p:nvSpPr>
            <p:spPr>
              <a:xfrm>
                <a:off x="1752374" y="1657285"/>
                <a:ext cx="383049" cy="122431"/>
              </a:xfrm>
              <a:custGeom>
                <a:avLst/>
                <a:gdLst>
                  <a:gd name="connsiteX0" fmla="*/ 382814 w 383049"/>
                  <a:gd name="connsiteY0" fmla="*/ 65 h 122431"/>
                  <a:gd name="connsiteX1" fmla="*/ 201839 w 383049"/>
                  <a:gd name="connsiteY1" fmla="*/ 77853 h 122431"/>
                  <a:gd name="connsiteX2" fmla="*/ 226 w 383049"/>
                  <a:gd name="connsiteY2" fmla="*/ 101665 h 122431"/>
                  <a:gd name="connsiteX3" fmla="*/ 158976 w 383049"/>
                  <a:gd name="connsiteY3" fmla="*/ 100078 h 122431"/>
                  <a:gd name="connsiteX4" fmla="*/ 9751 w 383049"/>
                  <a:gd name="connsiteY4" fmla="*/ 119128 h 122431"/>
                  <a:gd name="connsiteX5" fmla="*/ 233589 w 383049"/>
                  <a:gd name="connsiteY5" fmla="*/ 104840 h 122431"/>
                  <a:gd name="connsiteX6" fmla="*/ 220889 w 383049"/>
                  <a:gd name="connsiteY6" fmla="*/ 122303 h 122431"/>
                  <a:gd name="connsiteX7" fmla="*/ 317726 w 383049"/>
                  <a:gd name="connsiteY7" fmla="*/ 93728 h 122431"/>
                  <a:gd name="connsiteX8" fmla="*/ 163739 w 383049"/>
                  <a:gd name="connsiteY8" fmla="*/ 92140 h 122431"/>
                  <a:gd name="connsiteX9" fmla="*/ 382814 w 383049"/>
                  <a:gd name="connsiteY9" fmla="*/ 65 h 12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049" h="122431">
                    <a:moveTo>
                      <a:pt x="382814" y="65"/>
                    </a:moveTo>
                    <a:cubicBezTo>
                      <a:pt x="389164" y="-2316"/>
                      <a:pt x="265604" y="60920"/>
                      <a:pt x="201839" y="77853"/>
                    </a:cubicBezTo>
                    <a:cubicBezTo>
                      <a:pt x="138074" y="94786"/>
                      <a:pt x="7370" y="97961"/>
                      <a:pt x="226" y="101665"/>
                    </a:cubicBezTo>
                    <a:cubicBezTo>
                      <a:pt x="-6918" y="105369"/>
                      <a:pt x="157389" y="97168"/>
                      <a:pt x="158976" y="100078"/>
                    </a:cubicBezTo>
                    <a:cubicBezTo>
                      <a:pt x="160563" y="102988"/>
                      <a:pt x="9751" y="119128"/>
                      <a:pt x="9751" y="119128"/>
                    </a:cubicBezTo>
                    <a:cubicBezTo>
                      <a:pt x="22186" y="119922"/>
                      <a:pt x="198399" y="104311"/>
                      <a:pt x="233589" y="104840"/>
                    </a:cubicBezTo>
                    <a:cubicBezTo>
                      <a:pt x="268779" y="105369"/>
                      <a:pt x="206866" y="124155"/>
                      <a:pt x="220889" y="122303"/>
                    </a:cubicBezTo>
                    <a:cubicBezTo>
                      <a:pt x="234912" y="120451"/>
                      <a:pt x="327251" y="98755"/>
                      <a:pt x="317726" y="93728"/>
                    </a:cubicBezTo>
                    <a:cubicBezTo>
                      <a:pt x="308201" y="88701"/>
                      <a:pt x="155008" y="106427"/>
                      <a:pt x="163739" y="92140"/>
                    </a:cubicBezTo>
                    <a:cubicBezTo>
                      <a:pt x="172470" y="77853"/>
                      <a:pt x="376464" y="2446"/>
                      <a:pt x="382814" y="6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31632843-A41E-4169-A891-E1A33BE7922D}"/>
                  </a:ext>
                </a:extLst>
              </p:cNvPr>
              <p:cNvSpPr/>
              <p:nvPr/>
            </p:nvSpPr>
            <p:spPr>
              <a:xfrm>
                <a:off x="1636562" y="1615951"/>
                <a:ext cx="165344" cy="512891"/>
              </a:xfrm>
              <a:custGeom>
                <a:avLst/>
                <a:gdLst>
                  <a:gd name="connsiteX0" fmla="*/ 165251 w 165344"/>
                  <a:gd name="connsiteY0" fmla="*/ 124 h 512891"/>
                  <a:gd name="connsiteX1" fmla="*/ 55713 w 165344"/>
                  <a:gd name="connsiteY1" fmla="*/ 141412 h 512891"/>
                  <a:gd name="connsiteX2" fmla="*/ 43013 w 165344"/>
                  <a:gd name="connsiteY2" fmla="*/ 244599 h 512891"/>
                  <a:gd name="connsiteX3" fmla="*/ 106513 w 165344"/>
                  <a:gd name="connsiteY3" fmla="*/ 460499 h 512891"/>
                  <a:gd name="connsiteX4" fmla="*/ 44601 w 165344"/>
                  <a:gd name="connsiteY4" fmla="*/ 269999 h 512891"/>
                  <a:gd name="connsiteX5" fmla="*/ 77938 w 165344"/>
                  <a:gd name="connsiteY5" fmla="*/ 420812 h 512891"/>
                  <a:gd name="connsiteX6" fmla="*/ 96988 w 165344"/>
                  <a:gd name="connsiteY6" fmla="*/ 512887 h 512891"/>
                  <a:gd name="connsiteX7" fmla="*/ 44601 w 165344"/>
                  <a:gd name="connsiteY7" fmla="*/ 423987 h 512891"/>
                  <a:gd name="connsiteX8" fmla="*/ 151 w 165344"/>
                  <a:gd name="connsiteY8" fmla="*/ 285874 h 512891"/>
                  <a:gd name="connsiteX9" fmla="*/ 35076 w 165344"/>
                  <a:gd name="connsiteY9" fmla="*/ 166812 h 512891"/>
                  <a:gd name="connsiteX10" fmla="*/ 165251 w 165344"/>
                  <a:gd name="connsiteY10" fmla="*/ 124 h 5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344" h="512891">
                    <a:moveTo>
                      <a:pt x="165251" y="124"/>
                    </a:moveTo>
                    <a:cubicBezTo>
                      <a:pt x="168690" y="-4109"/>
                      <a:pt x="76086" y="100666"/>
                      <a:pt x="55713" y="141412"/>
                    </a:cubicBezTo>
                    <a:cubicBezTo>
                      <a:pt x="35340" y="182158"/>
                      <a:pt x="34546" y="191418"/>
                      <a:pt x="43013" y="244599"/>
                    </a:cubicBezTo>
                    <a:cubicBezTo>
                      <a:pt x="51480" y="297780"/>
                      <a:pt x="106248" y="456266"/>
                      <a:pt x="106513" y="460499"/>
                    </a:cubicBezTo>
                    <a:cubicBezTo>
                      <a:pt x="106778" y="464732"/>
                      <a:pt x="49363" y="276613"/>
                      <a:pt x="44601" y="269999"/>
                    </a:cubicBezTo>
                    <a:cubicBezTo>
                      <a:pt x="39839" y="263385"/>
                      <a:pt x="69207" y="380331"/>
                      <a:pt x="77938" y="420812"/>
                    </a:cubicBezTo>
                    <a:cubicBezTo>
                      <a:pt x="86669" y="461293"/>
                      <a:pt x="102544" y="512358"/>
                      <a:pt x="96988" y="512887"/>
                    </a:cubicBezTo>
                    <a:cubicBezTo>
                      <a:pt x="91432" y="513416"/>
                      <a:pt x="60740" y="461822"/>
                      <a:pt x="44601" y="423987"/>
                    </a:cubicBezTo>
                    <a:cubicBezTo>
                      <a:pt x="28462" y="386152"/>
                      <a:pt x="1738" y="328736"/>
                      <a:pt x="151" y="285874"/>
                    </a:cubicBezTo>
                    <a:cubicBezTo>
                      <a:pt x="-1436" y="243012"/>
                      <a:pt x="9412" y="209145"/>
                      <a:pt x="35076" y="166812"/>
                    </a:cubicBezTo>
                    <a:cubicBezTo>
                      <a:pt x="60740" y="124479"/>
                      <a:pt x="161812" y="4357"/>
                      <a:pt x="165251" y="1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F4A4803F-F6EB-4444-A313-BF844B35B642}"/>
                  </a:ext>
                </a:extLst>
              </p:cNvPr>
              <p:cNvSpPr/>
              <p:nvPr/>
            </p:nvSpPr>
            <p:spPr>
              <a:xfrm>
                <a:off x="1685656" y="2194956"/>
                <a:ext cx="133792" cy="218553"/>
              </a:xfrm>
              <a:custGeom>
                <a:avLst/>
                <a:gdLst>
                  <a:gd name="connsiteX0" fmla="*/ 133619 w 133792"/>
                  <a:gd name="connsiteY0" fmla="*/ 557 h 218553"/>
                  <a:gd name="connsiteX1" fmla="*/ 1857 w 133792"/>
                  <a:gd name="connsiteY1" fmla="*/ 86282 h 218553"/>
                  <a:gd name="connsiteX2" fmla="*/ 54244 w 133792"/>
                  <a:gd name="connsiteY2" fmla="*/ 216457 h 218553"/>
                  <a:gd name="connsiteX3" fmla="*/ 25669 w 133792"/>
                  <a:gd name="connsiteY3" fmla="*/ 164069 h 218553"/>
                  <a:gd name="connsiteX4" fmla="*/ 20907 w 133792"/>
                  <a:gd name="connsiteY4" fmla="*/ 129144 h 218553"/>
                  <a:gd name="connsiteX5" fmla="*/ 30432 w 133792"/>
                  <a:gd name="connsiteY5" fmla="*/ 52944 h 218553"/>
                  <a:gd name="connsiteX6" fmla="*/ 133619 w 133792"/>
                  <a:gd name="connsiteY6" fmla="*/ 557 h 21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792" h="218553">
                    <a:moveTo>
                      <a:pt x="133619" y="557"/>
                    </a:moveTo>
                    <a:cubicBezTo>
                      <a:pt x="128856" y="6113"/>
                      <a:pt x="15086" y="50299"/>
                      <a:pt x="1857" y="86282"/>
                    </a:cubicBezTo>
                    <a:cubicBezTo>
                      <a:pt x="-11372" y="122265"/>
                      <a:pt x="50275" y="203493"/>
                      <a:pt x="54244" y="216457"/>
                    </a:cubicBezTo>
                    <a:cubicBezTo>
                      <a:pt x="58213" y="229421"/>
                      <a:pt x="31225" y="178621"/>
                      <a:pt x="25669" y="164069"/>
                    </a:cubicBezTo>
                    <a:cubicBezTo>
                      <a:pt x="20113" y="149517"/>
                      <a:pt x="20113" y="147665"/>
                      <a:pt x="20907" y="129144"/>
                    </a:cubicBezTo>
                    <a:cubicBezTo>
                      <a:pt x="21701" y="110623"/>
                      <a:pt x="17468" y="73581"/>
                      <a:pt x="30432" y="52944"/>
                    </a:cubicBezTo>
                    <a:cubicBezTo>
                      <a:pt x="43396" y="32307"/>
                      <a:pt x="138382" y="-4999"/>
                      <a:pt x="133619" y="5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3EC3F4CB-8404-42C5-BDFA-534CC3CC5A5C}"/>
                  </a:ext>
                </a:extLst>
              </p:cNvPr>
              <p:cNvSpPr/>
              <p:nvPr/>
            </p:nvSpPr>
            <p:spPr>
              <a:xfrm>
                <a:off x="2242321" y="1571429"/>
                <a:ext cx="98116" cy="311969"/>
              </a:xfrm>
              <a:custGeom>
                <a:avLst/>
                <a:gdLst>
                  <a:gd name="connsiteX0" fmla="*/ 97654 w 98116"/>
                  <a:gd name="connsiteY0" fmla="*/ 1784 h 311969"/>
                  <a:gd name="connsiteX1" fmla="*/ 37329 w 98116"/>
                  <a:gd name="connsiteY1" fmla="*/ 70046 h 311969"/>
                  <a:gd name="connsiteX2" fmla="*/ 34154 w 98116"/>
                  <a:gd name="connsiteY2" fmla="*/ 257371 h 311969"/>
                  <a:gd name="connsiteX3" fmla="*/ 24629 w 98116"/>
                  <a:gd name="connsiteY3" fmla="*/ 203396 h 311969"/>
                  <a:gd name="connsiteX4" fmla="*/ 29392 w 98116"/>
                  <a:gd name="connsiteY4" fmla="*/ 190696 h 311969"/>
                  <a:gd name="connsiteX5" fmla="*/ 38917 w 98116"/>
                  <a:gd name="connsiteY5" fmla="*/ 260546 h 311969"/>
                  <a:gd name="connsiteX6" fmla="*/ 38917 w 98116"/>
                  <a:gd name="connsiteY6" fmla="*/ 306584 h 311969"/>
                  <a:gd name="connsiteX7" fmla="*/ 817 w 98116"/>
                  <a:gd name="connsiteY7" fmla="*/ 131959 h 311969"/>
                  <a:gd name="connsiteX8" fmla="*/ 97654 w 98116"/>
                  <a:gd name="connsiteY8" fmla="*/ 1784 h 31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116" h="311969">
                    <a:moveTo>
                      <a:pt x="97654" y="1784"/>
                    </a:moveTo>
                    <a:cubicBezTo>
                      <a:pt x="103739" y="-8535"/>
                      <a:pt x="47912" y="27448"/>
                      <a:pt x="37329" y="70046"/>
                    </a:cubicBezTo>
                    <a:cubicBezTo>
                      <a:pt x="26746" y="112644"/>
                      <a:pt x="36271" y="235146"/>
                      <a:pt x="34154" y="257371"/>
                    </a:cubicBezTo>
                    <a:cubicBezTo>
                      <a:pt x="32037" y="279596"/>
                      <a:pt x="25423" y="214508"/>
                      <a:pt x="24629" y="203396"/>
                    </a:cubicBezTo>
                    <a:cubicBezTo>
                      <a:pt x="23835" y="192284"/>
                      <a:pt x="27011" y="181171"/>
                      <a:pt x="29392" y="190696"/>
                    </a:cubicBezTo>
                    <a:cubicBezTo>
                      <a:pt x="31773" y="200221"/>
                      <a:pt x="37330" y="241231"/>
                      <a:pt x="38917" y="260546"/>
                    </a:cubicBezTo>
                    <a:cubicBezTo>
                      <a:pt x="40504" y="279861"/>
                      <a:pt x="45267" y="328015"/>
                      <a:pt x="38917" y="306584"/>
                    </a:cubicBezTo>
                    <a:cubicBezTo>
                      <a:pt x="32567" y="285153"/>
                      <a:pt x="-6062" y="176144"/>
                      <a:pt x="817" y="131959"/>
                    </a:cubicBezTo>
                    <a:cubicBezTo>
                      <a:pt x="7696" y="87774"/>
                      <a:pt x="91569" y="12103"/>
                      <a:pt x="97654" y="17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9F3D3E0D-6DAD-427D-818C-125C3EC895DF}"/>
                  </a:ext>
                </a:extLst>
              </p:cNvPr>
              <p:cNvSpPr/>
              <p:nvPr/>
            </p:nvSpPr>
            <p:spPr>
              <a:xfrm>
                <a:off x="2043445" y="929076"/>
                <a:ext cx="287623" cy="544145"/>
              </a:xfrm>
              <a:custGeom>
                <a:avLst/>
                <a:gdLst>
                  <a:gd name="connsiteX0" fmla="*/ 287005 w 287623"/>
                  <a:gd name="connsiteY0" fmla="*/ 141 h 544145"/>
                  <a:gd name="connsiteX1" fmla="*/ 111322 w 287623"/>
                  <a:gd name="connsiteY1" fmla="*/ 389607 h 544145"/>
                  <a:gd name="connsiteX2" fmla="*/ 217155 w 287623"/>
                  <a:gd name="connsiteY2" fmla="*/ 135607 h 544145"/>
                  <a:gd name="connsiteX3" fmla="*/ 94388 w 287623"/>
                  <a:gd name="connsiteY3" fmla="*/ 436174 h 544145"/>
                  <a:gd name="connsiteX4" fmla="*/ 5488 w 287623"/>
                  <a:gd name="connsiteY4" fmla="*/ 544124 h 544145"/>
                  <a:gd name="connsiteX5" fmla="*/ 37238 w 287623"/>
                  <a:gd name="connsiteY5" fmla="*/ 440407 h 544145"/>
                  <a:gd name="connsiteX6" fmla="*/ 287005 w 287623"/>
                  <a:gd name="connsiteY6" fmla="*/ 141 h 5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623" h="544145">
                    <a:moveTo>
                      <a:pt x="287005" y="141"/>
                    </a:moveTo>
                    <a:cubicBezTo>
                      <a:pt x="299352" y="-8326"/>
                      <a:pt x="122964" y="367029"/>
                      <a:pt x="111322" y="389607"/>
                    </a:cubicBezTo>
                    <a:cubicBezTo>
                      <a:pt x="99680" y="412185"/>
                      <a:pt x="219977" y="127846"/>
                      <a:pt x="217155" y="135607"/>
                    </a:cubicBezTo>
                    <a:cubicBezTo>
                      <a:pt x="214333" y="143368"/>
                      <a:pt x="129666" y="368088"/>
                      <a:pt x="94388" y="436174"/>
                    </a:cubicBezTo>
                    <a:cubicBezTo>
                      <a:pt x="59110" y="504260"/>
                      <a:pt x="15013" y="543419"/>
                      <a:pt x="5488" y="544124"/>
                    </a:cubicBezTo>
                    <a:cubicBezTo>
                      <a:pt x="-4037" y="544829"/>
                      <a:pt x="-5448" y="528954"/>
                      <a:pt x="37238" y="440407"/>
                    </a:cubicBezTo>
                    <a:cubicBezTo>
                      <a:pt x="79924" y="351860"/>
                      <a:pt x="274658" y="8608"/>
                      <a:pt x="287005" y="14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F990B1D4-E562-4B8E-BB43-76655F857116}"/>
                  </a:ext>
                </a:extLst>
              </p:cNvPr>
              <p:cNvSpPr/>
              <p:nvPr/>
            </p:nvSpPr>
            <p:spPr>
              <a:xfrm>
                <a:off x="8857179" y="7549118"/>
                <a:ext cx="560199" cy="1412691"/>
              </a:xfrm>
              <a:custGeom>
                <a:avLst/>
                <a:gdLst>
                  <a:gd name="connsiteX0" fmla="*/ 172521 w 560199"/>
                  <a:gd name="connsiteY0" fmla="*/ 66649 h 1412691"/>
                  <a:gd name="connsiteX1" fmla="*/ 176754 w 560199"/>
                  <a:gd name="connsiteY1" fmla="*/ 134382 h 1412691"/>
                  <a:gd name="connsiteX2" fmla="*/ 553521 w 560199"/>
                  <a:gd name="connsiteY2" fmla="*/ 1374749 h 1412691"/>
                  <a:gd name="connsiteX3" fmla="*/ 426521 w 560199"/>
                  <a:gd name="connsiteY3" fmla="*/ 1120749 h 1412691"/>
                  <a:gd name="connsiteX4" fmla="*/ 540821 w 560199"/>
                  <a:gd name="connsiteY4" fmla="*/ 1404382 h 1412691"/>
                  <a:gd name="connsiteX5" fmla="*/ 375721 w 560199"/>
                  <a:gd name="connsiteY5" fmla="*/ 1146149 h 1412691"/>
                  <a:gd name="connsiteX6" fmla="*/ 53988 w 560199"/>
                  <a:gd name="connsiteY6" fmla="*/ 591582 h 1412691"/>
                  <a:gd name="connsiteX7" fmla="*/ 96321 w 560199"/>
                  <a:gd name="connsiteY7" fmla="*/ 769382 h 1412691"/>
                  <a:gd name="connsiteX8" fmla="*/ 66688 w 560199"/>
                  <a:gd name="connsiteY8" fmla="*/ 439182 h 1412691"/>
                  <a:gd name="connsiteX9" fmla="*/ 66688 w 560199"/>
                  <a:gd name="connsiteY9" fmla="*/ 346049 h 1412691"/>
                  <a:gd name="connsiteX10" fmla="*/ 7421 w 560199"/>
                  <a:gd name="connsiteY10" fmla="*/ 265615 h 1412691"/>
                  <a:gd name="connsiteX11" fmla="*/ 3188 w 560199"/>
                  <a:gd name="connsiteY11" fmla="*/ 92049 h 1412691"/>
                  <a:gd name="connsiteX12" fmla="*/ 28588 w 560199"/>
                  <a:gd name="connsiteY12" fmla="*/ 130149 h 1412691"/>
                  <a:gd name="connsiteX13" fmla="*/ 96321 w 560199"/>
                  <a:gd name="connsiteY13" fmla="*/ 20082 h 1412691"/>
                  <a:gd name="connsiteX14" fmla="*/ 151354 w 560199"/>
                  <a:gd name="connsiteY14" fmla="*/ 3149 h 1412691"/>
                  <a:gd name="connsiteX15" fmla="*/ 172521 w 560199"/>
                  <a:gd name="connsiteY15" fmla="*/ 66649 h 141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199" h="1412691">
                    <a:moveTo>
                      <a:pt x="172521" y="66649"/>
                    </a:moveTo>
                    <a:cubicBezTo>
                      <a:pt x="176754" y="88521"/>
                      <a:pt x="113254" y="-83635"/>
                      <a:pt x="176754" y="134382"/>
                    </a:cubicBezTo>
                    <a:cubicBezTo>
                      <a:pt x="240254" y="352399"/>
                      <a:pt x="511893" y="1210355"/>
                      <a:pt x="553521" y="1374749"/>
                    </a:cubicBezTo>
                    <a:cubicBezTo>
                      <a:pt x="595149" y="1539143"/>
                      <a:pt x="428638" y="1115810"/>
                      <a:pt x="426521" y="1120749"/>
                    </a:cubicBezTo>
                    <a:cubicBezTo>
                      <a:pt x="424404" y="1125688"/>
                      <a:pt x="549288" y="1400149"/>
                      <a:pt x="540821" y="1404382"/>
                    </a:cubicBezTo>
                    <a:cubicBezTo>
                      <a:pt x="532354" y="1408615"/>
                      <a:pt x="456860" y="1281616"/>
                      <a:pt x="375721" y="1146149"/>
                    </a:cubicBezTo>
                    <a:cubicBezTo>
                      <a:pt x="294582" y="1010682"/>
                      <a:pt x="100555" y="654376"/>
                      <a:pt x="53988" y="591582"/>
                    </a:cubicBezTo>
                    <a:cubicBezTo>
                      <a:pt x="7421" y="528788"/>
                      <a:pt x="94204" y="794782"/>
                      <a:pt x="96321" y="769382"/>
                    </a:cubicBezTo>
                    <a:cubicBezTo>
                      <a:pt x="98438" y="743982"/>
                      <a:pt x="71627" y="509737"/>
                      <a:pt x="66688" y="439182"/>
                    </a:cubicBezTo>
                    <a:cubicBezTo>
                      <a:pt x="61749" y="368627"/>
                      <a:pt x="76566" y="374977"/>
                      <a:pt x="66688" y="346049"/>
                    </a:cubicBezTo>
                    <a:cubicBezTo>
                      <a:pt x="56810" y="317121"/>
                      <a:pt x="18004" y="307948"/>
                      <a:pt x="7421" y="265615"/>
                    </a:cubicBezTo>
                    <a:cubicBezTo>
                      <a:pt x="-3162" y="223282"/>
                      <a:pt x="-340" y="114627"/>
                      <a:pt x="3188" y="92049"/>
                    </a:cubicBezTo>
                    <a:cubicBezTo>
                      <a:pt x="6716" y="69471"/>
                      <a:pt x="13066" y="142143"/>
                      <a:pt x="28588" y="130149"/>
                    </a:cubicBezTo>
                    <a:cubicBezTo>
                      <a:pt x="44110" y="118155"/>
                      <a:pt x="75860" y="41249"/>
                      <a:pt x="96321" y="20082"/>
                    </a:cubicBezTo>
                    <a:cubicBezTo>
                      <a:pt x="116782" y="-1085"/>
                      <a:pt x="138654" y="-3201"/>
                      <a:pt x="151354" y="3149"/>
                    </a:cubicBezTo>
                    <a:cubicBezTo>
                      <a:pt x="164054" y="9499"/>
                      <a:pt x="168288" y="44777"/>
                      <a:pt x="172521" y="6664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68B9BA03-6C48-4891-BB17-8098FB3915AB}"/>
                  </a:ext>
                </a:extLst>
              </p:cNvPr>
              <p:cNvSpPr/>
              <p:nvPr/>
            </p:nvSpPr>
            <p:spPr>
              <a:xfrm>
                <a:off x="4254677" y="5002620"/>
                <a:ext cx="534196" cy="989699"/>
              </a:xfrm>
              <a:custGeom>
                <a:avLst/>
                <a:gdLst>
                  <a:gd name="connsiteX0" fmla="*/ 2363 w 534196"/>
                  <a:gd name="connsiteY0" fmla="*/ 16420 h 989699"/>
                  <a:gd name="connsiteX1" fmla="*/ 37923 w 534196"/>
                  <a:gd name="connsiteY1" fmla="*/ 77380 h 989699"/>
                  <a:gd name="connsiteX2" fmla="*/ 525603 w 534196"/>
                  <a:gd name="connsiteY2" fmla="*/ 971460 h 989699"/>
                  <a:gd name="connsiteX3" fmla="*/ 332563 w 534196"/>
                  <a:gd name="connsiteY3" fmla="*/ 661580 h 989699"/>
                  <a:gd name="connsiteX4" fmla="*/ 119203 w 534196"/>
                  <a:gd name="connsiteY4" fmla="*/ 448220 h 989699"/>
                  <a:gd name="connsiteX5" fmla="*/ 286843 w 534196"/>
                  <a:gd name="connsiteY5" fmla="*/ 834300 h 989699"/>
                  <a:gd name="connsiteX6" fmla="*/ 119203 w 534196"/>
                  <a:gd name="connsiteY6" fmla="*/ 432980 h 989699"/>
                  <a:gd name="connsiteX7" fmla="*/ 2363 w 534196"/>
                  <a:gd name="connsiteY7" fmla="*/ 16420 h 9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196" h="989699">
                    <a:moveTo>
                      <a:pt x="2363" y="16420"/>
                    </a:moveTo>
                    <a:cubicBezTo>
                      <a:pt x="-11184" y="-42846"/>
                      <a:pt x="37923" y="77380"/>
                      <a:pt x="37923" y="77380"/>
                    </a:cubicBezTo>
                    <a:cubicBezTo>
                      <a:pt x="125130" y="236553"/>
                      <a:pt x="476496" y="874093"/>
                      <a:pt x="525603" y="971460"/>
                    </a:cubicBezTo>
                    <a:cubicBezTo>
                      <a:pt x="574710" y="1068827"/>
                      <a:pt x="400296" y="748787"/>
                      <a:pt x="332563" y="661580"/>
                    </a:cubicBezTo>
                    <a:cubicBezTo>
                      <a:pt x="264830" y="574373"/>
                      <a:pt x="126823" y="419433"/>
                      <a:pt x="119203" y="448220"/>
                    </a:cubicBezTo>
                    <a:cubicBezTo>
                      <a:pt x="111583" y="477007"/>
                      <a:pt x="286843" y="836840"/>
                      <a:pt x="286843" y="834300"/>
                    </a:cubicBezTo>
                    <a:cubicBezTo>
                      <a:pt x="286843" y="831760"/>
                      <a:pt x="162383" y="569293"/>
                      <a:pt x="119203" y="432980"/>
                    </a:cubicBezTo>
                    <a:cubicBezTo>
                      <a:pt x="76023" y="296667"/>
                      <a:pt x="15910" y="75686"/>
                      <a:pt x="2363" y="1642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2B1BA683-129D-4CDD-999A-C20842867B53}"/>
                  </a:ext>
                </a:extLst>
              </p:cNvPr>
              <p:cNvSpPr/>
              <p:nvPr/>
            </p:nvSpPr>
            <p:spPr>
              <a:xfrm>
                <a:off x="6389415" y="2281154"/>
                <a:ext cx="508276" cy="250941"/>
              </a:xfrm>
              <a:custGeom>
                <a:avLst/>
                <a:gdLst>
                  <a:gd name="connsiteX0" fmla="*/ 217760 w 508276"/>
                  <a:gd name="connsiteY0" fmla="*/ 84 h 250941"/>
                  <a:gd name="connsiteX1" fmla="*/ 463823 w 508276"/>
                  <a:gd name="connsiteY1" fmla="*/ 47709 h 250941"/>
                  <a:gd name="connsiteX2" fmla="*/ 424135 w 508276"/>
                  <a:gd name="connsiteY2" fmla="*/ 68346 h 250941"/>
                  <a:gd name="connsiteX3" fmla="*/ 384448 w 508276"/>
                  <a:gd name="connsiteY3" fmla="*/ 103271 h 250941"/>
                  <a:gd name="connsiteX4" fmla="*/ 332060 w 508276"/>
                  <a:gd name="connsiteY4" fmla="*/ 184234 h 250941"/>
                  <a:gd name="connsiteX5" fmla="*/ 452710 w 508276"/>
                  <a:gd name="connsiteY5" fmla="*/ 149309 h 250941"/>
                  <a:gd name="connsiteX6" fmla="*/ 332060 w 508276"/>
                  <a:gd name="connsiteY6" fmla="*/ 212809 h 250941"/>
                  <a:gd name="connsiteX7" fmla="*/ 346348 w 508276"/>
                  <a:gd name="connsiteY7" fmla="*/ 215984 h 250941"/>
                  <a:gd name="connsiteX8" fmla="*/ 508273 w 508276"/>
                  <a:gd name="connsiteY8" fmla="*/ 208046 h 250941"/>
                  <a:gd name="connsiteX9" fmla="*/ 341585 w 508276"/>
                  <a:gd name="connsiteY9" fmla="*/ 238209 h 250941"/>
                  <a:gd name="connsiteX10" fmla="*/ 100285 w 508276"/>
                  <a:gd name="connsiteY10" fmla="*/ 250909 h 250941"/>
                  <a:gd name="connsiteX11" fmla="*/ 39960 w 508276"/>
                  <a:gd name="connsiteY11" fmla="*/ 235034 h 250941"/>
                  <a:gd name="connsiteX12" fmla="*/ 82823 w 508276"/>
                  <a:gd name="connsiteY12" fmla="*/ 228684 h 250941"/>
                  <a:gd name="connsiteX13" fmla="*/ 55835 w 508276"/>
                  <a:gd name="connsiteY13" fmla="*/ 160421 h 250941"/>
                  <a:gd name="connsiteX14" fmla="*/ 273 w 508276"/>
                  <a:gd name="connsiteY14" fmla="*/ 117559 h 250941"/>
                  <a:gd name="connsiteX15" fmla="*/ 81235 w 508276"/>
                  <a:gd name="connsiteY15" fmla="*/ 66759 h 250941"/>
                  <a:gd name="connsiteX16" fmla="*/ 51073 w 508276"/>
                  <a:gd name="connsiteY16" fmla="*/ 88984 h 250941"/>
                  <a:gd name="connsiteX17" fmla="*/ 105048 w 508276"/>
                  <a:gd name="connsiteY17" fmla="*/ 131846 h 250941"/>
                  <a:gd name="connsiteX18" fmla="*/ 155848 w 508276"/>
                  <a:gd name="connsiteY18" fmla="*/ 146134 h 250941"/>
                  <a:gd name="connsiteX19" fmla="*/ 292373 w 508276"/>
                  <a:gd name="connsiteY19" fmla="*/ 179471 h 250941"/>
                  <a:gd name="connsiteX20" fmla="*/ 298723 w 508276"/>
                  <a:gd name="connsiteY20" fmla="*/ 136609 h 250941"/>
                  <a:gd name="connsiteX21" fmla="*/ 246335 w 508276"/>
                  <a:gd name="connsiteY21" fmla="*/ 85809 h 250941"/>
                  <a:gd name="connsiteX22" fmla="*/ 184423 w 508276"/>
                  <a:gd name="connsiteY22" fmla="*/ 60409 h 250941"/>
                  <a:gd name="connsiteX23" fmla="*/ 217760 w 508276"/>
                  <a:gd name="connsiteY23" fmla="*/ 84 h 2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8276" h="250941">
                    <a:moveTo>
                      <a:pt x="217760" y="84"/>
                    </a:moveTo>
                    <a:cubicBezTo>
                      <a:pt x="264327" y="-2033"/>
                      <a:pt x="429427" y="36332"/>
                      <a:pt x="463823" y="47709"/>
                    </a:cubicBezTo>
                    <a:cubicBezTo>
                      <a:pt x="498219" y="59086"/>
                      <a:pt x="437364" y="59086"/>
                      <a:pt x="424135" y="68346"/>
                    </a:cubicBezTo>
                    <a:cubicBezTo>
                      <a:pt x="410906" y="77606"/>
                      <a:pt x="399794" y="83956"/>
                      <a:pt x="384448" y="103271"/>
                    </a:cubicBezTo>
                    <a:cubicBezTo>
                      <a:pt x="369102" y="122586"/>
                      <a:pt x="320683" y="176561"/>
                      <a:pt x="332060" y="184234"/>
                    </a:cubicBezTo>
                    <a:cubicBezTo>
                      <a:pt x="343437" y="191907"/>
                      <a:pt x="452710" y="144547"/>
                      <a:pt x="452710" y="149309"/>
                    </a:cubicBezTo>
                    <a:cubicBezTo>
                      <a:pt x="452710" y="154071"/>
                      <a:pt x="349787" y="201697"/>
                      <a:pt x="332060" y="212809"/>
                    </a:cubicBezTo>
                    <a:cubicBezTo>
                      <a:pt x="314333" y="223921"/>
                      <a:pt x="316979" y="216778"/>
                      <a:pt x="346348" y="215984"/>
                    </a:cubicBezTo>
                    <a:cubicBezTo>
                      <a:pt x="375717" y="215190"/>
                      <a:pt x="509067" y="204342"/>
                      <a:pt x="508273" y="208046"/>
                    </a:cubicBezTo>
                    <a:cubicBezTo>
                      <a:pt x="507479" y="211750"/>
                      <a:pt x="409583" y="231065"/>
                      <a:pt x="341585" y="238209"/>
                    </a:cubicBezTo>
                    <a:cubicBezTo>
                      <a:pt x="273587" y="245353"/>
                      <a:pt x="150556" y="251438"/>
                      <a:pt x="100285" y="250909"/>
                    </a:cubicBezTo>
                    <a:cubicBezTo>
                      <a:pt x="50014" y="250380"/>
                      <a:pt x="42870" y="238738"/>
                      <a:pt x="39960" y="235034"/>
                    </a:cubicBezTo>
                    <a:cubicBezTo>
                      <a:pt x="37050" y="231330"/>
                      <a:pt x="80177" y="241119"/>
                      <a:pt x="82823" y="228684"/>
                    </a:cubicBezTo>
                    <a:cubicBezTo>
                      <a:pt x="85469" y="216249"/>
                      <a:pt x="69593" y="178942"/>
                      <a:pt x="55835" y="160421"/>
                    </a:cubicBezTo>
                    <a:cubicBezTo>
                      <a:pt x="42077" y="141900"/>
                      <a:pt x="-3960" y="133169"/>
                      <a:pt x="273" y="117559"/>
                    </a:cubicBezTo>
                    <a:cubicBezTo>
                      <a:pt x="4506" y="101949"/>
                      <a:pt x="72768" y="71522"/>
                      <a:pt x="81235" y="66759"/>
                    </a:cubicBezTo>
                    <a:cubicBezTo>
                      <a:pt x="89702" y="61996"/>
                      <a:pt x="47104" y="78136"/>
                      <a:pt x="51073" y="88984"/>
                    </a:cubicBezTo>
                    <a:cubicBezTo>
                      <a:pt x="55042" y="99832"/>
                      <a:pt x="87585" y="122321"/>
                      <a:pt x="105048" y="131846"/>
                    </a:cubicBezTo>
                    <a:cubicBezTo>
                      <a:pt x="122510" y="141371"/>
                      <a:pt x="124627" y="138197"/>
                      <a:pt x="155848" y="146134"/>
                    </a:cubicBezTo>
                    <a:cubicBezTo>
                      <a:pt x="187069" y="154071"/>
                      <a:pt x="268560" y="181059"/>
                      <a:pt x="292373" y="179471"/>
                    </a:cubicBezTo>
                    <a:cubicBezTo>
                      <a:pt x="316186" y="177883"/>
                      <a:pt x="306396" y="152219"/>
                      <a:pt x="298723" y="136609"/>
                    </a:cubicBezTo>
                    <a:cubicBezTo>
                      <a:pt x="291050" y="120999"/>
                      <a:pt x="265385" y="98509"/>
                      <a:pt x="246335" y="85809"/>
                    </a:cubicBezTo>
                    <a:cubicBezTo>
                      <a:pt x="227285" y="73109"/>
                      <a:pt x="191302" y="69140"/>
                      <a:pt x="184423" y="60409"/>
                    </a:cubicBezTo>
                    <a:cubicBezTo>
                      <a:pt x="177544" y="51678"/>
                      <a:pt x="171193" y="2201"/>
                      <a:pt x="217760" y="8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571F3F96-9C4D-44E5-992F-82BE3D696097}"/>
                  </a:ext>
                </a:extLst>
              </p:cNvPr>
              <p:cNvSpPr/>
              <p:nvPr/>
            </p:nvSpPr>
            <p:spPr>
              <a:xfrm>
                <a:off x="6432594" y="2268451"/>
                <a:ext cx="259910" cy="172248"/>
              </a:xfrm>
              <a:custGeom>
                <a:avLst/>
                <a:gdLst>
                  <a:gd name="connsiteX0" fmla="*/ 147594 w 259910"/>
                  <a:gd name="connsiteY0" fmla="*/ 87 h 172248"/>
                  <a:gd name="connsiteX1" fmla="*/ 134894 w 259910"/>
                  <a:gd name="connsiteY1" fmla="*/ 71524 h 172248"/>
                  <a:gd name="connsiteX2" fmla="*/ 163469 w 259910"/>
                  <a:gd name="connsiteY2" fmla="*/ 95337 h 172248"/>
                  <a:gd name="connsiteX3" fmla="*/ 246019 w 259910"/>
                  <a:gd name="connsiteY3" fmla="*/ 144549 h 172248"/>
                  <a:gd name="connsiteX4" fmla="*/ 258719 w 259910"/>
                  <a:gd name="connsiteY4" fmla="*/ 169949 h 172248"/>
                  <a:gd name="connsiteX5" fmla="*/ 233319 w 259910"/>
                  <a:gd name="connsiteY5" fmla="*/ 168362 h 172248"/>
                  <a:gd name="connsiteX6" fmla="*/ 138069 w 259910"/>
                  <a:gd name="connsiteY6" fmla="*/ 146137 h 172248"/>
                  <a:gd name="connsiteX7" fmla="*/ 7894 w 259910"/>
                  <a:gd name="connsiteY7" fmla="*/ 109624 h 172248"/>
                  <a:gd name="connsiteX8" fmla="*/ 28531 w 259910"/>
                  <a:gd name="connsiteY8" fmla="*/ 87399 h 172248"/>
                  <a:gd name="connsiteX9" fmla="*/ 147594 w 259910"/>
                  <a:gd name="connsiteY9" fmla="*/ 87 h 17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910" h="172248">
                    <a:moveTo>
                      <a:pt x="147594" y="87"/>
                    </a:moveTo>
                    <a:cubicBezTo>
                      <a:pt x="165321" y="-2559"/>
                      <a:pt x="132248" y="55649"/>
                      <a:pt x="134894" y="71524"/>
                    </a:cubicBezTo>
                    <a:cubicBezTo>
                      <a:pt x="137540" y="87399"/>
                      <a:pt x="144948" y="83166"/>
                      <a:pt x="163469" y="95337"/>
                    </a:cubicBezTo>
                    <a:cubicBezTo>
                      <a:pt x="181990" y="107508"/>
                      <a:pt x="230144" y="132114"/>
                      <a:pt x="246019" y="144549"/>
                    </a:cubicBezTo>
                    <a:cubicBezTo>
                      <a:pt x="261894" y="156984"/>
                      <a:pt x="260836" y="165980"/>
                      <a:pt x="258719" y="169949"/>
                    </a:cubicBezTo>
                    <a:cubicBezTo>
                      <a:pt x="256602" y="173918"/>
                      <a:pt x="253427" y="172331"/>
                      <a:pt x="233319" y="168362"/>
                    </a:cubicBezTo>
                    <a:cubicBezTo>
                      <a:pt x="213211" y="164393"/>
                      <a:pt x="175640" y="155927"/>
                      <a:pt x="138069" y="146137"/>
                    </a:cubicBezTo>
                    <a:cubicBezTo>
                      <a:pt x="100498" y="136347"/>
                      <a:pt x="26150" y="119414"/>
                      <a:pt x="7894" y="109624"/>
                    </a:cubicBezTo>
                    <a:cubicBezTo>
                      <a:pt x="-10362" y="99834"/>
                      <a:pt x="5777" y="104332"/>
                      <a:pt x="28531" y="87399"/>
                    </a:cubicBezTo>
                    <a:cubicBezTo>
                      <a:pt x="51285" y="70466"/>
                      <a:pt x="129867" y="2733"/>
                      <a:pt x="147594" y="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E5DB4355-E8DE-4C5B-850C-46338A7E03F9}"/>
                  </a:ext>
                </a:extLst>
              </p:cNvPr>
              <p:cNvSpPr/>
              <p:nvPr/>
            </p:nvSpPr>
            <p:spPr>
              <a:xfrm>
                <a:off x="6464861" y="2295517"/>
                <a:ext cx="190350" cy="154122"/>
              </a:xfrm>
              <a:custGeom>
                <a:avLst/>
                <a:gdLst>
                  <a:gd name="connsiteX0" fmla="*/ 89927 w 190350"/>
                  <a:gd name="connsiteY0" fmla="*/ 8 h 154122"/>
                  <a:gd name="connsiteX1" fmla="*/ 72464 w 190350"/>
                  <a:gd name="connsiteY1" fmla="*/ 71446 h 154122"/>
                  <a:gd name="connsiteX2" fmla="*/ 180414 w 190350"/>
                  <a:gd name="connsiteY2" fmla="*/ 153996 h 154122"/>
                  <a:gd name="connsiteX3" fmla="*/ 167714 w 190350"/>
                  <a:gd name="connsiteY3" fmla="*/ 90496 h 154122"/>
                  <a:gd name="connsiteX4" fmla="*/ 23252 w 190350"/>
                  <a:gd name="connsiteY4" fmla="*/ 98433 h 154122"/>
                  <a:gd name="connsiteX5" fmla="*/ 7377 w 190350"/>
                  <a:gd name="connsiteY5" fmla="*/ 66683 h 154122"/>
                  <a:gd name="connsiteX6" fmla="*/ 89927 w 190350"/>
                  <a:gd name="connsiteY6" fmla="*/ 8 h 15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350" h="154122">
                    <a:moveTo>
                      <a:pt x="89927" y="8"/>
                    </a:moveTo>
                    <a:cubicBezTo>
                      <a:pt x="100775" y="802"/>
                      <a:pt x="57383" y="45781"/>
                      <a:pt x="72464" y="71446"/>
                    </a:cubicBezTo>
                    <a:cubicBezTo>
                      <a:pt x="87545" y="97111"/>
                      <a:pt x="164539" y="150821"/>
                      <a:pt x="180414" y="153996"/>
                    </a:cubicBezTo>
                    <a:cubicBezTo>
                      <a:pt x="196289" y="157171"/>
                      <a:pt x="193908" y="99757"/>
                      <a:pt x="167714" y="90496"/>
                    </a:cubicBezTo>
                    <a:cubicBezTo>
                      <a:pt x="141520" y="81235"/>
                      <a:pt x="49975" y="102402"/>
                      <a:pt x="23252" y="98433"/>
                    </a:cubicBezTo>
                    <a:cubicBezTo>
                      <a:pt x="-3471" y="94464"/>
                      <a:pt x="-4794" y="80970"/>
                      <a:pt x="7377" y="66683"/>
                    </a:cubicBezTo>
                    <a:cubicBezTo>
                      <a:pt x="19548" y="52396"/>
                      <a:pt x="79079" y="-786"/>
                      <a:pt x="89927" y="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268ADF4B-0E20-490F-A04E-94CA7895D247}"/>
                  </a:ext>
                </a:extLst>
              </p:cNvPr>
              <p:cNvSpPr/>
              <p:nvPr/>
            </p:nvSpPr>
            <p:spPr>
              <a:xfrm>
                <a:off x="5417140" y="2290280"/>
                <a:ext cx="264545" cy="240948"/>
              </a:xfrm>
              <a:custGeom>
                <a:avLst/>
                <a:gdLst>
                  <a:gd name="connsiteX0" fmla="*/ 264523 w 264545"/>
                  <a:gd name="connsiteY0" fmla="*/ 483 h 240948"/>
                  <a:gd name="connsiteX1" fmla="*/ 53385 w 264545"/>
                  <a:gd name="connsiteY1" fmla="*/ 67158 h 240948"/>
                  <a:gd name="connsiteX2" fmla="*/ 121648 w 264545"/>
                  <a:gd name="connsiteY2" fmla="*/ 73508 h 240948"/>
                  <a:gd name="connsiteX3" fmla="*/ 120060 w 264545"/>
                  <a:gd name="connsiteY3" fmla="*/ 129070 h 240948"/>
                  <a:gd name="connsiteX4" fmla="*/ 70848 w 264545"/>
                  <a:gd name="connsiteY4" fmla="*/ 129070 h 240948"/>
                  <a:gd name="connsiteX5" fmla="*/ 70848 w 264545"/>
                  <a:gd name="connsiteY5" fmla="*/ 165583 h 240948"/>
                  <a:gd name="connsiteX6" fmla="*/ 94660 w 264545"/>
                  <a:gd name="connsiteY6" fmla="*/ 238608 h 240948"/>
                  <a:gd name="connsiteX7" fmla="*/ 72435 w 264545"/>
                  <a:gd name="connsiteY7" fmla="*/ 224320 h 240948"/>
                  <a:gd name="connsiteX8" fmla="*/ 998 w 264545"/>
                  <a:gd name="connsiteY8" fmla="*/ 167170 h 240948"/>
                  <a:gd name="connsiteX9" fmla="*/ 31160 w 264545"/>
                  <a:gd name="connsiteY9" fmla="*/ 60808 h 240948"/>
                  <a:gd name="connsiteX10" fmla="*/ 39098 w 264545"/>
                  <a:gd name="connsiteY10" fmla="*/ 38583 h 240948"/>
                  <a:gd name="connsiteX11" fmla="*/ 264523 w 264545"/>
                  <a:gd name="connsiteY11" fmla="*/ 483 h 24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4545" h="240948">
                    <a:moveTo>
                      <a:pt x="264523" y="483"/>
                    </a:moveTo>
                    <a:cubicBezTo>
                      <a:pt x="266904" y="5245"/>
                      <a:pt x="77197" y="54987"/>
                      <a:pt x="53385" y="67158"/>
                    </a:cubicBezTo>
                    <a:cubicBezTo>
                      <a:pt x="29572" y="79329"/>
                      <a:pt x="110535" y="63189"/>
                      <a:pt x="121648" y="73508"/>
                    </a:cubicBezTo>
                    <a:cubicBezTo>
                      <a:pt x="132761" y="83827"/>
                      <a:pt x="128527" y="119810"/>
                      <a:pt x="120060" y="129070"/>
                    </a:cubicBezTo>
                    <a:cubicBezTo>
                      <a:pt x="111593" y="138330"/>
                      <a:pt x="79050" y="122985"/>
                      <a:pt x="70848" y="129070"/>
                    </a:cubicBezTo>
                    <a:cubicBezTo>
                      <a:pt x="62646" y="135156"/>
                      <a:pt x="66879" y="147327"/>
                      <a:pt x="70848" y="165583"/>
                    </a:cubicBezTo>
                    <a:cubicBezTo>
                      <a:pt x="74817" y="183839"/>
                      <a:pt x="94396" y="228819"/>
                      <a:pt x="94660" y="238608"/>
                    </a:cubicBezTo>
                    <a:cubicBezTo>
                      <a:pt x="94924" y="248397"/>
                      <a:pt x="72435" y="224320"/>
                      <a:pt x="72435" y="224320"/>
                    </a:cubicBezTo>
                    <a:cubicBezTo>
                      <a:pt x="56825" y="212414"/>
                      <a:pt x="7877" y="194422"/>
                      <a:pt x="998" y="167170"/>
                    </a:cubicBezTo>
                    <a:cubicBezTo>
                      <a:pt x="-5881" y="139918"/>
                      <a:pt x="24810" y="82239"/>
                      <a:pt x="31160" y="60808"/>
                    </a:cubicBezTo>
                    <a:cubicBezTo>
                      <a:pt x="37510" y="39377"/>
                      <a:pt x="1792" y="49695"/>
                      <a:pt x="39098" y="38583"/>
                    </a:cubicBezTo>
                    <a:cubicBezTo>
                      <a:pt x="76404" y="27471"/>
                      <a:pt x="262142" y="-4279"/>
                      <a:pt x="264523" y="48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33BB6CA7-B988-4851-9F25-996C13CF2646}"/>
                  </a:ext>
                </a:extLst>
              </p:cNvPr>
              <p:cNvSpPr/>
              <p:nvPr/>
            </p:nvSpPr>
            <p:spPr>
              <a:xfrm>
                <a:off x="5444051" y="2289167"/>
                <a:ext cx="167767" cy="206902"/>
              </a:xfrm>
              <a:custGeom>
                <a:avLst/>
                <a:gdLst>
                  <a:gd name="connsiteX0" fmla="*/ 167762 w 167767"/>
                  <a:gd name="connsiteY0" fmla="*/ 8 h 206902"/>
                  <a:gd name="connsiteX1" fmla="*/ 15362 w 167767"/>
                  <a:gd name="connsiteY1" fmla="*/ 82558 h 206902"/>
                  <a:gd name="connsiteX2" fmla="*/ 93149 w 167767"/>
                  <a:gd name="connsiteY2" fmla="*/ 96846 h 206902"/>
                  <a:gd name="connsiteX3" fmla="*/ 91562 w 167767"/>
                  <a:gd name="connsiteY3" fmla="*/ 119071 h 206902"/>
                  <a:gd name="connsiteX4" fmla="*/ 18537 w 167767"/>
                  <a:gd name="connsiteY4" fmla="*/ 130183 h 206902"/>
                  <a:gd name="connsiteX5" fmla="*/ 64574 w 167767"/>
                  <a:gd name="connsiteY5" fmla="*/ 71446 h 206902"/>
                  <a:gd name="connsiteX6" fmla="*/ 24887 w 167767"/>
                  <a:gd name="connsiteY6" fmla="*/ 104783 h 206902"/>
                  <a:gd name="connsiteX7" fmla="*/ 12187 w 167767"/>
                  <a:gd name="connsiteY7" fmla="*/ 165108 h 206902"/>
                  <a:gd name="connsiteX8" fmla="*/ 34412 w 167767"/>
                  <a:gd name="connsiteY8" fmla="*/ 206383 h 206902"/>
                  <a:gd name="connsiteX9" fmla="*/ 13774 w 167767"/>
                  <a:gd name="connsiteY9" fmla="*/ 136533 h 206902"/>
                  <a:gd name="connsiteX10" fmla="*/ 9012 w 167767"/>
                  <a:gd name="connsiteY10" fmla="*/ 77796 h 206902"/>
                  <a:gd name="connsiteX11" fmla="*/ 167762 w 167767"/>
                  <a:gd name="connsiteY11" fmla="*/ 8 h 20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767" h="206902">
                    <a:moveTo>
                      <a:pt x="167762" y="8"/>
                    </a:moveTo>
                    <a:cubicBezTo>
                      <a:pt x="168820" y="802"/>
                      <a:pt x="27797" y="66418"/>
                      <a:pt x="15362" y="82558"/>
                    </a:cubicBezTo>
                    <a:cubicBezTo>
                      <a:pt x="2927" y="98698"/>
                      <a:pt x="80449" y="90761"/>
                      <a:pt x="93149" y="96846"/>
                    </a:cubicBezTo>
                    <a:cubicBezTo>
                      <a:pt x="105849" y="102931"/>
                      <a:pt x="103997" y="113515"/>
                      <a:pt x="91562" y="119071"/>
                    </a:cubicBezTo>
                    <a:cubicBezTo>
                      <a:pt x="79127" y="124627"/>
                      <a:pt x="23035" y="138121"/>
                      <a:pt x="18537" y="130183"/>
                    </a:cubicBezTo>
                    <a:cubicBezTo>
                      <a:pt x="14039" y="122246"/>
                      <a:pt x="63516" y="75679"/>
                      <a:pt x="64574" y="71446"/>
                    </a:cubicBezTo>
                    <a:cubicBezTo>
                      <a:pt x="65632" y="67213"/>
                      <a:pt x="33618" y="89173"/>
                      <a:pt x="24887" y="104783"/>
                    </a:cubicBezTo>
                    <a:cubicBezTo>
                      <a:pt x="16156" y="120393"/>
                      <a:pt x="10599" y="148175"/>
                      <a:pt x="12187" y="165108"/>
                    </a:cubicBezTo>
                    <a:cubicBezTo>
                      <a:pt x="13774" y="182041"/>
                      <a:pt x="34148" y="211145"/>
                      <a:pt x="34412" y="206383"/>
                    </a:cubicBezTo>
                    <a:cubicBezTo>
                      <a:pt x="34676" y="201621"/>
                      <a:pt x="18007" y="157964"/>
                      <a:pt x="13774" y="136533"/>
                    </a:cubicBezTo>
                    <a:cubicBezTo>
                      <a:pt x="9541" y="115102"/>
                      <a:pt x="-11890" y="99492"/>
                      <a:pt x="9012" y="77796"/>
                    </a:cubicBezTo>
                    <a:cubicBezTo>
                      <a:pt x="29914" y="56100"/>
                      <a:pt x="166704" y="-786"/>
                      <a:pt x="167762" y="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D0D4A044-BF70-49A1-BE20-3AD04A052298}"/>
                  </a:ext>
                </a:extLst>
              </p:cNvPr>
              <p:cNvSpPr/>
              <p:nvPr/>
            </p:nvSpPr>
            <p:spPr>
              <a:xfrm>
                <a:off x="5566759" y="2242546"/>
                <a:ext cx="377730" cy="338803"/>
              </a:xfrm>
              <a:custGeom>
                <a:avLst/>
                <a:gdLst>
                  <a:gd name="connsiteX0" fmla="*/ 370491 w 377730"/>
                  <a:gd name="connsiteY0" fmla="*/ 311742 h 338803"/>
                  <a:gd name="connsiteX1" fmla="*/ 365729 w 377730"/>
                  <a:gd name="connsiteY1" fmla="*/ 249829 h 338803"/>
                  <a:gd name="connsiteX2" fmla="*/ 299054 w 377730"/>
                  <a:gd name="connsiteY2" fmla="*/ 202204 h 338803"/>
                  <a:gd name="connsiteX3" fmla="*/ 284766 w 377730"/>
                  <a:gd name="connsiteY3" fmla="*/ 184742 h 338803"/>
                  <a:gd name="connsiteX4" fmla="*/ 362554 w 377730"/>
                  <a:gd name="connsiteY4" fmla="*/ 189504 h 338803"/>
                  <a:gd name="connsiteX5" fmla="*/ 356204 w 377730"/>
                  <a:gd name="connsiteY5" fmla="*/ 141879 h 338803"/>
                  <a:gd name="connsiteX6" fmla="*/ 322866 w 377730"/>
                  <a:gd name="connsiteY6" fmla="*/ 91079 h 338803"/>
                  <a:gd name="connsiteX7" fmla="*/ 278416 w 377730"/>
                  <a:gd name="connsiteY7" fmla="*/ 65679 h 338803"/>
                  <a:gd name="connsiteX8" fmla="*/ 170466 w 377730"/>
                  <a:gd name="connsiteY8" fmla="*/ 29167 h 338803"/>
                  <a:gd name="connsiteX9" fmla="*/ 353029 w 377730"/>
                  <a:gd name="connsiteY9" fmla="*/ 592 h 338803"/>
                  <a:gd name="connsiteX10" fmla="*/ 108554 w 377730"/>
                  <a:gd name="connsiteY10" fmla="*/ 56154 h 338803"/>
                  <a:gd name="connsiteX11" fmla="*/ 278416 w 377730"/>
                  <a:gd name="connsiteY11" fmla="*/ 46629 h 338803"/>
                  <a:gd name="connsiteX12" fmla="*/ 179991 w 377730"/>
                  <a:gd name="connsiteY12" fmla="*/ 73617 h 338803"/>
                  <a:gd name="connsiteX13" fmla="*/ 295879 w 377730"/>
                  <a:gd name="connsiteY13" fmla="*/ 86317 h 338803"/>
                  <a:gd name="connsiteX14" fmla="*/ 313341 w 377730"/>
                  <a:gd name="connsiteY14" fmla="*/ 126004 h 338803"/>
                  <a:gd name="connsiteX15" fmla="*/ 303816 w 377730"/>
                  <a:gd name="connsiteY15" fmla="*/ 143467 h 338803"/>
                  <a:gd name="connsiteX16" fmla="*/ 214916 w 377730"/>
                  <a:gd name="connsiteY16" fmla="*/ 81554 h 338803"/>
                  <a:gd name="connsiteX17" fmla="*/ 137129 w 377730"/>
                  <a:gd name="connsiteY17" fmla="*/ 72029 h 338803"/>
                  <a:gd name="connsiteX18" fmla="*/ 604 w 377730"/>
                  <a:gd name="connsiteY18" fmla="*/ 127592 h 338803"/>
                  <a:gd name="connsiteX19" fmla="*/ 84741 w 377730"/>
                  <a:gd name="connsiteY19" fmla="*/ 106954 h 338803"/>
                  <a:gd name="connsiteX20" fmla="*/ 26004 w 377730"/>
                  <a:gd name="connsiteY20" fmla="*/ 179979 h 338803"/>
                  <a:gd name="connsiteX21" fmla="*/ 3779 w 377730"/>
                  <a:gd name="connsiteY21" fmla="*/ 256179 h 338803"/>
                  <a:gd name="connsiteX22" fmla="*/ 41879 w 377730"/>
                  <a:gd name="connsiteY22" fmla="*/ 140292 h 338803"/>
                  <a:gd name="connsiteX23" fmla="*/ 11716 w 377730"/>
                  <a:gd name="connsiteY23" fmla="*/ 235542 h 338803"/>
                  <a:gd name="connsiteX24" fmla="*/ 38704 w 377730"/>
                  <a:gd name="connsiteY24" fmla="*/ 303804 h 338803"/>
                  <a:gd name="connsiteX25" fmla="*/ 38704 w 377730"/>
                  <a:gd name="connsiteY25" fmla="*/ 321267 h 338803"/>
                  <a:gd name="connsiteX26" fmla="*/ 183166 w 377730"/>
                  <a:gd name="connsiteY26" fmla="*/ 338729 h 338803"/>
                  <a:gd name="connsiteX27" fmla="*/ 73629 w 377730"/>
                  <a:gd name="connsiteY27" fmla="*/ 327617 h 338803"/>
                  <a:gd name="connsiteX28" fmla="*/ 289529 w 377730"/>
                  <a:gd name="connsiteY28" fmla="*/ 329204 h 338803"/>
                  <a:gd name="connsiteX29" fmla="*/ 370491 w 377730"/>
                  <a:gd name="connsiteY29" fmla="*/ 311742 h 33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7730" h="338803">
                    <a:moveTo>
                      <a:pt x="370491" y="311742"/>
                    </a:moveTo>
                    <a:cubicBezTo>
                      <a:pt x="383191" y="298513"/>
                      <a:pt x="377635" y="268085"/>
                      <a:pt x="365729" y="249829"/>
                    </a:cubicBezTo>
                    <a:cubicBezTo>
                      <a:pt x="353823" y="231573"/>
                      <a:pt x="312548" y="213052"/>
                      <a:pt x="299054" y="202204"/>
                    </a:cubicBezTo>
                    <a:cubicBezTo>
                      <a:pt x="285560" y="191356"/>
                      <a:pt x="274183" y="186859"/>
                      <a:pt x="284766" y="184742"/>
                    </a:cubicBezTo>
                    <a:cubicBezTo>
                      <a:pt x="295349" y="182625"/>
                      <a:pt x="350648" y="196648"/>
                      <a:pt x="362554" y="189504"/>
                    </a:cubicBezTo>
                    <a:cubicBezTo>
                      <a:pt x="374460" y="182360"/>
                      <a:pt x="362819" y="158283"/>
                      <a:pt x="356204" y="141879"/>
                    </a:cubicBezTo>
                    <a:cubicBezTo>
                      <a:pt x="349589" y="125475"/>
                      <a:pt x="335831" y="103779"/>
                      <a:pt x="322866" y="91079"/>
                    </a:cubicBezTo>
                    <a:cubicBezTo>
                      <a:pt x="309901" y="78379"/>
                      <a:pt x="303816" y="75998"/>
                      <a:pt x="278416" y="65679"/>
                    </a:cubicBezTo>
                    <a:cubicBezTo>
                      <a:pt x="253016" y="55360"/>
                      <a:pt x="158030" y="40015"/>
                      <a:pt x="170466" y="29167"/>
                    </a:cubicBezTo>
                    <a:cubicBezTo>
                      <a:pt x="182902" y="18319"/>
                      <a:pt x="363347" y="-3906"/>
                      <a:pt x="353029" y="592"/>
                    </a:cubicBezTo>
                    <a:cubicBezTo>
                      <a:pt x="342711" y="5090"/>
                      <a:pt x="120989" y="48481"/>
                      <a:pt x="108554" y="56154"/>
                    </a:cubicBezTo>
                    <a:cubicBezTo>
                      <a:pt x="96119" y="63827"/>
                      <a:pt x="266510" y="43718"/>
                      <a:pt x="278416" y="46629"/>
                    </a:cubicBezTo>
                    <a:cubicBezTo>
                      <a:pt x="290322" y="49539"/>
                      <a:pt x="177080" y="67002"/>
                      <a:pt x="179991" y="73617"/>
                    </a:cubicBezTo>
                    <a:cubicBezTo>
                      <a:pt x="182901" y="80232"/>
                      <a:pt x="273654" y="77586"/>
                      <a:pt x="295879" y="86317"/>
                    </a:cubicBezTo>
                    <a:cubicBezTo>
                      <a:pt x="318104" y="95048"/>
                      <a:pt x="312018" y="116479"/>
                      <a:pt x="313341" y="126004"/>
                    </a:cubicBezTo>
                    <a:cubicBezTo>
                      <a:pt x="314664" y="135529"/>
                      <a:pt x="320220" y="150875"/>
                      <a:pt x="303816" y="143467"/>
                    </a:cubicBezTo>
                    <a:cubicBezTo>
                      <a:pt x="287412" y="136059"/>
                      <a:pt x="242697" y="93460"/>
                      <a:pt x="214916" y="81554"/>
                    </a:cubicBezTo>
                    <a:cubicBezTo>
                      <a:pt x="187135" y="69648"/>
                      <a:pt x="172848" y="64356"/>
                      <a:pt x="137129" y="72029"/>
                    </a:cubicBezTo>
                    <a:cubicBezTo>
                      <a:pt x="101410" y="79702"/>
                      <a:pt x="9335" y="121771"/>
                      <a:pt x="604" y="127592"/>
                    </a:cubicBezTo>
                    <a:cubicBezTo>
                      <a:pt x="-8127" y="133413"/>
                      <a:pt x="80508" y="98223"/>
                      <a:pt x="84741" y="106954"/>
                    </a:cubicBezTo>
                    <a:cubicBezTo>
                      <a:pt x="88974" y="115685"/>
                      <a:pt x="39498" y="155108"/>
                      <a:pt x="26004" y="179979"/>
                    </a:cubicBezTo>
                    <a:cubicBezTo>
                      <a:pt x="12510" y="204850"/>
                      <a:pt x="1133" y="262793"/>
                      <a:pt x="3779" y="256179"/>
                    </a:cubicBezTo>
                    <a:cubicBezTo>
                      <a:pt x="6425" y="249564"/>
                      <a:pt x="40556" y="143731"/>
                      <a:pt x="41879" y="140292"/>
                    </a:cubicBezTo>
                    <a:cubicBezTo>
                      <a:pt x="43202" y="136853"/>
                      <a:pt x="12245" y="208290"/>
                      <a:pt x="11716" y="235542"/>
                    </a:cubicBezTo>
                    <a:cubicBezTo>
                      <a:pt x="11187" y="262794"/>
                      <a:pt x="34206" y="289517"/>
                      <a:pt x="38704" y="303804"/>
                    </a:cubicBezTo>
                    <a:cubicBezTo>
                      <a:pt x="43202" y="318091"/>
                      <a:pt x="14627" y="315446"/>
                      <a:pt x="38704" y="321267"/>
                    </a:cubicBezTo>
                    <a:cubicBezTo>
                      <a:pt x="62781" y="327088"/>
                      <a:pt x="177345" y="337671"/>
                      <a:pt x="183166" y="338729"/>
                    </a:cubicBezTo>
                    <a:cubicBezTo>
                      <a:pt x="188987" y="339787"/>
                      <a:pt x="55902" y="329205"/>
                      <a:pt x="73629" y="327617"/>
                    </a:cubicBezTo>
                    <a:cubicBezTo>
                      <a:pt x="91356" y="326030"/>
                      <a:pt x="240317" y="332114"/>
                      <a:pt x="289529" y="329204"/>
                    </a:cubicBezTo>
                    <a:cubicBezTo>
                      <a:pt x="338741" y="326294"/>
                      <a:pt x="357791" y="324971"/>
                      <a:pt x="370491" y="31174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27076ED5-06FC-448D-9FAF-255A764DFEE6}"/>
                  </a:ext>
                </a:extLst>
              </p:cNvPr>
              <p:cNvSpPr/>
              <p:nvPr/>
            </p:nvSpPr>
            <p:spPr>
              <a:xfrm>
                <a:off x="5683127" y="2497120"/>
                <a:ext cx="233537" cy="67305"/>
              </a:xfrm>
              <a:custGeom>
                <a:avLst/>
                <a:gdLst>
                  <a:gd name="connsiteX0" fmla="*/ 123 w 233537"/>
                  <a:gd name="connsiteY0" fmla="*/ 66694 h 67305"/>
                  <a:gd name="connsiteX1" fmla="*/ 154111 w 233537"/>
                  <a:gd name="connsiteY1" fmla="*/ 17481 h 67305"/>
                  <a:gd name="connsiteX2" fmla="*/ 122361 w 233537"/>
                  <a:gd name="connsiteY2" fmla="*/ 66694 h 67305"/>
                  <a:gd name="connsiteX3" fmla="*/ 233486 w 233537"/>
                  <a:gd name="connsiteY3" fmla="*/ 46056 h 67305"/>
                  <a:gd name="connsiteX4" fmla="*/ 106486 w 233537"/>
                  <a:gd name="connsiteY4" fmla="*/ 61931 h 67305"/>
                  <a:gd name="connsiteX5" fmla="*/ 98548 w 233537"/>
                  <a:gd name="connsiteY5" fmla="*/ 52406 h 67305"/>
                  <a:gd name="connsiteX6" fmla="*/ 73148 w 233537"/>
                  <a:gd name="connsiteY6" fmla="*/ 60344 h 67305"/>
                  <a:gd name="connsiteX7" fmla="*/ 127123 w 233537"/>
                  <a:gd name="connsiteY7" fmla="*/ 19 h 67305"/>
                  <a:gd name="connsiteX8" fmla="*/ 123 w 233537"/>
                  <a:gd name="connsiteY8" fmla="*/ 66694 h 6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537" h="67305">
                    <a:moveTo>
                      <a:pt x="123" y="66694"/>
                    </a:moveTo>
                    <a:cubicBezTo>
                      <a:pt x="4621" y="69604"/>
                      <a:pt x="133738" y="17481"/>
                      <a:pt x="154111" y="17481"/>
                    </a:cubicBezTo>
                    <a:cubicBezTo>
                      <a:pt x="174484" y="17481"/>
                      <a:pt x="109132" y="61932"/>
                      <a:pt x="122361" y="66694"/>
                    </a:cubicBezTo>
                    <a:cubicBezTo>
                      <a:pt x="135590" y="71456"/>
                      <a:pt x="236132" y="46850"/>
                      <a:pt x="233486" y="46056"/>
                    </a:cubicBezTo>
                    <a:cubicBezTo>
                      <a:pt x="230840" y="45262"/>
                      <a:pt x="128976" y="60873"/>
                      <a:pt x="106486" y="61931"/>
                    </a:cubicBezTo>
                    <a:cubicBezTo>
                      <a:pt x="83996" y="62989"/>
                      <a:pt x="104104" y="52670"/>
                      <a:pt x="98548" y="52406"/>
                    </a:cubicBezTo>
                    <a:cubicBezTo>
                      <a:pt x="92992" y="52141"/>
                      <a:pt x="68386" y="69075"/>
                      <a:pt x="73148" y="60344"/>
                    </a:cubicBezTo>
                    <a:cubicBezTo>
                      <a:pt x="77910" y="51613"/>
                      <a:pt x="138500" y="1342"/>
                      <a:pt x="127123" y="19"/>
                    </a:cubicBezTo>
                    <a:cubicBezTo>
                      <a:pt x="115746" y="-1304"/>
                      <a:pt x="-4375" y="63784"/>
                      <a:pt x="123" y="6669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F60B4599-AC81-4387-976B-9C20397E168F}"/>
                  </a:ext>
                </a:extLst>
              </p:cNvPr>
              <p:cNvSpPr/>
              <p:nvPr/>
            </p:nvSpPr>
            <p:spPr>
              <a:xfrm>
                <a:off x="5797550" y="2261902"/>
                <a:ext cx="274264" cy="168957"/>
              </a:xfrm>
              <a:custGeom>
                <a:avLst/>
                <a:gdLst>
                  <a:gd name="connsiteX0" fmla="*/ 0 w 274264"/>
                  <a:gd name="connsiteY0" fmla="*/ 14573 h 168957"/>
                  <a:gd name="connsiteX1" fmla="*/ 123825 w 274264"/>
                  <a:gd name="connsiteY1" fmla="*/ 286 h 168957"/>
                  <a:gd name="connsiteX2" fmla="*/ 103188 w 274264"/>
                  <a:gd name="connsiteY2" fmla="*/ 25686 h 168957"/>
                  <a:gd name="connsiteX3" fmla="*/ 130175 w 274264"/>
                  <a:gd name="connsiteY3" fmla="*/ 9811 h 168957"/>
                  <a:gd name="connsiteX4" fmla="*/ 271463 w 274264"/>
                  <a:gd name="connsiteY4" fmla="*/ 128873 h 168957"/>
                  <a:gd name="connsiteX5" fmla="*/ 222250 w 274264"/>
                  <a:gd name="connsiteY5" fmla="*/ 149511 h 168957"/>
                  <a:gd name="connsiteX6" fmla="*/ 196850 w 274264"/>
                  <a:gd name="connsiteY6" fmla="*/ 165386 h 168957"/>
                  <a:gd name="connsiteX7" fmla="*/ 190500 w 274264"/>
                  <a:gd name="connsiteY7" fmla="*/ 168561 h 168957"/>
                  <a:gd name="connsiteX8" fmla="*/ 176213 w 274264"/>
                  <a:gd name="connsiteY8" fmla="*/ 159036 h 168957"/>
                  <a:gd name="connsiteX9" fmla="*/ 182563 w 274264"/>
                  <a:gd name="connsiteY9" fmla="*/ 108236 h 168957"/>
                  <a:gd name="connsiteX10" fmla="*/ 177800 w 274264"/>
                  <a:gd name="connsiteY10" fmla="*/ 79661 h 168957"/>
                  <a:gd name="connsiteX11" fmla="*/ 123825 w 274264"/>
                  <a:gd name="connsiteY11" fmla="*/ 52673 h 168957"/>
                  <a:gd name="connsiteX12" fmla="*/ 0 w 274264"/>
                  <a:gd name="connsiteY12" fmla="*/ 14573 h 16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4264" h="168957">
                    <a:moveTo>
                      <a:pt x="0" y="14573"/>
                    </a:moveTo>
                    <a:cubicBezTo>
                      <a:pt x="0" y="5842"/>
                      <a:pt x="106627" y="-1566"/>
                      <a:pt x="123825" y="286"/>
                    </a:cubicBezTo>
                    <a:cubicBezTo>
                      <a:pt x="141023" y="2138"/>
                      <a:pt x="102130" y="24098"/>
                      <a:pt x="103188" y="25686"/>
                    </a:cubicBezTo>
                    <a:cubicBezTo>
                      <a:pt x="104246" y="27274"/>
                      <a:pt x="102129" y="-7387"/>
                      <a:pt x="130175" y="9811"/>
                    </a:cubicBezTo>
                    <a:cubicBezTo>
                      <a:pt x="158221" y="27009"/>
                      <a:pt x="256117" y="105590"/>
                      <a:pt x="271463" y="128873"/>
                    </a:cubicBezTo>
                    <a:cubicBezTo>
                      <a:pt x="286809" y="152156"/>
                      <a:pt x="234686" y="143426"/>
                      <a:pt x="222250" y="149511"/>
                    </a:cubicBezTo>
                    <a:cubicBezTo>
                      <a:pt x="209815" y="155597"/>
                      <a:pt x="202142" y="162211"/>
                      <a:pt x="196850" y="165386"/>
                    </a:cubicBezTo>
                    <a:cubicBezTo>
                      <a:pt x="191558" y="168561"/>
                      <a:pt x="193939" y="169619"/>
                      <a:pt x="190500" y="168561"/>
                    </a:cubicBezTo>
                    <a:cubicBezTo>
                      <a:pt x="187061" y="167503"/>
                      <a:pt x="177536" y="169090"/>
                      <a:pt x="176213" y="159036"/>
                    </a:cubicBezTo>
                    <a:cubicBezTo>
                      <a:pt x="174890" y="148982"/>
                      <a:pt x="182299" y="121465"/>
                      <a:pt x="182563" y="108236"/>
                    </a:cubicBezTo>
                    <a:cubicBezTo>
                      <a:pt x="182828" y="95007"/>
                      <a:pt x="187590" y="88921"/>
                      <a:pt x="177800" y="79661"/>
                    </a:cubicBezTo>
                    <a:cubicBezTo>
                      <a:pt x="168010" y="70401"/>
                      <a:pt x="152929" y="63256"/>
                      <a:pt x="123825" y="52673"/>
                    </a:cubicBezTo>
                    <a:cubicBezTo>
                      <a:pt x="94721" y="42090"/>
                      <a:pt x="0" y="23304"/>
                      <a:pt x="0" y="1457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37CB1537-25B8-4471-84B9-111A2463DA47}"/>
                  </a:ext>
                </a:extLst>
              </p:cNvPr>
              <p:cNvSpPr/>
              <p:nvPr/>
            </p:nvSpPr>
            <p:spPr>
              <a:xfrm>
                <a:off x="5500441" y="2237239"/>
                <a:ext cx="365413" cy="65759"/>
              </a:xfrm>
              <a:custGeom>
                <a:avLst/>
                <a:gdLst>
                  <a:gd name="connsiteX0" fmla="*/ 247 w 365413"/>
                  <a:gd name="connsiteY0" fmla="*/ 64636 h 65759"/>
                  <a:gd name="connsiteX1" fmla="*/ 146297 w 365413"/>
                  <a:gd name="connsiteY1" fmla="*/ 56699 h 65759"/>
                  <a:gd name="connsiteX2" fmla="*/ 147884 w 365413"/>
                  <a:gd name="connsiteY2" fmla="*/ 51936 h 65759"/>
                  <a:gd name="connsiteX3" fmla="*/ 246309 w 365413"/>
                  <a:gd name="connsiteY3" fmla="*/ 28124 h 65759"/>
                  <a:gd name="connsiteX4" fmla="*/ 365372 w 365413"/>
                  <a:gd name="connsiteY4" fmla="*/ 1136 h 65759"/>
                  <a:gd name="connsiteX5" fmla="*/ 259009 w 365413"/>
                  <a:gd name="connsiteY5" fmla="*/ 7486 h 65759"/>
                  <a:gd name="connsiteX6" fmla="*/ 185984 w 365413"/>
                  <a:gd name="connsiteY6" fmla="*/ 29711 h 65759"/>
                  <a:gd name="connsiteX7" fmla="*/ 247 w 365413"/>
                  <a:gd name="connsiteY7" fmla="*/ 64636 h 6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413" h="65759">
                    <a:moveTo>
                      <a:pt x="247" y="64636"/>
                    </a:moveTo>
                    <a:cubicBezTo>
                      <a:pt x="-6367" y="69134"/>
                      <a:pt x="121691" y="58816"/>
                      <a:pt x="146297" y="56699"/>
                    </a:cubicBezTo>
                    <a:cubicBezTo>
                      <a:pt x="170903" y="54582"/>
                      <a:pt x="131215" y="56698"/>
                      <a:pt x="147884" y="51936"/>
                    </a:cubicBezTo>
                    <a:cubicBezTo>
                      <a:pt x="164553" y="47173"/>
                      <a:pt x="210061" y="36591"/>
                      <a:pt x="246309" y="28124"/>
                    </a:cubicBezTo>
                    <a:cubicBezTo>
                      <a:pt x="282557" y="19657"/>
                      <a:pt x="363255" y="4576"/>
                      <a:pt x="365372" y="1136"/>
                    </a:cubicBezTo>
                    <a:cubicBezTo>
                      <a:pt x="367489" y="-2304"/>
                      <a:pt x="288907" y="2723"/>
                      <a:pt x="259009" y="7486"/>
                    </a:cubicBezTo>
                    <a:cubicBezTo>
                      <a:pt x="229111" y="12248"/>
                      <a:pt x="226465" y="21774"/>
                      <a:pt x="185984" y="29711"/>
                    </a:cubicBezTo>
                    <a:cubicBezTo>
                      <a:pt x="145503" y="37648"/>
                      <a:pt x="6861" y="60138"/>
                      <a:pt x="247" y="6463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FBFCAD4D-39BC-4C21-B624-D0FBBA10410A}"/>
                  </a:ext>
                </a:extLst>
              </p:cNvPr>
              <p:cNvSpPr/>
              <p:nvPr/>
            </p:nvSpPr>
            <p:spPr>
              <a:xfrm>
                <a:off x="5548336" y="2291613"/>
                <a:ext cx="225481" cy="293269"/>
              </a:xfrm>
              <a:custGeom>
                <a:avLst/>
                <a:gdLst>
                  <a:gd name="connsiteX0" fmla="*/ 223814 w 225481"/>
                  <a:gd name="connsiteY0" fmla="*/ 2325 h 293269"/>
                  <a:gd name="connsiteX1" fmla="*/ 22202 w 225481"/>
                  <a:gd name="connsiteY1" fmla="*/ 54712 h 293269"/>
                  <a:gd name="connsiteX2" fmla="*/ 106339 w 225481"/>
                  <a:gd name="connsiteY2" fmla="*/ 30900 h 293269"/>
                  <a:gd name="connsiteX3" fmla="*/ 9502 w 225481"/>
                  <a:gd name="connsiteY3" fmla="*/ 88050 h 293269"/>
                  <a:gd name="connsiteX4" fmla="*/ 71414 w 225481"/>
                  <a:gd name="connsiteY4" fmla="*/ 83287 h 293269"/>
                  <a:gd name="connsiteX5" fmla="*/ 17439 w 225481"/>
                  <a:gd name="connsiteY5" fmla="*/ 126150 h 293269"/>
                  <a:gd name="connsiteX6" fmla="*/ 17439 w 225481"/>
                  <a:gd name="connsiteY6" fmla="*/ 183300 h 293269"/>
                  <a:gd name="connsiteX7" fmla="*/ 50777 w 225481"/>
                  <a:gd name="connsiteY7" fmla="*/ 257912 h 293269"/>
                  <a:gd name="connsiteX8" fmla="*/ 153964 w 225481"/>
                  <a:gd name="connsiteY8" fmla="*/ 292837 h 293269"/>
                  <a:gd name="connsiteX9" fmla="*/ 41252 w 225481"/>
                  <a:gd name="connsiteY9" fmla="*/ 275375 h 293269"/>
                  <a:gd name="connsiteX10" fmla="*/ 1564 w 225481"/>
                  <a:gd name="connsiteY10" fmla="*/ 245212 h 293269"/>
                  <a:gd name="connsiteX11" fmla="*/ 9502 w 225481"/>
                  <a:gd name="connsiteY11" fmla="*/ 140437 h 293269"/>
                  <a:gd name="connsiteX12" fmla="*/ 23789 w 225481"/>
                  <a:gd name="connsiteY12" fmla="*/ 53125 h 293269"/>
                  <a:gd name="connsiteX13" fmla="*/ 112689 w 225481"/>
                  <a:gd name="connsiteY13" fmla="*/ 13437 h 293269"/>
                  <a:gd name="connsiteX14" fmla="*/ 223814 w 225481"/>
                  <a:gd name="connsiteY14" fmla="*/ 2325 h 2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481" h="293269">
                    <a:moveTo>
                      <a:pt x="223814" y="2325"/>
                    </a:moveTo>
                    <a:cubicBezTo>
                      <a:pt x="208733" y="9204"/>
                      <a:pt x="22202" y="54712"/>
                      <a:pt x="22202" y="54712"/>
                    </a:cubicBezTo>
                    <a:cubicBezTo>
                      <a:pt x="2623" y="59474"/>
                      <a:pt x="108456" y="25344"/>
                      <a:pt x="106339" y="30900"/>
                    </a:cubicBezTo>
                    <a:cubicBezTo>
                      <a:pt x="104222" y="36456"/>
                      <a:pt x="15323" y="79319"/>
                      <a:pt x="9502" y="88050"/>
                    </a:cubicBezTo>
                    <a:cubicBezTo>
                      <a:pt x="3681" y="96781"/>
                      <a:pt x="70091" y="76937"/>
                      <a:pt x="71414" y="83287"/>
                    </a:cubicBezTo>
                    <a:cubicBezTo>
                      <a:pt x="72737" y="89637"/>
                      <a:pt x="26435" y="109481"/>
                      <a:pt x="17439" y="126150"/>
                    </a:cubicBezTo>
                    <a:cubicBezTo>
                      <a:pt x="8443" y="142819"/>
                      <a:pt x="11883" y="161340"/>
                      <a:pt x="17439" y="183300"/>
                    </a:cubicBezTo>
                    <a:cubicBezTo>
                      <a:pt x="22995" y="205260"/>
                      <a:pt x="28023" y="239656"/>
                      <a:pt x="50777" y="257912"/>
                    </a:cubicBezTo>
                    <a:cubicBezTo>
                      <a:pt x="73531" y="276168"/>
                      <a:pt x="155551" y="289927"/>
                      <a:pt x="153964" y="292837"/>
                    </a:cubicBezTo>
                    <a:cubicBezTo>
                      <a:pt x="152377" y="295747"/>
                      <a:pt x="66652" y="283312"/>
                      <a:pt x="41252" y="275375"/>
                    </a:cubicBezTo>
                    <a:cubicBezTo>
                      <a:pt x="15852" y="267438"/>
                      <a:pt x="6856" y="267702"/>
                      <a:pt x="1564" y="245212"/>
                    </a:cubicBezTo>
                    <a:cubicBezTo>
                      <a:pt x="-3728" y="222722"/>
                      <a:pt x="5798" y="172452"/>
                      <a:pt x="9502" y="140437"/>
                    </a:cubicBezTo>
                    <a:cubicBezTo>
                      <a:pt x="13206" y="108423"/>
                      <a:pt x="6591" y="74292"/>
                      <a:pt x="23789" y="53125"/>
                    </a:cubicBezTo>
                    <a:cubicBezTo>
                      <a:pt x="40987" y="31958"/>
                      <a:pt x="77764" y="21639"/>
                      <a:pt x="112689" y="13437"/>
                    </a:cubicBezTo>
                    <a:cubicBezTo>
                      <a:pt x="147614" y="5235"/>
                      <a:pt x="238895" y="-4554"/>
                      <a:pt x="223814" y="23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A4F5C867-72E8-4288-9566-F8692E4E8DEC}"/>
                  </a:ext>
                </a:extLst>
              </p:cNvPr>
              <p:cNvSpPr/>
              <p:nvPr/>
            </p:nvSpPr>
            <p:spPr>
              <a:xfrm>
                <a:off x="6135352" y="2873258"/>
                <a:ext cx="196334" cy="103317"/>
              </a:xfrm>
              <a:custGeom>
                <a:avLst/>
                <a:gdLst>
                  <a:gd name="connsiteX0" fmla="*/ 195598 w 196334"/>
                  <a:gd name="connsiteY0" fmla="*/ 117 h 103317"/>
                  <a:gd name="connsiteX1" fmla="*/ 52723 w 196334"/>
                  <a:gd name="connsiteY1" fmla="*/ 57267 h 103317"/>
                  <a:gd name="connsiteX2" fmla="*/ 336 w 196334"/>
                  <a:gd name="connsiteY2" fmla="*/ 103305 h 103317"/>
                  <a:gd name="connsiteX3" fmla="*/ 73361 w 196334"/>
                  <a:gd name="connsiteY3" fmla="*/ 62030 h 103317"/>
                  <a:gd name="connsiteX4" fmla="*/ 54311 w 196334"/>
                  <a:gd name="connsiteY4" fmla="*/ 73142 h 103317"/>
                  <a:gd name="connsiteX5" fmla="*/ 106698 w 196334"/>
                  <a:gd name="connsiteY5" fmla="*/ 42980 h 103317"/>
                  <a:gd name="connsiteX6" fmla="*/ 195598 w 196334"/>
                  <a:gd name="connsiteY6" fmla="*/ 117 h 10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334" h="103317">
                    <a:moveTo>
                      <a:pt x="195598" y="117"/>
                    </a:moveTo>
                    <a:cubicBezTo>
                      <a:pt x="186602" y="2498"/>
                      <a:pt x="85267" y="40069"/>
                      <a:pt x="52723" y="57267"/>
                    </a:cubicBezTo>
                    <a:cubicBezTo>
                      <a:pt x="20179" y="74465"/>
                      <a:pt x="-3104" y="102511"/>
                      <a:pt x="336" y="103305"/>
                    </a:cubicBezTo>
                    <a:cubicBezTo>
                      <a:pt x="3776" y="104099"/>
                      <a:pt x="64365" y="67057"/>
                      <a:pt x="73361" y="62030"/>
                    </a:cubicBezTo>
                    <a:cubicBezTo>
                      <a:pt x="82357" y="57003"/>
                      <a:pt x="54311" y="73142"/>
                      <a:pt x="54311" y="73142"/>
                    </a:cubicBezTo>
                    <a:cubicBezTo>
                      <a:pt x="59867" y="69967"/>
                      <a:pt x="84738" y="53828"/>
                      <a:pt x="106698" y="42980"/>
                    </a:cubicBezTo>
                    <a:cubicBezTo>
                      <a:pt x="128658" y="32132"/>
                      <a:pt x="204594" y="-2264"/>
                      <a:pt x="195598" y="11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599A56EC-BAE0-407C-80F0-CCE58C2E11E4}"/>
                  </a:ext>
                </a:extLst>
              </p:cNvPr>
              <p:cNvSpPr/>
              <p:nvPr/>
            </p:nvSpPr>
            <p:spPr>
              <a:xfrm>
                <a:off x="6067132" y="2876018"/>
                <a:ext cx="92835" cy="97393"/>
              </a:xfrm>
              <a:custGeom>
                <a:avLst/>
                <a:gdLst>
                  <a:gd name="connsiteX0" fmla="*/ 1881 w 92835"/>
                  <a:gd name="connsiteY0" fmla="*/ 532 h 97393"/>
                  <a:gd name="connsiteX1" fmla="*/ 71731 w 92835"/>
                  <a:gd name="connsiteY1" fmla="*/ 86257 h 97393"/>
                  <a:gd name="connsiteX2" fmla="*/ 44743 w 92835"/>
                  <a:gd name="connsiteY2" fmla="*/ 76732 h 97393"/>
                  <a:gd name="connsiteX3" fmla="*/ 89193 w 92835"/>
                  <a:gd name="connsiteY3" fmla="*/ 97370 h 97393"/>
                  <a:gd name="connsiteX4" fmla="*/ 82843 w 92835"/>
                  <a:gd name="connsiteY4" fmla="*/ 71970 h 97393"/>
                  <a:gd name="connsiteX5" fmla="*/ 24106 w 92835"/>
                  <a:gd name="connsiteY5" fmla="*/ 49745 h 97393"/>
                  <a:gd name="connsiteX6" fmla="*/ 1881 w 92835"/>
                  <a:gd name="connsiteY6" fmla="*/ 532 h 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35" h="97393">
                    <a:moveTo>
                      <a:pt x="1881" y="532"/>
                    </a:moveTo>
                    <a:cubicBezTo>
                      <a:pt x="9818" y="6617"/>
                      <a:pt x="64587" y="73557"/>
                      <a:pt x="71731" y="86257"/>
                    </a:cubicBezTo>
                    <a:cubicBezTo>
                      <a:pt x="78875" y="98957"/>
                      <a:pt x="41833" y="74880"/>
                      <a:pt x="44743" y="76732"/>
                    </a:cubicBezTo>
                    <a:cubicBezTo>
                      <a:pt x="47653" y="78584"/>
                      <a:pt x="82843" y="98164"/>
                      <a:pt x="89193" y="97370"/>
                    </a:cubicBezTo>
                    <a:cubicBezTo>
                      <a:pt x="95543" y="96576"/>
                      <a:pt x="93691" y="79907"/>
                      <a:pt x="82843" y="71970"/>
                    </a:cubicBezTo>
                    <a:cubicBezTo>
                      <a:pt x="71995" y="64033"/>
                      <a:pt x="35219" y="57153"/>
                      <a:pt x="24106" y="49745"/>
                    </a:cubicBezTo>
                    <a:cubicBezTo>
                      <a:pt x="12994" y="42337"/>
                      <a:pt x="-6056" y="-5553"/>
                      <a:pt x="1881" y="5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A49A63B0-EB8C-42A6-A4AB-A3C6A058D5F0}"/>
                  </a:ext>
                </a:extLst>
              </p:cNvPr>
              <p:cNvSpPr/>
              <p:nvPr/>
            </p:nvSpPr>
            <p:spPr>
              <a:xfrm>
                <a:off x="6254409" y="2262813"/>
                <a:ext cx="581895" cy="286822"/>
              </a:xfrm>
              <a:custGeom>
                <a:avLst/>
                <a:gdLst>
                  <a:gd name="connsiteX0" fmla="*/ 262279 w 581895"/>
                  <a:gd name="connsiteY0" fmla="*/ 18425 h 286822"/>
                  <a:gd name="connsiteX1" fmla="*/ 111466 w 581895"/>
                  <a:gd name="connsiteY1" fmla="*/ 89862 h 286822"/>
                  <a:gd name="connsiteX2" fmla="*/ 89241 w 581895"/>
                  <a:gd name="connsiteY2" fmla="*/ 47000 h 286822"/>
                  <a:gd name="connsiteX3" fmla="*/ 54316 w 581895"/>
                  <a:gd name="connsiteY3" fmla="*/ 23187 h 286822"/>
                  <a:gd name="connsiteX4" fmla="*/ 40029 w 581895"/>
                  <a:gd name="connsiteY4" fmla="*/ 47000 h 286822"/>
                  <a:gd name="connsiteX5" fmla="*/ 67016 w 581895"/>
                  <a:gd name="connsiteY5" fmla="*/ 127962 h 286822"/>
                  <a:gd name="connsiteX6" fmla="*/ 13041 w 581895"/>
                  <a:gd name="connsiteY6" fmla="*/ 147012 h 286822"/>
                  <a:gd name="connsiteX7" fmla="*/ 92416 w 581895"/>
                  <a:gd name="connsiteY7" fmla="*/ 147012 h 286822"/>
                  <a:gd name="connsiteX8" fmla="*/ 81304 w 581895"/>
                  <a:gd name="connsiteY8" fmla="*/ 180350 h 286822"/>
                  <a:gd name="connsiteX9" fmla="*/ 125754 w 581895"/>
                  <a:gd name="connsiteY9" fmla="*/ 132725 h 286822"/>
                  <a:gd name="connsiteX10" fmla="*/ 135279 w 581895"/>
                  <a:gd name="connsiteY10" fmla="*/ 131137 h 286822"/>
                  <a:gd name="connsiteX11" fmla="*/ 157504 w 581895"/>
                  <a:gd name="connsiteY11" fmla="*/ 175587 h 286822"/>
                  <a:gd name="connsiteX12" fmla="*/ 205129 w 581895"/>
                  <a:gd name="connsiteY12" fmla="*/ 239087 h 286822"/>
                  <a:gd name="connsiteX13" fmla="*/ 140041 w 581895"/>
                  <a:gd name="connsiteY13" fmla="*/ 239087 h 286822"/>
                  <a:gd name="connsiteX14" fmla="*/ 146391 w 581895"/>
                  <a:gd name="connsiteY14" fmla="*/ 248612 h 286822"/>
                  <a:gd name="connsiteX15" fmla="*/ 233704 w 581895"/>
                  <a:gd name="connsiteY15" fmla="*/ 286712 h 286822"/>
                  <a:gd name="connsiteX16" fmla="*/ 581366 w 581895"/>
                  <a:gd name="connsiteY16" fmla="*/ 259725 h 286822"/>
                  <a:gd name="connsiteX17" fmla="*/ 308316 w 581895"/>
                  <a:gd name="connsiteY17" fmla="*/ 286712 h 286822"/>
                  <a:gd name="connsiteX18" fmla="*/ 128929 w 581895"/>
                  <a:gd name="connsiteY18" fmla="*/ 247025 h 286822"/>
                  <a:gd name="connsiteX19" fmla="*/ 147979 w 581895"/>
                  <a:gd name="connsiteY19" fmla="*/ 172412 h 286822"/>
                  <a:gd name="connsiteX20" fmla="*/ 17804 w 581895"/>
                  <a:gd name="connsiteY20" fmla="*/ 156537 h 286822"/>
                  <a:gd name="connsiteX21" fmla="*/ 3516 w 581895"/>
                  <a:gd name="connsiteY21" fmla="*/ 147012 h 286822"/>
                  <a:gd name="connsiteX22" fmla="*/ 40029 w 581895"/>
                  <a:gd name="connsiteY22" fmla="*/ 23187 h 286822"/>
                  <a:gd name="connsiteX23" fmla="*/ 111466 w 581895"/>
                  <a:gd name="connsiteY23" fmla="*/ 962 h 286822"/>
                  <a:gd name="connsiteX24" fmla="*/ 116229 w 581895"/>
                  <a:gd name="connsiteY24" fmla="*/ 37475 h 286822"/>
                  <a:gd name="connsiteX25" fmla="*/ 152741 w 581895"/>
                  <a:gd name="connsiteY25" fmla="*/ 29537 h 286822"/>
                  <a:gd name="connsiteX26" fmla="*/ 262279 w 581895"/>
                  <a:gd name="connsiteY26" fmla="*/ 18425 h 28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81895" h="286822">
                    <a:moveTo>
                      <a:pt x="262279" y="18425"/>
                    </a:moveTo>
                    <a:cubicBezTo>
                      <a:pt x="255400" y="28479"/>
                      <a:pt x="140306" y="85100"/>
                      <a:pt x="111466" y="89862"/>
                    </a:cubicBezTo>
                    <a:cubicBezTo>
                      <a:pt x="82626" y="94624"/>
                      <a:pt x="98766" y="58113"/>
                      <a:pt x="89241" y="47000"/>
                    </a:cubicBezTo>
                    <a:cubicBezTo>
                      <a:pt x="79716" y="35888"/>
                      <a:pt x="62518" y="23187"/>
                      <a:pt x="54316" y="23187"/>
                    </a:cubicBezTo>
                    <a:cubicBezTo>
                      <a:pt x="46114" y="23187"/>
                      <a:pt x="37912" y="29538"/>
                      <a:pt x="40029" y="47000"/>
                    </a:cubicBezTo>
                    <a:cubicBezTo>
                      <a:pt x="42146" y="64462"/>
                      <a:pt x="71514" y="111294"/>
                      <a:pt x="67016" y="127962"/>
                    </a:cubicBezTo>
                    <a:cubicBezTo>
                      <a:pt x="62518" y="144630"/>
                      <a:pt x="8808" y="143837"/>
                      <a:pt x="13041" y="147012"/>
                    </a:cubicBezTo>
                    <a:cubicBezTo>
                      <a:pt x="17274" y="150187"/>
                      <a:pt x="81039" y="141456"/>
                      <a:pt x="92416" y="147012"/>
                    </a:cubicBezTo>
                    <a:cubicBezTo>
                      <a:pt x="103793" y="152568"/>
                      <a:pt x="75748" y="182731"/>
                      <a:pt x="81304" y="180350"/>
                    </a:cubicBezTo>
                    <a:cubicBezTo>
                      <a:pt x="86860" y="177969"/>
                      <a:pt x="116758" y="140927"/>
                      <a:pt x="125754" y="132725"/>
                    </a:cubicBezTo>
                    <a:cubicBezTo>
                      <a:pt x="134750" y="124523"/>
                      <a:pt x="129987" y="123993"/>
                      <a:pt x="135279" y="131137"/>
                    </a:cubicBezTo>
                    <a:cubicBezTo>
                      <a:pt x="140571" y="138281"/>
                      <a:pt x="145862" y="157595"/>
                      <a:pt x="157504" y="175587"/>
                    </a:cubicBezTo>
                    <a:cubicBezTo>
                      <a:pt x="169146" y="193579"/>
                      <a:pt x="208039" y="228504"/>
                      <a:pt x="205129" y="239087"/>
                    </a:cubicBezTo>
                    <a:cubicBezTo>
                      <a:pt x="202219" y="249670"/>
                      <a:pt x="149831" y="237500"/>
                      <a:pt x="140041" y="239087"/>
                    </a:cubicBezTo>
                    <a:cubicBezTo>
                      <a:pt x="130251" y="240675"/>
                      <a:pt x="130780" y="240675"/>
                      <a:pt x="146391" y="248612"/>
                    </a:cubicBezTo>
                    <a:cubicBezTo>
                      <a:pt x="162001" y="256550"/>
                      <a:pt x="161208" y="284860"/>
                      <a:pt x="233704" y="286712"/>
                    </a:cubicBezTo>
                    <a:cubicBezTo>
                      <a:pt x="306200" y="288564"/>
                      <a:pt x="568931" y="259725"/>
                      <a:pt x="581366" y="259725"/>
                    </a:cubicBezTo>
                    <a:cubicBezTo>
                      <a:pt x="593801" y="259725"/>
                      <a:pt x="383722" y="288829"/>
                      <a:pt x="308316" y="286712"/>
                    </a:cubicBezTo>
                    <a:cubicBezTo>
                      <a:pt x="232910" y="284595"/>
                      <a:pt x="155652" y="266075"/>
                      <a:pt x="128929" y="247025"/>
                    </a:cubicBezTo>
                    <a:cubicBezTo>
                      <a:pt x="102206" y="227975"/>
                      <a:pt x="166500" y="187493"/>
                      <a:pt x="147979" y="172412"/>
                    </a:cubicBezTo>
                    <a:cubicBezTo>
                      <a:pt x="129458" y="157331"/>
                      <a:pt x="41881" y="160770"/>
                      <a:pt x="17804" y="156537"/>
                    </a:cubicBezTo>
                    <a:cubicBezTo>
                      <a:pt x="-6273" y="152304"/>
                      <a:pt x="-188" y="169237"/>
                      <a:pt x="3516" y="147012"/>
                    </a:cubicBezTo>
                    <a:cubicBezTo>
                      <a:pt x="7220" y="124787"/>
                      <a:pt x="22037" y="47529"/>
                      <a:pt x="40029" y="23187"/>
                    </a:cubicBezTo>
                    <a:cubicBezTo>
                      <a:pt x="58021" y="-1155"/>
                      <a:pt x="98766" y="-1419"/>
                      <a:pt x="111466" y="962"/>
                    </a:cubicBezTo>
                    <a:cubicBezTo>
                      <a:pt x="124166" y="3343"/>
                      <a:pt x="109350" y="32713"/>
                      <a:pt x="116229" y="37475"/>
                    </a:cubicBezTo>
                    <a:cubicBezTo>
                      <a:pt x="123108" y="42237"/>
                      <a:pt x="132368" y="32712"/>
                      <a:pt x="152741" y="29537"/>
                    </a:cubicBezTo>
                    <a:cubicBezTo>
                      <a:pt x="173114" y="26362"/>
                      <a:pt x="269158" y="8371"/>
                      <a:pt x="262279" y="184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D7FF9769-627A-4FF2-87F2-BAFEE17AD407}"/>
                  </a:ext>
                </a:extLst>
              </p:cNvPr>
              <p:cNvSpPr/>
              <p:nvPr/>
            </p:nvSpPr>
            <p:spPr>
              <a:xfrm>
                <a:off x="6568889" y="2255609"/>
                <a:ext cx="327389" cy="188563"/>
              </a:xfrm>
              <a:custGeom>
                <a:avLst/>
                <a:gdLst>
                  <a:gd name="connsiteX0" fmla="*/ 186 w 327389"/>
                  <a:gd name="connsiteY0" fmla="*/ 229 h 188563"/>
                  <a:gd name="connsiteX1" fmla="*/ 304986 w 327389"/>
                  <a:gd name="connsiteY1" fmla="*/ 57379 h 188563"/>
                  <a:gd name="connsiteX2" fmla="*/ 212911 w 327389"/>
                  <a:gd name="connsiteY2" fmla="*/ 44679 h 188563"/>
                  <a:gd name="connsiteX3" fmla="*/ 324036 w 327389"/>
                  <a:gd name="connsiteY3" fmla="*/ 65316 h 188563"/>
                  <a:gd name="connsiteX4" fmla="*/ 292286 w 327389"/>
                  <a:gd name="connsiteY4" fmla="*/ 111354 h 188563"/>
                  <a:gd name="connsiteX5" fmla="*/ 228786 w 327389"/>
                  <a:gd name="connsiteY5" fmla="*/ 146279 h 188563"/>
                  <a:gd name="connsiteX6" fmla="*/ 190686 w 327389"/>
                  <a:gd name="connsiteY6" fmla="*/ 187554 h 188563"/>
                  <a:gd name="connsiteX7" fmla="*/ 262124 w 327389"/>
                  <a:gd name="connsiteY7" fmla="*/ 176441 h 188563"/>
                  <a:gd name="connsiteX8" fmla="*/ 166874 w 327389"/>
                  <a:gd name="connsiteY8" fmla="*/ 182791 h 188563"/>
                  <a:gd name="connsiteX9" fmla="*/ 262124 w 327389"/>
                  <a:gd name="connsiteY9" fmla="*/ 109766 h 188563"/>
                  <a:gd name="connsiteX10" fmla="*/ 300224 w 327389"/>
                  <a:gd name="connsiteY10" fmla="*/ 43091 h 188563"/>
                  <a:gd name="connsiteX11" fmla="*/ 260536 w 327389"/>
                  <a:gd name="connsiteY11" fmla="*/ 38329 h 188563"/>
                  <a:gd name="connsiteX12" fmla="*/ 186 w 327389"/>
                  <a:gd name="connsiteY12" fmla="*/ 229 h 18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7389" h="188563">
                    <a:moveTo>
                      <a:pt x="186" y="229"/>
                    </a:moveTo>
                    <a:cubicBezTo>
                      <a:pt x="7594" y="3404"/>
                      <a:pt x="269532" y="49971"/>
                      <a:pt x="304986" y="57379"/>
                    </a:cubicBezTo>
                    <a:cubicBezTo>
                      <a:pt x="340440" y="64787"/>
                      <a:pt x="209736" y="43356"/>
                      <a:pt x="212911" y="44679"/>
                    </a:cubicBezTo>
                    <a:cubicBezTo>
                      <a:pt x="216086" y="46002"/>
                      <a:pt x="310807" y="54204"/>
                      <a:pt x="324036" y="65316"/>
                    </a:cubicBezTo>
                    <a:cubicBezTo>
                      <a:pt x="337265" y="76428"/>
                      <a:pt x="308161" y="97860"/>
                      <a:pt x="292286" y="111354"/>
                    </a:cubicBezTo>
                    <a:cubicBezTo>
                      <a:pt x="276411" y="124848"/>
                      <a:pt x="245719" y="133579"/>
                      <a:pt x="228786" y="146279"/>
                    </a:cubicBezTo>
                    <a:cubicBezTo>
                      <a:pt x="211853" y="158979"/>
                      <a:pt x="185130" y="182527"/>
                      <a:pt x="190686" y="187554"/>
                    </a:cubicBezTo>
                    <a:cubicBezTo>
                      <a:pt x="196242" y="192581"/>
                      <a:pt x="266093" y="177235"/>
                      <a:pt x="262124" y="176441"/>
                    </a:cubicBezTo>
                    <a:cubicBezTo>
                      <a:pt x="258155" y="175647"/>
                      <a:pt x="166874" y="193903"/>
                      <a:pt x="166874" y="182791"/>
                    </a:cubicBezTo>
                    <a:cubicBezTo>
                      <a:pt x="166874" y="171679"/>
                      <a:pt x="239899" y="133049"/>
                      <a:pt x="262124" y="109766"/>
                    </a:cubicBezTo>
                    <a:cubicBezTo>
                      <a:pt x="284349" y="86483"/>
                      <a:pt x="300489" y="54997"/>
                      <a:pt x="300224" y="43091"/>
                    </a:cubicBezTo>
                    <a:cubicBezTo>
                      <a:pt x="299959" y="31185"/>
                      <a:pt x="312659" y="48912"/>
                      <a:pt x="260536" y="38329"/>
                    </a:cubicBezTo>
                    <a:cubicBezTo>
                      <a:pt x="208413" y="27746"/>
                      <a:pt x="-7222" y="-2946"/>
                      <a:pt x="186" y="22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8793D128-F59A-4518-B6EF-AF3059E80CF6}"/>
                  </a:ext>
                </a:extLst>
              </p:cNvPr>
              <p:cNvSpPr/>
              <p:nvPr/>
            </p:nvSpPr>
            <p:spPr>
              <a:xfrm>
                <a:off x="6840587" y="2341428"/>
                <a:ext cx="154074" cy="97049"/>
              </a:xfrm>
              <a:custGeom>
                <a:avLst/>
                <a:gdLst>
                  <a:gd name="connsiteX0" fmla="*/ 101551 w 154074"/>
                  <a:gd name="connsiteY0" fmla="*/ 135 h 97049"/>
                  <a:gd name="connsiteX1" fmla="*/ 69801 w 154074"/>
                  <a:gd name="connsiteY1" fmla="*/ 63635 h 97049"/>
                  <a:gd name="connsiteX2" fmla="*/ 153938 w 154074"/>
                  <a:gd name="connsiteY2" fmla="*/ 96972 h 97049"/>
                  <a:gd name="connsiteX3" fmla="*/ 87263 w 154074"/>
                  <a:gd name="connsiteY3" fmla="*/ 73160 h 97049"/>
                  <a:gd name="connsiteX4" fmla="*/ 1538 w 154074"/>
                  <a:gd name="connsiteY4" fmla="*/ 84272 h 97049"/>
                  <a:gd name="connsiteX5" fmla="*/ 36463 w 154074"/>
                  <a:gd name="connsiteY5" fmla="*/ 47760 h 97049"/>
                  <a:gd name="connsiteX6" fmla="*/ 101551 w 154074"/>
                  <a:gd name="connsiteY6" fmla="*/ 135 h 9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074" h="97049">
                    <a:moveTo>
                      <a:pt x="101551" y="135"/>
                    </a:moveTo>
                    <a:cubicBezTo>
                      <a:pt x="107107" y="2781"/>
                      <a:pt x="61070" y="47496"/>
                      <a:pt x="69801" y="63635"/>
                    </a:cubicBezTo>
                    <a:cubicBezTo>
                      <a:pt x="78532" y="79774"/>
                      <a:pt x="151028" y="95385"/>
                      <a:pt x="153938" y="96972"/>
                    </a:cubicBezTo>
                    <a:cubicBezTo>
                      <a:pt x="156848" y="98559"/>
                      <a:pt x="112663" y="75277"/>
                      <a:pt x="87263" y="73160"/>
                    </a:cubicBezTo>
                    <a:cubicBezTo>
                      <a:pt x="61863" y="71043"/>
                      <a:pt x="10005" y="88505"/>
                      <a:pt x="1538" y="84272"/>
                    </a:cubicBezTo>
                    <a:cubicBezTo>
                      <a:pt x="-6929" y="80039"/>
                      <a:pt x="21646" y="61254"/>
                      <a:pt x="36463" y="47760"/>
                    </a:cubicBezTo>
                    <a:cubicBezTo>
                      <a:pt x="51280" y="34266"/>
                      <a:pt x="95995" y="-2511"/>
                      <a:pt x="101551" y="1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E449F725-9E72-44DC-B4E1-20C815F1B405}"/>
                  </a:ext>
                </a:extLst>
              </p:cNvPr>
              <p:cNvSpPr/>
              <p:nvPr/>
            </p:nvSpPr>
            <p:spPr>
              <a:xfrm>
                <a:off x="5877875" y="2954765"/>
                <a:ext cx="243669" cy="44684"/>
              </a:xfrm>
              <a:custGeom>
                <a:avLst/>
                <a:gdLst>
                  <a:gd name="connsiteX0" fmla="*/ 243525 w 243669"/>
                  <a:gd name="connsiteY0" fmla="*/ 31852 h 44684"/>
                  <a:gd name="connsiteX1" fmla="*/ 120758 w 243669"/>
                  <a:gd name="connsiteY1" fmla="*/ 102 h 44684"/>
                  <a:gd name="connsiteX2" fmla="*/ 108 w 243669"/>
                  <a:gd name="connsiteY2" fmla="*/ 44552 h 44684"/>
                  <a:gd name="connsiteX3" fmla="*/ 141925 w 243669"/>
                  <a:gd name="connsiteY3" fmla="*/ 14918 h 44684"/>
                  <a:gd name="connsiteX4" fmla="*/ 243525 w 243669"/>
                  <a:gd name="connsiteY4" fmla="*/ 31852 h 4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69" h="44684">
                    <a:moveTo>
                      <a:pt x="243525" y="31852"/>
                    </a:moveTo>
                    <a:cubicBezTo>
                      <a:pt x="239997" y="29383"/>
                      <a:pt x="161327" y="-2015"/>
                      <a:pt x="120758" y="102"/>
                    </a:cubicBezTo>
                    <a:cubicBezTo>
                      <a:pt x="80189" y="2219"/>
                      <a:pt x="-3420" y="42083"/>
                      <a:pt x="108" y="44552"/>
                    </a:cubicBezTo>
                    <a:cubicBezTo>
                      <a:pt x="3636" y="47021"/>
                      <a:pt x="98533" y="14212"/>
                      <a:pt x="141925" y="14918"/>
                    </a:cubicBezTo>
                    <a:cubicBezTo>
                      <a:pt x="185317" y="15623"/>
                      <a:pt x="247053" y="34321"/>
                      <a:pt x="243525" y="318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7BB9054A-2235-46D4-8506-C62CDFBB4B25}"/>
                  </a:ext>
                </a:extLst>
              </p:cNvPr>
              <p:cNvSpPr/>
              <p:nvPr/>
            </p:nvSpPr>
            <p:spPr>
              <a:xfrm>
                <a:off x="5548174" y="2698133"/>
                <a:ext cx="254948" cy="623186"/>
              </a:xfrm>
              <a:custGeom>
                <a:avLst/>
                <a:gdLst>
                  <a:gd name="connsiteX0" fmla="*/ 254139 w 254948"/>
                  <a:gd name="connsiteY0" fmla="*/ 617 h 623186"/>
                  <a:gd name="connsiteX1" fmla="*/ 39826 w 254948"/>
                  <a:gd name="connsiteY1" fmla="*/ 181592 h 623186"/>
                  <a:gd name="connsiteX2" fmla="*/ 30301 w 254948"/>
                  <a:gd name="connsiteY2" fmla="*/ 292717 h 623186"/>
                  <a:gd name="connsiteX3" fmla="*/ 71576 w 254948"/>
                  <a:gd name="connsiteY3" fmla="*/ 440355 h 623186"/>
                  <a:gd name="connsiteX4" fmla="*/ 58876 w 254948"/>
                  <a:gd name="connsiteY4" fmla="*/ 391142 h 623186"/>
                  <a:gd name="connsiteX5" fmla="*/ 89039 w 254948"/>
                  <a:gd name="connsiteY5" fmla="*/ 557830 h 623186"/>
                  <a:gd name="connsiteX6" fmla="*/ 119201 w 254948"/>
                  <a:gd name="connsiteY6" fmla="*/ 622917 h 623186"/>
                  <a:gd name="connsiteX7" fmla="*/ 87451 w 254948"/>
                  <a:gd name="connsiteY7" fmla="*/ 537192 h 623186"/>
                  <a:gd name="connsiteX8" fmla="*/ 139 w 254948"/>
                  <a:gd name="connsiteY8" fmla="*/ 232392 h 623186"/>
                  <a:gd name="connsiteX9" fmla="*/ 109676 w 254948"/>
                  <a:gd name="connsiteY9" fmla="*/ 126030 h 623186"/>
                  <a:gd name="connsiteX10" fmla="*/ 254139 w 254948"/>
                  <a:gd name="connsiteY10" fmla="*/ 617 h 62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48" h="623186">
                    <a:moveTo>
                      <a:pt x="254139" y="617"/>
                    </a:moveTo>
                    <a:cubicBezTo>
                      <a:pt x="242497" y="9877"/>
                      <a:pt x="77132" y="132909"/>
                      <a:pt x="39826" y="181592"/>
                    </a:cubicBezTo>
                    <a:cubicBezTo>
                      <a:pt x="2520" y="230275"/>
                      <a:pt x="25009" y="249590"/>
                      <a:pt x="30301" y="292717"/>
                    </a:cubicBezTo>
                    <a:cubicBezTo>
                      <a:pt x="35593" y="335844"/>
                      <a:pt x="66813" y="423951"/>
                      <a:pt x="71576" y="440355"/>
                    </a:cubicBezTo>
                    <a:cubicBezTo>
                      <a:pt x="76339" y="456759"/>
                      <a:pt x="55965" y="371563"/>
                      <a:pt x="58876" y="391142"/>
                    </a:cubicBezTo>
                    <a:cubicBezTo>
                      <a:pt x="61787" y="410721"/>
                      <a:pt x="78985" y="519201"/>
                      <a:pt x="89039" y="557830"/>
                    </a:cubicBezTo>
                    <a:cubicBezTo>
                      <a:pt x="99093" y="596459"/>
                      <a:pt x="119466" y="626357"/>
                      <a:pt x="119201" y="622917"/>
                    </a:cubicBezTo>
                    <a:cubicBezTo>
                      <a:pt x="118936" y="619477"/>
                      <a:pt x="107295" y="602279"/>
                      <a:pt x="87451" y="537192"/>
                    </a:cubicBezTo>
                    <a:cubicBezTo>
                      <a:pt x="67607" y="472105"/>
                      <a:pt x="-3565" y="300919"/>
                      <a:pt x="139" y="232392"/>
                    </a:cubicBezTo>
                    <a:cubicBezTo>
                      <a:pt x="3843" y="163865"/>
                      <a:pt x="109676" y="126030"/>
                      <a:pt x="109676" y="126030"/>
                    </a:cubicBezTo>
                    <a:cubicBezTo>
                      <a:pt x="148570" y="88724"/>
                      <a:pt x="265781" y="-8643"/>
                      <a:pt x="254139" y="61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5ECE0B15-C6AE-4336-8B14-F7236D51E650}"/>
                  </a:ext>
                </a:extLst>
              </p:cNvPr>
              <p:cNvSpPr/>
              <p:nvPr/>
            </p:nvSpPr>
            <p:spPr>
              <a:xfrm>
                <a:off x="7529072" y="4411535"/>
                <a:ext cx="839920" cy="884796"/>
              </a:xfrm>
              <a:custGeom>
                <a:avLst/>
                <a:gdLst>
                  <a:gd name="connsiteX0" fmla="*/ 31661 w 839920"/>
                  <a:gd name="connsiteY0" fmla="*/ 16532 h 884796"/>
                  <a:gd name="connsiteX1" fmla="*/ 82461 w 839920"/>
                  <a:gd name="connsiteY1" fmla="*/ 46165 h 884796"/>
                  <a:gd name="connsiteX2" fmla="*/ 569295 w 839920"/>
                  <a:gd name="connsiteY2" fmla="*/ 317098 h 884796"/>
                  <a:gd name="connsiteX3" fmla="*/ 734395 w 839920"/>
                  <a:gd name="connsiteY3" fmla="*/ 757365 h 884796"/>
                  <a:gd name="connsiteX4" fmla="*/ 569295 w 839920"/>
                  <a:gd name="connsiteY4" fmla="*/ 367898 h 884796"/>
                  <a:gd name="connsiteX5" fmla="*/ 797895 w 839920"/>
                  <a:gd name="connsiteY5" fmla="*/ 715032 h 884796"/>
                  <a:gd name="connsiteX6" fmla="*/ 831761 w 839920"/>
                  <a:gd name="connsiteY6" fmla="*/ 842032 h 884796"/>
                  <a:gd name="connsiteX7" fmla="*/ 700528 w 839920"/>
                  <a:gd name="connsiteY7" fmla="*/ 875898 h 884796"/>
                  <a:gd name="connsiteX8" fmla="*/ 708995 w 839920"/>
                  <a:gd name="connsiteY8" fmla="*/ 693865 h 884796"/>
                  <a:gd name="connsiteX9" fmla="*/ 645495 w 839920"/>
                  <a:gd name="connsiteY9" fmla="*/ 346732 h 884796"/>
                  <a:gd name="connsiteX10" fmla="*/ 31661 w 839920"/>
                  <a:gd name="connsiteY10" fmla="*/ 16532 h 88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9920" h="884796">
                    <a:moveTo>
                      <a:pt x="31661" y="16532"/>
                    </a:moveTo>
                    <a:cubicBezTo>
                      <a:pt x="-62178" y="-33563"/>
                      <a:pt x="82461" y="46165"/>
                      <a:pt x="82461" y="46165"/>
                    </a:cubicBezTo>
                    <a:cubicBezTo>
                      <a:pt x="172067" y="96259"/>
                      <a:pt x="460639" y="198565"/>
                      <a:pt x="569295" y="317098"/>
                    </a:cubicBezTo>
                    <a:cubicBezTo>
                      <a:pt x="677951" y="435631"/>
                      <a:pt x="734395" y="748898"/>
                      <a:pt x="734395" y="757365"/>
                    </a:cubicBezTo>
                    <a:cubicBezTo>
                      <a:pt x="734395" y="765832"/>
                      <a:pt x="558712" y="374953"/>
                      <a:pt x="569295" y="367898"/>
                    </a:cubicBezTo>
                    <a:cubicBezTo>
                      <a:pt x="579878" y="360843"/>
                      <a:pt x="754151" y="636010"/>
                      <a:pt x="797895" y="715032"/>
                    </a:cubicBezTo>
                    <a:cubicBezTo>
                      <a:pt x="841639" y="794054"/>
                      <a:pt x="847989" y="815221"/>
                      <a:pt x="831761" y="842032"/>
                    </a:cubicBezTo>
                    <a:cubicBezTo>
                      <a:pt x="815533" y="868843"/>
                      <a:pt x="720989" y="900593"/>
                      <a:pt x="700528" y="875898"/>
                    </a:cubicBezTo>
                    <a:cubicBezTo>
                      <a:pt x="680067" y="851204"/>
                      <a:pt x="718167" y="782059"/>
                      <a:pt x="708995" y="693865"/>
                    </a:cubicBezTo>
                    <a:cubicBezTo>
                      <a:pt x="699823" y="605671"/>
                      <a:pt x="754856" y="463854"/>
                      <a:pt x="645495" y="346732"/>
                    </a:cubicBezTo>
                    <a:cubicBezTo>
                      <a:pt x="536134" y="229610"/>
                      <a:pt x="125500" y="66627"/>
                      <a:pt x="31661" y="165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1B4C65D7-5DF6-4506-B76E-153B9D7059D1}"/>
                  </a:ext>
                </a:extLst>
              </p:cNvPr>
              <p:cNvSpPr/>
              <p:nvPr/>
            </p:nvSpPr>
            <p:spPr>
              <a:xfrm>
                <a:off x="8004995" y="5549468"/>
                <a:ext cx="267135" cy="717273"/>
              </a:xfrm>
              <a:custGeom>
                <a:avLst/>
                <a:gdLst>
                  <a:gd name="connsiteX0" fmla="*/ 266938 w 267135"/>
                  <a:gd name="connsiteY0" fmla="*/ 13132 h 717273"/>
                  <a:gd name="connsiteX1" fmla="*/ 55272 w 267135"/>
                  <a:gd name="connsiteY1" fmla="*/ 372965 h 717273"/>
                  <a:gd name="connsiteX2" fmla="*/ 12938 w 267135"/>
                  <a:gd name="connsiteY2" fmla="*/ 715865 h 717273"/>
                  <a:gd name="connsiteX3" fmla="*/ 238 w 267135"/>
                  <a:gd name="connsiteY3" fmla="*/ 474565 h 717273"/>
                  <a:gd name="connsiteX4" fmla="*/ 21405 w 267135"/>
                  <a:gd name="connsiteY4" fmla="*/ 432 h 717273"/>
                  <a:gd name="connsiteX5" fmla="*/ 76438 w 267135"/>
                  <a:gd name="connsiteY5" fmla="*/ 563465 h 717273"/>
                  <a:gd name="connsiteX6" fmla="*/ 93372 w 267135"/>
                  <a:gd name="connsiteY6" fmla="*/ 229032 h 717273"/>
                  <a:gd name="connsiteX7" fmla="*/ 266938 w 267135"/>
                  <a:gd name="connsiteY7" fmla="*/ 13132 h 71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135" h="717273">
                    <a:moveTo>
                      <a:pt x="266938" y="13132"/>
                    </a:moveTo>
                    <a:cubicBezTo>
                      <a:pt x="260588" y="37121"/>
                      <a:pt x="97605" y="255843"/>
                      <a:pt x="55272" y="372965"/>
                    </a:cubicBezTo>
                    <a:cubicBezTo>
                      <a:pt x="12939" y="490087"/>
                      <a:pt x="22110" y="698932"/>
                      <a:pt x="12938" y="715865"/>
                    </a:cubicBezTo>
                    <a:cubicBezTo>
                      <a:pt x="3766" y="732798"/>
                      <a:pt x="-1173" y="593804"/>
                      <a:pt x="238" y="474565"/>
                    </a:cubicBezTo>
                    <a:cubicBezTo>
                      <a:pt x="1649" y="355326"/>
                      <a:pt x="8705" y="-14385"/>
                      <a:pt x="21405" y="432"/>
                    </a:cubicBezTo>
                    <a:cubicBezTo>
                      <a:pt x="34105" y="15249"/>
                      <a:pt x="64444" y="525365"/>
                      <a:pt x="76438" y="563465"/>
                    </a:cubicBezTo>
                    <a:cubicBezTo>
                      <a:pt x="88432" y="601565"/>
                      <a:pt x="62327" y="320754"/>
                      <a:pt x="93372" y="229032"/>
                    </a:cubicBezTo>
                    <a:cubicBezTo>
                      <a:pt x="124416" y="137310"/>
                      <a:pt x="273288" y="-10857"/>
                      <a:pt x="266938" y="131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フリーフォーム: 図形 239">
                <a:extLst>
                  <a:ext uri="{FF2B5EF4-FFF2-40B4-BE49-F238E27FC236}">
                    <a16:creationId xmlns:a16="http://schemas.microsoft.com/office/drawing/2014/main" id="{FBC8F98A-E9D5-4123-9764-7840D2EC7375}"/>
                  </a:ext>
                </a:extLst>
              </p:cNvPr>
              <p:cNvSpPr/>
              <p:nvPr/>
            </p:nvSpPr>
            <p:spPr>
              <a:xfrm>
                <a:off x="6531966" y="4889446"/>
                <a:ext cx="1173262" cy="1450009"/>
              </a:xfrm>
              <a:custGeom>
                <a:avLst/>
                <a:gdLst>
                  <a:gd name="connsiteX0" fmla="*/ 67 w 1173262"/>
                  <a:gd name="connsiteY0" fmla="*/ 54 h 1450009"/>
                  <a:gd name="connsiteX1" fmla="*/ 660467 w 1173262"/>
                  <a:gd name="connsiteY1" fmla="*/ 296387 h 1450009"/>
                  <a:gd name="connsiteX2" fmla="*/ 584267 w 1173262"/>
                  <a:gd name="connsiteY2" fmla="*/ 338721 h 1450009"/>
                  <a:gd name="connsiteX3" fmla="*/ 520767 w 1173262"/>
                  <a:gd name="connsiteY3" fmla="*/ 393754 h 1450009"/>
                  <a:gd name="connsiteX4" fmla="*/ 499601 w 1173262"/>
                  <a:gd name="connsiteY4" fmla="*/ 524987 h 1450009"/>
                  <a:gd name="connsiteX5" fmla="*/ 592734 w 1173262"/>
                  <a:gd name="connsiteY5" fmla="*/ 681621 h 1450009"/>
                  <a:gd name="connsiteX6" fmla="*/ 872134 w 1173262"/>
                  <a:gd name="connsiteY6" fmla="*/ 834021 h 1450009"/>
                  <a:gd name="connsiteX7" fmla="*/ 1066867 w 1173262"/>
                  <a:gd name="connsiteY7" fmla="*/ 944087 h 1450009"/>
                  <a:gd name="connsiteX8" fmla="*/ 1037234 w 1173262"/>
                  <a:gd name="connsiteY8" fmla="*/ 1066854 h 1450009"/>
                  <a:gd name="connsiteX9" fmla="*/ 829801 w 1173262"/>
                  <a:gd name="connsiteY9" fmla="*/ 1126121 h 1450009"/>
                  <a:gd name="connsiteX10" fmla="*/ 681634 w 1173262"/>
                  <a:gd name="connsiteY10" fmla="*/ 1443621 h 1450009"/>
                  <a:gd name="connsiteX11" fmla="*/ 897534 w 1173262"/>
                  <a:gd name="connsiteY11" fmla="*/ 1325087 h 1450009"/>
                  <a:gd name="connsiteX12" fmla="*/ 1172701 w 1173262"/>
                  <a:gd name="connsiteY12" fmla="*/ 1159987 h 1450009"/>
                  <a:gd name="connsiteX13" fmla="*/ 821334 w 1173262"/>
                  <a:gd name="connsiteY13" fmla="*/ 812854 h 1450009"/>
                  <a:gd name="connsiteX14" fmla="*/ 486901 w 1173262"/>
                  <a:gd name="connsiteY14" fmla="*/ 605421 h 1450009"/>
                  <a:gd name="connsiteX15" fmla="*/ 618134 w 1173262"/>
                  <a:gd name="connsiteY15" fmla="*/ 321787 h 1450009"/>
                  <a:gd name="connsiteX16" fmla="*/ 67 w 1173262"/>
                  <a:gd name="connsiteY16" fmla="*/ 54 h 145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3262" h="1450009">
                    <a:moveTo>
                      <a:pt x="67" y="54"/>
                    </a:moveTo>
                    <a:cubicBezTo>
                      <a:pt x="7123" y="-4179"/>
                      <a:pt x="563100" y="239943"/>
                      <a:pt x="660467" y="296387"/>
                    </a:cubicBezTo>
                    <a:cubicBezTo>
                      <a:pt x="757834" y="352832"/>
                      <a:pt x="607550" y="322493"/>
                      <a:pt x="584267" y="338721"/>
                    </a:cubicBezTo>
                    <a:cubicBezTo>
                      <a:pt x="560984" y="354949"/>
                      <a:pt x="534878" y="362710"/>
                      <a:pt x="520767" y="393754"/>
                    </a:cubicBezTo>
                    <a:cubicBezTo>
                      <a:pt x="506656" y="424798"/>
                      <a:pt x="487607" y="477009"/>
                      <a:pt x="499601" y="524987"/>
                    </a:cubicBezTo>
                    <a:cubicBezTo>
                      <a:pt x="511596" y="572965"/>
                      <a:pt x="530645" y="630115"/>
                      <a:pt x="592734" y="681621"/>
                    </a:cubicBezTo>
                    <a:cubicBezTo>
                      <a:pt x="654823" y="733127"/>
                      <a:pt x="872134" y="834021"/>
                      <a:pt x="872134" y="834021"/>
                    </a:cubicBezTo>
                    <a:cubicBezTo>
                      <a:pt x="951156" y="877765"/>
                      <a:pt x="1039350" y="905282"/>
                      <a:pt x="1066867" y="944087"/>
                    </a:cubicBezTo>
                    <a:cubicBezTo>
                      <a:pt x="1094384" y="982893"/>
                      <a:pt x="1076745" y="1036515"/>
                      <a:pt x="1037234" y="1066854"/>
                    </a:cubicBezTo>
                    <a:cubicBezTo>
                      <a:pt x="997723" y="1097193"/>
                      <a:pt x="889068" y="1063327"/>
                      <a:pt x="829801" y="1126121"/>
                    </a:cubicBezTo>
                    <a:cubicBezTo>
                      <a:pt x="770534" y="1188915"/>
                      <a:pt x="670345" y="1410460"/>
                      <a:pt x="681634" y="1443621"/>
                    </a:cubicBezTo>
                    <a:cubicBezTo>
                      <a:pt x="692923" y="1476782"/>
                      <a:pt x="815690" y="1372359"/>
                      <a:pt x="897534" y="1325087"/>
                    </a:cubicBezTo>
                    <a:cubicBezTo>
                      <a:pt x="979379" y="1277815"/>
                      <a:pt x="1185401" y="1245359"/>
                      <a:pt x="1172701" y="1159987"/>
                    </a:cubicBezTo>
                    <a:cubicBezTo>
                      <a:pt x="1160001" y="1074615"/>
                      <a:pt x="935634" y="905282"/>
                      <a:pt x="821334" y="812854"/>
                    </a:cubicBezTo>
                    <a:cubicBezTo>
                      <a:pt x="707034" y="720426"/>
                      <a:pt x="520768" y="687265"/>
                      <a:pt x="486901" y="605421"/>
                    </a:cubicBezTo>
                    <a:cubicBezTo>
                      <a:pt x="453034" y="523577"/>
                      <a:pt x="693629" y="420565"/>
                      <a:pt x="618134" y="321787"/>
                    </a:cubicBezTo>
                    <a:cubicBezTo>
                      <a:pt x="542640" y="223009"/>
                      <a:pt x="-6989" y="4287"/>
                      <a:pt x="67" y="5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B5B97484-3840-42AB-A362-96E0B4CCC5A3}"/>
                  </a:ext>
                </a:extLst>
              </p:cNvPr>
              <p:cNvSpPr/>
              <p:nvPr/>
            </p:nvSpPr>
            <p:spPr>
              <a:xfrm>
                <a:off x="7342298" y="6299742"/>
                <a:ext cx="284071" cy="1473254"/>
              </a:xfrm>
              <a:custGeom>
                <a:avLst/>
                <a:gdLst>
                  <a:gd name="connsiteX0" fmla="*/ 55452 w 284071"/>
                  <a:gd name="connsiteY0" fmla="*/ 8983 h 1473254"/>
                  <a:gd name="connsiteX1" fmla="*/ 30052 w 284071"/>
                  <a:gd name="connsiteY1" fmla="*/ 583658 h 1473254"/>
                  <a:gd name="connsiteX2" fmla="*/ 68152 w 284071"/>
                  <a:gd name="connsiteY2" fmla="*/ 567783 h 1473254"/>
                  <a:gd name="connsiteX3" fmla="*/ 163402 w 284071"/>
                  <a:gd name="connsiteY3" fmla="*/ 345533 h 1473254"/>
                  <a:gd name="connsiteX4" fmla="*/ 284052 w 284071"/>
                  <a:gd name="connsiteY4" fmla="*/ 993233 h 1473254"/>
                  <a:gd name="connsiteX5" fmla="*/ 172927 w 284071"/>
                  <a:gd name="connsiteY5" fmla="*/ 1469483 h 1473254"/>
                  <a:gd name="connsiteX6" fmla="*/ 198327 w 284071"/>
                  <a:gd name="connsiteY6" fmla="*/ 1171033 h 1473254"/>
                  <a:gd name="connsiteX7" fmla="*/ 141177 w 284071"/>
                  <a:gd name="connsiteY7" fmla="*/ 396333 h 1473254"/>
                  <a:gd name="connsiteX8" fmla="*/ 1477 w 284071"/>
                  <a:gd name="connsiteY8" fmla="*/ 243933 h 1473254"/>
                  <a:gd name="connsiteX9" fmla="*/ 55452 w 284071"/>
                  <a:gd name="connsiteY9" fmla="*/ 8983 h 147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071" h="1473254">
                    <a:moveTo>
                      <a:pt x="55452" y="8983"/>
                    </a:moveTo>
                    <a:cubicBezTo>
                      <a:pt x="60215" y="65604"/>
                      <a:pt x="27935" y="490525"/>
                      <a:pt x="30052" y="583658"/>
                    </a:cubicBezTo>
                    <a:cubicBezTo>
                      <a:pt x="32169" y="676791"/>
                      <a:pt x="45927" y="607470"/>
                      <a:pt x="68152" y="567783"/>
                    </a:cubicBezTo>
                    <a:cubicBezTo>
                      <a:pt x="90377" y="528096"/>
                      <a:pt x="127419" y="274625"/>
                      <a:pt x="163402" y="345533"/>
                    </a:cubicBezTo>
                    <a:cubicBezTo>
                      <a:pt x="199385" y="416441"/>
                      <a:pt x="282465" y="805908"/>
                      <a:pt x="284052" y="993233"/>
                    </a:cubicBezTo>
                    <a:cubicBezTo>
                      <a:pt x="285640" y="1180558"/>
                      <a:pt x="187215" y="1439850"/>
                      <a:pt x="172927" y="1469483"/>
                    </a:cubicBezTo>
                    <a:cubicBezTo>
                      <a:pt x="158639" y="1499116"/>
                      <a:pt x="203619" y="1349891"/>
                      <a:pt x="198327" y="1171033"/>
                    </a:cubicBezTo>
                    <a:cubicBezTo>
                      <a:pt x="193035" y="992175"/>
                      <a:pt x="173985" y="550850"/>
                      <a:pt x="141177" y="396333"/>
                    </a:cubicBezTo>
                    <a:cubicBezTo>
                      <a:pt x="108369" y="241816"/>
                      <a:pt x="13119" y="308491"/>
                      <a:pt x="1477" y="243933"/>
                    </a:cubicBezTo>
                    <a:cubicBezTo>
                      <a:pt x="-10165" y="179375"/>
                      <a:pt x="50689" y="-47638"/>
                      <a:pt x="55452" y="898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C6ED179C-0252-4282-BCB4-2DC433256FF1}"/>
                  </a:ext>
                </a:extLst>
              </p:cNvPr>
              <p:cNvSpPr/>
              <p:nvPr/>
            </p:nvSpPr>
            <p:spPr>
              <a:xfrm>
                <a:off x="5850438" y="4337719"/>
                <a:ext cx="84704" cy="2022885"/>
              </a:xfrm>
              <a:custGeom>
                <a:avLst/>
                <a:gdLst>
                  <a:gd name="connsiteX0" fmla="*/ 38129 w 84704"/>
                  <a:gd name="connsiteY0" fmla="*/ 132681 h 2022885"/>
                  <a:gd name="connsiteX1" fmla="*/ 84695 w 84704"/>
                  <a:gd name="connsiteY1" fmla="*/ 1991114 h 2022885"/>
                  <a:gd name="connsiteX2" fmla="*/ 42362 w 84704"/>
                  <a:gd name="connsiteY2" fmla="*/ 1309548 h 2022885"/>
                  <a:gd name="connsiteX3" fmla="*/ 55062 w 84704"/>
                  <a:gd name="connsiteY3" fmla="*/ 1356114 h 2022885"/>
                  <a:gd name="connsiteX4" fmla="*/ 29 w 84704"/>
                  <a:gd name="connsiteY4" fmla="*/ 598348 h 2022885"/>
                  <a:gd name="connsiteX5" fmla="*/ 63529 w 84704"/>
                  <a:gd name="connsiteY5" fmla="*/ 196181 h 2022885"/>
                  <a:gd name="connsiteX6" fmla="*/ 38129 w 84704"/>
                  <a:gd name="connsiteY6" fmla="*/ 132681 h 20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04" h="2022885">
                    <a:moveTo>
                      <a:pt x="38129" y="132681"/>
                    </a:moveTo>
                    <a:cubicBezTo>
                      <a:pt x="41657" y="431837"/>
                      <a:pt x="83990" y="1794970"/>
                      <a:pt x="84695" y="1991114"/>
                    </a:cubicBezTo>
                    <a:cubicBezTo>
                      <a:pt x="85400" y="2187258"/>
                      <a:pt x="47301" y="1415381"/>
                      <a:pt x="42362" y="1309548"/>
                    </a:cubicBezTo>
                    <a:cubicBezTo>
                      <a:pt x="37423" y="1203715"/>
                      <a:pt x="62117" y="1474647"/>
                      <a:pt x="55062" y="1356114"/>
                    </a:cubicBezTo>
                    <a:cubicBezTo>
                      <a:pt x="48007" y="1237581"/>
                      <a:pt x="-1382" y="791670"/>
                      <a:pt x="29" y="598348"/>
                    </a:cubicBezTo>
                    <a:cubicBezTo>
                      <a:pt x="1440" y="405026"/>
                      <a:pt x="53651" y="268853"/>
                      <a:pt x="63529" y="196181"/>
                    </a:cubicBezTo>
                    <a:cubicBezTo>
                      <a:pt x="73407" y="123509"/>
                      <a:pt x="34601" y="-166475"/>
                      <a:pt x="38129" y="13268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D06C904B-0F7E-4A67-A8CF-26455675B3CE}"/>
                  </a:ext>
                </a:extLst>
              </p:cNvPr>
              <p:cNvSpPr/>
              <p:nvPr/>
            </p:nvSpPr>
            <p:spPr>
              <a:xfrm>
                <a:off x="5930698" y="4483273"/>
                <a:ext cx="68466" cy="2516884"/>
              </a:xfrm>
              <a:custGeom>
                <a:avLst/>
                <a:gdLst>
                  <a:gd name="connsiteX0" fmla="*/ 202 w 68466"/>
                  <a:gd name="connsiteY0" fmla="*/ 8294 h 2516884"/>
                  <a:gd name="connsiteX1" fmla="*/ 46769 w 68466"/>
                  <a:gd name="connsiteY1" fmla="*/ 2408594 h 2516884"/>
                  <a:gd name="connsiteX2" fmla="*/ 38302 w 68466"/>
                  <a:gd name="connsiteY2" fmla="*/ 2057227 h 2516884"/>
                  <a:gd name="connsiteX3" fmla="*/ 67935 w 68466"/>
                  <a:gd name="connsiteY3" fmla="*/ 1633894 h 2516884"/>
                  <a:gd name="connsiteX4" fmla="*/ 202 w 68466"/>
                  <a:gd name="connsiteY4" fmla="*/ 8294 h 251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66" h="2516884">
                    <a:moveTo>
                      <a:pt x="202" y="8294"/>
                    </a:moveTo>
                    <a:cubicBezTo>
                      <a:pt x="-3326" y="137411"/>
                      <a:pt x="40419" y="2067105"/>
                      <a:pt x="46769" y="2408594"/>
                    </a:cubicBezTo>
                    <a:cubicBezTo>
                      <a:pt x="53119" y="2750083"/>
                      <a:pt x="34774" y="2186344"/>
                      <a:pt x="38302" y="2057227"/>
                    </a:cubicBezTo>
                    <a:cubicBezTo>
                      <a:pt x="41830" y="1928110"/>
                      <a:pt x="72874" y="1972561"/>
                      <a:pt x="67935" y="1633894"/>
                    </a:cubicBezTo>
                    <a:cubicBezTo>
                      <a:pt x="62996" y="1295227"/>
                      <a:pt x="3730" y="-120823"/>
                      <a:pt x="202" y="829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8C84DC6B-61C8-4365-8AF0-DF77F0824FA7}"/>
                  </a:ext>
                </a:extLst>
              </p:cNvPr>
              <p:cNvSpPr/>
              <p:nvPr/>
            </p:nvSpPr>
            <p:spPr>
              <a:xfrm>
                <a:off x="4754075" y="4725783"/>
                <a:ext cx="939762" cy="685839"/>
              </a:xfrm>
              <a:custGeom>
                <a:avLst/>
                <a:gdLst>
                  <a:gd name="connsiteX0" fmla="*/ 939758 w 939762"/>
                  <a:gd name="connsiteY0" fmla="*/ 2850 h 685839"/>
                  <a:gd name="connsiteX1" fmla="*/ 507958 w 939762"/>
                  <a:gd name="connsiteY1" fmla="*/ 36717 h 685839"/>
                  <a:gd name="connsiteX2" fmla="*/ 173525 w 939762"/>
                  <a:gd name="connsiteY2" fmla="*/ 180650 h 685839"/>
                  <a:gd name="connsiteX3" fmla="*/ 114258 w 939762"/>
                  <a:gd name="connsiteY3" fmla="*/ 680184 h 685839"/>
                  <a:gd name="connsiteX4" fmla="*/ 126958 w 939762"/>
                  <a:gd name="connsiteY4" fmla="*/ 438884 h 685839"/>
                  <a:gd name="connsiteX5" fmla="*/ 42292 w 939762"/>
                  <a:gd name="connsiteY5" fmla="*/ 261084 h 685839"/>
                  <a:gd name="connsiteX6" fmla="*/ 12658 w 939762"/>
                  <a:gd name="connsiteY6" fmla="*/ 206050 h 685839"/>
                  <a:gd name="connsiteX7" fmla="*/ 249725 w 939762"/>
                  <a:gd name="connsiteY7" fmla="*/ 45184 h 685839"/>
                  <a:gd name="connsiteX8" fmla="*/ 364025 w 939762"/>
                  <a:gd name="connsiteY8" fmla="*/ 87517 h 685839"/>
                  <a:gd name="connsiteX9" fmla="*/ 647658 w 939762"/>
                  <a:gd name="connsiteY9" fmla="*/ 117150 h 685839"/>
                  <a:gd name="connsiteX10" fmla="*/ 503725 w 939762"/>
                  <a:gd name="connsiteY10" fmla="*/ 345750 h 685839"/>
                  <a:gd name="connsiteX11" fmla="*/ 524892 w 939762"/>
                  <a:gd name="connsiteY11" fmla="*/ 574350 h 685839"/>
                  <a:gd name="connsiteX12" fmla="*/ 321692 w 939762"/>
                  <a:gd name="connsiteY12" fmla="*/ 532017 h 685839"/>
                  <a:gd name="connsiteX13" fmla="*/ 452925 w 939762"/>
                  <a:gd name="connsiteY13" fmla="*/ 527784 h 685839"/>
                  <a:gd name="connsiteX14" fmla="*/ 457158 w 939762"/>
                  <a:gd name="connsiteY14" fmla="*/ 383850 h 685839"/>
                  <a:gd name="connsiteX15" fmla="*/ 524892 w 939762"/>
                  <a:gd name="connsiteY15" fmla="*/ 252617 h 685839"/>
                  <a:gd name="connsiteX16" fmla="*/ 478325 w 939762"/>
                  <a:gd name="connsiteY16" fmla="*/ 121384 h 685839"/>
                  <a:gd name="connsiteX17" fmla="*/ 321692 w 939762"/>
                  <a:gd name="connsiteY17" fmla="*/ 121384 h 685839"/>
                  <a:gd name="connsiteX18" fmla="*/ 499492 w 939762"/>
                  <a:gd name="connsiteY18" fmla="*/ 91750 h 685839"/>
                  <a:gd name="connsiteX19" fmla="*/ 939758 w 939762"/>
                  <a:gd name="connsiteY19" fmla="*/ 2850 h 68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39762" h="685839">
                    <a:moveTo>
                      <a:pt x="939758" y="2850"/>
                    </a:moveTo>
                    <a:cubicBezTo>
                      <a:pt x="941169" y="-6322"/>
                      <a:pt x="635663" y="7084"/>
                      <a:pt x="507958" y="36717"/>
                    </a:cubicBezTo>
                    <a:cubicBezTo>
                      <a:pt x="380252" y="66350"/>
                      <a:pt x="239142" y="73406"/>
                      <a:pt x="173525" y="180650"/>
                    </a:cubicBezTo>
                    <a:cubicBezTo>
                      <a:pt x="107908" y="287895"/>
                      <a:pt x="122019" y="637145"/>
                      <a:pt x="114258" y="680184"/>
                    </a:cubicBezTo>
                    <a:cubicBezTo>
                      <a:pt x="106497" y="723223"/>
                      <a:pt x="138952" y="508734"/>
                      <a:pt x="126958" y="438884"/>
                    </a:cubicBezTo>
                    <a:cubicBezTo>
                      <a:pt x="114964" y="369034"/>
                      <a:pt x="61342" y="299890"/>
                      <a:pt x="42292" y="261084"/>
                    </a:cubicBezTo>
                    <a:cubicBezTo>
                      <a:pt x="23242" y="222278"/>
                      <a:pt x="-21914" y="242033"/>
                      <a:pt x="12658" y="206050"/>
                    </a:cubicBezTo>
                    <a:cubicBezTo>
                      <a:pt x="47230" y="170067"/>
                      <a:pt x="191164" y="64939"/>
                      <a:pt x="249725" y="45184"/>
                    </a:cubicBezTo>
                    <a:cubicBezTo>
                      <a:pt x="308286" y="25429"/>
                      <a:pt x="297703" y="75523"/>
                      <a:pt x="364025" y="87517"/>
                    </a:cubicBezTo>
                    <a:cubicBezTo>
                      <a:pt x="430347" y="99511"/>
                      <a:pt x="624375" y="74111"/>
                      <a:pt x="647658" y="117150"/>
                    </a:cubicBezTo>
                    <a:cubicBezTo>
                      <a:pt x="670941" y="160189"/>
                      <a:pt x="524186" y="269550"/>
                      <a:pt x="503725" y="345750"/>
                    </a:cubicBezTo>
                    <a:cubicBezTo>
                      <a:pt x="483264" y="421950"/>
                      <a:pt x="555231" y="543306"/>
                      <a:pt x="524892" y="574350"/>
                    </a:cubicBezTo>
                    <a:cubicBezTo>
                      <a:pt x="494553" y="605394"/>
                      <a:pt x="333686" y="539778"/>
                      <a:pt x="321692" y="532017"/>
                    </a:cubicBezTo>
                    <a:cubicBezTo>
                      <a:pt x="309698" y="524256"/>
                      <a:pt x="430347" y="552478"/>
                      <a:pt x="452925" y="527784"/>
                    </a:cubicBezTo>
                    <a:cubicBezTo>
                      <a:pt x="475503" y="503090"/>
                      <a:pt x="445164" y="429711"/>
                      <a:pt x="457158" y="383850"/>
                    </a:cubicBezTo>
                    <a:cubicBezTo>
                      <a:pt x="469152" y="337989"/>
                      <a:pt x="521364" y="296361"/>
                      <a:pt x="524892" y="252617"/>
                    </a:cubicBezTo>
                    <a:cubicBezTo>
                      <a:pt x="528420" y="208873"/>
                      <a:pt x="512192" y="143256"/>
                      <a:pt x="478325" y="121384"/>
                    </a:cubicBezTo>
                    <a:cubicBezTo>
                      <a:pt x="444458" y="99512"/>
                      <a:pt x="318164" y="126323"/>
                      <a:pt x="321692" y="121384"/>
                    </a:cubicBezTo>
                    <a:cubicBezTo>
                      <a:pt x="325220" y="116445"/>
                      <a:pt x="397892" y="115033"/>
                      <a:pt x="499492" y="91750"/>
                    </a:cubicBezTo>
                    <a:cubicBezTo>
                      <a:pt x="601092" y="68467"/>
                      <a:pt x="938347" y="12022"/>
                      <a:pt x="939758" y="28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F13A3D8D-4516-46C5-B3AE-9B70493EDD7C}"/>
                  </a:ext>
                </a:extLst>
              </p:cNvPr>
              <p:cNvSpPr/>
              <p:nvPr/>
            </p:nvSpPr>
            <p:spPr>
              <a:xfrm>
                <a:off x="5810520" y="5723704"/>
                <a:ext cx="131382" cy="1857397"/>
              </a:xfrm>
              <a:custGeom>
                <a:avLst/>
                <a:gdLst>
                  <a:gd name="connsiteX0" fmla="*/ 31480 w 131382"/>
                  <a:gd name="connsiteY0" fmla="*/ 3996 h 1857397"/>
                  <a:gd name="connsiteX1" fmla="*/ 35713 w 131382"/>
                  <a:gd name="connsiteY1" fmla="*/ 605129 h 1857397"/>
                  <a:gd name="connsiteX2" fmla="*/ 61113 w 131382"/>
                  <a:gd name="connsiteY2" fmla="*/ 888763 h 1857397"/>
                  <a:gd name="connsiteX3" fmla="*/ 44180 w 131382"/>
                  <a:gd name="connsiteY3" fmla="*/ 401929 h 1857397"/>
                  <a:gd name="connsiteX4" fmla="*/ 1847 w 131382"/>
                  <a:gd name="connsiteY4" fmla="*/ 736363 h 1857397"/>
                  <a:gd name="connsiteX5" fmla="*/ 111913 w 131382"/>
                  <a:gd name="connsiteY5" fmla="*/ 1820096 h 1857397"/>
                  <a:gd name="connsiteX6" fmla="*/ 124613 w 131382"/>
                  <a:gd name="connsiteY6" fmla="*/ 1494129 h 1857397"/>
                  <a:gd name="connsiteX7" fmla="*/ 124613 w 131382"/>
                  <a:gd name="connsiteY7" fmla="*/ 401929 h 1857397"/>
                  <a:gd name="connsiteX8" fmla="*/ 31480 w 131382"/>
                  <a:gd name="connsiteY8" fmla="*/ 3996 h 185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82" h="1857397">
                    <a:moveTo>
                      <a:pt x="31480" y="3996"/>
                    </a:moveTo>
                    <a:cubicBezTo>
                      <a:pt x="16663" y="37863"/>
                      <a:pt x="30774" y="457668"/>
                      <a:pt x="35713" y="605129"/>
                    </a:cubicBezTo>
                    <a:cubicBezTo>
                      <a:pt x="40652" y="752590"/>
                      <a:pt x="59702" y="922630"/>
                      <a:pt x="61113" y="888763"/>
                    </a:cubicBezTo>
                    <a:cubicBezTo>
                      <a:pt x="62524" y="854896"/>
                      <a:pt x="54058" y="427329"/>
                      <a:pt x="44180" y="401929"/>
                    </a:cubicBezTo>
                    <a:cubicBezTo>
                      <a:pt x="34302" y="376529"/>
                      <a:pt x="-9442" y="500002"/>
                      <a:pt x="1847" y="736363"/>
                    </a:cubicBezTo>
                    <a:cubicBezTo>
                      <a:pt x="13136" y="972724"/>
                      <a:pt x="91452" y="1693802"/>
                      <a:pt x="111913" y="1820096"/>
                    </a:cubicBezTo>
                    <a:cubicBezTo>
                      <a:pt x="132374" y="1946390"/>
                      <a:pt x="122496" y="1730490"/>
                      <a:pt x="124613" y="1494129"/>
                    </a:cubicBezTo>
                    <a:cubicBezTo>
                      <a:pt x="126730" y="1257768"/>
                      <a:pt x="138724" y="648168"/>
                      <a:pt x="124613" y="401929"/>
                    </a:cubicBezTo>
                    <a:cubicBezTo>
                      <a:pt x="110502" y="155690"/>
                      <a:pt x="46297" y="-29871"/>
                      <a:pt x="31480" y="39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0E93B267-9574-4943-9BAE-B50A774B6A3A}"/>
                  </a:ext>
                </a:extLst>
              </p:cNvPr>
              <p:cNvSpPr/>
              <p:nvPr/>
            </p:nvSpPr>
            <p:spPr>
              <a:xfrm>
                <a:off x="3623659" y="5840656"/>
                <a:ext cx="911647" cy="2131687"/>
              </a:xfrm>
              <a:custGeom>
                <a:avLst/>
                <a:gdLst>
                  <a:gd name="connsiteX0" fmla="*/ 74 w 911647"/>
                  <a:gd name="connsiteY0" fmla="*/ 1344 h 2131687"/>
                  <a:gd name="connsiteX1" fmla="*/ 342974 w 911647"/>
                  <a:gd name="connsiteY1" fmla="*/ 259577 h 2131687"/>
                  <a:gd name="connsiteX2" fmla="*/ 639308 w 911647"/>
                  <a:gd name="connsiteY2" fmla="*/ 848011 h 2131687"/>
                  <a:gd name="connsiteX3" fmla="*/ 402241 w 911647"/>
                  <a:gd name="connsiteY3" fmla="*/ 428911 h 2131687"/>
                  <a:gd name="connsiteX4" fmla="*/ 850974 w 911647"/>
                  <a:gd name="connsiteY4" fmla="*/ 1406811 h 2131687"/>
                  <a:gd name="connsiteX5" fmla="*/ 910241 w 911647"/>
                  <a:gd name="connsiteY5" fmla="*/ 1648111 h 2131687"/>
                  <a:gd name="connsiteX6" fmla="*/ 880608 w 911647"/>
                  <a:gd name="connsiteY6" fmla="*/ 1935977 h 2131687"/>
                  <a:gd name="connsiteX7" fmla="*/ 804408 w 911647"/>
                  <a:gd name="connsiteY7" fmla="*/ 2130711 h 2131687"/>
                  <a:gd name="connsiteX8" fmla="*/ 825574 w 911647"/>
                  <a:gd name="connsiteY8" fmla="*/ 1855544 h 2131687"/>
                  <a:gd name="connsiteX9" fmla="*/ 808641 w 911647"/>
                  <a:gd name="connsiteY9" fmla="*/ 1554977 h 2131687"/>
                  <a:gd name="connsiteX10" fmla="*/ 567341 w 911647"/>
                  <a:gd name="connsiteY10" fmla="*/ 958077 h 2131687"/>
                  <a:gd name="connsiteX11" fmla="*/ 732441 w 911647"/>
                  <a:gd name="connsiteY11" fmla="*/ 1173977 h 2131687"/>
                  <a:gd name="connsiteX12" fmla="*/ 372608 w 911647"/>
                  <a:gd name="connsiteY12" fmla="*/ 356944 h 2131687"/>
                  <a:gd name="connsiteX13" fmla="*/ 74 w 911647"/>
                  <a:gd name="connsiteY13" fmla="*/ 1344 h 213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1647" h="2131687">
                    <a:moveTo>
                      <a:pt x="74" y="1344"/>
                    </a:moveTo>
                    <a:cubicBezTo>
                      <a:pt x="-4865" y="-14884"/>
                      <a:pt x="236435" y="118466"/>
                      <a:pt x="342974" y="259577"/>
                    </a:cubicBezTo>
                    <a:cubicBezTo>
                      <a:pt x="449513" y="400688"/>
                      <a:pt x="629430" y="819789"/>
                      <a:pt x="639308" y="848011"/>
                    </a:cubicBezTo>
                    <a:cubicBezTo>
                      <a:pt x="649186" y="876233"/>
                      <a:pt x="366963" y="335778"/>
                      <a:pt x="402241" y="428911"/>
                    </a:cubicBezTo>
                    <a:cubicBezTo>
                      <a:pt x="437519" y="522044"/>
                      <a:pt x="766307" y="1203611"/>
                      <a:pt x="850974" y="1406811"/>
                    </a:cubicBezTo>
                    <a:cubicBezTo>
                      <a:pt x="935641" y="1610011"/>
                      <a:pt x="905302" y="1559917"/>
                      <a:pt x="910241" y="1648111"/>
                    </a:cubicBezTo>
                    <a:cubicBezTo>
                      <a:pt x="915180" y="1736305"/>
                      <a:pt x="898247" y="1855544"/>
                      <a:pt x="880608" y="1935977"/>
                    </a:cubicBezTo>
                    <a:cubicBezTo>
                      <a:pt x="862969" y="2016410"/>
                      <a:pt x="813580" y="2144117"/>
                      <a:pt x="804408" y="2130711"/>
                    </a:cubicBezTo>
                    <a:cubicBezTo>
                      <a:pt x="795236" y="2117305"/>
                      <a:pt x="824869" y="1951500"/>
                      <a:pt x="825574" y="1855544"/>
                    </a:cubicBezTo>
                    <a:cubicBezTo>
                      <a:pt x="826279" y="1759588"/>
                      <a:pt x="851680" y="1704555"/>
                      <a:pt x="808641" y="1554977"/>
                    </a:cubicBezTo>
                    <a:cubicBezTo>
                      <a:pt x="765602" y="1405399"/>
                      <a:pt x="580041" y="1021577"/>
                      <a:pt x="567341" y="958077"/>
                    </a:cubicBezTo>
                    <a:cubicBezTo>
                      <a:pt x="554641" y="894577"/>
                      <a:pt x="764896" y="1274166"/>
                      <a:pt x="732441" y="1173977"/>
                    </a:cubicBezTo>
                    <a:cubicBezTo>
                      <a:pt x="699986" y="1073788"/>
                      <a:pt x="493963" y="550972"/>
                      <a:pt x="372608" y="356944"/>
                    </a:cubicBezTo>
                    <a:cubicBezTo>
                      <a:pt x="251253" y="162916"/>
                      <a:pt x="5013" y="17572"/>
                      <a:pt x="74" y="134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979901AC-7A9F-4A5A-B7B3-B6B9EC987B3B}"/>
                  </a:ext>
                </a:extLst>
              </p:cNvPr>
              <p:cNvSpPr/>
              <p:nvPr/>
            </p:nvSpPr>
            <p:spPr>
              <a:xfrm>
                <a:off x="4519605" y="7646135"/>
                <a:ext cx="394751" cy="620638"/>
              </a:xfrm>
              <a:custGeom>
                <a:avLst/>
                <a:gdLst>
                  <a:gd name="connsiteX0" fmla="*/ 8 w 394751"/>
                  <a:gd name="connsiteY0" fmla="*/ 31015 h 620638"/>
                  <a:gd name="connsiteX1" fmla="*/ 77795 w 394751"/>
                  <a:gd name="connsiteY1" fmla="*/ 38953 h 620638"/>
                  <a:gd name="connsiteX2" fmla="*/ 109545 w 394751"/>
                  <a:gd name="connsiteY2" fmla="*/ 59590 h 620638"/>
                  <a:gd name="connsiteX3" fmla="*/ 168283 w 394751"/>
                  <a:gd name="connsiteY3" fmla="*/ 7203 h 620638"/>
                  <a:gd name="connsiteX4" fmla="*/ 261945 w 394751"/>
                  <a:gd name="connsiteY4" fmla="*/ 88165 h 620638"/>
                  <a:gd name="connsiteX5" fmla="*/ 368308 w 394751"/>
                  <a:gd name="connsiteY5" fmla="*/ 134203 h 620638"/>
                  <a:gd name="connsiteX6" fmla="*/ 344495 w 394751"/>
                  <a:gd name="connsiteY6" fmla="*/ 175478 h 620638"/>
                  <a:gd name="connsiteX7" fmla="*/ 339733 w 394751"/>
                  <a:gd name="connsiteY7" fmla="*/ 297715 h 620638"/>
                  <a:gd name="connsiteX8" fmla="*/ 274645 w 394751"/>
                  <a:gd name="connsiteY8" fmla="*/ 359628 h 620638"/>
                  <a:gd name="connsiteX9" fmla="*/ 265120 w 394751"/>
                  <a:gd name="connsiteY9" fmla="*/ 426303 h 620638"/>
                  <a:gd name="connsiteX10" fmla="*/ 268295 w 394751"/>
                  <a:gd name="connsiteY10" fmla="*/ 618390 h 620638"/>
                  <a:gd name="connsiteX11" fmla="*/ 282583 w 394751"/>
                  <a:gd name="connsiteY11" fmla="*/ 515203 h 620638"/>
                  <a:gd name="connsiteX12" fmla="*/ 365133 w 394751"/>
                  <a:gd name="connsiteY12" fmla="*/ 277078 h 620638"/>
                  <a:gd name="connsiteX13" fmla="*/ 388945 w 394751"/>
                  <a:gd name="connsiteY13" fmla="*/ 134203 h 620638"/>
                  <a:gd name="connsiteX14" fmla="*/ 265120 w 394751"/>
                  <a:gd name="connsiteY14" fmla="*/ 64353 h 620638"/>
                  <a:gd name="connsiteX15" fmla="*/ 136533 w 394751"/>
                  <a:gd name="connsiteY15" fmla="*/ 853 h 620638"/>
                  <a:gd name="connsiteX16" fmla="*/ 73033 w 394751"/>
                  <a:gd name="connsiteY16" fmla="*/ 27840 h 620638"/>
                  <a:gd name="connsiteX17" fmla="*/ 8 w 394751"/>
                  <a:gd name="connsiteY17" fmla="*/ 31015 h 62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751" h="620638">
                    <a:moveTo>
                      <a:pt x="8" y="31015"/>
                    </a:moveTo>
                    <a:cubicBezTo>
                      <a:pt x="802" y="32867"/>
                      <a:pt x="59539" y="34191"/>
                      <a:pt x="77795" y="38953"/>
                    </a:cubicBezTo>
                    <a:cubicBezTo>
                      <a:pt x="96051" y="43715"/>
                      <a:pt x="94464" y="64882"/>
                      <a:pt x="109545" y="59590"/>
                    </a:cubicBezTo>
                    <a:cubicBezTo>
                      <a:pt x="124626" y="54298"/>
                      <a:pt x="142883" y="2441"/>
                      <a:pt x="168283" y="7203"/>
                    </a:cubicBezTo>
                    <a:cubicBezTo>
                      <a:pt x="193683" y="11965"/>
                      <a:pt x="228608" y="66998"/>
                      <a:pt x="261945" y="88165"/>
                    </a:cubicBezTo>
                    <a:cubicBezTo>
                      <a:pt x="295282" y="109332"/>
                      <a:pt x="354550" y="119651"/>
                      <a:pt x="368308" y="134203"/>
                    </a:cubicBezTo>
                    <a:cubicBezTo>
                      <a:pt x="382066" y="148755"/>
                      <a:pt x="349257" y="148226"/>
                      <a:pt x="344495" y="175478"/>
                    </a:cubicBezTo>
                    <a:cubicBezTo>
                      <a:pt x="339733" y="202730"/>
                      <a:pt x="351375" y="267023"/>
                      <a:pt x="339733" y="297715"/>
                    </a:cubicBezTo>
                    <a:cubicBezTo>
                      <a:pt x="328091" y="328407"/>
                      <a:pt x="287080" y="338197"/>
                      <a:pt x="274645" y="359628"/>
                    </a:cubicBezTo>
                    <a:cubicBezTo>
                      <a:pt x="262210" y="381059"/>
                      <a:pt x="266178" y="383176"/>
                      <a:pt x="265120" y="426303"/>
                    </a:cubicBezTo>
                    <a:cubicBezTo>
                      <a:pt x="264062" y="469430"/>
                      <a:pt x="265385" y="603574"/>
                      <a:pt x="268295" y="618390"/>
                    </a:cubicBezTo>
                    <a:cubicBezTo>
                      <a:pt x="271205" y="633206"/>
                      <a:pt x="266443" y="572088"/>
                      <a:pt x="282583" y="515203"/>
                    </a:cubicBezTo>
                    <a:cubicBezTo>
                      <a:pt x="298723" y="458318"/>
                      <a:pt x="347406" y="340578"/>
                      <a:pt x="365133" y="277078"/>
                    </a:cubicBezTo>
                    <a:cubicBezTo>
                      <a:pt x="382860" y="213578"/>
                      <a:pt x="405614" y="169657"/>
                      <a:pt x="388945" y="134203"/>
                    </a:cubicBezTo>
                    <a:cubicBezTo>
                      <a:pt x="372276" y="98749"/>
                      <a:pt x="307189" y="86578"/>
                      <a:pt x="265120" y="64353"/>
                    </a:cubicBezTo>
                    <a:cubicBezTo>
                      <a:pt x="223051" y="42128"/>
                      <a:pt x="168548" y="6938"/>
                      <a:pt x="136533" y="853"/>
                    </a:cubicBezTo>
                    <a:cubicBezTo>
                      <a:pt x="104519" y="-5233"/>
                      <a:pt x="92348" y="23078"/>
                      <a:pt x="73033" y="27840"/>
                    </a:cubicBezTo>
                    <a:cubicBezTo>
                      <a:pt x="53718" y="32602"/>
                      <a:pt x="-786" y="29163"/>
                      <a:pt x="8" y="3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793D1DE7-22AE-43D1-8E10-7481E4474DF0}"/>
                  </a:ext>
                </a:extLst>
              </p:cNvPr>
              <p:cNvSpPr/>
              <p:nvPr/>
            </p:nvSpPr>
            <p:spPr>
              <a:xfrm>
                <a:off x="4502397" y="7686117"/>
                <a:ext cx="197774" cy="308960"/>
              </a:xfrm>
              <a:custGeom>
                <a:avLst/>
                <a:gdLst>
                  <a:gd name="connsiteX0" fmla="*/ 171203 w 197774"/>
                  <a:gd name="connsiteY0" fmla="*/ 3733 h 308960"/>
                  <a:gd name="connsiteX1" fmla="*/ 9278 w 197774"/>
                  <a:gd name="connsiteY1" fmla="*/ 194233 h 308960"/>
                  <a:gd name="connsiteX2" fmla="*/ 28328 w 197774"/>
                  <a:gd name="connsiteY2" fmla="*/ 194233 h 308960"/>
                  <a:gd name="connsiteX3" fmla="*/ 99766 w 197774"/>
                  <a:gd name="connsiteY3" fmla="*/ 308533 h 308960"/>
                  <a:gd name="connsiteX4" fmla="*/ 95003 w 197774"/>
                  <a:gd name="connsiteY4" fmla="*/ 227571 h 308960"/>
                  <a:gd name="connsiteX5" fmla="*/ 169616 w 197774"/>
                  <a:gd name="connsiteY5" fmla="*/ 87871 h 308960"/>
                  <a:gd name="connsiteX6" fmla="*/ 96591 w 197774"/>
                  <a:gd name="connsiteY6" fmla="*/ 268846 h 308960"/>
                  <a:gd name="connsiteX7" fmla="*/ 188666 w 197774"/>
                  <a:gd name="connsiteY7" fmla="*/ 79933 h 308960"/>
                  <a:gd name="connsiteX8" fmla="*/ 171203 w 197774"/>
                  <a:gd name="connsiteY8" fmla="*/ 3733 h 3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774" h="308960">
                    <a:moveTo>
                      <a:pt x="171203" y="3733"/>
                    </a:moveTo>
                    <a:cubicBezTo>
                      <a:pt x="141305" y="22783"/>
                      <a:pt x="33090" y="162483"/>
                      <a:pt x="9278" y="194233"/>
                    </a:cubicBezTo>
                    <a:cubicBezTo>
                      <a:pt x="-14534" y="225983"/>
                      <a:pt x="13247" y="175183"/>
                      <a:pt x="28328" y="194233"/>
                    </a:cubicBezTo>
                    <a:cubicBezTo>
                      <a:pt x="43409" y="213283"/>
                      <a:pt x="88653" y="302977"/>
                      <a:pt x="99766" y="308533"/>
                    </a:cubicBezTo>
                    <a:cubicBezTo>
                      <a:pt x="110878" y="314089"/>
                      <a:pt x="83361" y="264348"/>
                      <a:pt x="95003" y="227571"/>
                    </a:cubicBezTo>
                    <a:cubicBezTo>
                      <a:pt x="106645" y="190794"/>
                      <a:pt x="169351" y="80992"/>
                      <a:pt x="169616" y="87871"/>
                    </a:cubicBezTo>
                    <a:cubicBezTo>
                      <a:pt x="169881" y="94750"/>
                      <a:pt x="93416" y="270169"/>
                      <a:pt x="96591" y="268846"/>
                    </a:cubicBezTo>
                    <a:cubicBezTo>
                      <a:pt x="99766" y="267523"/>
                      <a:pt x="173320" y="116975"/>
                      <a:pt x="188666" y="79933"/>
                    </a:cubicBezTo>
                    <a:cubicBezTo>
                      <a:pt x="204012" y="42891"/>
                      <a:pt x="201101" y="-15317"/>
                      <a:pt x="171203" y="37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3821D107-3662-40F7-8E38-2B05610224AE}"/>
                  </a:ext>
                </a:extLst>
              </p:cNvPr>
              <p:cNvSpPr/>
              <p:nvPr/>
            </p:nvSpPr>
            <p:spPr>
              <a:xfrm>
                <a:off x="4744707" y="7722929"/>
                <a:ext cx="140094" cy="571873"/>
              </a:xfrm>
              <a:custGeom>
                <a:avLst/>
                <a:gdLst>
                  <a:gd name="connsiteX0" fmla="*/ 331 w 140094"/>
                  <a:gd name="connsiteY0" fmla="*/ 259 h 571873"/>
                  <a:gd name="connsiteX1" fmla="*/ 100343 w 140094"/>
                  <a:gd name="connsiteY1" fmla="*/ 103446 h 571873"/>
                  <a:gd name="connsiteX2" fmla="*/ 73356 w 140094"/>
                  <a:gd name="connsiteY2" fmla="*/ 233621 h 571873"/>
                  <a:gd name="connsiteX3" fmla="*/ 22556 w 140094"/>
                  <a:gd name="connsiteY3" fmla="*/ 305059 h 571873"/>
                  <a:gd name="connsiteX4" fmla="*/ 14618 w 140094"/>
                  <a:gd name="connsiteY4" fmla="*/ 455871 h 571873"/>
                  <a:gd name="connsiteX5" fmla="*/ 24143 w 140094"/>
                  <a:gd name="connsiteY5" fmla="*/ 571759 h 571873"/>
                  <a:gd name="connsiteX6" fmla="*/ 25731 w 140094"/>
                  <a:gd name="connsiteY6" fmla="*/ 435234 h 571873"/>
                  <a:gd name="connsiteX7" fmla="*/ 140031 w 140094"/>
                  <a:gd name="connsiteY7" fmla="*/ 133609 h 571873"/>
                  <a:gd name="connsiteX8" fmla="*/ 331 w 140094"/>
                  <a:gd name="connsiteY8" fmla="*/ 259 h 57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094" h="571873">
                    <a:moveTo>
                      <a:pt x="331" y="259"/>
                    </a:moveTo>
                    <a:cubicBezTo>
                      <a:pt x="-6284" y="-4768"/>
                      <a:pt x="88172" y="64552"/>
                      <a:pt x="100343" y="103446"/>
                    </a:cubicBezTo>
                    <a:cubicBezTo>
                      <a:pt x="112514" y="142340"/>
                      <a:pt x="86320" y="200019"/>
                      <a:pt x="73356" y="233621"/>
                    </a:cubicBezTo>
                    <a:cubicBezTo>
                      <a:pt x="60392" y="267223"/>
                      <a:pt x="32346" y="268017"/>
                      <a:pt x="22556" y="305059"/>
                    </a:cubicBezTo>
                    <a:cubicBezTo>
                      <a:pt x="12766" y="342101"/>
                      <a:pt x="14354" y="411421"/>
                      <a:pt x="14618" y="455871"/>
                    </a:cubicBezTo>
                    <a:cubicBezTo>
                      <a:pt x="14883" y="500321"/>
                      <a:pt x="22291" y="575198"/>
                      <a:pt x="24143" y="571759"/>
                    </a:cubicBezTo>
                    <a:cubicBezTo>
                      <a:pt x="25995" y="568320"/>
                      <a:pt x="6416" y="508259"/>
                      <a:pt x="25731" y="435234"/>
                    </a:cubicBezTo>
                    <a:cubicBezTo>
                      <a:pt x="45046" y="362209"/>
                      <a:pt x="142941" y="205576"/>
                      <a:pt x="140031" y="133609"/>
                    </a:cubicBezTo>
                    <a:cubicBezTo>
                      <a:pt x="137121" y="61642"/>
                      <a:pt x="6946" y="5286"/>
                      <a:pt x="331" y="25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B2D110C6-07F3-4ACB-AA07-1560A5B18ADF}"/>
                  </a:ext>
                </a:extLst>
              </p:cNvPr>
              <p:cNvSpPr/>
              <p:nvPr/>
            </p:nvSpPr>
            <p:spPr>
              <a:xfrm>
                <a:off x="4434283" y="7896102"/>
                <a:ext cx="236395" cy="161882"/>
              </a:xfrm>
              <a:custGeom>
                <a:avLst/>
                <a:gdLst>
                  <a:gd name="connsiteX0" fmla="*/ 82155 w 236395"/>
                  <a:gd name="connsiteY0" fmla="*/ 123 h 161882"/>
                  <a:gd name="connsiteX1" fmla="*/ 2780 w 236395"/>
                  <a:gd name="connsiteY1" fmla="*/ 117598 h 161882"/>
                  <a:gd name="connsiteX2" fmla="*/ 39292 w 236395"/>
                  <a:gd name="connsiteY2" fmla="*/ 147761 h 161882"/>
                  <a:gd name="connsiteX3" fmla="*/ 236142 w 236395"/>
                  <a:gd name="connsiteY3" fmla="*/ 155698 h 161882"/>
                  <a:gd name="connsiteX4" fmla="*/ 80567 w 236395"/>
                  <a:gd name="connsiteY4" fmla="*/ 155698 h 161882"/>
                  <a:gd name="connsiteX5" fmla="*/ 72630 w 236395"/>
                  <a:gd name="connsiteY5" fmla="*/ 76323 h 161882"/>
                  <a:gd name="connsiteX6" fmla="*/ 48817 w 236395"/>
                  <a:gd name="connsiteY6" fmla="*/ 125536 h 161882"/>
                  <a:gd name="connsiteX7" fmla="*/ 39292 w 236395"/>
                  <a:gd name="connsiteY7" fmla="*/ 95373 h 161882"/>
                  <a:gd name="connsiteX8" fmla="*/ 82155 w 236395"/>
                  <a:gd name="connsiteY8" fmla="*/ 123 h 16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395" h="161882">
                    <a:moveTo>
                      <a:pt x="82155" y="123"/>
                    </a:moveTo>
                    <a:cubicBezTo>
                      <a:pt x="76070" y="3827"/>
                      <a:pt x="9924" y="92992"/>
                      <a:pt x="2780" y="117598"/>
                    </a:cubicBezTo>
                    <a:cubicBezTo>
                      <a:pt x="-4364" y="142204"/>
                      <a:pt x="398" y="141411"/>
                      <a:pt x="39292" y="147761"/>
                    </a:cubicBezTo>
                    <a:cubicBezTo>
                      <a:pt x="78186" y="154111"/>
                      <a:pt x="229263" y="154375"/>
                      <a:pt x="236142" y="155698"/>
                    </a:cubicBezTo>
                    <a:cubicBezTo>
                      <a:pt x="243021" y="157021"/>
                      <a:pt x="107819" y="168927"/>
                      <a:pt x="80567" y="155698"/>
                    </a:cubicBezTo>
                    <a:cubicBezTo>
                      <a:pt x="53315" y="142469"/>
                      <a:pt x="77922" y="81350"/>
                      <a:pt x="72630" y="76323"/>
                    </a:cubicBezTo>
                    <a:cubicBezTo>
                      <a:pt x="67338" y="71296"/>
                      <a:pt x="54373" y="122361"/>
                      <a:pt x="48817" y="125536"/>
                    </a:cubicBezTo>
                    <a:cubicBezTo>
                      <a:pt x="43261" y="128711"/>
                      <a:pt x="32148" y="113894"/>
                      <a:pt x="39292" y="95373"/>
                    </a:cubicBezTo>
                    <a:cubicBezTo>
                      <a:pt x="46436" y="76852"/>
                      <a:pt x="88240" y="-3581"/>
                      <a:pt x="82155" y="1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D22C40FD-FBCF-4976-A29C-C1D07783C0D2}"/>
                  </a:ext>
                </a:extLst>
              </p:cNvPr>
              <p:cNvSpPr/>
              <p:nvPr/>
            </p:nvSpPr>
            <p:spPr>
              <a:xfrm>
                <a:off x="4910138" y="7861300"/>
                <a:ext cx="544164" cy="425450"/>
              </a:xfrm>
              <a:custGeom>
                <a:avLst/>
                <a:gdLst>
                  <a:gd name="connsiteX0" fmla="*/ 0 w 544164"/>
                  <a:gd name="connsiteY0" fmla="*/ 0 h 425450"/>
                  <a:gd name="connsiteX1" fmla="*/ 317500 w 544164"/>
                  <a:gd name="connsiteY1" fmla="*/ 176213 h 425450"/>
                  <a:gd name="connsiteX2" fmla="*/ 273050 w 544164"/>
                  <a:gd name="connsiteY2" fmla="*/ 161925 h 425450"/>
                  <a:gd name="connsiteX3" fmla="*/ 485775 w 544164"/>
                  <a:gd name="connsiteY3" fmla="*/ 247650 h 425450"/>
                  <a:gd name="connsiteX4" fmla="*/ 523875 w 544164"/>
                  <a:gd name="connsiteY4" fmla="*/ 320675 h 425450"/>
                  <a:gd name="connsiteX5" fmla="*/ 542925 w 544164"/>
                  <a:gd name="connsiteY5" fmla="*/ 425450 h 425450"/>
                  <a:gd name="connsiteX6" fmla="*/ 534987 w 544164"/>
                  <a:gd name="connsiteY6" fmla="*/ 322263 h 425450"/>
                  <a:gd name="connsiteX7" fmla="*/ 476250 w 544164"/>
                  <a:gd name="connsiteY7" fmla="*/ 249238 h 425450"/>
                  <a:gd name="connsiteX8" fmla="*/ 288925 w 544164"/>
                  <a:gd name="connsiteY8" fmla="*/ 153988 h 425450"/>
                  <a:gd name="connsiteX9" fmla="*/ 0 w 544164"/>
                  <a:gd name="connsiteY9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4164" h="425450">
                    <a:moveTo>
                      <a:pt x="0" y="0"/>
                    </a:moveTo>
                    <a:cubicBezTo>
                      <a:pt x="4762" y="3704"/>
                      <a:pt x="271992" y="149225"/>
                      <a:pt x="317500" y="176213"/>
                    </a:cubicBezTo>
                    <a:cubicBezTo>
                      <a:pt x="363008" y="203201"/>
                      <a:pt x="245004" y="150019"/>
                      <a:pt x="273050" y="161925"/>
                    </a:cubicBezTo>
                    <a:cubicBezTo>
                      <a:pt x="301096" y="173831"/>
                      <a:pt x="443971" y="221192"/>
                      <a:pt x="485775" y="247650"/>
                    </a:cubicBezTo>
                    <a:cubicBezTo>
                      <a:pt x="527579" y="274108"/>
                      <a:pt x="514350" y="291042"/>
                      <a:pt x="523875" y="320675"/>
                    </a:cubicBezTo>
                    <a:cubicBezTo>
                      <a:pt x="533400" y="350308"/>
                      <a:pt x="541073" y="425185"/>
                      <a:pt x="542925" y="425450"/>
                    </a:cubicBezTo>
                    <a:cubicBezTo>
                      <a:pt x="544777" y="425715"/>
                      <a:pt x="546099" y="351632"/>
                      <a:pt x="534987" y="322263"/>
                    </a:cubicBezTo>
                    <a:cubicBezTo>
                      <a:pt x="523875" y="292894"/>
                      <a:pt x="517260" y="277284"/>
                      <a:pt x="476250" y="249238"/>
                    </a:cubicBezTo>
                    <a:cubicBezTo>
                      <a:pt x="435240" y="221192"/>
                      <a:pt x="365390" y="194734"/>
                      <a:pt x="288925" y="1539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2211E2B0-EF75-4633-B870-1D9D31F66A40}"/>
                  </a:ext>
                </a:extLst>
              </p:cNvPr>
              <p:cNvSpPr/>
              <p:nvPr/>
            </p:nvSpPr>
            <p:spPr>
              <a:xfrm>
                <a:off x="4927600" y="7835900"/>
                <a:ext cx="575352" cy="246261"/>
              </a:xfrm>
              <a:custGeom>
                <a:avLst/>
                <a:gdLst>
                  <a:gd name="connsiteX0" fmla="*/ 0 w 575352"/>
                  <a:gd name="connsiteY0" fmla="*/ 0 h 246261"/>
                  <a:gd name="connsiteX1" fmla="*/ 433388 w 575352"/>
                  <a:gd name="connsiteY1" fmla="*/ 219075 h 246261"/>
                  <a:gd name="connsiteX2" fmla="*/ 404813 w 575352"/>
                  <a:gd name="connsiteY2" fmla="*/ 206375 h 246261"/>
                  <a:gd name="connsiteX3" fmla="*/ 515938 w 575352"/>
                  <a:gd name="connsiteY3" fmla="*/ 233363 h 246261"/>
                  <a:gd name="connsiteX4" fmla="*/ 573088 w 575352"/>
                  <a:gd name="connsiteY4" fmla="*/ 211138 h 246261"/>
                  <a:gd name="connsiteX5" fmla="*/ 441325 w 575352"/>
                  <a:gd name="connsiteY5" fmla="*/ 246063 h 246261"/>
                  <a:gd name="connsiteX6" fmla="*/ 350838 w 575352"/>
                  <a:gd name="connsiteY6" fmla="*/ 192088 h 246261"/>
                  <a:gd name="connsiteX7" fmla="*/ 0 w 575352"/>
                  <a:gd name="connsiteY7" fmla="*/ 0 h 24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352" h="246261">
                    <a:moveTo>
                      <a:pt x="0" y="0"/>
                    </a:moveTo>
                    <a:lnTo>
                      <a:pt x="433388" y="219075"/>
                    </a:lnTo>
                    <a:cubicBezTo>
                      <a:pt x="500857" y="253471"/>
                      <a:pt x="391055" y="203994"/>
                      <a:pt x="404813" y="206375"/>
                    </a:cubicBezTo>
                    <a:cubicBezTo>
                      <a:pt x="418571" y="208756"/>
                      <a:pt x="487892" y="232569"/>
                      <a:pt x="515938" y="233363"/>
                    </a:cubicBezTo>
                    <a:cubicBezTo>
                      <a:pt x="543984" y="234157"/>
                      <a:pt x="585523" y="209021"/>
                      <a:pt x="573088" y="211138"/>
                    </a:cubicBezTo>
                    <a:cubicBezTo>
                      <a:pt x="560653" y="213255"/>
                      <a:pt x="478367" y="249238"/>
                      <a:pt x="441325" y="246063"/>
                    </a:cubicBezTo>
                    <a:cubicBezTo>
                      <a:pt x="404283" y="242888"/>
                      <a:pt x="350838" y="192088"/>
                      <a:pt x="350838" y="1920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C96CDF52-E591-43AA-8535-0FDD8C8616F5}"/>
                  </a:ext>
                </a:extLst>
              </p:cNvPr>
              <p:cNvSpPr/>
              <p:nvPr/>
            </p:nvSpPr>
            <p:spPr>
              <a:xfrm>
                <a:off x="4502169" y="7969745"/>
                <a:ext cx="517478" cy="367796"/>
              </a:xfrm>
              <a:custGeom>
                <a:avLst/>
                <a:gdLst>
                  <a:gd name="connsiteX0" fmla="*/ 17444 w 517478"/>
                  <a:gd name="connsiteY0" fmla="*/ 9030 h 367796"/>
                  <a:gd name="connsiteX1" fmla="*/ 4744 w 517478"/>
                  <a:gd name="connsiteY1" fmla="*/ 223343 h 367796"/>
                  <a:gd name="connsiteX2" fmla="*/ 4744 w 517478"/>
                  <a:gd name="connsiteY2" fmla="*/ 267793 h 367796"/>
                  <a:gd name="connsiteX3" fmla="*/ 61894 w 517478"/>
                  <a:gd name="connsiteY3" fmla="*/ 115393 h 367796"/>
                  <a:gd name="connsiteX4" fmla="*/ 65069 w 517478"/>
                  <a:gd name="connsiteY4" fmla="*/ 94755 h 367796"/>
                  <a:gd name="connsiteX5" fmla="*/ 114281 w 517478"/>
                  <a:gd name="connsiteY5" fmla="*/ 170955 h 367796"/>
                  <a:gd name="connsiteX6" fmla="*/ 128569 w 517478"/>
                  <a:gd name="connsiteY6" fmla="*/ 155080 h 367796"/>
                  <a:gd name="connsiteX7" fmla="*/ 150794 w 517478"/>
                  <a:gd name="connsiteY7" fmla="*/ 320180 h 367796"/>
                  <a:gd name="connsiteX8" fmla="*/ 357169 w 517478"/>
                  <a:gd name="connsiteY8" fmla="*/ 337643 h 367796"/>
                  <a:gd name="connsiteX9" fmla="*/ 150794 w 517478"/>
                  <a:gd name="connsiteY9" fmla="*/ 366218 h 367796"/>
                  <a:gd name="connsiteX10" fmla="*/ 427019 w 517478"/>
                  <a:gd name="connsiteY10" fmla="*/ 361455 h 367796"/>
                  <a:gd name="connsiteX11" fmla="*/ 504806 w 517478"/>
                  <a:gd name="connsiteY11" fmla="*/ 339230 h 367796"/>
                  <a:gd name="connsiteX12" fmla="*/ 193656 w 517478"/>
                  <a:gd name="connsiteY12" fmla="*/ 318593 h 367796"/>
                  <a:gd name="connsiteX13" fmla="*/ 171431 w 517478"/>
                  <a:gd name="connsiteY13" fmla="*/ 282080 h 367796"/>
                  <a:gd name="connsiteX14" fmla="*/ 122219 w 517478"/>
                  <a:gd name="connsiteY14" fmla="*/ 112218 h 367796"/>
                  <a:gd name="connsiteX15" fmla="*/ 65069 w 517478"/>
                  <a:gd name="connsiteY15" fmla="*/ 102693 h 367796"/>
                  <a:gd name="connsiteX16" fmla="*/ 55544 w 517478"/>
                  <a:gd name="connsiteY16" fmla="*/ 43955 h 367796"/>
                  <a:gd name="connsiteX17" fmla="*/ 17444 w 517478"/>
                  <a:gd name="connsiteY17" fmla="*/ 9030 h 36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7478" h="367796">
                    <a:moveTo>
                      <a:pt x="17444" y="9030"/>
                    </a:moveTo>
                    <a:cubicBezTo>
                      <a:pt x="8977" y="38928"/>
                      <a:pt x="6861" y="180216"/>
                      <a:pt x="4744" y="223343"/>
                    </a:cubicBezTo>
                    <a:cubicBezTo>
                      <a:pt x="2627" y="266470"/>
                      <a:pt x="-4781" y="285785"/>
                      <a:pt x="4744" y="267793"/>
                    </a:cubicBezTo>
                    <a:cubicBezTo>
                      <a:pt x="14269" y="249801"/>
                      <a:pt x="51840" y="144233"/>
                      <a:pt x="61894" y="115393"/>
                    </a:cubicBezTo>
                    <a:cubicBezTo>
                      <a:pt x="71948" y="86553"/>
                      <a:pt x="56338" y="85495"/>
                      <a:pt x="65069" y="94755"/>
                    </a:cubicBezTo>
                    <a:cubicBezTo>
                      <a:pt x="73800" y="104015"/>
                      <a:pt x="103698" y="160901"/>
                      <a:pt x="114281" y="170955"/>
                    </a:cubicBezTo>
                    <a:cubicBezTo>
                      <a:pt x="124864" y="181009"/>
                      <a:pt x="122484" y="130209"/>
                      <a:pt x="128569" y="155080"/>
                    </a:cubicBezTo>
                    <a:cubicBezTo>
                      <a:pt x="134654" y="179951"/>
                      <a:pt x="112694" y="289753"/>
                      <a:pt x="150794" y="320180"/>
                    </a:cubicBezTo>
                    <a:cubicBezTo>
                      <a:pt x="188894" y="350607"/>
                      <a:pt x="357169" y="329970"/>
                      <a:pt x="357169" y="337643"/>
                    </a:cubicBezTo>
                    <a:cubicBezTo>
                      <a:pt x="357169" y="345316"/>
                      <a:pt x="139152" y="362249"/>
                      <a:pt x="150794" y="366218"/>
                    </a:cubicBezTo>
                    <a:cubicBezTo>
                      <a:pt x="162436" y="370187"/>
                      <a:pt x="368017" y="365953"/>
                      <a:pt x="427019" y="361455"/>
                    </a:cubicBezTo>
                    <a:cubicBezTo>
                      <a:pt x="486021" y="356957"/>
                      <a:pt x="543700" y="346374"/>
                      <a:pt x="504806" y="339230"/>
                    </a:cubicBezTo>
                    <a:cubicBezTo>
                      <a:pt x="465912" y="332086"/>
                      <a:pt x="249218" y="328118"/>
                      <a:pt x="193656" y="318593"/>
                    </a:cubicBezTo>
                    <a:cubicBezTo>
                      <a:pt x="138094" y="309068"/>
                      <a:pt x="183337" y="316476"/>
                      <a:pt x="171431" y="282080"/>
                    </a:cubicBezTo>
                    <a:cubicBezTo>
                      <a:pt x="159525" y="247684"/>
                      <a:pt x="139946" y="142116"/>
                      <a:pt x="122219" y="112218"/>
                    </a:cubicBezTo>
                    <a:cubicBezTo>
                      <a:pt x="104492" y="82320"/>
                      <a:pt x="76182" y="114070"/>
                      <a:pt x="65069" y="102693"/>
                    </a:cubicBezTo>
                    <a:cubicBezTo>
                      <a:pt x="53957" y="91316"/>
                      <a:pt x="58984" y="55861"/>
                      <a:pt x="55544" y="43955"/>
                    </a:cubicBezTo>
                    <a:cubicBezTo>
                      <a:pt x="52104" y="32049"/>
                      <a:pt x="25911" y="-20868"/>
                      <a:pt x="17444" y="903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50986E0D-745C-468A-96DD-E51990C27D81}"/>
                  </a:ext>
                </a:extLst>
              </p:cNvPr>
              <p:cNvSpPr/>
              <p:nvPr/>
            </p:nvSpPr>
            <p:spPr>
              <a:xfrm>
                <a:off x="4565258" y="7992503"/>
                <a:ext cx="876949" cy="551457"/>
              </a:xfrm>
              <a:custGeom>
                <a:avLst/>
                <a:gdLst>
                  <a:gd name="connsiteX0" fmla="*/ 3567 w 876949"/>
                  <a:gd name="connsiteY0" fmla="*/ 2147 h 551457"/>
                  <a:gd name="connsiteX1" fmla="*/ 289317 w 876949"/>
                  <a:gd name="connsiteY1" fmla="*/ 308535 h 551457"/>
                  <a:gd name="connsiteX2" fmla="*/ 173430 w 876949"/>
                  <a:gd name="connsiteY2" fmla="*/ 235510 h 551457"/>
                  <a:gd name="connsiteX3" fmla="*/ 263917 w 876949"/>
                  <a:gd name="connsiteY3" fmla="*/ 319647 h 551457"/>
                  <a:gd name="connsiteX4" fmla="*/ 609992 w 876949"/>
                  <a:gd name="connsiteY4" fmla="*/ 411722 h 551457"/>
                  <a:gd name="connsiteX5" fmla="*/ 805255 w 876949"/>
                  <a:gd name="connsiteY5" fmla="*/ 411722 h 551457"/>
                  <a:gd name="connsiteX6" fmla="*/ 354405 w 876949"/>
                  <a:gd name="connsiteY6" fmla="*/ 387910 h 551457"/>
                  <a:gd name="connsiteX7" fmla="*/ 770330 w 876949"/>
                  <a:gd name="connsiteY7" fmla="*/ 489510 h 551457"/>
                  <a:gd name="connsiteX8" fmla="*/ 873517 w 876949"/>
                  <a:gd name="connsiteY8" fmla="*/ 551422 h 551457"/>
                  <a:gd name="connsiteX9" fmla="*/ 683017 w 876949"/>
                  <a:gd name="connsiteY9" fmla="*/ 481572 h 551457"/>
                  <a:gd name="connsiteX10" fmla="*/ 446480 w 876949"/>
                  <a:gd name="connsiteY10" fmla="*/ 403785 h 551457"/>
                  <a:gd name="connsiteX11" fmla="*/ 151205 w 876949"/>
                  <a:gd name="connsiteY11" fmla="*/ 206935 h 551457"/>
                  <a:gd name="connsiteX12" fmla="*/ 149617 w 876949"/>
                  <a:gd name="connsiteY12" fmla="*/ 252972 h 551457"/>
                  <a:gd name="connsiteX13" fmla="*/ 132155 w 876949"/>
                  <a:gd name="connsiteY13" fmla="*/ 176772 h 551457"/>
                  <a:gd name="connsiteX14" fmla="*/ 3567 w 876949"/>
                  <a:gd name="connsiteY14" fmla="*/ 2147 h 55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6949" h="551457">
                    <a:moveTo>
                      <a:pt x="3567" y="2147"/>
                    </a:moveTo>
                    <a:cubicBezTo>
                      <a:pt x="29761" y="24108"/>
                      <a:pt x="261007" y="269641"/>
                      <a:pt x="289317" y="308535"/>
                    </a:cubicBezTo>
                    <a:cubicBezTo>
                      <a:pt x="317628" y="347429"/>
                      <a:pt x="177663" y="233658"/>
                      <a:pt x="173430" y="235510"/>
                    </a:cubicBezTo>
                    <a:cubicBezTo>
                      <a:pt x="169197" y="237362"/>
                      <a:pt x="191157" y="290278"/>
                      <a:pt x="263917" y="319647"/>
                    </a:cubicBezTo>
                    <a:cubicBezTo>
                      <a:pt x="336677" y="349016"/>
                      <a:pt x="519769" y="396376"/>
                      <a:pt x="609992" y="411722"/>
                    </a:cubicBezTo>
                    <a:cubicBezTo>
                      <a:pt x="700215" y="427068"/>
                      <a:pt x="847853" y="415691"/>
                      <a:pt x="805255" y="411722"/>
                    </a:cubicBezTo>
                    <a:cubicBezTo>
                      <a:pt x="762657" y="407753"/>
                      <a:pt x="360226" y="374945"/>
                      <a:pt x="354405" y="387910"/>
                    </a:cubicBezTo>
                    <a:cubicBezTo>
                      <a:pt x="348584" y="400875"/>
                      <a:pt x="683811" y="462258"/>
                      <a:pt x="770330" y="489510"/>
                    </a:cubicBezTo>
                    <a:cubicBezTo>
                      <a:pt x="856849" y="516762"/>
                      <a:pt x="888069" y="552745"/>
                      <a:pt x="873517" y="551422"/>
                    </a:cubicBezTo>
                    <a:cubicBezTo>
                      <a:pt x="858965" y="550099"/>
                      <a:pt x="754190" y="506178"/>
                      <a:pt x="683017" y="481572"/>
                    </a:cubicBezTo>
                    <a:cubicBezTo>
                      <a:pt x="611844" y="456966"/>
                      <a:pt x="535115" y="449558"/>
                      <a:pt x="446480" y="403785"/>
                    </a:cubicBezTo>
                    <a:cubicBezTo>
                      <a:pt x="357845" y="358012"/>
                      <a:pt x="200682" y="232071"/>
                      <a:pt x="151205" y="206935"/>
                    </a:cubicBezTo>
                    <a:cubicBezTo>
                      <a:pt x="101728" y="181799"/>
                      <a:pt x="152792" y="257999"/>
                      <a:pt x="149617" y="252972"/>
                    </a:cubicBezTo>
                    <a:cubicBezTo>
                      <a:pt x="146442" y="247945"/>
                      <a:pt x="161259" y="220693"/>
                      <a:pt x="132155" y="176772"/>
                    </a:cubicBezTo>
                    <a:cubicBezTo>
                      <a:pt x="103051" y="132851"/>
                      <a:pt x="-22627" y="-19814"/>
                      <a:pt x="3567" y="214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C116705B-D1B3-4E2D-BCD0-63F8FE686476}"/>
                  </a:ext>
                </a:extLst>
              </p:cNvPr>
              <p:cNvSpPr/>
              <p:nvPr/>
            </p:nvSpPr>
            <p:spPr>
              <a:xfrm>
                <a:off x="5445984" y="8008891"/>
                <a:ext cx="69138" cy="666800"/>
              </a:xfrm>
              <a:custGeom>
                <a:avLst/>
                <a:gdLst>
                  <a:gd name="connsiteX0" fmla="*/ 34066 w 69138"/>
                  <a:gd name="connsiteY0" fmla="*/ 47 h 666800"/>
                  <a:gd name="connsiteX1" fmla="*/ 59466 w 69138"/>
                  <a:gd name="connsiteY1" fmla="*/ 147684 h 666800"/>
                  <a:gd name="connsiteX2" fmla="*/ 61054 w 69138"/>
                  <a:gd name="connsiteY2" fmla="*/ 106409 h 666800"/>
                  <a:gd name="connsiteX3" fmla="*/ 40416 w 69138"/>
                  <a:gd name="connsiteY3" fmla="*/ 261984 h 666800"/>
                  <a:gd name="connsiteX4" fmla="*/ 32479 w 69138"/>
                  <a:gd name="connsiteY4" fmla="*/ 322309 h 666800"/>
                  <a:gd name="connsiteX5" fmla="*/ 53116 w 69138"/>
                  <a:gd name="connsiteY5" fmla="*/ 255634 h 666800"/>
                  <a:gd name="connsiteX6" fmla="*/ 43591 w 69138"/>
                  <a:gd name="connsiteY6" fmla="*/ 357234 h 666800"/>
                  <a:gd name="connsiteX7" fmla="*/ 24541 w 69138"/>
                  <a:gd name="connsiteY7" fmla="*/ 425497 h 666800"/>
                  <a:gd name="connsiteX8" fmla="*/ 5491 w 69138"/>
                  <a:gd name="connsiteY8" fmla="*/ 482647 h 666800"/>
                  <a:gd name="connsiteX9" fmla="*/ 5491 w 69138"/>
                  <a:gd name="connsiteY9" fmla="*/ 544559 h 666800"/>
                  <a:gd name="connsiteX10" fmla="*/ 68991 w 69138"/>
                  <a:gd name="connsiteY10" fmla="*/ 666797 h 666800"/>
                  <a:gd name="connsiteX11" fmla="*/ 22954 w 69138"/>
                  <a:gd name="connsiteY11" fmla="*/ 547734 h 666800"/>
                  <a:gd name="connsiteX12" fmla="*/ 21366 w 69138"/>
                  <a:gd name="connsiteY12" fmla="*/ 336597 h 666800"/>
                  <a:gd name="connsiteX13" fmla="*/ 57879 w 69138"/>
                  <a:gd name="connsiteY13" fmla="*/ 165147 h 666800"/>
                  <a:gd name="connsiteX14" fmla="*/ 34066 w 69138"/>
                  <a:gd name="connsiteY14" fmla="*/ 47 h 6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138" h="666800">
                    <a:moveTo>
                      <a:pt x="34066" y="47"/>
                    </a:moveTo>
                    <a:cubicBezTo>
                      <a:pt x="34330" y="-2863"/>
                      <a:pt x="54968" y="129957"/>
                      <a:pt x="59466" y="147684"/>
                    </a:cubicBezTo>
                    <a:cubicBezTo>
                      <a:pt x="63964" y="165411"/>
                      <a:pt x="64229" y="87359"/>
                      <a:pt x="61054" y="106409"/>
                    </a:cubicBezTo>
                    <a:cubicBezTo>
                      <a:pt x="57879" y="125459"/>
                      <a:pt x="45178" y="226001"/>
                      <a:pt x="40416" y="261984"/>
                    </a:cubicBezTo>
                    <a:cubicBezTo>
                      <a:pt x="35654" y="297967"/>
                      <a:pt x="30362" y="323367"/>
                      <a:pt x="32479" y="322309"/>
                    </a:cubicBezTo>
                    <a:cubicBezTo>
                      <a:pt x="34596" y="321251"/>
                      <a:pt x="51264" y="249813"/>
                      <a:pt x="53116" y="255634"/>
                    </a:cubicBezTo>
                    <a:cubicBezTo>
                      <a:pt x="54968" y="261455"/>
                      <a:pt x="48353" y="328924"/>
                      <a:pt x="43591" y="357234"/>
                    </a:cubicBezTo>
                    <a:cubicBezTo>
                      <a:pt x="38829" y="385544"/>
                      <a:pt x="30891" y="404595"/>
                      <a:pt x="24541" y="425497"/>
                    </a:cubicBezTo>
                    <a:cubicBezTo>
                      <a:pt x="18191" y="446399"/>
                      <a:pt x="8666" y="462803"/>
                      <a:pt x="5491" y="482647"/>
                    </a:cubicBezTo>
                    <a:cubicBezTo>
                      <a:pt x="2316" y="502491"/>
                      <a:pt x="-5092" y="513867"/>
                      <a:pt x="5491" y="544559"/>
                    </a:cubicBezTo>
                    <a:cubicBezTo>
                      <a:pt x="16074" y="575251"/>
                      <a:pt x="66081" y="666268"/>
                      <a:pt x="68991" y="666797"/>
                    </a:cubicBezTo>
                    <a:cubicBezTo>
                      <a:pt x="71902" y="667326"/>
                      <a:pt x="30891" y="602767"/>
                      <a:pt x="22954" y="547734"/>
                    </a:cubicBezTo>
                    <a:cubicBezTo>
                      <a:pt x="15017" y="492701"/>
                      <a:pt x="15545" y="400361"/>
                      <a:pt x="21366" y="336597"/>
                    </a:cubicBezTo>
                    <a:cubicBezTo>
                      <a:pt x="27187" y="272833"/>
                      <a:pt x="58144" y="219122"/>
                      <a:pt x="57879" y="165147"/>
                    </a:cubicBezTo>
                    <a:cubicBezTo>
                      <a:pt x="57615" y="111172"/>
                      <a:pt x="33802" y="2957"/>
                      <a:pt x="34066" y="4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BFAA5257-C6BC-4EBA-BEA1-8D462D1EA87F}"/>
                  </a:ext>
                </a:extLst>
              </p:cNvPr>
              <p:cNvSpPr/>
              <p:nvPr/>
            </p:nvSpPr>
            <p:spPr>
              <a:xfrm>
                <a:off x="5492417" y="7989786"/>
                <a:ext cx="345006" cy="267832"/>
              </a:xfrm>
              <a:custGeom>
                <a:avLst/>
                <a:gdLst>
                  <a:gd name="connsiteX0" fmla="*/ 5096 w 345006"/>
                  <a:gd name="connsiteY0" fmla="*/ 102 h 267832"/>
                  <a:gd name="connsiteX1" fmla="*/ 3508 w 345006"/>
                  <a:gd name="connsiteY1" fmla="*/ 119164 h 267832"/>
                  <a:gd name="connsiteX2" fmla="*/ 8271 w 345006"/>
                  <a:gd name="connsiteY2" fmla="*/ 93764 h 267832"/>
                  <a:gd name="connsiteX3" fmla="*/ 97171 w 345006"/>
                  <a:gd name="connsiteY3" fmla="*/ 111227 h 267832"/>
                  <a:gd name="connsiteX4" fmla="*/ 116221 w 345006"/>
                  <a:gd name="connsiteY4" fmla="*/ 128689 h 267832"/>
                  <a:gd name="connsiteX5" fmla="*/ 268621 w 345006"/>
                  <a:gd name="connsiteY5" fmla="*/ 158852 h 267832"/>
                  <a:gd name="connsiteX6" fmla="*/ 309896 w 345006"/>
                  <a:gd name="connsiteY6" fmla="*/ 160439 h 267832"/>
                  <a:gd name="connsiteX7" fmla="*/ 305133 w 345006"/>
                  <a:gd name="connsiteY7" fmla="*/ 179489 h 267832"/>
                  <a:gd name="connsiteX8" fmla="*/ 344821 w 345006"/>
                  <a:gd name="connsiteY8" fmla="*/ 266802 h 267832"/>
                  <a:gd name="connsiteX9" fmla="*/ 319421 w 345006"/>
                  <a:gd name="connsiteY9" fmla="*/ 225527 h 267832"/>
                  <a:gd name="connsiteX10" fmla="*/ 305133 w 345006"/>
                  <a:gd name="connsiteY10" fmla="*/ 196952 h 267832"/>
                  <a:gd name="connsiteX11" fmla="*/ 251158 w 345006"/>
                  <a:gd name="connsiteY11" fmla="*/ 173139 h 267832"/>
                  <a:gd name="connsiteX12" fmla="*/ 90821 w 345006"/>
                  <a:gd name="connsiteY12" fmla="*/ 122339 h 267832"/>
                  <a:gd name="connsiteX13" fmla="*/ 41608 w 345006"/>
                  <a:gd name="connsiteY13" fmla="*/ 98527 h 267832"/>
                  <a:gd name="connsiteX14" fmla="*/ 5096 w 345006"/>
                  <a:gd name="connsiteY14" fmla="*/ 102 h 26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5006" h="267832">
                    <a:moveTo>
                      <a:pt x="5096" y="102"/>
                    </a:moveTo>
                    <a:cubicBezTo>
                      <a:pt x="-1254" y="3541"/>
                      <a:pt x="2979" y="103554"/>
                      <a:pt x="3508" y="119164"/>
                    </a:cubicBezTo>
                    <a:cubicBezTo>
                      <a:pt x="4037" y="134774"/>
                      <a:pt x="-7339" y="95087"/>
                      <a:pt x="8271" y="93764"/>
                    </a:cubicBezTo>
                    <a:cubicBezTo>
                      <a:pt x="23881" y="92441"/>
                      <a:pt x="79179" y="105406"/>
                      <a:pt x="97171" y="111227"/>
                    </a:cubicBezTo>
                    <a:cubicBezTo>
                      <a:pt x="115163" y="117048"/>
                      <a:pt x="87646" y="120751"/>
                      <a:pt x="116221" y="128689"/>
                    </a:cubicBezTo>
                    <a:cubicBezTo>
                      <a:pt x="144796" y="136627"/>
                      <a:pt x="236342" y="153560"/>
                      <a:pt x="268621" y="158852"/>
                    </a:cubicBezTo>
                    <a:cubicBezTo>
                      <a:pt x="300900" y="164144"/>
                      <a:pt x="303811" y="157000"/>
                      <a:pt x="309896" y="160439"/>
                    </a:cubicBezTo>
                    <a:cubicBezTo>
                      <a:pt x="315981" y="163878"/>
                      <a:pt x="299312" y="161762"/>
                      <a:pt x="305133" y="179489"/>
                    </a:cubicBezTo>
                    <a:cubicBezTo>
                      <a:pt x="310954" y="197216"/>
                      <a:pt x="342440" y="259129"/>
                      <a:pt x="344821" y="266802"/>
                    </a:cubicBezTo>
                    <a:cubicBezTo>
                      <a:pt x="347202" y="274475"/>
                      <a:pt x="326036" y="237169"/>
                      <a:pt x="319421" y="225527"/>
                    </a:cubicBezTo>
                    <a:cubicBezTo>
                      <a:pt x="312806" y="213885"/>
                      <a:pt x="316510" y="205683"/>
                      <a:pt x="305133" y="196952"/>
                    </a:cubicBezTo>
                    <a:cubicBezTo>
                      <a:pt x="293756" y="188221"/>
                      <a:pt x="286877" y="185575"/>
                      <a:pt x="251158" y="173139"/>
                    </a:cubicBezTo>
                    <a:cubicBezTo>
                      <a:pt x="215439" y="160704"/>
                      <a:pt x="125746" y="134774"/>
                      <a:pt x="90821" y="122339"/>
                    </a:cubicBezTo>
                    <a:cubicBezTo>
                      <a:pt x="55896" y="109904"/>
                      <a:pt x="55896" y="116254"/>
                      <a:pt x="41608" y="98527"/>
                    </a:cubicBezTo>
                    <a:cubicBezTo>
                      <a:pt x="27321" y="80800"/>
                      <a:pt x="11446" y="-3337"/>
                      <a:pt x="5096" y="10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1B963753-7DC3-4386-94A4-1BC4E49C43BD}"/>
                  </a:ext>
                </a:extLst>
              </p:cNvPr>
              <p:cNvSpPr/>
              <p:nvPr/>
            </p:nvSpPr>
            <p:spPr>
              <a:xfrm>
                <a:off x="5585852" y="8150200"/>
                <a:ext cx="269385" cy="98239"/>
              </a:xfrm>
              <a:custGeom>
                <a:avLst/>
                <a:gdLst>
                  <a:gd name="connsiteX0" fmla="*/ 561 w 269385"/>
                  <a:gd name="connsiteY0" fmla="*/ 25 h 98239"/>
                  <a:gd name="connsiteX1" fmla="*/ 110098 w 269385"/>
                  <a:gd name="connsiteY1" fmla="*/ 65113 h 98239"/>
                  <a:gd name="connsiteX2" fmla="*/ 267261 w 269385"/>
                  <a:gd name="connsiteY2" fmla="*/ 96863 h 98239"/>
                  <a:gd name="connsiteX3" fmla="*/ 192648 w 269385"/>
                  <a:gd name="connsiteY3" fmla="*/ 87338 h 98239"/>
                  <a:gd name="connsiteX4" fmla="*/ 75173 w 269385"/>
                  <a:gd name="connsiteY4" fmla="*/ 41300 h 98239"/>
                  <a:gd name="connsiteX5" fmla="*/ 156136 w 269385"/>
                  <a:gd name="connsiteY5" fmla="*/ 57175 h 98239"/>
                  <a:gd name="connsiteX6" fmla="*/ 561 w 269385"/>
                  <a:gd name="connsiteY6" fmla="*/ 25 h 9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385" h="98239">
                    <a:moveTo>
                      <a:pt x="561" y="25"/>
                    </a:moveTo>
                    <a:cubicBezTo>
                      <a:pt x="-7112" y="1348"/>
                      <a:pt x="65648" y="48973"/>
                      <a:pt x="110098" y="65113"/>
                    </a:cubicBezTo>
                    <a:cubicBezTo>
                      <a:pt x="154548" y="81253"/>
                      <a:pt x="253503" y="93159"/>
                      <a:pt x="267261" y="96863"/>
                    </a:cubicBezTo>
                    <a:cubicBezTo>
                      <a:pt x="281019" y="100567"/>
                      <a:pt x="224663" y="96599"/>
                      <a:pt x="192648" y="87338"/>
                    </a:cubicBezTo>
                    <a:cubicBezTo>
                      <a:pt x="160633" y="78078"/>
                      <a:pt x="81258" y="46327"/>
                      <a:pt x="75173" y="41300"/>
                    </a:cubicBezTo>
                    <a:cubicBezTo>
                      <a:pt x="69088" y="36273"/>
                      <a:pt x="167778" y="64319"/>
                      <a:pt x="156136" y="57175"/>
                    </a:cubicBezTo>
                    <a:cubicBezTo>
                      <a:pt x="144494" y="50031"/>
                      <a:pt x="8234" y="-1298"/>
                      <a:pt x="561" y="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185B81DD-05B7-4EFD-BA08-EFA3A3CDD161}"/>
                  </a:ext>
                </a:extLst>
              </p:cNvPr>
              <p:cNvSpPr/>
              <p:nvPr/>
            </p:nvSpPr>
            <p:spPr>
              <a:xfrm>
                <a:off x="5487452" y="8078528"/>
                <a:ext cx="84637" cy="286469"/>
              </a:xfrm>
              <a:custGeom>
                <a:avLst/>
                <a:gdLst>
                  <a:gd name="connsiteX0" fmla="*/ 21173 w 84637"/>
                  <a:gd name="connsiteY0" fmla="*/ 260 h 286469"/>
                  <a:gd name="connsiteX1" fmla="*/ 46573 w 84637"/>
                  <a:gd name="connsiteY1" fmla="*/ 116147 h 286469"/>
                  <a:gd name="connsiteX2" fmla="*/ 25936 w 84637"/>
                  <a:gd name="connsiteY2" fmla="*/ 244735 h 286469"/>
                  <a:gd name="connsiteX3" fmla="*/ 536 w 84637"/>
                  <a:gd name="connsiteY3" fmla="*/ 270135 h 286469"/>
                  <a:gd name="connsiteX4" fmla="*/ 51336 w 84637"/>
                  <a:gd name="connsiteY4" fmla="*/ 270135 h 286469"/>
                  <a:gd name="connsiteX5" fmla="*/ 71973 w 84637"/>
                  <a:gd name="connsiteY5" fmla="*/ 284422 h 286469"/>
                  <a:gd name="connsiteX6" fmla="*/ 67211 w 84637"/>
                  <a:gd name="connsiteY6" fmla="*/ 219335 h 286469"/>
                  <a:gd name="connsiteX7" fmla="*/ 83086 w 84637"/>
                  <a:gd name="connsiteY7" fmla="*/ 87572 h 286469"/>
                  <a:gd name="connsiteX8" fmla="*/ 21173 w 84637"/>
                  <a:gd name="connsiteY8" fmla="*/ 260 h 286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37" h="286469">
                    <a:moveTo>
                      <a:pt x="21173" y="260"/>
                    </a:moveTo>
                    <a:cubicBezTo>
                      <a:pt x="15088" y="5022"/>
                      <a:pt x="45779" y="75401"/>
                      <a:pt x="46573" y="116147"/>
                    </a:cubicBezTo>
                    <a:cubicBezTo>
                      <a:pt x="47367" y="156893"/>
                      <a:pt x="33609" y="219070"/>
                      <a:pt x="25936" y="244735"/>
                    </a:cubicBezTo>
                    <a:cubicBezTo>
                      <a:pt x="18263" y="270400"/>
                      <a:pt x="-3697" y="265902"/>
                      <a:pt x="536" y="270135"/>
                    </a:cubicBezTo>
                    <a:cubicBezTo>
                      <a:pt x="4769" y="274368"/>
                      <a:pt x="39430" y="267754"/>
                      <a:pt x="51336" y="270135"/>
                    </a:cubicBezTo>
                    <a:cubicBezTo>
                      <a:pt x="63242" y="272516"/>
                      <a:pt x="69327" y="292889"/>
                      <a:pt x="71973" y="284422"/>
                    </a:cubicBezTo>
                    <a:cubicBezTo>
                      <a:pt x="74619" y="275955"/>
                      <a:pt x="65359" y="252143"/>
                      <a:pt x="67211" y="219335"/>
                    </a:cubicBezTo>
                    <a:cubicBezTo>
                      <a:pt x="69063" y="186527"/>
                      <a:pt x="90494" y="117999"/>
                      <a:pt x="83086" y="87572"/>
                    </a:cubicBezTo>
                    <a:cubicBezTo>
                      <a:pt x="75678" y="57145"/>
                      <a:pt x="27258" y="-4502"/>
                      <a:pt x="21173" y="26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70D48F25-49C7-4664-8235-A17699E13CF6}"/>
                  </a:ext>
                </a:extLst>
              </p:cNvPr>
              <p:cNvSpPr/>
              <p:nvPr/>
            </p:nvSpPr>
            <p:spPr>
              <a:xfrm>
                <a:off x="5473700" y="8348039"/>
                <a:ext cx="104806" cy="82361"/>
              </a:xfrm>
              <a:custGeom>
                <a:avLst/>
                <a:gdLst>
                  <a:gd name="connsiteX0" fmla="*/ 0 w 104806"/>
                  <a:gd name="connsiteY0" fmla="*/ 624 h 82361"/>
                  <a:gd name="connsiteX1" fmla="*/ 82550 w 104806"/>
                  <a:gd name="connsiteY1" fmla="*/ 14911 h 82361"/>
                  <a:gd name="connsiteX2" fmla="*/ 104775 w 104806"/>
                  <a:gd name="connsiteY2" fmla="*/ 81586 h 82361"/>
                  <a:gd name="connsiteX3" fmla="*/ 87313 w 104806"/>
                  <a:gd name="connsiteY3" fmla="*/ 49836 h 82361"/>
                  <a:gd name="connsiteX4" fmla="*/ 82550 w 104806"/>
                  <a:gd name="connsiteY4" fmla="*/ 27611 h 82361"/>
                  <a:gd name="connsiteX5" fmla="*/ 0 w 104806"/>
                  <a:gd name="connsiteY5" fmla="*/ 624 h 8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06" h="82361">
                    <a:moveTo>
                      <a:pt x="0" y="624"/>
                    </a:moveTo>
                    <a:cubicBezTo>
                      <a:pt x="0" y="-1493"/>
                      <a:pt x="65088" y="1417"/>
                      <a:pt x="82550" y="14911"/>
                    </a:cubicBezTo>
                    <a:cubicBezTo>
                      <a:pt x="100013" y="28405"/>
                      <a:pt x="103981" y="75765"/>
                      <a:pt x="104775" y="81586"/>
                    </a:cubicBezTo>
                    <a:cubicBezTo>
                      <a:pt x="105569" y="87407"/>
                      <a:pt x="91017" y="58832"/>
                      <a:pt x="87313" y="49836"/>
                    </a:cubicBezTo>
                    <a:cubicBezTo>
                      <a:pt x="83609" y="40840"/>
                      <a:pt x="89165" y="34490"/>
                      <a:pt x="82550" y="27611"/>
                    </a:cubicBezTo>
                    <a:cubicBezTo>
                      <a:pt x="75935" y="20732"/>
                      <a:pt x="0" y="2741"/>
                      <a:pt x="0" y="6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836586C5-4B1B-4B35-A993-1FD66E781423}"/>
                  </a:ext>
                </a:extLst>
              </p:cNvPr>
              <p:cNvSpPr/>
              <p:nvPr/>
            </p:nvSpPr>
            <p:spPr>
              <a:xfrm>
                <a:off x="5506906" y="8340686"/>
                <a:ext cx="82385" cy="85589"/>
              </a:xfrm>
              <a:custGeom>
                <a:avLst/>
                <a:gdLst>
                  <a:gd name="connsiteX0" fmla="*/ 132 w 82385"/>
                  <a:gd name="connsiteY0" fmla="*/ 39 h 85589"/>
                  <a:gd name="connsiteX1" fmla="*/ 11244 w 82385"/>
                  <a:gd name="connsiteY1" fmla="*/ 81002 h 85589"/>
                  <a:gd name="connsiteX2" fmla="*/ 55694 w 82385"/>
                  <a:gd name="connsiteY2" fmla="*/ 76239 h 85589"/>
                  <a:gd name="connsiteX3" fmla="*/ 81094 w 82385"/>
                  <a:gd name="connsiteY3" fmla="*/ 82589 h 85589"/>
                  <a:gd name="connsiteX4" fmla="*/ 16007 w 82385"/>
                  <a:gd name="connsiteY4" fmla="*/ 69889 h 85589"/>
                  <a:gd name="connsiteX5" fmla="*/ 132 w 82385"/>
                  <a:gd name="connsiteY5" fmla="*/ 39 h 8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385" h="85589">
                    <a:moveTo>
                      <a:pt x="132" y="39"/>
                    </a:moveTo>
                    <a:cubicBezTo>
                      <a:pt x="-662" y="1891"/>
                      <a:pt x="1984" y="68302"/>
                      <a:pt x="11244" y="81002"/>
                    </a:cubicBezTo>
                    <a:cubicBezTo>
                      <a:pt x="20504" y="93702"/>
                      <a:pt x="44052" y="75975"/>
                      <a:pt x="55694" y="76239"/>
                    </a:cubicBezTo>
                    <a:cubicBezTo>
                      <a:pt x="67336" y="76504"/>
                      <a:pt x="87708" y="83647"/>
                      <a:pt x="81094" y="82589"/>
                    </a:cubicBezTo>
                    <a:cubicBezTo>
                      <a:pt x="74480" y="81531"/>
                      <a:pt x="27913" y="77033"/>
                      <a:pt x="16007" y="69889"/>
                    </a:cubicBezTo>
                    <a:cubicBezTo>
                      <a:pt x="4101" y="62745"/>
                      <a:pt x="926" y="-1813"/>
                      <a:pt x="132" y="3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48001B8D-44A0-485A-B1F8-CE0CC111815E}"/>
                  </a:ext>
                </a:extLst>
              </p:cNvPr>
              <p:cNvSpPr/>
              <p:nvPr/>
            </p:nvSpPr>
            <p:spPr>
              <a:xfrm>
                <a:off x="5493891" y="8367513"/>
                <a:ext cx="29864" cy="200929"/>
              </a:xfrm>
              <a:custGeom>
                <a:avLst/>
                <a:gdLst>
                  <a:gd name="connsiteX0" fmla="*/ 447 w 29864"/>
                  <a:gd name="connsiteY0" fmla="*/ 200 h 200929"/>
                  <a:gd name="connsiteX1" fmla="*/ 11559 w 29864"/>
                  <a:gd name="connsiteY1" fmla="*/ 128787 h 200929"/>
                  <a:gd name="connsiteX2" fmla="*/ 11559 w 29864"/>
                  <a:gd name="connsiteY2" fmla="*/ 200225 h 200929"/>
                  <a:gd name="connsiteX3" fmla="*/ 22672 w 29864"/>
                  <a:gd name="connsiteY3" fmla="*/ 87512 h 200929"/>
                  <a:gd name="connsiteX4" fmla="*/ 29022 w 29864"/>
                  <a:gd name="connsiteY4" fmla="*/ 98625 h 200929"/>
                  <a:gd name="connsiteX5" fmla="*/ 447 w 29864"/>
                  <a:gd name="connsiteY5" fmla="*/ 200 h 20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64" h="200929">
                    <a:moveTo>
                      <a:pt x="447" y="200"/>
                    </a:moveTo>
                    <a:cubicBezTo>
                      <a:pt x="-2463" y="5227"/>
                      <a:pt x="9707" y="95450"/>
                      <a:pt x="11559" y="128787"/>
                    </a:cubicBezTo>
                    <a:cubicBezTo>
                      <a:pt x="13411" y="162124"/>
                      <a:pt x="9707" y="207104"/>
                      <a:pt x="11559" y="200225"/>
                    </a:cubicBezTo>
                    <a:cubicBezTo>
                      <a:pt x="13411" y="193346"/>
                      <a:pt x="19762" y="104445"/>
                      <a:pt x="22672" y="87512"/>
                    </a:cubicBezTo>
                    <a:cubicBezTo>
                      <a:pt x="25582" y="70579"/>
                      <a:pt x="32197" y="111060"/>
                      <a:pt x="29022" y="98625"/>
                    </a:cubicBezTo>
                    <a:cubicBezTo>
                      <a:pt x="25847" y="86190"/>
                      <a:pt x="3357" y="-4827"/>
                      <a:pt x="447" y="2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5A760A6D-E8F5-495F-9D31-D6A03DA739ED}"/>
                  </a:ext>
                </a:extLst>
              </p:cNvPr>
              <p:cNvSpPr/>
              <p:nvPr/>
            </p:nvSpPr>
            <p:spPr>
              <a:xfrm>
                <a:off x="5480030" y="8385834"/>
                <a:ext cx="20658" cy="212126"/>
              </a:xfrm>
              <a:custGeom>
                <a:avLst/>
                <a:gdLst>
                  <a:gd name="connsiteX0" fmla="*/ 14308 w 20658"/>
                  <a:gd name="connsiteY0" fmla="*/ 2516 h 212126"/>
                  <a:gd name="connsiteX1" fmla="*/ 20658 w 20658"/>
                  <a:gd name="connsiteY1" fmla="*/ 207304 h 212126"/>
                  <a:gd name="connsiteX2" fmla="*/ 14308 w 20658"/>
                  <a:gd name="connsiteY2" fmla="*/ 142216 h 212126"/>
                  <a:gd name="connsiteX3" fmla="*/ 20 w 20658"/>
                  <a:gd name="connsiteY3" fmla="*/ 81891 h 212126"/>
                  <a:gd name="connsiteX4" fmla="*/ 11133 w 20658"/>
                  <a:gd name="connsiteY4" fmla="*/ 91416 h 212126"/>
                  <a:gd name="connsiteX5" fmla="*/ 14308 w 20658"/>
                  <a:gd name="connsiteY5" fmla="*/ 2516 h 21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8" h="212126">
                    <a:moveTo>
                      <a:pt x="14308" y="2516"/>
                    </a:moveTo>
                    <a:cubicBezTo>
                      <a:pt x="15895" y="21831"/>
                      <a:pt x="20658" y="184021"/>
                      <a:pt x="20658" y="207304"/>
                    </a:cubicBezTo>
                    <a:cubicBezTo>
                      <a:pt x="20658" y="230587"/>
                      <a:pt x="17748" y="163118"/>
                      <a:pt x="14308" y="142216"/>
                    </a:cubicBezTo>
                    <a:cubicBezTo>
                      <a:pt x="10868" y="121314"/>
                      <a:pt x="549" y="90358"/>
                      <a:pt x="20" y="81891"/>
                    </a:cubicBezTo>
                    <a:cubicBezTo>
                      <a:pt x="-509" y="73424"/>
                      <a:pt x="9281" y="101734"/>
                      <a:pt x="11133" y="91416"/>
                    </a:cubicBezTo>
                    <a:cubicBezTo>
                      <a:pt x="12985" y="81098"/>
                      <a:pt x="12721" y="-16799"/>
                      <a:pt x="14308" y="25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5C94C04B-F563-4D58-BAF1-57A59E2738DF}"/>
                  </a:ext>
                </a:extLst>
              </p:cNvPr>
              <p:cNvSpPr/>
              <p:nvPr/>
            </p:nvSpPr>
            <p:spPr>
              <a:xfrm>
                <a:off x="5512847" y="8641992"/>
                <a:ext cx="336081" cy="132122"/>
              </a:xfrm>
              <a:custGeom>
                <a:avLst/>
                <a:gdLst>
                  <a:gd name="connsiteX0" fmla="*/ 541 w 336081"/>
                  <a:gd name="connsiteY0" fmla="*/ 358 h 132122"/>
                  <a:gd name="connsiteX1" fmla="*/ 179928 w 336081"/>
                  <a:gd name="connsiteY1" fmla="*/ 74971 h 132122"/>
                  <a:gd name="connsiteX2" fmla="*/ 256128 w 336081"/>
                  <a:gd name="connsiteY2" fmla="*/ 86083 h 132122"/>
                  <a:gd name="connsiteX3" fmla="*/ 291053 w 336081"/>
                  <a:gd name="connsiteY3" fmla="*/ 86083 h 132122"/>
                  <a:gd name="connsiteX4" fmla="*/ 335503 w 336081"/>
                  <a:gd name="connsiteY4" fmla="*/ 132121 h 132122"/>
                  <a:gd name="connsiteX5" fmla="*/ 308516 w 336081"/>
                  <a:gd name="connsiteY5" fmla="*/ 87671 h 132122"/>
                  <a:gd name="connsiteX6" fmla="*/ 203741 w 336081"/>
                  <a:gd name="connsiteY6" fmla="*/ 68621 h 132122"/>
                  <a:gd name="connsiteX7" fmla="*/ 125953 w 336081"/>
                  <a:gd name="connsiteY7" fmla="*/ 46396 h 132122"/>
                  <a:gd name="connsiteX8" fmla="*/ 541 w 336081"/>
                  <a:gd name="connsiteY8" fmla="*/ 358 h 13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081" h="132122">
                    <a:moveTo>
                      <a:pt x="541" y="358"/>
                    </a:moveTo>
                    <a:cubicBezTo>
                      <a:pt x="9537" y="5120"/>
                      <a:pt x="137330" y="60684"/>
                      <a:pt x="179928" y="74971"/>
                    </a:cubicBezTo>
                    <a:cubicBezTo>
                      <a:pt x="222526" y="89259"/>
                      <a:pt x="237607" y="84231"/>
                      <a:pt x="256128" y="86083"/>
                    </a:cubicBezTo>
                    <a:cubicBezTo>
                      <a:pt x="274649" y="87935"/>
                      <a:pt x="277824" y="78410"/>
                      <a:pt x="291053" y="86083"/>
                    </a:cubicBezTo>
                    <a:cubicBezTo>
                      <a:pt x="304282" y="93756"/>
                      <a:pt x="332593" y="131856"/>
                      <a:pt x="335503" y="132121"/>
                    </a:cubicBezTo>
                    <a:cubicBezTo>
                      <a:pt x="338413" y="132386"/>
                      <a:pt x="330476" y="98254"/>
                      <a:pt x="308516" y="87671"/>
                    </a:cubicBezTo>
                    <a:cubicBezTo>
                      <a:pt x="286556" y="77088"/>
                      <a:pt x="234168" y="75500"/>
                      <a:pt x="203741" y="68621"/>
                    </a:cubicBezTo>
                    <a:cubicBezTo>
                      <a:pt x="173314" y="61742"/>
                      <a:pt x="154793" y="53011"/>
                      <a:pt x="125953" y="46396"/>
                    </a:cubicBezTo>
                    <a:cubicBezTo>
                      <a:pt x="97113" y="39781"/>
                      <a:pt x="-8455" y="-4404"/>
                      <a:pt x="541" y="35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CAD970E8-6C48-4362-942F-DBDAAF86DCC1}"/>
                  </a:ext>
                </a:extLst>
              </p:cNvPr>
              <p:cNvSpPr/>
              <p:nvPr/>
            </p:nvSpPr>
            <p:spPr>
              <a:xfrm>
                <a:off x="5505401" y="8589952"/>
                <a:ext cx="328828" cy="100420"/>
              </a:xfrm>
              <a:custGeom>
                <a:avLst/>
                <a:gdLst>
                  <a:gd name="connsiteX0" fmla="*/ 49 w 328828"/>
                  <a:gd name="connsiteY0" fmla="*/ 11 h 100420"/>
                  <a:gd name="connsiteX1" fmla="*/ 179437 w 328828"/>
                  <a:gd name="connsiteY1" fmla="*/ 84148 h 100420"/>
                  <a:gd name="connsiteX2" fmla="*/ 136574 w 328828"/>
                  <a:gd name="connsiteY2" fmla="*/ 74623 h 100420"/>
                  <a:gd name="connsiteX3" fmla="*/ 250874 w 328828"/>
                  <a:gd name="connsiteY3" fmla="*/ 76211 h 100420"/>
                  <a:gd name="connsiteX4" fmla="*/ 328662 w 328828"/>
                  <a:gd name="connsiteY4" fmla="*/ 82561 h 100420"/>
                  <a:gd name="connsiteX5" fmla="*/ 273099 w 328828"/>
                  <a:gd name="connsiteY5" fmla="*/ 90498 h 100420"/>
                  <a:gd name="connsiteX6" fmla="*/ 223887 w 328828"/>
                  <a:gd name="connsiteY6" fmla="*/ 98436 h 100420"/>
                  <a:gd name="connsiteX7" fmla="*/ 161974 w 328828"/>
                  <a:gd name="connsiteY7" fmla="*/ 90498 h 100420"/>
                  <a:gd name="connsiteX8" fmla="*/ 49 w 328828"/>
                  <a:gd name="connsiteY8" fmla="*/ 11 h 10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828" h="100420">
                    <a:moveTo>
                      <a:pt x="49" y="11"/>
                    </a:moveTo>
                    <a:cubicBezTo>
                      <a:pt x="2959" y="-1047"/>
                      <a:pt x="156683" y="71713"/>
                      <a:pt x="179437" y="84148"/>
                    </a:cubicBezTo>
                    <a:cubicBezTo>
                      <a:pt x="202191" y="96583"/>
                      <a:pt x="124668" y="75946"/>
                      <a:pt x="136574" y="74623"/>
                    </a:cubicBezTo>
                    <a:cubicBezTo>
                      <a:pt x="148480" y="73300"/>
                      <a:pt x="218859" y="74888"/>
                      <a:pt x="250874" y="76211"/>
                    </a:cubicBezTo>
                    <a:cubicBezTo>
                      <a:pt x="282889" y="77534"/>
                      <a:pt x="324958" y="80180"/>
                      <a:pt x="328662" y="82561"/>
                    </a:cubicBezTo>
                    <a:cubicBezTo>
                      <a:pt x="332366" y="84942"/>
                      <a:pt x="273099" y="90498"/>
                      <a:pt x="273099" y="90498"/>
                    </a:cubicBezTo>
                    <a:cubicBezTo>
                      <a:pt x="255636" y="93144"/>
                      <a:pt x="242408" y="98436"/>
                      <a:pt x="223887" y="98436"/>
                    </a:cubicBezTo>
                    <a:cubicBezTo>
                      <a:pt x="205366" y="98436"/>
                      <a:pt x="199280" y="106373"/>
                      <a:pt x="161974" y="90498"/>
                    </a:cubicBezTo>
                    <a:cubicBezTo>
                      <a:pt x="124668" y="74623"/>
                      <a:pt x="-2861" y="1069"/>
                      <a:pt x="4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6CBFD54F-84E7-4DD9-AFCA-17BC3C9801BA}"/>
                  </a:ext>
                </a:extLst>
              </p:cNvPr>
              <p:cNvSpPr/>
              <p:nvPr/>
            </p:nvSpPr>
            <p:spPr>
              <a:xfrm>
                <a:off x="5822950" y="8153390"/>
                <a:ext cx="49156" cy="629465"/>
              </a:xfrm>
              <a:custGeom>
                <a:avLst/>
                <a:gdLst>
                  <a:gd name="connsiteX0" fmla="*/ 0 w 49156"/>
                  <a:gd name="connsiteY0" fmla="*/ 10 h 629465"/>
                  <a:gd name="connsiteX1" fmla="*/ 46038 w 49156"/>
                  <a:gd name="connsiteY1" fmla="*/ 166698 h 629465"/>
                  <a:gd name="connsiteX2" fmla="*/ 41275 w 49156"/>
                  <a:gd name="connsiteY2" fmla="*/ 234960 h 629465"/>
                  <a:gd name="connsiteX3" fmla="*/ 11113 w 49156"/>
                  <a:gd name="connsiteY3" fmla="*/ 341323 h 629465"/>
                  <a:gd name="connsiteX4" fmla="*/ 14288 w 49156"/>
                  <a:gd name="connsiteY4" fmla="*/ 414348 h 629465"/>
                  <a:gd name="connsiteX5" fmla="*/ 26988 w 49156"/>
                  <a:gd name="connsiteY5" fmla="*/ 628660 h 629465"/>
                  <a:gd name="connsiteX6" fmla="*/ 15875 w 49156"/>
                  <a:gd name="connsiteY6" fmla="*/ 481023 h 629465"/>
                  <a:gd name="connsiteX7" fmla="*/ 6350 w 49156"/>
                  <a:gd name="connsiteY7" fmla="*/ 315923 h 629465"/>
                  <a:gd name="connsiteX8" fmla="*/ 46038 w 49156"/>
                  <a:gd name="connsiteY8" fmla="*/ 174635 h 629465"/>
                  <a:gd name="connsiteX9" fmla="*/ 0 w 49156"/>
                  <a:gd name="connsiteY9" fmla="*/ 10 h 629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6" h="629465">
                    <a:moveTo>
                      <a:pt x="0" y="10"/>
                    </a:moveTo>
                    <a:cubicBezTo>
                      <a:pt x="0" y="-1313"/>
                      <a:pt x="39159" y="127540"/>
                      <a:pt x="46038" y="166698"/>
                    </a:cubicBezTo>
                    <a:cubicBezTo>
                      <a:pt x="52917" y="205856"/>
                      <a:pt x="47096" y="205856"/>
                      <a:pt x="41275" y="234960"/>
                    </a:cubicBezTo>
                    <a:cubicBezTo>
                      <a:pt x="35454" y="264064"/>
                      <a:pt x="15611" y="311425"/>
                      <a:pt x="11113" y="341323"/>
                    </a:cubicBezTo>
                    <a:cubicBezTo>
                      <a:pt x="6615" y="371221"/>
                      <a:pt x="11642" y="366458"/>
                      <a:pt x="14288" y="414348"/>
                    </a:cubicBezTo>
                    <a:cubicBezTo>
                      <a:pt x="16934" y="462238"/>
                      <a:pt x="26724" y="617548"/>
                      <a:pt x="26988" y="628660"/>
                    </a:cubicBezTo>
                    <a:cubicBezTo>
                      <a:pt x="27252" y="639772"/>
                      <a:pt x="19315" y="533146"/>
                      <a:pt x="15875" y="481023"/>
                    </a:cubicBezTo>
                    <a:cubicBezTo>
                      <a:pt x="12435" y="428900"/>
                      <a:pt x="1323" y="366988"/>
                      <a:pt x="6350" y="315923"/>
                    </a:cubicBezTo>
                    <a:cubicBezTo>
                      <a:pt x="11377" y="264858"/>
                      <a:pt x="46567" y="224641"/>
                      <a:pt x="46038" y="174635"/>
                    </a:cubicBezTo>
                    <a:cubicBezTo>
                      <a:pt x="45509" y="124629"/>
                      <a:pt x="0" y="1333"/>
                      <a:pt x="0" y="1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E2C95B75-557F-4B5E-9CCD-4EECEB6463E8}"/>
                  </a:ext>
                </a:extLst>
              </p:cNvPr>
              <p:cNvSpPr/>
              <p:nvPr/>
            </p:nvSpPr>
            <p:spPr>
              <a:xfrm>
                <a:off x="5801367" y="8370843"/>
                <a:ext cx="59687" cy="320371"/>
              </a:xfrm>
              <a:custGeom>
                <a:avLst/>
                <a:gdLst>
                  <a:gd name="connsiteX0" fmla="*/ 59683 w 59687"/>
                  <a:gd name="connsiteY0" fmla="*/ 45 h 320371"/>
                  <a:gd name="connsiteX1" fmla="*/ 7296 w 59687"/>
                  <a:gd name="connsiteY1" fmla="*/ 163557 h 320371"/>
                  <a:gd name="connsiteX2" fmla="*/ 24758 w 59687"/>
                  <a:gd name="connsiteY2" fmla="*/ 317545 h 320371"/>
                  <a:gd name="connsiteX3" fmla="*/ 24758 w 59687"/>
                  <a:gd name="connsiteY3" fmla="*/ 258807 h 320371"/>
                  <a:gd name="connsiteX4" fmla="*/ 21583 w 59687"/>
                  <a:gd name="connsiteY4" fmla="*/ 201657 h 320371"/>
                  <a:gd name="connsiteX5" fmla="*/ 5708 w 59687"/>
                  <a:gd name="connsiteY5" fmla="*/ 266745 h 320371"/>
                  <a:gd name="connsiteX6" fmla="*/ 4121 w 59687"/>
                  <a:gd name="connsiteY6" fmla="*/ 179432 h 320371"/>
                  <a:gd name="connsiteX7" fmla="*/ 59683 w 59687"/>
                  <a:gd name="connsiteY7" fmla="*/ 45 h 32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87" h="320371">
                    <a:moveTo>
                      <a:pt x="59683" y="45"/>
                    </a:moveTo>
                    <a:cubicBezTo>
                      <a:pt x="60212" y="-2601"/>
                      <a:pt x="13117" y="110640"/>
                      <a:pt x="7296" y="163557"/>
                    </a:cubicBezTo>
                    <a:cubicBezTo>
                      <a:pt x="1475" y="216474"/>
                      <a:pt x="21848" y="301670"/>
                      <a:pt x="24758" y="317545"/>
                    </a:cubicBezTo>
                    <a:cubicBezTo>
                      <a:pt x="27668" y="333420"/>
                      <a:pt x="25287" y="278122"/>
                      <a:pt x="24758" y="258807"/>
                    </a:cubicBezTo>
                    <a:cubicBezTo>
                      <a:pt x="24229" y="239492"/>
                      <a:pt x="24758" y="200334"/>
                      <a:pt x="21583" y="201657"/>
                    </a:cubicBezTo>
                    <a:cubicBezTo>
                      <a:pt x="18408" y="202980"/>
                      <a:pt x="8618" y="270449"/>
                      <a:pt x="5708" y="266745"/>
                    </a:cubicBezTo>
                    <a:cubicBezTo>
                      <a:pt x="2798" y="263041"/>
                      <a:pt x="-4610" y="222294"/>
                      <a:pt x="4121" y="179432"/>
                    </a:cubicBezTo>
                    <a:cubicBezTo>
                      <a:pt x="12852" y="136570"/>
                      <a:pt x="59154" y="2691"/>
                      <a:pt x="59683" y="4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CD54A9B6-FDC9-4748-906D-639E75B49C68}"/>
                  </a:ext>
                </a:extLst>
              </p:cNvPr>
              <p:cNvSpPr/>
              <p:nvPr/>
            </p:nvSpPr>
            <p:spPr>
              <a:xfrm>
                <a:off x="5802710" y="6936296"/>
                <a:ext cx="155764" cy="1759705"/>
              </a:xfrm>
              <a:custGeom>
                <a:avLst/>
                <a:gdLst>
                  <a:gd name="connsiteX0" fmla="*/ 55165 w 155764"/>
                  <a:gd name="connsiteY0" fmla="*/ 16954 h 1759705"/>
                  <a:gd name="connsiteX1" fmla="*/ 153590 w 155764"/>
                  <a:gd name="connsiteY1" fmla="*/ 1245679 h 1759705"/>
                  <a:gd name="connsiteX2" fmla="*/ 58340 w 155764"/>
                  <a:gd name="connsiteY2" fmla="*/ 744029 h 1759705"/>
                  <a:gd name="connsiteX3" fmla="*/ 23415 w 155764"/>
                  <a:gd name="connsiteY3" fmla="*/ 194754 h 1759705"/>
                  <a:gd name="connsiteX4" fmla="*/ 58340 w 155764"/>
                  <a:gd name="connsiteY4" fmla="*/ 509079 h 1759705"/>
                  <a:gd name="connsiteX5" fmla="*/ 1190 w 155764"/>
                  <a:gd name="connsiteY5" fmla="*/ 842454 h 1759705"/>
                  <a:gd name="connsiteX6" fmla="*/ 29765 w 155764"/>
                  <a:gd name="connsiteY6" fmla="*/ 1048829 h 1759705"/>
                  <a:gd name="connsiteX7" fmla="*/ 144065 w 155764"/>
                  <a:gd name="connsiteY7" fmla="*/ 1731454 h 1759705"/>
                  <a:gd name="connsiteX8" fmla="*/ 140890 w 155764"/>
                  <a:gd name="connsiteY8" fmla="*/ 1553654 h 1759705"/>
                  <a:gd name="connsiteX9" fmla="*/ 45640 w 155764"/>
                  <a:gd name="connsiteY9" fmla="*/ 861504 h 1759705"/>
                  <a:gd name="connsiteX10" fmla="*/ 36115 w 155764"/>
                  <a:gd name="connsiteY10" fmla="*/ 550354 h 1759705"/>
                  <a:gd name="connsiteX11" fmla="*/ 55165 w 155764"/>
                  <a:gd name="connsiteY11" fmla="*/ 16954 h 175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764" h="1759705">
                    <a:moveTo>
                      <a:pt x="55165" y="16954"/>
                    </a:moveTo>
                    <a:cubicBezTo>
                      <a:pt x="74744" y="132841"/>
                      <a:pt x="153061" y="1124500"/>
                      <a:pt x="153590" y="1245679"/>
                    </a:cubicBezTo>
                    <a:cubicBezTo>
                      <a:pt x="154119" y="1366858"/>
                      <a:pt x="80036" y="919183"/>
                      <a:pt x="58340" y="744029"/>
                    </a:cubicBezTo>
                    <a:cubicBezTo>
                      <a:pt x="36644" y="568875"/>
                      <a:pt x="23415" y="233912"/>
                      <a:pt x="23415" y="194754"/>
                    </a:cubicBezTo>
                    <a:cubicBezTo>
                      <a:pt x="23415" y="155596"/>
                      <a:pt x="62044" y="401129"/>
                      <a:pt x="58340" y="509079"/>
                    </a:cubicBezTo>
                    <a:cubicBezTo>
                      <a:pt x="54636" y="617029"/>
                      <a:pt x="5952" y="752496"/>
                      <a:pt x="1190" y="842454"/>
                    </a:cubicBezTo>
                    <a:cubicBezTo>
                      <a:pt x="-3573" y="932412"/>
                      <a:pt x="5953" y="900663"/>
                      <a:pt x="29765" y="1048829"/>
                    </a:cubicBezTo>
                    <a:cubicBezTo>
                      <a:pt x="53577" y="1196995"/>
                      <a:pt x="125544" y="1647317"/>
                      <a:pt x="144065" y="1731454"/>
                    </a:cubicBezTo>
                    <a:cubicBezTo>
                      <a:pt x="162586" y="1815591"/>
                      <a:pt x="157294" y="1698646"/>
                      <a:pt x="140890" y="1553654"/>
                    </a:cubicBezTo>
                    <a:cubicBezTo>
                      <a:pt x="124486" y="1408662"/>
                      <a:pt x="63102" y="1028721"/>
                      <a:pt x="45640" y="861504"/>
                    </a:cubicBezTo>
                    <a:cubicBezTo>
                      <a:pt x="28178" y="694287"/>
                      <a:pt x="32411" y="688466"/>
                      <a:pt x="36115" y="550354"/>
                    </a:cubicBezTo>
                    <a:cubicBezTo>
                      <a:pt x="39819" y="412242"/>
                      <a:pt x="35586" y="-98933"/>
                      <a:pt x="55165" y="1695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C806D984-749C-4A64-8984-2B71B5851C34}"/>
                  </a:ext>
                </a:extLst>
              </p:cNvPr>
              <p:cNvSpPr/>
              <p:nvPr/>
            </p:nvSpPr>
            <p:spPr>
              <a:xfrm>
                <a:off x="5849996" y="7922455"/>
                <a:ext cx="166452" cy="1190552"/>
              </a:xfrm>
              <a:custGeom>
                <a:avLst/>
                <a:gdLst>
                  <a:gd name="connsiteX0" fmla="*/ 51271 w 166452"/>
                  <a:gd name="connsiteY0" fmla="*/ 258462 h 1190552"/>
                  <a:gd name="connsiteX1" fmla="*/ 144404 w 166452"/>
                  <a:gd name="connsiteY1" fmla="*/ 738945 h 1190552"/>
                  <a:gd name="connsiteX2" fmla="*/ 116887 w 166452"/>
                  <a:gd name="connsiteY2" fmla="*/ 901928 h 1190552"/>
                  <a:gd name="connsiteX3" fmla="*/ 114771 w 166452"/>
                  <a:gd name="connsiteY3" fmla="*/ 1189795 h 1190552"/>
                  <a:gd name="connsiteX4" fmla="*/ 110537 w 166452"/>
                  <a:gd name="connsiteY4" fmla="*/ 969662 h 1190552"/>
                  <a:gd name="connsiteX5" fmla="*/ 471 w 166452"/>
                  <a:gd name="connsiteY5" fmla="*/ 501878 h 1190552"/>
                  <a:gd name="connsiteX6" fmla="*/ 159221 w 166452"/>
                  <a:gd name="connsiteY6" fmla="*/ 916745 h 1190552"/>
                  <a:gd name="connsiteX7" fmla="*/ 133821 w 166452"/>
                  <a:gd name="connsiteY7" fmla="*/ 554795 h 1190552"/>
                  <a:gd name="connsiteX8" fmla="*/ 83021 w 166452"/>
                  <a:gd name="connsiteY8" fmla="*/ 302912 h 1190552"/>
                  <a:gd name="connsiteX9" fmla="*/ 36454 w 166452"/>
                  <a:gd name="connsiteY9" fmla="*/ 228 h 1190552"/>
                  <a:gd name="connsiteX10" fmla="*/ 51271 w 166452"/>
                  <a:gd name="connsiteY10" fmla="*/ 258462 h 119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452" h="1190552">
                    <a:moveTo>
                      <a:pt x="51271" y="258462"/>
                    </a:moveTo>
                    <a:cubicBezTo>
                      <a:pt x="69263" y="381581"/>
                      <a:pt x="133468" y="631701"/>
                      <a:pt x="144404" y="738945"/>
                    </a:cubicBezTo>
                    <a:cubicBezTo>
                      <a:pt x="155340" y="846189"/>
                      <a:pt x="121826" y="826786"/>
                      <a:pt x="116887" y="901928"/>
                    </a:cubicBezTo>
                    <a:cubicBezTo>
                      <a:pt x="111948" y="977070"/>
                      <a:pt x="115829" y="1178506"/>
                      <a:pt x="114771" y="1189795"/>
                    </a:cubicBezTo>
                    <a:cubicBezTo>
                      <a:pt x="113713" y="1201084"/>
                      <a:pt x="129587" y="1084315"/>
                      <a:pt x="110537" y="969662"/>
                    </a:cubicBezTo>
                    <a:cubicBezTo>
                      <a:pt x="91487" y="855009"/>
                      <a:pt x="-7643" y="510697"/>
                      <a:pt x="471" y="501878"/>
                    </a:cubicBezTo>
                    <a:cubicBezTo>
                      <a:pt x="8585" y="493059"/>
                      <a:pt x="136996" y="907926"/>
                      <a:pt x="159221" y="916745"/>
                    </a:cubicBezTo>
                    <a:cubicBezTo>
                      <a:pt x="181446" y="925564"/>
                      <a:pt x="146521" y="657100"/>
                      <a:pt x="133821" y="554795"/>
                    </a:cubicBezTo>
                    <a:cubicBezTo>
                      <a:pt x="121121" y="452490"/>
                      <a:pt x="99249" y="395340"/>
                      <a:pt x="83021" y="302912"/>
                    </a:cubicBezTo>
                    <a:cubicBezTo>
                      <a:pt x="66793" y="210484"/>
                      <a:pt x="40687" y="6931"/>
                      <a:pt x="36454" y="228"/>
                    </a:cubicBezTo>
                    <a:cubicBezTo>
                      <a:pt x="32221" y="-6475"/>
                      <a:pt x="33279" y="135343"/>
                      <a:pt x="51271" y="258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1DA776CA-5487-46A4-A44D-A4730FB3B07A}"/>
                  </a:ext>
                </a:extLst>
              </p:cNvPr>
              <p:cNvSpPr/>
              <p:nvPr/>
            </p:nvSpPr>
            <p:spPr>
              <a:xfrm>
                <a:off x="5961816" y="8202083"/>
                <a:ext cx="297911" cy="61256"/>
              </a:xfrm>
              <a:custGeom>
                <a:avLst/>
                <a:gdLst>
                  <a:gd name="connsiteX0" fmla="*/ 834 w 297911"/>
                  <a:gd name="connsiteY0" fmla="*/ 0 h 61256"/>
                  <a:gd name="connsiteX1" fmla="*/ 290817 w 297911"/>
                  <a:gd name="connsiteY1" fmla="*/ 59267 h 61256"/>
                  <a:gd name="connsiteX2" fmla="*/ 199801 w 297911"/>
                  <a:gd name="connsiteY2" fmla="*/ 46567 h 61256"/>
                  <a:gd name="connsiteX3" fmla="*/ 98201 w 297911"/>
                  <a:gd name="connsiteY3" fmla="*/ 44450 h 61256"/>
                  <a:gd name="connsiteX4" fmla="*/ 199801 w 297911"/>
                  <a:gd name="connsiteY4" fmla="*/ 59267 h 61256"/>
                  <a:gd name="connsiteX5" fmla="*/ 834 w 297911"/>
                  <a:gd name="connsiteY5" fmla="*/ 0 h 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911" h="61256">
                    <a:moveTo>
                      <a:pt x="834" y="0"/>
                    </a:moveTo>
                    <a:cubicBezTo>
                      <a:pt x="16003" y="0"/>
                      <a:pt x="257656" y="51506"/>
                      <a:pt x="290817" y="59267"/>
                    </a:cubicBezTo>
                    <a:cubicBezTo>
                      <a:pt x="323978" y="67028"/>
                      <a:pt x="231904" y="49037"/>
                      <a:pt x="199801" y="46567"/>
                    </a:cubicBezTo>
                    <a:cubicBezTo>
                      <a:pt x="167698" y="44097"/>
                      <a:pt x="98201" y="42333"/>
                      <a:pt x="98201" y="44450"/>
                    </a:cubicBezTo>
                    <a:cubicBezTo>
                      <a:pt x="98201" y="46567"/>
                      <a:pt x="217440" y="67734"/>
                      <a:pt x="199801" y="59267"/>
                    </a:cubicBezTo>
                    <a:cubicBezTo>
                      <a:pt x="182162" y="50800"/>
                      <a:pt x="-14335" y="0"/>
                      <a:pt x="83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57A5ABCC-34E7-441C-AF5B-BC427C22861D}"/>
                  </a:ext>
                </a:extLst>
              </p:cNvPr>
              <p:cNvSpPr/>
              <p:nvPr/>
            </p:nvSpPr>
            <p:spPr>
              <a:xfrm>
                <a:off x="5966761" y="8729107"/>
                <a:ext cx="931005" cy="154543"/>
              </a:xfrm>
              <a:custGeom>
                <a:avLst/>
                <a:gdLst>
                  <a:gd name="connsiteX0" fmla="*/ 23406 w 931005"/>
                  <a:gd name="connsiteY0" fmla="*/ 26 h 154543"/>
                  <a:gd name="connsiteX1" fmla="*/ 588556 w 931005"/>
                  <a:gd name="connsiteY1" fmla="*/ 78343 h 154543"/>
                  <a:gd name="connsiteX2" fmla="*/ 188506 w 931005"/>
                  <a:gd name="connsiteY2" fmla="*/ 57176 h 154543"/>
                  <a:gd name="connsiteX3" fmla="*/ 922989 w 931005"/>
                  <a:gd name="connsiteY3" fmla="*/ 114326 h 154543"/>
                  <a:gd name="connsiteX4" fmla="*/ 599139 w 931005"/>
                  <a:gd name="connsiteY4" fmla="*/ 137610 h 154543"/>
                  <a:gd name="connsiteX5" fmla="*/ 459439 w 931005"/>
                  <a:gd name="connsiteY5" fmla="*/ 154543 h 154543"/>
                  <a:gd name="connsiteX6" fmla="*/ 414989 w 931005"/>
                  <a:gd name="connsiteY6" fmla="*/ 133376 h 154543"/>
                  <a:gd name="connsiteX7" fmla="*/ 266822 w 931005"/>
                  <a:gd name="connsiteY7" fmla="*/ 118560 h 154543"/>
                  <a:gd name="connsiteX8" fmla="*/ 203322 w 931005"/>
                  <a:gd name="connsiteY8" fmla="*/ 112210 h 154543"/>
                  <a:gd name="connsiteX9" fmla="*/ 114422 w 931005"/>
                  <a:gd name="connsiteY9" fmla="*/ 69876 h 154543"/>
                  <a:gd name="connsiteX10" fmla="*/ 23406 w 931005"/>
                  <a:gd name="connsiteY10" fmla="*/ 26 h 15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1005" h="154543">
                    <a:moveTo>
                      <a:pt x="23406" y="26"/>
                    </a:moveTo>
                    <a:cubicBezTo>
                      <a:pt x="102428" y="1437"/>
                      <a:pt x="561039" y="68818"/>
                      <a:pt x="588556" y="78343"/>
                    </a:cubicBezTo>
                    <a:cubicBezTo>
                      <a:pt x="616073" y="87868"/>
                      <a:pt x="132767" y="51179"/>
                      <a:pt x="188506" y="57176"/>
                    </a:cubicBezTo>
                    <a:cubicBezTo>
                      <a:pt x="244245" y="63173"/>
                      <a:pt x="854550" y="100920"/>
                      <a:pt x="922989" y="114326"/>
                    </a:cubicBezTo>
                    <a:cubicBezTo>
                      <a:pt x="991428" y="127732"/>
                      <a:pt x="599139" y="137610"/>
                      <a:pt x="599139" y="137610"/>
                    </a:cubicBezTo>
                    <a:cubicBezTo>
                      <a:pt x="521881" y="144313"/>
                      <a:pt x="459439" y="154543"/>
                      <a:pt x="459439" y="154543"/>
                    </a:cubicBezTo>
                    <a:cubicBezTo>
                      <a:pt x="428747" y="153837"/>
                      <a:pt x="447092" y="139373"/>
                      <a:pt x="414989" y="133376"/>
                    </a:cubicBezTo>
                    <a:cubicBezTo>
                      <a:pt x="382886" y="127379"/>
                      <a:pt x="266822" y="118560"/>
                      <a:pt x="266822" y="118560"/>
                    </a:cubicBezTo>
                    <a:cubicBezTo>
                      <a:pt x="231544" y="115032"/>
                      <a:pt x="228722" y="120324"/>
                      <a:pt x="203322" y="112210"/>
                    </a:cubicBezTo>
                    <a:cubicBezTo>
                      <a:pt x="177922" y="104096"/>
                      <a:pt x="140175" y="85398"/>
                      <a:pt x="114422" y="69876"/>
                    </a:cubicBezTo>
                    <a:cubicBezTo>
                      <a:pt x="88669" y="54354"/>
                      <a:pt x="-55616" y="-1385"/>
                      <a:pt x="23406" y="2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B32431AA-0486-4A6A-A07C-DFBD6D7F811D}"/>
                  </a:ext>
                </a:extLst>
              </p:cNvPr>
              <p:cNvSpPr/>
              <p:nvPr/>
            </p:nvSpPr>
            <p:spPr>
              <a:xfrm>
                <a:off x="6097554" y="8213581"/>
                <a:ext cx="349825" cy="155475"/>
              </a:xfrm>
              <a:custGeom>
                <a:avLst/>
                <a:gdLst>
                  <a:gd name="connsiteX0" fmla="*/ 563 w 349825"/>
                  <a:gd name="connsiteY0" fmla="*/ 54119 h 155475"/>
                  <a:gd name="connsiteX1" fmla="*/ 279963 w 349825"/>
                  <a:gd name="connsiteY1" fmla="*/ 32952 h 155475"/>
                  <a:gd name="connsiteX2" fmla="*/ 256679 w 349825"/>
                  <a:gd name="connsiteY2" fmla="*/ 54119 h 155475"/>
                  <a:gd name="connsiteX3" fmla="*/ 265146 w 349825"/>
                  <a:gd name="connsiteY3" fmla="*/ 79519 h 155475"/>
                  <a:gd name="connsiteX4" fmla="*/ 307479 w 349825"/>
                  <a:gd name="connsiteY4" fmla="*/ 1202 h 155475"/>
                  <a:gd name="connsiteX5" fmla="*/ 349813 w 349825"/>
                  <a:gd name="connsiteY5" fmla="*/ 151486 h 155475"/>
                  <a:gd name="connsiteX6" fmla="*/ 303246 w 349825"/>
                  <a:gd name="connsiteY6" fmla="*/ 109152 h 155475"/>
                  <a:gd name="connsiteX7" fmla="*/ 144496 w 349825"/>
                  <a:gd name="connsiteY7" fmla="*/ 77402 h 155475"/>
                  <a:gd name="connsiteX8" fmla="*/ 313829 w 349825"/>
                  <a:gd name="connsiteY8" fmla="*/ 81636 h 155475"/>
                  <a:gd name="connsiteX9" fmla="*/ 220696 w 349825"/>
                  <a:gd name="connsiteY9" fmla="*/ 58352 h 155475"/>
                  <a:gd name="connsiteX10" fmla="*/ 207996 w 349825"/>
                  <a:gd name="connsiteY10" fmla="*/ 49886 h 155475"/>
                  <a:gd name="connsiteX11" fmla="*/ 563 w 349825"/>
                  <a:gd name="connsiteY11" fmla="*/ 54119 h 15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9825" h="155475">
                    <a:moveTo>
                      <a:pt x="563" y="54119"/>
                    </a:moveTo>
                    <a:cubicBezTo>
                      <a:pt x="12558" y="51297"/>
                      <a:pt x="237277" y="32952"/>
                      <a:pt x="279963" y="32952"/>
                    </a:cubicBezTo>
                    <a:cubicBezTo>
                      <a:pt x="322649" y="32952"/>
                      <a:pt x="259149" y="46358"/>
                      <a:pt x="256679" y="54119"/>
                    </a:cubicBezTo>
                    <a:cubicBezTo>
                      <a:pt x="254210" y="61880"/>
                      <a:pt x="256679" y="88338"/>
                      <a:pt x="265146" y="79519"/>
                    </a:cubicBezTo>
                    <a:cubicBezTo>
                      <a:pt x="273613" y="70700"/>
                      <a:pt x="293368" y="-10792"/>
                      <a:pt x="307479" y="1202"/>
                    </a:cubicBezTo>
                    <a:cubicBezTo>
                      <a:pt x="321590" y="13196"/>
                      <a:pt x="350518" y="133494"/>
                      <a:pt x="349813" y="151486"/>
                    </a:cubicBezTo>
                    <a:cubicBezTo>
                      <a:pt x="349108" y="169478"/>
                      <a:pt x="337466" y="121499"/>
                      <a:pt x="303246" y="109152"/>
                    </a:cubicBezTo>
                    <a:cubicBezTo>
                      <a:pt x="269027" y="96805"/>
                      <a:pt x="142732" y="81988"/>
                      <a:pt x="144496" y="77402"/>
                    </a:cubicBezTo>
                    <a:cubicBezTo>
                      <a:pt x="146260" y="72816"/>
                      <a:pt x="301129" y="84811"/>
                      <a:pt x="313829" y="81636"/>
                    </a:cubicBezTo>
                    <a:cubicBezTo>
                      <a:pt x="326529" y="78461"/>
                      <a:pt x="238335" y="63644"/>
                      <a:pt x="220696" y="58352"/>
                    </a:cubicBezTo>
                    <a:cubicBezTo>
                      <a:pt x="203057" y="53060"/>
                      <a:pt x="244332" y="51297"/>
                      <a:pt x="207996" y="49886"/>
                    </a:cubicBezTo>
                    <a:cubicBezTo>
                      <a:pt x="171660" y="48475"/>
                      <a:pt x="-11432" y="56941"/>
                      <a:pt x="563" y="541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18219DE3-AB27-4160-B4FD-CC784D338F9D}"/>
                  </a:ext>
                </a:extLst>
              </p:cNvPr>
              <p:cNvSpPr/>
              <p:nvPr/>
            </p:nvSpPr>
            <p:spPr>
              <a:xfrm>
                <a:off x="6072213" y="8293199"/>
                <a:ext cx="247920" cy="482871"/>
              </a:xfrm>
              <a:custGeom>
                <a:avLst/>
                <a:gdLst>
                  <a:gd name="connsiteX0" fmla="*/ 504 w 247920"/>
                  <a:gd name="connsiteY0" fmla="*/ 2018 h 482871"/>
                  <a:gd name="connsiteX1" fmla="*/ 243920 w 247920"/>
                  <a:gd name="connsiteY1" fmla="*/ 10484 h 482871"/>
                  <a:gd name="connsiteX2" fmla="*/ 152904 w 247920"/>
                  <a:gd name="connsiteY2" fmla="*/ 38001 h 482871"/>
                  <a:gd name="connsiteX3" fmla="*/ 165604 w 247920"/>
                  <a:gd name="connsiteY3" fmla="*/ 101501 h 482871"/>
                  <a:gd name="connsiteX4" fmla="*/ 146554 w 247920"/>
                  <a:gd name="connsiteY4" fmla="*/ 217918 h 482871"/>
                  <a:gd name="connsiteX5" fmla="*/ 135970 w 247920"/>
                  <a:gd name="connsiteY5" fmla="*/ 344918 h 482871"/>
                  <a:gd name="connsiteX6" fmla="*/ 140204 w 247920"/>
                  <a:gd name="connsiteY6" fmla="*/ 476151 h 482871"/>
                  <a:gd name="connsiteX7" fmla="*/ 129620 w 247920"/>
                  <a:gd name="connsiteY7" fmla="*/ 450751 h 482871"/>
                  <a:gd name="connsiteX8" fmla="*/ 102104 w 247920"/>
                  <a:gd name="connsiteY8" fmla="*/ 338568 h 482871"/>
                  <a:gd name="connsiteX9" fmla="*/ 97870 w 247920"/>
                  <a:gd name="connsiteY9" fmla="*/ 213684 h 482871"/>
                  <a:gd name="connsiteX10" fmla="*/ 131737 w 247920"/>
                  <a:gd name="connsiteY10" fmla="*/ 412651 h 482871"/>
                  <a:gd name="connsiteX11" fmla="*/ 138087 w 247920"/>
                  <a:gd name="connsiteY11" fmla="*/ 283534 h 482871"/>
                  <a:gd name="connsiteX12" fmla="*/ 159254 w 247920"/>
                  <a:gd name="connsiteY12" fmla="*/ 46468 h 482871"/>
                  <a:gd name="connsiteX13" fmla="*/ 180420 w 247920"/>
                  <a:gd name="connsiteY13" fmla="*/ 4134 h 482871"/>
                  <a:gd name="connsiteX14" fmla="*/ 504 w 247920"/>
                  <a:gd name="connsiteY14" fmla="*/ 2018 h 48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920" h="482871">
                    <a:moveTo>
                      <a:pt x="504" y="2018"/>
                    </a:moveTo>
                    <a:cubicBezTo>
                      <a:pt x="11087" y="3076"/>
                      <a:pt x="218520" y="4487"/>
                      <a:pt x="243920" y="10484"/>
                    </a:cubicBezTo>
                    <a:cubicBezTo>
                      <a:pt x="269320" y="16481"/>
                      <a:pt x="165957" y="22832"/>
                      <a:pt x="152904" y="38001"/>
                    </a:cubicBezTo>
                    <a:cubicBezTo>
                      <a:pt x="139851" y="53170"/>
                      <a:pt x="166662" y="71515"/>
                      <a:pt x="165604" y="101501"/>
                    </a:cubicBezTo>
                    <a:cubicBezTo>
                      <a:pt x="164546" y="131487"/>
                      <a:pt x="151493" y="177349"/>
                      <a:pt x="146554" y="217918"/>
                    </a:cubicBezTo>
                    <a:cubicBezTo>
                      <a:pt x="141615" y="258487"/>
                      <a:pt x="137028" y="301879"/>
                      <a:pt x="135970" y="344918"/>
                    </a:cubicBezTo>
                    <a:cubicBezTo>
                      <a:pt x="134912" y="387957"/>
                      <a:pt x="141262" y="458512"/>
                      <a:pt x="140204" y="476151"/>
                    </a:cubicBezTo>
                    <a:cubicBezTo>
                      <a:pt x="139146" y="493790"/>
                      <a:pt x="135970" y="473681"/>
                      <a:pt x="129620" y="450751"/>
                    </a:cubicBezTo>
                    <a:cubicBezTo>
                      <a:pt x="123270" y="427821"/>
                      <a:pt x="107396" y="378079"/>
                      <a:pt x="102104" y="338568"/>
                    </a:cubicBezTo>
                    <a:cubicBezTo>
                      <a:pt x="96812" y="299057"/>
                      <a:pt x="92931" y="201337"/>
                      <a:pt x="97870" y="213684"/>
                    </a:cubicBezTo>
                    <a:cubicBezTo>
                      <a:pt x="102809" y="226031"/>
                      <a:pt x="125034" y="401009"/>
                      <a:pt x="131737" y="412651"/>
                    </a:cubicBezTo>
                    <a:cubicBezTo>
                      <a:pt x="138440" y="424293"/>
                      <a:pt x="133501" y="344564"/>
                      <a:pt x="138087" y="283534"/>
                    </a:cubicBezTo>
                    <a:cubicBezTo>
                      <a:pt x="142673" y="222504"/>
                      <a:pt x="152199" y="93034"/>
                      <a:pt x="159254" y="46468"/>
                    </a:cubicBezTo>
                    <a:cubicBezTo>
                      <a:pt x="166309" y="-98"/>
                      <a:pt x="211817" y="11190"/>
                      <a:pt x="180420" y="4134"/>
                    </a:cubicBezTo>
                    <a:cubicBezTo>
                      <a:pt x="149023" y="-2922"/>
                      <a:pt x="-10079" y="960"/>
                      <a:pt x="504" y="20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F7045C49-C003-44CA-B80F-BFB5439CE4B5}"/>
                  </a:ext>
                </a:extLst>
              </p:cNvPr>
              <p:cNvSpPr/>
              <p:nvPr/>
            </p:nvSpPr>
            <p:spPr>
              <a:xfrm>
                <a:off x="6224588" y="8285069"/>
                <a:ext cx="135256" cy="419361"/>
              </a:xfrm>
              <a:custGeom>
                <a:avLst/>
                <a:gdLst>
                  <a:gd name="connsiteX0" fmla="*/ 134937 w 135256"/>
                  <a:gd name="connsiteY0" fmla="*/ 94 h 419361"/>
                  <a:gd name="connsiteX1" fmla="*/ 107950 w 135256"/>
                  <a:gd name="connsiteY1" fmla="*/ 76294 h 419361"/>
                  <a:gd name="connsiteX2" fmla="*/ 104775 w 135256"/>
                  <a:gd name="connsiteY2" fmla="*/ 152494 h 419361"/>
                  <a:gd name="connsiteX3" fmla="*/ 87312 w 135256"/>
                  <a:gd name="connsiteY3" fmla="*/ 325531 h 419361"/>
                  <a:gd name="connsiteX4" fmla="*/ 69850 w 135256"/>
                  <a:gd name="connsiteY4" fmla="*/ 408081 h 419361"/>
                  <a:gd name="connsiteX5" fmla="*/ 0 w 135256"/>
                  <a:gd name="connsiteY5" fmla="*/ 417606 h 419361"/>
                  <a:gd name="connsiteX6" fmla="*/ 68262 w 135256"/>
                  <a:gd name="connsiteY6" fmla="*/ 398556 h 419361"/>
                  <a:gd name="connsiteX7" fmla="*/ 80962 w 135256"/>
                  <a:gd name="connsiteY7" fmla="*/ 309656 h 419361"/>
                  <a:gd name="connsiteX8" fmla="*/ 112712 w 135256"/>
                  <a:gd name="connsiteY8" fmla="*/ 136619 h 419361"/>
                  <a:gd name="connsiteX9" fmla="*/ 111125 w 135256"/>
                  <a:gd name="connsiteY9" fmla="*/ 223931 h 419361"/>
                  <a:gd name="connsiteX10" fmla="*/ 87312 w 135256"/>
                  <a:gd name="connsiteY10" fmla="*/ 92169 h 419361"/>
                  <a:gd name="connsiteX11" fmla="*/ 134937 w 135256"/>
                  <a:gd name="connsiteY11" fmla="*/ 94 h 41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5256" h="419361">
                    <a:moveTo>
                      <a:pt x="134937" y="94"/>
                    </a:moveTo>
                    <a:cubicBezTo>
                      <a:pt x="138377" y="-2552"/>
                      <a:pt x="112977" y="50894"/>
                      <a:pt x="107950" y="76294"/>
                    </a:cubicBezTo>
                    <a:cubicBezTo>
                      <a:pt x="102923" y="101694"/>
                      <a:pt x="108215" y="110955"/>
                      <a:pt x="104775" y="152494"/>
                    </a:cubicBezTo>
                    <a:cubicBezTo>
                      <a:pt x="101335" y="194033"/>
                      <a:pt x="93133" y="282933"/>
                      <a:pt x="87312" y="325531"/>
                    </a:cubicBezTo>
                    <a:cubicBezTo>
                      <a:pt x="81491" y="368129"/>
                      <a:pt x="84402" y="392735"/>
                      <a:pt x="69850" y="408081"/>
                    </a:cubicBezTo>
                    <a:cubicBezTo>
                      <a:pt x="55298" y="423427"/>
                      <a:pt x="265" y="419194"/>
                      <a:pt x="0" y="417606"/>
                    </a:cubicBezTo>
                    <a:cubicBezTo>
                      <a:pt x="-265" y="416019"/>
                      <a:pt x="54768" y="416548"/>
                      <a:pt x="68262" y="398556"/>
                    </a:cubicBezTo>
                    <a:cubicBezTo>
                      <a:pt x="81756" y="380564"/>
                      <a:pt x="73554" y="353312"/>
                      <a:pt x="80962" y="309656"/>
                    </a:cubicBezTo>
                    <a:cubicBezTo>
                      <a:pt x="88370" y="266000"/>
                      <a:pt x="107685" y="150906"/>
                      <a:pt x="112712" y="136619"/>
                    </a:cubicBezTo>
                    <a:cubicBezTo>
                      <a:pt x="117739" y="122332"/>
                      <a:pt x="115358" y="231339"/>
                      <a:pt x="111125" y="223931"/>
                    </a:cubicBezTo>
                    <a:cubicBezTo>
                      <a:pt x="106892" y="216523"/>
                      <a:pt x="83608" y="128681"/>
                      <a:pt x="87312" y="92169"/>
                    </a:cubicBezTo>
                    <a:cubicBezTo>
                      <a:pt x="91016" y="55657"/>
                      <a:pt x="131497" y="2740"/>
                      <a:pt x="134937" y="9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E2713A0F-F3E9-4534-B4C9-3A61147A7CC1}"/>
                  </a:ext>
                </a:extLst>
              </p:cNvPr>
              <p:cNvSpPr/>
              <p:nvPr/>
            </p:nvSpPr>
            <p:spPr>
              <a:xfrm>
                <a:off x="6202255" y="8275524"/>
                <a:ext cx="213047" cy="473706"/>
              </a:xfrm>
              <a:custGeom>
                <a:avLst/>
                <a:gdLst>
                  <a:gd name="connsiteX0" fmla="*/ 212833 w 213047"/>
                  <a:gd name="connsiteY0" fmla="*/ 114 h 473706"/>
                  <a:gd name="connsiteX1" fmla="*/ 168383 w 213047"/>
                  <a:gd name="connsiteY1" fmla="*/ 108064 h 473706"/>
                  <a:gd name="connsiteX2" fmla="*/ 158858 w 213047"/>
                  <a:gd name="connsiteY2" fmla="*/ 220776 h 473706"/>
                  <a:gd name="connsiteX3" fmla="*/ 117583 w 213047"/>
                  <a:gd name="connsiteY3" fmla="*/ 443026 h 473706"/>
                  <a:gd name="connsiteX4" fmla="*/ 73133 w 213047"/>
                  <a:gd name="connsiteY4" fmla="*/ 470014 h 473706"/>
                  <a:gd name="connsiteX5" fmla="*/ 108 w 213047"/>
                  <a:gd name="connsiteY5" fmla="*/ 471601 h 473706"/>
                  <a:gd name="connsiteX6" fmla="*/ 90595 w 213047"/>
                  <a:gd name="connsiteY6" fmla="*/ 452551 h 473706"/>
                  <a:gd name="connsiteX7" fmla="*/ 128695 w 213047"/>
                  <a:gd name="connsiteY7" fmla="*/ 347776 h 473706"/>
                  <a:gd name="connsiteX8" fmla="*/ 162033 w 213047"/>
                  <a:gd name="connsiteY8" fmla="*/ 216014 h 473706"/>
                  <a:gd name="connsiteX9" fmla="*/ 150920 w 213047"/>
                  <a:gd name="connsiteY9" fmla="*/ 184264 h 473706"/>
                  <a:gd name="connsiteX10" fmla="*/ 147745 w 213047"/>
                  <a:gd name="connsiteY10" fmla="*/ 128701 h 473706"/>
                  <a:gd name="connsiteX11" fmla="*/ 212833 w 213047"/>
                  <a:gd name="connsiteY11" fmla="*/ 114 h 47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047" h="473706">
                    <a:moveTo>
                      <a:pt x="212833" y="114"/>
                    </a:moveTo>
                    <a:cubicBezTo>
                      <a:pt x="216273" y="-3325"/>
                      <a:pt x="177379" y="71287"/>
                      <a:pt x="168383" y="108064"/>
                    </a:cubicBezTo>
                    <a:cubicBezTo>
                      <a:pt x="159387" y="144841"/>
                      <a:pt x="167325" y="164949"/>
                      <a:pt x="158858" y="220776"/>
                    </a:cubicBezTo>
                    <a:cubicBezTo>
                      <a:pt x="150391" y="276603"/>
                      <a:pt x="131870" y="401486"/>
                      <a:pt x="117583" y="443026"/>
                    </a:cubicBezTo>
                    <a:cubicBezTo>
                      <a:pt x="103296" y="484566"/>
                      <a:pt x="92712" y="465252"/>
                      <a:pt x="73133" y="470014"/>
                    </a:cubicBezTo>
                    <a:cubicBezTo>
                      <a:pt x="53554" y="474776"/>
                      <a:pt x="-2802" y="474512"/>
                      <a:pt x="108" y="471601"/>
                    </a:cubicBezTo>
                    <a:cubicBezTo>
                      <a:pt x="3018" y="468691"/>
                      <a:pt x="69164" y="473189"/>
                      <a:pt x="90595" y="452551"/>
                    </a:cubicBezTo>
                    <a:cubicBezTo>
                      <a:pt x="112026" y="431914"/>
                      <a:pt x="116789" y="387199"/>
                      <a:pt x="128695" y="347776"/>
                    </a:cubicBezTo>
                    <a:cubicBezTo>
                      <a:pt x="140601" y="308353"/>
                      <a:pt x="158329" y="243266"/>
                      <a:pt x="162033" y="216014"/>
                    </a:cubicBezTo>
                    <a:cubicBezTo>
                      <a:pt x="165737" y="188762"/>
                      <a:pt x="153301" y="198816"/>
                      <a:pt x="150920" y="184264"/>
                    </a:cubicBezTo>
                    <a:cubicBezTo>
                      <a:pt x="148539" y="169712"/>
                      <a:pt x="139014" y="155953"/>
                      <a:pt x="147745" y="128701"/>
                    </a:cubicBezTo>
                    <a:cubicBezTo>
                      <a:pt x="156476" y="101449"/>
                      <a:pt x="209393" y="3553"/>
                      <a:pt x="212833" y="1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5CF207CF-27EC-419E-8E19-B17CEBD61312}"/>
                  </a:ext>
                </a:extLst>
              </p:cNvPr>
              <p:cNvSpPr/>
              <p:nvPr/>
            </p:nvSpPr>
            <p:spPr>
              <a:xfrm>
                <a:off x="6403972" y="8270679"/>
                <a:ext cx="731666" cy="372956"/>
              </a:xfrm>
              <a:custGeom>
                <a:avLst/>
                <a:gdLst>
                  <a:gd name="connsiteX0" fmla="*/ 15878 w 731666"/>
                  <a:gd name="connsiteY0" fmla="*/ 41471 h 372956"/>
                  <a:gd name="connsiteX1" fmla="*/ 701678 w 731666"/>
                  <a:gd name="connsiteY1" fmla="*/ 1254 h 372956"/>
                  <a:gd name="connsiteX2" fmla="*/ 585261 w 731666"/>
                  <a:gd name="connsiteY2" fmla="*/ 20304 h 372956"/>
                  <a:gd name="connsiteX3" fmla="*/ 600078 w 731666"/>
                  <a:gd name="connsiteY3" fmla="*/ 117671 h 372956"/>
                  <a:gd name="connsiteX4" fmla="*/ 731311 w 731666"/>
                  <a:gd name="connsiteY4" fmla="*/ 371671 h 372956"/>
                  <a:gd name="connsiteX5" fmla="*/ 631828 w 731666"/>
                  <a:gd name="connsiteY5" fmla="*/ 215038 h 372956"/>
                  <a:gd name="connsiteX6" fmla="*/ 430745 w 731666"/>
                  <a:gd name="connsiteY6" fmla="*/ 187521 h 372956"/>
                  <a:gd name="connsiteX7" fmla="*/ 68795 w 731666"/>
                  <a:gd name="connsiteY7" fmla="*/ 149421 h 372956"/>
                  <a:gd name="connsiteX8" fmla="*/ 445561 w 731666"/>
                  <a:gd name="connsiteY8" fmla="*/ 151538 h 372956"/>
                  <a:gd name="connsiteX9" fmla="*/ 240245 w 731666"/>
                  <a:gd name="connsiteY9" fmla="*/ 128254 h 372956"/>
                  <a:gd name="connsiteX10" fmla="*/ 15878 w 731666"/>
                  <a:gd name="connsiteY10" fmla="*/ 41471 h 37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1666" h="372956">
                    <a:moveTo>
                      <a:pt x="15878" y="41471"/>
                    </a:moveTo>
                    <a:cubicBezTo>
                      <a:pt x="92783" y="20304"/>
                      <a:pt x="606781" y="4782"/>
                      <a:pt x="701678" y="1254"/>
                    </a:cubicBezTo>
                    <a:cubicBezTo>
                      <a:pt x="796575" y="-2274"/>
                      <a:pt x="602194" y="901"/>
                      <a:pt x="585261" y="20304"/>
                    </a:cubicBezTo>
                    <a:cubicBezTo>
                      <a:pt x="568328" y="39707"/>
                      <a:pt x="575736" y="59110"/>
                      <a:pt x="600078" y="117671"/>
                    </a:cubicBezTo>
                    <a:cubicBezTo>
                      <a:pt x="624420" y="176232"/>
                      <a:pt x="726019" y="355443"/>
                      <a:pt x="731311" y="371671"/>
                    </a:cubicBezTo>
                    <a:cubicBezTo>
                      <a:pt x="736603" y="387899"/>
                      <a:pt x="681922" y="245730"/>
                      <a:pt x="631828" y="215038"/>
                    </a:cubicBezTo>
                    <a:cubicBezTo>
                      <a:pt x="581734" y="184346"/>
                      <a:pt x="524584" y="198457"/>
                      <a:pt x="430745" y="187521"/>
                    </a:cubicBezTo>
                    <a:cubicBezTo>
                      <a:pt x="336906" y="176585"/>
                      <a:pt x="66326" y="155418"/>
                      <a:pt x="68795" y="149421"/>
                    </a:cubicBezTo>
                    <a:cubicBezTo>
                      <a:pt x="71264" y="143424"/>
                      <a:pt x="416986" y="155066"/>
                      <a:pt x="445561" y="151538"/>
                    </a:cubicBezTo>
                    <a:cubicBezTo>
                      <a:pt x="474136" y="148010"/>
                      <a:pt x="318209" y="144835"/>
                      <a:pt x="240245" y="128254"/>
                    </a:cubicBezTo>
                    <a:cubicBezTo>
                      <a:pt x="162281" y="111673"/>
                      <a:pt x="-61027" y="62638"/>
                      <a:pt x="15878" y="414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38AB9D16-7EFC-4D10-8290-5A8E85CE140A}"/>
                  </a:ext>
                </a:extLst>
              </p:cNvPr>
              <p:cNvSpPr/>
              <p:nvPr/>
            </p:nvSpPr>
            <p:spPr>
              <a:xfrm>
                <a:off x="6428055" y="8786267"/>
                <a:ext cx="865391" cy="308892"/>
              </a:xfrm>
              <a:custGeom>
                <a:avLst/>
                <a:gdLst>
                  <a:gd name="connsiteX0" fmla="*/ 21428 w 865391"/>
                  <a:gd name="connsiteY0" fmla="*/ 16 h 308892"/>
                  <a:gd name="connsiteX1" fmla="*/ 702995 w 865391"/>
                  <a:gd name="connsiteY1" fmla="*/ 71983 h 308892"/>
                  <a:gd name="connsiteX2" fmla="*/ 273312 w 865391"/>
                  <a:gd name="connsiteY2" fmla="*/ 124900 h 308892"/>
                  <a:gd name="connsiteX3" fmla="*/ 863862 w 865391"/>
                  <a:gd name="connsiteY3" fmla="*/ 152416 h 308892"/>
                  <a:gd name="connsiteX4" fmla="*/ 432062 w 865391"/>
                  <a:gd name="connsiteY4" fmla="*/ 224383 h 308892"/>
                  <a:gd name="connsiteX5" fmla="*/ 57412 w 865391"/>
                  <a:gd name="connsiteY5" fmla="*/ 304816 h 308892"/>
                  <a:gd name="connsiteX6" fmla="*/ 715695 w 865391"/>
                  <a:gd name="connsiteY6" fmla="*/ 283650 h 308892"/>
                  <a:gd name="connsiteX7" fmla="*/ 245795 w 865391"/>
                  <a:gd name="connsiteY7" fmla="*/ 169350 h 308892"/>
                  <a:gd name="connsiteX8" fmla="*/ 2378 w 865391"/>
                  <a:gd name="connsiteY8" fmla="*/ 101616 h 308892"/>
                  <a:gd name="connsiteX9" fmla="*/ 383378 w 865391"/>
                  <a:gd name="connsiteY9" fmla="*/ 65633 h 308892"/>
                  <a:gd name="connsiteX10" fmla="*/ 21428 w 865391"/>
                  <a:gd name="connsiteY10" fmla="*/ 16 h 30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391" h="308892">
                    <a:moveTo>
                      <a:pt x="21428" y="16"/>
                    </a:moveTo>
                    <a:cubicBezTo>
                      <a:pt x="74697" y="1074"/>
                      <a:pt x="661014" y="51169"/>
                      <a:pt x="702995" y="71983"/>
                    </a:cubicBezTo>
                    <a:cubicBezTo>
                      <a:pt x="744976" y="92797"/>
                      <a:pt x="246501" y="111495"/>
                      <a:pt x="273312" y="124900"/>
                    </a:cubicBezTo>
                    <a:cubicBezTo>
                      <a:pt x="300123" y="138306"/>
                      <a:pt x="837404" y="135836"/>
                      <a:pt x="863862" y="152416"/>
                    </a:cubicBezTo>
                    <a:cubicBezTo>
                      <a:pt x="890320" y="168996"/>
                      <a:pt x="566470" y="198983"/>
                      <a:pt x="432062" y="224383"/>
                    </a:cubicBezTo>
                    <a:cubicBezTo>
                      <a:pt x="297654" y="249783"/>
                      <a:pt x="10140" y="294938"/>
                      <a:pt x="57412" y="304816"/>
                    </a:cubicBezTo>
                    <a:cubicBezTo>
                      <a:pt x="104684" y="314694"/>
                      <a:pt x="684298" y="306228"/>
                      <a:pt x="715695" y="283650"/>
                    </a:cubicBezTo>
                    <a:cubicBezTo>
                      <a:pt x="747092" y="261072"/>
                      <a:pt x="364681" y="199689"/>
                      <a:pt x="245795" y="169350"/>
                    </a:cubicBezTo>
                    <a:cubicBezTo>
                      <a:pt x="126909" y="139011"/>
                      <a:pt x="-20552" y="118902"/>
                      <a:pt x="2378" y="101616"/>
                    </a:cubicBezTo>
                    <a:cubicBezTo>
                      <a:pt x="25308" y="84330"/>
                      <a:pt x="382320" y="82213"/>
                      <a:pt x="383378" y="65633"/>
                    </a:cubicBezTo>
                    <a:cubicBezTo>
                      <a:pt x="384436" y="49053"/>
                      <a:pt x="-31841" y="-1042"/>
                      <a:pt x="21428" y="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6194BC6B-E0F4-43F0-A0DF-42653F2EEA7C}"/>
                  </a:ext>
                </a:extLst>
              </p:cNvPr>
              <p:cNvSpPr/>
              <p:nvPr/>
            </p:nvSpPr>
            <p:spPr>
              <a:xfrm>
                <a:off x="6540113" y="8269812"/>
                <a:ext cx="759522" cy="643392"/>
              </a:xfrm>
              <a:custGeom>
                <a:avLst/>
                <a:gdLst>
                  <a:gd name="connsiteX0" fmla="*/ 430070 w 759522"/>
                  <a:gd name="connsiteY0" fmla="*/ 5 h 643392"/>
                  <a:gd name="connsiteX1" fmla="*/ 552837 w 759522"/>
                  <a:gd name="connsiteY1" fmla="*/ 353488 h 643392"/>
                  <a:gd name="connsiteX2" fmla="*/ 582470 w 759522"/>
                  <a:gd name="connsiteY2" fmla="*/ 609605 h 643392"/>
                  <a:gd name="connsiteX3" fmla="*/ 563420 w 759522"/>
                  <a:gd name="connsiteY3" fmla="*/ 577855 h 643392"/>
                  <a:gd name="connsiteX4" fmla="*/ 197237 w 759522"/>
                  <a:gd name="connsiteY4" fmla="*/ 497421 h 643392"/>
                  <a:gd name="connsiteX5" fmla="*/ 23670 w 759522"/>
                  <a:gd name="connsiteY5" fmla="*/ 491071 h 643392"/>
                  <a:gd name="connsiteX6" fmla="*/ 713704 w 759522"/>
                  <a:gd name="connsiteY6" fmla="*/ 632888 h 643392"/>
                  <a:gd name="connsiteX7" fmla="*/ 696770 w 759522"/>
                  <a:gd name="connsiteY7" fmla="*/ 632888 h 643392"/>
                  <a:gd name="connsiteX8" fmla="*/ 358104 w 759522"/>
                  <a:gd name="connsiteY8" fmla="*/ 603255 h 643392"/>
                  <a:gd name="connsiteX9" fmla="*/ 212054 w 759522"/>
                  <a:gd name="connsiteY9" fmla="*/ 520705 h 643392"/>
                  <a:gd name="connsiteX10" fmla="*/ 550720 w 759522"/>
                  <a:gd name="connsiteY10" fmla="*/ 505888 h 643392"/>
                  <a:gd name="connsiteX11" fmla="*/ 552837 w 759522"/>
                  <a:gd name="connsiteY11" fmla="*/ 499538 h 643392"/>
                  <a:gd name="connsiteX12" fmla="*/ 529554 w 759522"/>
                  <a:gd name="connsiteY12" fmla="*/ 345021 h 643392"/>
                  <a:gd name="connsiteX13" fmla="*/ 430070 w 759522"/>
                  <a:gd name="connsiteY13" fmla="*/ 5 h 64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522" h="643392">
                    <a:moveTo>
                      <a:pt x="430070" y="5"/>
                    </a:moveTo>
                    <a:cubicBezTo>
                      <a:pt x="433950" y="1416"/>
                      <a:pt x="527437" y="251888"/>
                      <a:pt x="552837" y="353488"/>
                    </a:cubicBezTo>
                    <a:cubicBezTo>
                      <a:pt x="578237" y="455088"/>
                      <a:pt x="580706" y="572211"/>
                      <a:pt x="582470" y="609605"/>
                    </a:cubicBezTo>
                    <a:cubicBezTo>
                      <a:pt x="584234" y="646999"/>
                      <a:pt x="627626" y="596552"/>
                      <a:pt x="563420" y="577855"/>
                    </a:cubicBezTo>
                    <a:cubicBezTo>
                      <a:pt x="499215" y="559158"/>
                      <a:pt x="287195" y="511885"/>
                      <a:pt x="197237" y="497421"/>
                    </a:cubicBezTo>
                    <a:cubicBezTo>
                      <a:pt x="107279" y="482957"/>
                      <a:pt x="-62408" y="468493"/>
                      <a:pt x="23670" y="491071"/>
                    </a:cubicBezTo>
                    <a:cubicBezTo>
                      <a:pt x="109748" y="513649"/>
                      <a:pt x="601521" y="609252"/>
                      <a:pt x="713704" y="632888"/>
                    </a:cubicBezTo>
                    <a:cubicBezTo>
                      <a:pt x="825887" y="656524"/>
                      <a:pt x="696770" y="632888"/>
                      <a:pt x="696770" y="632888"/>
                    </a:cubicBezTo>
                    <a:cubicBezTo>
                      <a:pt x="637503" y="627949"/>
                      <a:pt x="438890" y="621952"/>
                      <a:pt x="358104" y="603255"/>
                    </a:cubicBezTo>
                    <a:cubicBezTo>
                      <a:pt x="277318" y="584558"/>
                      <a:pt x="179951" y="536933"/>
                      <a:pt x="212054" y="520705"/>
                    </a:cubicBezTo>
                    <a:cubicBezTo>
                      <a:pt x="244157" y="504477"/>
                      <a:pt x="550720" y="505888"/>
                      <a:pt x="550720" y="505888"/>
                    </a:cubicBezTo>
                    <a:cubicBezTo>
                      <a:pt x="607517" y="502360"/>
                      <a:pt x="556365" y="526349"/>
                      <a:pt x="552837" y="499538"/>
                    </a:cubicBezTo>
                    <a:cubicBezTo>
                      <a:pt x="549309" y="472727"/>
                      <a:pt x="548957" y="428629"/>
                      <a:pt x="529554" y="345021"/>
                    </a:cubicBezTo>
                    <a:cubicBezTo>
                      <a:pt x="510151" y="261413"/>
                      <a:pt x="426190" y="-1406"/>
                      <a:pt x="43007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5B8560AC-50AD-4A4D-9CF5-78C46B4C920E}"/>
                  </a:ext>
                </a:extLst>
              </p:cNvPr>
              <p:cNvSpPr/>
              <p:nvPr/>
            </p:nvSpPr>
            <p:spPr>
              <a:xfrm>
                <a:off x="7037816" y="8279838"/>
                <a:ext cx="277411" cy="694009"/>
              </a:xfrm>
              <a:custGeom>
                <a:avLst/>
                <a:gdLst>
                  <a:gd name="connsiteX0" fmla="*/ 101 w 277411"/>
                  <a:gd name="connsiteY0" fmla="*/ 562 h 694009"/>
                  <a:gd name="connsiteX1" fmla="*/ 232934 w 277411"/>
                  <a:gd name="connsiteY1" fmla="*/ 28079 h 694009"/>
                  <a:gd name="connsiteX2" fmla="*/ 201184 w 277411"/>
                  <a:gd name="connsiteY2" fmla="*/ 87345 h 694009"/>
                  <a:gd name="connsiteX3" fmla="*/ 230817 w 277411"/>
                  <a:gd name="connsiteY3" fmla="*/ 218579 h 694009"/>
                  <a:gd name="connsiteX4" fmla="*/ 256217 w 277411"/>
                  <a:gd name="connsiteY4" fmla="*/ 402729 h 694009"/>
                  <a:gd name="connsiteX5" fmla="*/ 277384 w 277411"/>
                  <a:gd name="connsiteY5" fmla="*/ 692712 h 694009"/>
                  <a:gd name="connsiteX6" fmla="*/ 258334 w 277411"/>
                  <a:gd name="connsiteY6" fmla="*/ 493745 h 694009"/>
                  <a:gd name="connsiteX7" fmla="*/ 177901 w 277411"/>
                  <a:gd name="connsiteY7" fmla="*/ 133912 h 694009"/>
                  <a:gd name="connsiteX8" fmla="*/ 203301 w 277411"/>
                  <a:gd name="connsiteY8" fmla="*/ 163545 h 694009"/>
                  <a:gd name="connsiteX9" fmla="*/ 203301 w 277411"/>
                  <a:gd name="connsiteY9" fmla="*/ 51362 h 694009"/>
                  <a:gd name="connsiteX10" fmla="*/ 101 w 277411"/>
                  <a:gd name="connsiteY10" fmla="*/ 562 h 69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411" h="694009">
                    <a:moveTo>
                      <a:pt x="101" y="562"/>
                    </a:moveTo>
                    <a:cubicBezTo>
                      <a:pt x="5040" y="-3318"/>
                      <a:pt x="199420" y="13615"/>
                      <a:pt x="232934" y="28079"/>
                    </a:cubicBezTo>
                    <a:cubicBezTo>
                      <a:pt x="266448" y="42543"/>
                      <a:pt x="201537" y="55595"/>
                      <a:pt x="201184" y="87345"/>
                    </a:cubicBezTo>
                    <a:cubicBezTo>
                      <a:pt x="200831" y="119095"/>
                      <a:pt x="221645" y="166015"/>
                      <a:pt x="230817" y="218579"/>
                    </a:cubicBezTo>
                    <a:cubicBezTo>
                      <a:pt x="239989" y="271143"/>
                      <a:pt x="248456" y="323707"/>
                      <a:pt x="256217" y="402729"/>
                    </a:cubicBezTo>
                    <a:cubicBezTo>
                      <a:pt x="263978" y="481751"/>
                      <a:pt x="277031" y="677543"/>
                      <a:pt x="277384" y="692712"/>
                    </a:cubicBezTo>
                    <a:cubicBezTo>
                      <a:pt x="277737" y="707881"/>
                      <a:pt x="274914" y="586878"/>
                      <a:pt x="258334" y="493745"/>
                    </a:cubicBezTo>
                    <a:cubicBezTo>
                      <a:pt x="241754" y="400612"/>
                      <a:pt x="187073" y="188945"/>
                      <a:pt x="177901" y="133912"/>
                    </a:cubicBezTo>
                    <a:cubicBezTo>
                      <a:pt x="168729" y="78879"/>
                      <a:pt x="199068" y="177303"/>
                      <a:pt x="203301" y="163545"/>
                    </a:cubicBezTo>
                    <a:cubicBezTo>
                      <a:pt x="207534" y="149787"/>
                      <a:pt x="234345" y="75351"/>
                      <a:pt x="203301" y="51362"/>
                    </a:cubicBezTo>
                    <a:cubicBezTo>
                      <a:pt x="172257" y="27373"/>
                      <a:pt x="-4838" y="4442"/>
                      <a:pt x="101" y="5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11AB88F0-9EAF-4403-AF27-02BEA0FA64A7}"/>
                  </a:ext>
                </a:extLst>
              </p:cNvPr>
              <p:cNvSpPr/>
              <p:nvPr/>
            </p:nvSpPr>
            <p:spPr>
              <a:xfrm>
                <a:off x="7251343" y="8356467"/>
                <a:ext cx="548534" cy="575598"/>
              </a:xfrm>
              <a:custGeom>
                <a:avLst/>
                <a:gdLst>
                  <a:gd name="connsiteX0" fmla="*/ 357 w 548534"/>
                  <a:gd name="connsiteY0" fmla="*/ 133 h 575598"/>
                  <a:gd name="connsiteX1" fmla="*/ 502007 w 548534"/>
                  <a:gd name="connsiteY1" fmla="*/ 266833 h 575598"/>
                  <a:gd name="connsiteX2" fmla="*/ 517882 w 548534"/>
                  <a:gd name="connsiteY2" fmla="*/ 339858 h 575598"/>
                  <a:gd name="connsiteX3" fmla="*/ 425807 w 548534"/>
                  <a:gd name="connsiteY3" fmla="*/ 574808 h 575598"/>
                  <a:gd name="connsiteX4" fmla="*/ 473432 w 548534"/>
                  <a:gd name="connsiteY4" fmla="*/ 412883 h 575598"/>
                  <a:gd name="connsiteX5" fmla="*/ 482957 w 548534"/>
                  <a:gd name="connsiteY5" fmla="*/ 320808 h 575598"/>
                  <a:gd name="connsiteX6" fmla="*/ 422632 w 548534"/>
                  <a:gd name="connsiteY6" fmla="*/ 231908 h 575598"/>
                  <a:gd name="connsiteX7" fmla="*/ 357 w 548534"/>
                  <a:gd name="connsiteY7" fmla="*/ 133 h 575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534" h="575598">
                    <a:moveTo>
                      <a:pt x="357" y="133"/>
                    </a:moveTo>
                    <a:cubicBezTo>
                      <a:pt x="13586" y="5954"/>
                      <a:pt x="415753" y="210212"/>
                      <a:pt x="502007" y="266833"/>
                    </a:cubicBezTo>
                    <a:cubicBezTo>
                      <a:pt x="588261" y="323454"/>
                      <a:pt x="530582" y="288529"/>
                      <a:pt x="517882" y="339858"/>
                    </a:cubicBezTo>
                    <a:cubicBezTo>
                      <a:pt x="505182" y="391187"/>
                      <a:pt x="433215" y="562637"/>
                      <a:pt x="425807" y="574808"/>
                    </a:cubicBezTo>
                    <a:cubicBezTo>
                      <a:pt x="418399" y="586979"/>
                      <a:pt x="463907" y="455216"/>
                      <a:pt x="473432" y="412883"/>
                    </a:cubicBezTo>
                    <a:cubicBezTo>
                      <a:pt x="482957" y="370550"/>
                      <a:pt x="491424" y="350971"/>
                      <a:pt x="482957" y="320808"/>
                    </a:cubicBezTo>
                    <a:cubicBezTo>
                      <a:pt x="474490" y="290646"/>
                      <a:pt x="500420" y="282708"/>
                      <a:pt x="422632" y="231908"/>
                    </a:cubicBezTo>
                    <a:cubicBezTo>
                      <a:pt x="344845" y="181108"/>
                      <a:pt x="-12872" y="-5688"/>
                      <a:pt x="357" y="1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C1106C5A-FD6A-44A5-B927-2069C267348C}"/>
                  </a:ext>
                </a:extLst>
              </p:cNvPr>
              <p:cNvSpPr/>
              <p:nvPr/>
            </p:nvSpPr>
            <p:spPr>
              <a:xfrm>
                <a:off x="7146283" y="8829262"/>
                <a:ext cx="486675" cy="511621"/>
              </a:xfrm>
              <a:custGeom>
                <a:avLst/>
                <a:gdLst>
                  <a:gd name="connsiteX0" fmla="*/ 10167 w 486675"/>
                  <a:gd name="connsiteY0" fmla="*/ 413 h 511621"/>
                  <a:gd name="connsiteX1" fmla="*/ 483242 w 486675"/>
                  <a:gd name="connsiteY1" fmla="*/ 111538 h 511621"/>
                  <a:gd name="connsiteX2" fmla="*/ 229242 w 486675"/>
                  <a:gd name="connsiteY2" fmla="*/ 114713 h 511621"/>
                  <a:gd name="connsiteX3" fmla="*/ 337192 w 486675"/>
                  <a:gd name="connsiteY3" fmla="*/ 175038 h 511621"/>
                  <a:gd name="connsiteX4" fmla="*/ 181617 w 486675"/>
                  <a:gd name="connsiteY4" fmla="*/ 200438 h 511621"/>
                  <a:gd name="connsiteX5" fmla="*/ 99067 w 486675"/>
                  <a:gd name="connsiteY5" fmla="*/ 511588 h 511621"/>
                  <a:gd name="connsiteX6" fmla="*/ 102242 w 486675"/>
                  <a:gd name="connsiteY6" fmla="*/ 219488 h 511621"/>
                  <a:gd name="connsiteX7" fmla="*/ 153042 w 486675"/>
                  <a:gd name="connsiteY7" fmla="*/ 79788 h 511621"/>
                  <a:gd name="connsiteX8" fmla="*/ 10167 w 486675"/>
                  <a:gd name="connsiteY8" fmla="*/ 413 h 51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6675" h="511621">
                    <a:moveTo>
                      <a:pt x="10167" y="413"/>
                    </a:moveTo>
                    <a:cubicBezTo>
                      <a:pt x="65200" y="5705"/>
                      <a:pt x="446730" y="92488"/>
                      <a:pt x="483242" y="111538"/>
                    </a:cubicBezTo>
                    <a:cubicBezTo>
                      <a:pt x="519754" y="130588"/>
                      <a:pt x="253584" y="104130"/>
                      <a:pt x="229242" y="114713"/>
                    </a:cubicBezTo>
                    <a:cubicBezTo>
                      <a:pt x="204900" y="125296"/>
                      <a:pt x="345129" y="160751"/>
                      <a:pt x="337192" y="175038"/>
                    </a:cubicBezTo>
                    <a:cubicBezTo>
                      <a:pt x="329255" y="189325"/>
                      <a:pt x="221304" y="144346"/>
                      <a:pt x="181617" y="200438"/>
                    </a:cubicBezTo>
                    <a:cubicBezTo>
                      <a:pt x="141930" y="256530"/>
                      <a:pt x="112296" y="508413"/>
                      <a:pt x="99067" y="511588"/>
                    </a:cubicBezTo>
                    <a:cubicBezTo>
                      <a:pt x="85838" y="514763"/>
                      <a:pt x="93246" y="291455"/>
                      <a:pt x="102242" y="219488"/>
                    </a:cubicBezTo>
                    <a:cubicBezTo>
                      <a:pt x="111238" y="147521"/>
                      <a:pt x="165213" y="117888"/>
                      <a:pt x="153042" y="79788"/>
                    </a:cubicBezTo>
                    <a:cubicBezTo>
                      <a:pt x="140871" y="41688"/>
                      <a:pt x="-44866" y="-4879"/>
                      <a:pt x="10167" y="4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B7B7208A-A1DD-4A8B-9100-20A971DD3288}"/>
                  </a:ext>
                </a:extLst>
              </p:cNvPr>
              <p:cNvSpPr/>
              <p:nvPr/>
            </p:nvSpPr>
            <p:spPr>
              <a:xfrm>
                <a:off x="7757807" y="7329892"/>
                <a:ext cx="767557" cy="1519084"/>
              </a:xfrm>
              <a:custGeom>
                <a:avLst/>
                <a:gdLst>
                  <a:gd name="connsiteX0" fmla="*/ 767068 w 767557"/>
                  <a:gd name="connsiteY0" fmla="*/ 1183 h 1519084"/>
                  <a:gd name="connsiteX1" fmla="*/ 592443 w 767557"/>
                  <a:gd name="connsiteY1" fmla="*/ 299633 h 1519084"/>
                  <a:gd name="connsiteX2" fmla="*/ 544818 w 767557"/>
                  <a:gd name="connsiteY2" fmla="*/ 537758 h 1519084"/>
                  <a:gd name="connsiteX3" fmla="*/ 700393 w 767557"/>
                  <a:gd name="connsiteY3" fmla="*/ 194858 h 1519084"/>
                  <a:gd name="connsiteX4" fmla="*/ 490843 w 767557"/>
                  <a:gd name="connsiteY4" fmla="*/ 591733 h 1519084"/>
                  <a:gd name="connsiteX5" fmla="*/ 347968 w 767557"/>
                  <a:gd name="connsiteY5" fmla="*/ 829858 h 1519084"/>
                  <a:gd name="connsiteX6" fmla="*/ 170168 w 767557"/>
                  <a:gd name="connsiteY6" fmla="*/ 890183 h 1519084"/>
                  <a:gd name="connsiteX7" fmla="*/ 1893 w 767557"/>
                  <a:gd name="connsiteY7" fmla="*/ 921933 h 1519084"/>
                  <a:gd name="connsiteX8" fmla="*/ 284468 w 767557"/>
                  <a:gd name="connsiteY8" fmla="*/ 861608 h 1519084"/>
                  <a:gd name="connsiteX9" fmla="*/ 211443 w 767557"/>
                  <a:gd name="connsiteY9" fmla="*/ 906058 h 1519084"/>
                  <a:gd name="connsiteX10" fmla="*/ 186043 w 767557"/>
                  <a:gd name="connsiteY10" fmla="*/ 1014008 h 1519084"/>
                  <a:gd name="connsiteX11" fmla="*/ 173343 w 767557"/>
                  <a:gd name="connsiteY11" fmla="*/ 1515658 h 1519084"/>
                  <a:gd name="connsiteX12" fmla="*/ 163818 w 767557"/>
                  <a:gd name="connsiteY12" fmla="*/ 1214033 h 1519084"/>
                  <a:gd name="connsiteX13" fmla="*/ 249543 w 767557"/>
                  <a:gd name="connsiteY13" fmla="*/ 813983 h 1519084"/>
                  <a:gd name="connsiteX14" fmla="*/ 532118 w 767557"/>
                  <a:gd name="connsiteY14" fmla="*/ 417108 h 1519084"/>
                  <a:gd name="connsiteX15" fmla="*/ 767068 w 767557"/>
                  <a:gd name="connsiteY15" fmla="*/ 1183 h 15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7557" h="1519084">
                    <a:moveTo>
                      <a:pt x="767068" y="1183"/>
                    </a:moveTo>
                    <a:cubicBezTo>
                      <a:pt x="777122" y="-18396"/>
                      <a:pt x="629485" y="210204"/>
                      <a:pt x="592443" y="299633"/>
                    </a:cubicBezTo>
                    <a:cubicBezTo>
                      <a:pt x="555401" y="389062"/>
                      <a:pt x="526826" y="555220"/>
                      <a:pt x="544818" y="537758"/>
                    </a:cubicBezTo>
                    <a:cubicBezTo>
                      <a:pt x="562810" y="520296"/>
                      <a:pt x="709389" y="185862"/>
                      <a:pt x="700393" y="194858"/>
                    </a:cubicBezTo>
                    <a:cubicBezTo>
                      <a:pt x="691397" y="203854"/>
                      <a:pt x="549580" y="485900"/>
                      <a:pt x="490843" y="591733"/>
                    </a:cubicBezTo>
                    <a:cubicBezTo>
                      <a:pt x="432105" y="697566"/>
                      <a:pt x="401414" y="780116"/>
                      <a:pt x="347968" y="829858"/>
                    </a:cubicBezTo>
                    <a:cubicBezTo>
                      <a:pt x="294522" y="879600"/>
                      <a:pt x="227847" y="874837"/>
                      <a:pt x="170168" y="890183"/>
                    </a:cubicBezTo>
                    <a:cubicBezTo>
                      <a:pt x="112489" y="905529"/>
                      <a:pt x="-17157" y="926695"/>
                      <a:pt x="1893" y="921933"/>
                    </a:cubicBezTo>
                    <a:cubicBezTo>
                      <a:pt x="20943" y="917171"/>
                      <a:pt x="249543" y="864254"/>
                      <a:pt x="284468" y="861608"/>
                    </a:cubicBezTo>
                    <a:cubicBezTo>
                      <a:pt x="319393" y="858962"/>
                      <a:pt x="227847" y="880658"/>
                      <a:pt x="211443" y="906058"/>
                    </a:cubicBezTo>
                    <a:cubicBezTo>
                      <a:pt x="195039" y="931458"/>
                      <a:pt x="192393" y="912408"/>
                      <a:pt x="186043" y="1014008"/>
                    </a:cubicBezTo>
                    <a:cubicBezTo>
                      <a:pt x="179693" y="1115608"/>
                      <a:pt x="177047" y="1482320"/>
                      <a:pt x="173343" y="1515658"/>
                    </a:cubicBezTo>
                    <a:cubicBezTo>
                      <a:pt x="169639" y="1548996"/>
                      <a:pt x="151118" y="1330979"/>
                      <a:pt x="163818" y="1214033"/>
                    </a:cubicBezTo>
                    <a:cubicBezTo>
                      <a:pt x="176518" y="1097087"/>
                      <a:pt x="188160" y="946804"/>
                      <a:pt x="249543" y="813983"/>
                    </a:cubicBezTo>
                    <a:cubicBezTo>
                      <a:pt x="310926" y="681162"/>
                      <a:pt x="441631" y="553633"/>
                      <a:pt x="532118" y="417108"/>
                    </a:cubicBezTo>
                    <a:cubicBezTo>
                      <a:pt x="622605" y="280583"/>
                      <a:pt x="757014" y="20762"/>
                      <a:pt x="767068" y="118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86FBB798-4729-4DC3-B7DA-DF7C7F1BA0B3}"/>
                  </a:ext>
                </a:extLst>
              </p:cNvPr>
              <p:cNvSpPr/>
              <p:nvPr/>
            </p:nvSpPr>
            <p:spPr>
              <a:xfrm>
                <a:off x="7397127" y="8790194"/>
                <a:ext cx="917194" cy="655313"/>
              </a:xfrm>
              <a:custGeom>
                <a:avLst/>
                <a:gdLst>
                  <a:gd name="connsiteX0" fmla="*/ 623 w 917194"/>
                  <a:gd name="connsiteY0" fmla="*/ 169656 h 655313"/>
                  <a:gd name="connsiteX1" fmla="*/ 337173 w 917194"/>
                  <a:gd name="connsiteY1" fmla="*/ 109331 h 655313"/>
                  <a:gd name="connsiteX2" fmla="*/ 511798 w 917194"/>
                  <a:gd name="connsiteY2" fmla="*/ 10906 h 655313"/>
                  <a:gd name="connsiteX3" fmla="*/ 915023 w 917194"/>
                  <a:gd name="connsiteY3" fmla="*/ 391906 h 655313"/>
                  <a:gd name="connsiteX4" fmla="*/ 673723 w 917194"/>
                  <a:gd name="connsiteY4" fmla="*/ 160131 h 655313"/>
                  <a:gd name="connsiteX5" fmla="*/ 702298 w 917194"/>
                  <a:gd name="connsiteY5" fmla="*/ 356981 h 655313"/>
                  <a:gd name="connsiteX6" fmla="*/ 308598 w 917194"/>
                  <a:gd name="connsiteY6" fmla="*/ 283956 h 655313"/>
                  <a:gd name="connsiteX7" fmla="*/ 407023 w 917194"/>
                  <a:gd name="connsiteY7" fmla="*/ 595106 h 655313"/>
                  <a:gd name="connsiteX8" fmla="*/ 384798 w 917194"/>
                  <a:gd name="connsiteY8" fmla="*/ 639556 h 655313"/>
                  <a:gd name="connsiteX9" fmla="*/ 299073 w 917194"/>
                  <a:gd name="connsiteY9" fmla="*/ 404606 h 655313"/>
                  <a:gd name="connsiteX10" fmla="*/ 254623 w 917194"/>
                  <a:gd name="connsiteY10" fmla="*/ 249031 h 655313"/>
                  <a:gd name="connsiteX11" fmla="*/ 623 w 917194"/>
                  <a:gd name="connsiteY11" fmla="*/ 169656 h 65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7194" h="655313">
                    <a:moveTo>
                      <a:pt x="623" y="169656"/>
                    </a:moveTo>
                    <a:cubicBezTo>
                      <a:pt x="14381" y="146373"/>
                      <a:pt x="251977" y="135789"/>
                      <a:pt x="337173" y="109331"/>
                    </a:cubicBezTo>
                    <a:cubicBezTo>
                      <a:pt x="422369" y="82873"/>
                      <a:pt x="415490" y="-36190"/>
                      <a:pt x="511798" y="10906"/>
                    </a:cubicBezTo>
                    <a:cubicBezTo>
                      <a:pt x="608106" y="58002"/>
                      <a:pt x="888036" y="367035"/>
                      <a:pt x="915023" y="391906"/>
                    </a:cubicBezTo>
                    <a:cubicBezTo>
                      <a:pt x="942010" y="416777"/>
                      <a:pt x="709177" y="165952"/>
                      <a:pt x="673723" y="160131"/>
                    </a:cubicBezTo>
                    <a:cubicBezTo>
                      <a:pt x="638269" y="154310"/>
                      <a:pt x="763152" y="336344"/>
                      <a:pt x="702298" y="356981"/>
                    </a:cubicBezTo>
                    <a:cubicBezTo>
                      <a:pt x="641444" y="377619"/>
                      <a:pt x="357811" y="244269"/>
                      <a:pt x="308598" y="283956"/>
                    </a:cubicBezTo>
                    <a:cubicBezTo>
                      <a:pt x="259386" y="323644"/>
                      <a:pt x="394323" y="535839"/>
                      <a:pt x="407023" y="595106"/>
                    </a:cubicBezTo>
                    <a:cubicBezTo>
                      <a:pt x="419723" y="654373"/>
                      <a:pt x="402790" y="671306"/>
                      <a:pt x="384798" y="639556"/>
                    </a:cubicBezTo>
                    <a:cubicBezTo>
                      <a:pt x="366806" y="607806"/>
                      <a:pt x="320769" y="469694"/>
                      <a:pt x="299073" y="404606"/>
                    </a:cubicBezTo>
                    <a:cubicBezTo>
                      <a:pt x="277377" y="339518"/>
                      <a:pt x="304365" y="285014"/>
                      <a:pt x="254623" y="249031"/>
                    </a:cubicBezTo>
                    <a:cubicBezTo>
                      <a:pt x="204881" y="213048"/>
                      <a:pt x="-13135" y="192939"/>
                      <a:pt x="623" y="16965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91028166-1C2F-4E4A-89F2-0239DE3F05D9}"/>
                  </a:ext>
                </a:extLst>
              </p:cNvPr>
              <p:cNvSpPr/>
              <p:nvPr/>
            </p:nvSpPr>
            <p:spPr>
              <a:xfrm>
                <a:off x="3991584" y="8020308"/>
                <a:ext cx="526291" cy="1063782"/>
              </a:xfrm>
              <a:custGeom>
                <a:avLst/>
                <a:gdLst>
                  <a:gd name="connsiteX0" fmla="*/ 521149 w 526291"/>
                  <a:gd name="connsiteY0" fmla="*/ 10325 h 1063782"/>
                  <a:gd name="connsiteX1" fmla="*/ 377216 w 526291"/>
                  <a:gd name="connsiteY1" fmla="*/ 186009 h 1063782"/>
                  <a:gd name="connsiteX2" fmla="*/ 324299 w 526291"/>
                  <a:gd name="connsiteY2" fmla="*/ 262209 h 1063782"/>
                  <a:gd name="connsiteX3" fmla="*/ 144383 w 526291"/>
                  <a:gd name="connsiteY3" fmla="*/ 691892 h 1063782"/>
                  <a:gd name="connsiteX4" fmla="*/ 218466 w 526291"/>
                  <a:gd name="connsiteY4" fmla="*/ 539492 h 1063782"/>
                  <a:gd name="connsiteX5" fmla="*/ 322183 w 526291"/>
                  <a:gd name="connsiteY5" fmla="*/ 232575 h 1063782"/>
                  <a:gd name="connsiteX6" fmla="*/ 413199 w 526291"/>
                  <a:gd name="connsiteY6" fmla="*/ 94992 h 1063782"/>
                  <a:gd name="connsiteX7" fmla="*/ 254449 w 526291"/>
                  <a:gd name="connsiteY7" fmla="*/ 344759 h 1063782"/>
                  <a:gd name="connsiteX8" fmla="*/ 76649 w 526291"/>
                  <a:gd name="connsiteY8" fmla="*/ 821009 h 1063782"/>
                  <a:gd name="connsiteX9" fmla="*/ 449 w 526291"/>
                  <a:gd name="connsiteY9" fmla="*/ 1060192 h 1063782"/>
                  <a:gd name="connsiteX10" fmla="*/ 53366 w 526291"/>
                  <a:gd name="connsiteY10" fmla="*/ 933192 h 1063782"/>
                  <a:gd name="connsiteX11" fmla="*/ 212116 w 526291"/>
                  <a:gd name="connsiteY11" fmla="*/ 522559 h 1063782"/>
                  <a:gd name="connsiteX12" fmla="*/ 281966 w 526291"/>
                  <a:gd name="connsiteY12" fmla="*/ 351109 h 1063782"/>
                  <a:gd name="connsiteX13" fmla="*/ 474583 w 526291"/>
                  <a:gd name="connsiteY13" fmla="*/ 54775 h 1063782"/>
                  <a:gd name="connsiteX14" fmla="*/ 521149 w 526291"/>
                  <a:gd name="connsiteY14" fmla="*/ 10325 h 106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6291" h="1063782">
                    <a:moveTo>
                      <a:pt x="521149" y="10325"/>
                    </a:moveTo>
                    <a:cubicBezTo>
                      <a:pt x="504921" y="32197"/>
                      <a:pt x="410024" y="144028"/>
                      <a:pt x="377216" y="186009"/>
                    </a:cubicBezTo>
                    <a:cubicBezTo>
                      <a:pt x="344408" y="227990"/>
                      <a:pt x="363104" y="177895"/>
                      <a:pt x="324299" y="262209"/>
                    </a:cubicBezTo>
                    <a:cubicBezTo>
                      <a:pt x="285494" y="346523"/>
                      <a:pt x="162022" y="645678"/>
                      <a:pt x="144383" y="691892"/>
                    </a:cubicBezTo>
                    <a:cubicBezTo>
                      <a:pt x="126744" y="738106"/>
                      <a:pt x="188833" y="616045"/>
                      <a:pt x="218466" y="539492"/>
                    </a:cubicBezTo>
                    <a:cubicBezTo>
                      <a:pt x="248099" y="462939"/>
                      <a:pt x="289727" y="306658"/>
                      <a:pt x="322183" y="232575"/>
                    </a:cubicBezTo>
                    <a:cubicBezTo>
                      <a:pt x="354639" y="158492"/>
                      <a:pt x="424488" y="76295"/>
                      <a:pt x="413199" y="94992"/>
                    </a:cubicBezTo>
                    <a:cubicBezTo>
                      <a:pt x="401910" y="113689"/>
                      <a:pt x="310541" y="223756"/>
                      <a:pt x="254449" y="344759"/>
                    </a:cubicBezTo>
                    <a:cubicBezTo>
                      <a:pt x="198357" y="465762"/>
                      <a:pt x="118982" y="701770"/>
                      <a:pt x="76649" y="821009"/>
                    </a:cubicBezTo>
                    <a:cubicBezTo>
                      <a:pt x="34316" y="940248"/>
                      <a:pt x="4329" y="1041495"/>
                      <a:pt x="449" y="1060192"/>
                    </a:cubicBezTo>
                    <a:cubicBezTo>
                      <a:pt x="-3431" y="1078889"/>
                      <a:pt x="18088" y="1022798"/>
                      <a:pt x="53366" y="933192"/>
                    </a:cubicBezTo>
                    <a:cubicBezTo>
                      <a:pt x="88644" y="843587"/>
                      <a:pt x="174016" y="619573"/>
                      <a:pt x="212116" y="522559"/>
                    </a:cubicBezTo>
                    <a:cubicBezTo>
                      <a:pt x="250216" y="425545"/>
                      <a:pt x="238222" y="429073"/>
                      <a:pt x="281966" y="351109"/>
                    </a:cubicBezTo>
                    <a:cubicBezTo>
                      <a:pt x="325710" y="273145"/>
                      <a:pt x="435778" y="109103"/>
                      <a:pt x="474583" y="54775"/>
                    </a:cubicBezTo>
                    <a:cubicBezTo>
                      <a:pt x="513388" y="447"/>
                      <a:pt x="537377" y="-11547"/>
                      <a:pt x="521149" y="103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0EF1957C-31EB-4281-BEBF-925C6D788F40}"/>
                  </a:ext>
                </a:extLst>
              </p:cNvPr>
              <p:cNvSpPr/>
              <p:nvPr/>
            </p:nvSpPr>
            <p:spPr>
              <a:xfrm>
                <a:off x="4082953" y="8086242"/>
                <a:ext cx="396860" cy="959257"/>
              </a:xfrm>
              <a:custGeom>
                <a:avLst/>
                <a:gdLst>
                  <a:gd name="connsiteX0" fmla="*/ 393797 w 396860"/>
                  <a:gd name="connsiteY0" fmla="*/ 26941 h 959257"/>
                  <a:gd name="connsiteX1" fmla="*/ 108047 w 396860"/>
                  <a:gd name="connsiteY1" fmla="*/ 837625 h 959257"/>
                  <a:gd name="connsiteX2" fmla="*/ 285847 w 396860"/>
                  <a:gd name="connsiteY2" fmla="*/ 308458 h 959257"/>
                  <a:gd name="connsiteX3" fmla="*/ 82647 w 396860"/>
                  <a:gd name="connsiteY3" fmla="*/ 956158 h 959257"/>
                  <a:gd name="connsiteX4" fmla="*/ 122864 w 396860"/>
                  <a:gd name="connsiteY4" fmla="*/ 568808 h 959257"/>
                  <a:gd name="connsiteX5" fmla="*/ 97 w 396860"/>
                  <a:gd name="connsiteY5" fmla="*/ 930758 h 959257"/>
                  <a:gd name="connsiteX6" fmla="*/ 146147 w 396860"/>
                  <a:gd name="connsiteY6" fmla="*/ 564575 h 959257"/>
                  <a:gd name="connsiteX7" fmla="*/ 251980 w 396860"/>
                  <a:gd name="connsiteY7" fmla="*/ 228025 h 959257"/>
                  <a:gd name="connsiteX8" fmla="*/ 393797 w 396860"/>
                  <a:gd name="connsiteY8" fmla="*/ 26941 h 95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860" h="959257">
                    <a:moveTo>
                      <a:pt x="393797" y="26941"/>
                    </a:moveTo>
                    <a:cubicBezTo>
                      <a:pt x="369808" y="128541"/>
                      <a:pt x="126039" y="790706"/>
                      <a:pt x="108047" y="837625"/>
                    </a:cubicBezTo>
                    <a:cubicBezTo>
                      <a:pt x="90055" y="884545"/>
                      <a:pt x="290080" y="288703"/>
                      <a:pt x="285847" y="308458"/>
                    </a:cubicBezTo>
                    <a:cubicBezTo>
                      <a:pt x="281614" y="328214"/>
                      <a:pt x="109811" y="912767"/>
                      <a:pt x="82647" y="956158"/>
                    </a:cubicBezTo>
                    <a:cubicBezTo>
                      <a:pt x="55483" y="999549"/>
                      <a:pt x="136622" y="573041"/>
                      <a:pt x="122864" y="568808"/>
                    </a:cubicBezTo>
                    <a:cubicBezTo>
                      <a:pt x="109106" y="564575"/>
                      <a:pt x="-3783" y="931463"/>
                      <a:pt x="97" y="930758"/>
                    </a:cubicBezTo>
                    <a:cubicBezTo>
                      <a:pt x="3977" y="930053"/>
                      <a:pt x="104166" y="681697"/>
                      <a:pt x="146147" y="564575"/>
                    </a:cubicBezTo>
                    <a:cubicBezTo>
                      <a:pt x="188127" y="447453"/>
                      <a:pt x="209647" y="318689"/>
                      <a:pt x="251980" y="228025"/>
                    </a:cubicBezTo>
                    <a:cubicBezTo>
                      <a:pt x="294313" y="137361"/>
                      <a:pt x="417786" y="-74659"/>
                      <a:pt x="393797" y="2694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65597807-843F-4861-BD06-C2A5AF03D587}"/>
                  </a:ext>
                </a:extLst>
              </p:cNvPr>
              <p:cNvSpPr/>
              <p:nvPr/>
            </p:nvSpPr>
            <p:spPr>
              <a:xfrm>
                <a:off x="4343020" y="8097263"/>
                <a:ext cx="198123" cy="636640"/>
              </a:xfrm>
              <a:custGeom>
                <a:avLst/>
                <a:gdLst>
                  <a:gd name="connsiteX0" fmla="*/ 197230 w 198123"/>
                  <a:gd name="connsiteY0" fmla="*/ 62487 h 636640"/>
                  <a:gd name="connsiteX1" fmla="*/ 10963 w 198123"/>
                  <a:gd name="connsiteY1" fmla="*/ 623404 h 636640"/>
                  <a:gd name="connsiteX2" fmla="*/ 74463 w 198123"/>
                  <a:gd name="connsiteY2" fmla="*/ 422320 h 636640"/>
                  <a:gd name="connsiteX3" fmla="*/ 171830 w 198123"/>
                  <a:gd name="connsiteY3" fmla="*/ 1104 h 636640"/>
                  <a:gd name="connsiteX4" fmla="*/ 2497 w 198123"/>
                  <a:gd name="connsiteY4" fmla="*/ 559904 h 636640"/>
                  <a:gd name="connsiteX5" fmla="*/ 78697 w 198123"/>
                  <a:gd name="connsiteY5" fmla="*/ 331304 h 636640"/>
                  <a:gd name="connsiteX6" fmla="*/ 197230 w 198123"/>
                  <a:gd name="connsiteY6" fmla="*/ 62487 h 63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23" h="636640">
                    <a:moveTo>
                      <a:pt x="197230" y="62487"/>
                    </a:moveTo>
                    <a:cubicBezTo>
                      <a:pt x="185941" y="111170"/>
                      <a:pt x="31424" y="563432"/>
                      <a:pt x="10963" y="623404"/>
                    </a:cubicBezTo>
                    <a:cubicBezTo>
                      <a:pt x="-9498" y="683376"/>
                      <a:pt x="47652" y="526037"/>
                      <a:pt x="74463" y="422320"/>
                    </a:cubicBezTo>
                    <a:cubicBezTo>
                      <a:pt x="101274" y="318603"/>
                      <a:pt x="183824" y="-21827"/>
                      <a:pt x="171830" y="1104"/>
                    </a:cubicBezTo>
                    <a:cubicBezTo>
                      <a:pt x="159836" y="24035"/>
                      <a:pt x="18019" y="504871"/>
                      <a:pt x="2497" y="559904"/>
                    </a:cubicBezTo>
                    <a:cubicBezTo>
                      <a:pt x="-13025" y="614937"/>
                      <a:pt x="47653" y="411032"/>
                      <a:pt x="78697" y="331304"/>
                    </a:cubicBezTo>
                    <a:cubicBezTo>
                      <a:pt x="109741" y="251576"/>
                      <a:pt x="208519" y="13804"/>
                      <a:pt x="197230" y="624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11500844-5FD4-483E-9D46-5D6FC46A24F3}"/>
                  </a:ext>
                </a:extLst>
              </p:cNvPr>
              <p:cNvSpPr/>
              <p:nvPr/>
            </p:nvSpPr>
            <p:spPr>
              <a:xfrm>
                <a:off x="4258511" y="8577684"/>
                <a:ext cx="132215" cy="557490"/>
              </a:xfrm>
              <a:custGeom>
                <a:avLst/>
                <a:gdLst>
                  <a:gd name="connsiteX0" fmla="*/ 131456 w 132215"/>
                  <a:gd name="connsiteY0" fmla="*/ 9633 h 557490"/>
                  <a:gd name="connsiteX1" fmla="*/ 25622 w 132215"/>
                  <a:gd name="connsiteY1" fmla="*/ 403333 h 557490"/>
                  <a:gd name="connsiteX2" fmla="*/ 222 w 132215"/>
                  <a:gd name="connsiteY2" fmla="*/ 521866 h 557490"/>
                  <a:gd name="connsiteX3" fmla="*/ 34089 w 132215"/>
                  <a:gd name="connsiteY3" fmla="*/ 280566 h 557490"/>
                  <a:gd name="connsiteX4" fmla="*/ 99706 w 132215"/>
                  <a:gd name="connsiteY4" fmla="*/ 555733 h 557490"/>
                  <a:gd name="connsiteX5" fmla="*/ 76422 w 132215"/>
                  <a:gd name="connsiteY5" fmla="*/ 403333 h 557490"/>
                  <a:gd name="connsiteX6" fmla="*/ 101822 w 132215"/>
                  <a:gd name="connsiteY6" fmla="*/ 507049 h 557490"/>
                  <a:gd name="connsiteX7" fmla="*/ 84889 w 132215"/>
                  <a:gd name="connsiteY7" fmla="*/ 284799 h 557490"/>
                  <a:gd name="connsiteX8" fmla="*/ 112406 w 132215"/>
                  <a:gd name="connsiteY8" fmla="*/ 193783 h 557490"/>
                  <a:gd name="connsiteX9" fmla="*/ 74306 w 132215"/>
                  <a:gd name="connsiteY9" fmla="*/ 282683 h 557490"/>
                  <a:gd name="connsiteX10" fmla="*/ 72189 w 132215"/>
                  <a:gd name="connsiteY10" fmla="*/ 132399 h 557490"/>
                  <a:gd name="connsiteX11" fmla="*/ 131456 w 132215"/>
                  <a:gd name="connsiteY11" fmla="*/ 9633 h 55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215" h="557490">
                    <a:moveTo>
                      <a:pt x="131456" y="9633"/>
                    </a:moveTo>
                    <a:cubicBezTo>
                      <a:pt x="123695" y="54789"/>
                      <a:pt x="47494" y="317961"/>
                      <a:pt x="25622" y="403333"/>
                    </a:cubicBezTo>
                    <a:cubicBezTo>
                      <a:pt x="3750" y="488705"/>
                      <a:pt x="-1189" y="542327"/>
                      <a:pt x="222" y="521866"/>
                    </a:cubicBezTo>
                    <a:cubicBezTo>
                      <a:pt x="1633" y="501405"/>
                      <a:pt x="17508" y="274921"/>
                      <a:pt x="34089" y="280566"/>
                    </a:cubicBezTo>
                    <a:cubicBezTo>
                      <a:pt x="50670" y="286211"/>
                      <a:pt x="92651" y="535272"/>
                      <a:pt x="99706" y="555733"/>
                    </a:cubicBezTo>
                    <a:cubicBezTo>
                      <a:pt x="106761" y="576194"/>
                      <a:pt x="76069" y="411447"/>
                      <a:pt x="76422" y="403333"/>
                    </a:cubicBezTo>
                    <a:cubicBezTo>
                      <a:pt x="76775" y="395219"/>
                      <a:pt x="100411" y="526805"/>
                      <a:pt x="101822" y="507049"/>
                    </a:cubicBezTo>
                    <a:cubicBezTo>
                      <a:pt x="103233" y="487293"/>
                      <a:pt x="83125" y="337010"/>
                      <a:pt x="84889" y="284799"/>
                    </a:cubicBezTo>
                    <a:cubicBezTo>
                      <a:pt x="86653" y="232588"/>
                      <a:pt x="114170" y="194136"/>
                      <a:pt x="112406" y="193783"/>
                    </a:cubicBezTo>
                    <a:cubicBezTo>
                      <a:pt x="110642" y="193430"/>
                      <a:pt x="81009" y="292914"/>
                      <a:pt x="74306" y="282683"/>
                    </a:cubicBezTo>
                    <a:cubicBezTo>
                      <a:pt x="67603" y="272452"/>
                      <a:pt x="59136" y="174380"/>
                      <a:pt x="72189" y="132399"/>
                    </a:cubicBezTo>
                    <a:cubicBezTo>
                      <a:pt x="85242" y="90418"/>
                      <a:pt x="139217" y="-35523"/>
                      <a:pt x="131456" y="96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D56BB6C2-976B-4CE6-925E-8545E66F70DB}"/>
                  </a:ext>
                </a:extLst>
              </p:cNvPr>
              <p:cNvSpPr/>
              <p:nvPr/>
            </p:nvSpPr>
            <p:spPr>
              <a:xfrm>
                <a:off x="4440583" y="8137695"/>
                <a:ext cx="489328" cy="1015297"/>
              </a:xfrm>
              <a:custGeom>
                <a:avLst/>
                <a:gdLst>
                  <a:gd name="connsiteX0" fmla="*/ 182217 w 489328"/>
                  <a:gd name="connsiteY0" fmla="*/ 888 h 1015297"/>
                  <a:gd name="connsiteX1" fmla="*/ 65800 w 489328"/>
                  <a:gd name="connsiteY1" fmla="*/ 335322 h 1015297"/>
                  <a:gd name="connsiteX2" fmla="*/ 184 w 489328"/>
                  <a:gd name="connsiteY2" fmla="*/ 441155 h 1015297"/>
                  <a:gd name="connsiteX3" fmla="*/ 84850 w 489328"/>
                  <a:gd name="connsiteY3" fmla="*/ 348022 h 1015297"/>
                  <a:gd name="connsiteX4" fmla="*/ 152584 w 489328"/>
                  <a:gd name="connsiteY4" fmla="*/ 496188 h 1015297"/>
                  <a:gd name="connsiteX5" fmla="*/ 175867 w 489328"/>
                  <a:gd name="connsiteY5" fmla="*/ 589322 h 1015297"/>
                  <a:gd name="connsiteX6" fmla="*/ 161050 w 489328"/>
                  <a:gd name="connsiteY6" fmla="*/ 684572 h 1015297"/>
                  <a:gd name="connsiteX7" fmla="*/ 163167 w 489328"/>
                  <a:gd name="connsiteY7" fmla="*/ 475022 h 1015297"/>
                  <a:gd name="connsiteX8" fmla="*/ 224550 w 489328"/>
                  <a:gd name="connsiteY8" fmla="*/ 731138 h 1015297"/>
                  <a:gd name="connsiteX9" fmla="*/ 192800 w 489328"/>
                  <a:gd name="connsiteY9" fmla="*/ 849672 h 1015297"/>
                  <a:gd name="connsiteX10" fmla="*/ 245717 w 489328"/>
                  <a:gd name="connsiteY10" fmla="*/ 894122 h 1015297"/>
                  <a:gd name="connsiteX11" fmla="*/ 304984 w 489328"/>
                  <a:gd name="connsiteY11" fmla="*/ 1014772 h 1015297"/>
                  <a:gd name="connsiteX12" fmla="*/ 292284 w 489328"/>
                  <a:gd name="connsiteY12" fmla="*/ 932222 h 1015297"/>
                  <a:gd name="connsiteX13" fmla="*/ 328267 w 489328"/>
                  <a:gd name="connsiteY13" fmla="*/ 796755 h 1015297"/>
                  <a:gd name="connsiteX14" fmla="*/ 489134 w 489328"/>
                  <a:gd name="connsiteY14" fmla="*/ 216788 h 1015297"/>
                  <a:gd name="connsiteX15" fmla="*/ 362134 w 489328"/>
                  <a:gd name="connsiteY15" fmla="*/ 599905 h 1015297"/>
                  <a:gd name="connsiteX16" fmla="*/ 406584 w 489328"/>
                  <a:gd name="connsiteY16" fmla="*/ 276055 h 1015297"/>
                  <a:gd name="connsiteX17" fmla="*/ 294400 w 489328"/>
                  <a:gd name="connsiteY17" fmla="*/ 309922 h 1015297"/>
                  <a:gd name="connsiteX18" fmla="*/ 241484 w 489328"/>
                  <a:gd name="connsiteY18" fmla="*/ 494072 h 1015297"/>
                  <a:gd name="connsiteX19" fmla="*/ 279584 w 489328"/>
                  <a:gd name="connsiteY19" fmla="*/ 316272 h 1015297"/>
                  <a:gd name="connsiteX20" fmla="*/ 180100 w 489328"/>
                  <a:gd name="connsiteY20" fmla="*/ 240072 h 1015297"/>
                  <a:gd name="connsiteX21" fmla="*/ 182217 w 489328"/>
                  <a:gd name="connsiteY21" fmla="*/ 888 h 101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328" h="1015297">
                    <a:moveTo>
                      <a:pt x="182217" y="888"/>
                    </a:moveTo>
                    <a:cubicBezTo>
                      <a:pt x="163167" y="16763"/>
                      <a:pt x="96139" y="261944"/>
                      <a:pt x="65800" y="335322"/>
                    </a:cubicBezTo>
                    <a:cubicBezTo>
                      <a:pt x="35461" y="408700"/>
                      <a:pt x="-2991" y="439038"/>
                      <a:pt x="184" y="441155"/>
                    </a:cubicBezTo>
                    <a:cubicBezTo>
                      <a:pt x="3359" y="443272"/>
                      <a:pt x="59450" y="338850"/>
                      <a:pt x="84850" y="348022"/>
                    </a:cubicBezTo>
                    <a:cubicBezTo>
                      <a:pt x="110250" y="357194"/>
                      <a:pt x="137415" y="455971"/>
                      <a:pt x="152584" y="496188"/>
                    </a:cubicBezTo>
                    <a:cubicBezTo>
                      <a:pt x="167753" y="536405"/>
                      <a:pt x="174456" y="557925"/>
                      <a:pt x="175867" y="589322"/>
                    </a:cubicBezTo>
                    <a:cubicBezTo>
                      <a:pt x="177278" y="620719"/>
                      <a:pt x="163167" y="703622"/>
                      <a:pt x="161050" y="684572"/>
                    </a:cubicBezTo>
                    <a:cubicBezTo>
                      <a:pt x="158933" y="665522"/>
                      <a:pt x="152584" y="467261"/>
                      <a:pt x="163167" y="475022"/>
                    </a:cubicBezTo>
                    <a:cubicBezTo>
                      <a:pt x="173750" y="482783"/>
                      <a:pt x="219611" y="668696"/>
                      <a:pt x="224550" y="731138"/>
                    </a:cubicBezTo>
                    <a:cubicBezTo>
                      <a:pt x="229489" y="793580"/>
                      <a:pt x="189272" y="822508"/>
                      <a:pt x="192800" y="849672"/>
                    </a:cubicBezTo>
                    <a:cubicBezTo>
                      <a:pt x="196328" y="876836"/>
                      <a:pt x="227020" y="866605"/>
                      <a:pt x="245717" y="894122"/>
                    </a:cubicBezTo>
                    <a:cubicBezTo>
                      <a:pt x="264414" y="921639"/>
                      <a:pt x="297223" y="1008422"/>
                      <a:pt x="304984" y="1014772"/>
                    </a:cubicBezTo>
                    <a:cubicBezTo>
                      <a:pt x="312745" y="1021122"/>
                      <a:pt x="288404" y="968558"/>
                      <a:pt x="292284" y="932222"/>
                    </a:cubicBezTo>
                    <a:cubicBezTo>
                      <a:pt x="296164" y="895886"/>
                      <a:pt x="295459" y="915994"/>
                      <a:pt x="328267" y="796755"/>
                    </a:cubicBezTo>
                    <a:cubicBezTo>
                      <a:pt x="361075" y="677516"/>
                      <a:pt x="483490" y="249596"/>
                      <a:pt x="489134" y="216788"/>
                    </a:cubicBezTo>
                    <a:cubicBezTo>
                      <a:pt x="494778" y="183980"/>
                      <a:pt x="375892" y="590027"/>
                      <a:pt x="362134" y="599905"/>
                    </a:cubicBezTo>
                    <a:cubicBezTo>
                      <a:pt x="348376" y="609783"/>
                      <a:pt x="417873" y="324386"/>
                      <a:pt x="406584" y="276055"/>
                    </a:cubicBezTo>
                    <a:cubicBezTo>
                      <a:pt x="395295" y="227725"/>
                      <a:pt x="321917" y="273586"/>
                      <a:pt x="294400" y="309922"/>
                    </a:cubicBezTo>
                    <a:cubicBezTo>
                      <a:pt x="266883" y="346258"/>
                      <a:pt x="243953" y="493014"/>
                      <a:pt x="241484" y="494072"/>
                    </a:cubicBezTo>
                    <a:cubicBezTo>
                      <a:pt x="239015" y="495130"/>
                      <a:pt x="289815" y="358605"/>
                      <a:pt x="279584" y="316272"/>
                    </a:cubicBezTo>
                    <a:cubicBezTo>
                      <a:pt x="269353" y="273939"/>
                      <a:pt x="192447" y="293694"/>
                      <a:pt x="180100" y="240072"/>
                    </a:cubicBezTo>
                    <a:cubicBezTo>
                      <a:pt x="167753" y="186450"/>
                      <a:pt x="201267" y="-14987"/>
                      <a:pt x="182217" y="8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3F9FE42E-3227-49B4-9122-DDB01AC51CDC}"/>
                  </a:ext>
                </a:extLst>
              </p:cNvPr>
              <p:cNvSpPr/>
              <p:nvPr/>
            </p:nvSpPr>
            <p:spPr>
              <a:xfrm>
                <a:off x="5084086" y="8484250"/>
                <a:ext cx="671924" cy="475239"/>
              </a:xfrm>
              <a:custGeom>
                <a:avLst/>
                <a:gdLst>
                  <a:gd name="connsiteX0" fmla="*/ 34014 w 671924"/>
                  <a:gd name="connsiteY0" fmla="*/ 3583 h 475239"/>
                  <a:gd name="connsiteX1" fmla="*/ 147 w 671924"/>
                  <a:gd name="connsiteY1" fmla="*/ 357067 h 475239"/>
                  <a:gd name="connsiteX2" fmla="*/ 46714 w 671924"/>
                  <a:gd name="connsiteY2" fmla="*/ 189850 h 475239"/>
                  <a:gd name="connsiteX3" fmla="*/ 118681 w 671924"/>
                  <a:gd name="connsiteY3" fmla="*/ 287217 h 475239"/>
                  <a:gd name="connsiteX4" fmla="*/ 180064 w 671924"/>
                  <a:gd name="connsiteY4" fmla="*/ 454433 h 475239"/>
                  <a:gd name="connsiteX5" fmla="*/ 381147 w 671924"/>
                  <a:gd name="connsiteY5" fmla="*/ 465017 h 475239"/>
                  <a:gd name="connsiteX6" fmla="*/ 446764 w 671924"/>
                  <a:gd name="connsiteY6" fmla="*/ 437500 h 475239"/>
                  <a:gd name="connsiteX7" fmla="*/ 671131 w 671924"/>
                  <a:gd name="connsiteY7" fmla="*/ 304150 h 475239"/>
                  <a:gd name="connsiteX8" fmla="*/ 518731 w 671924"/>
                  <a:gd name="connsiteY8" fmla="*/ 327433 h 475239"/>
                  <a:gd name="connsiteX9" fmla="*/ 448881 w 671924"/>
                  <a:gd name="connsiteY9" fmla="*/ 314733 h 475239"/>
                  <a:gd name="connsiteX10" fmla="*/ 376914 w 671924"/>
                  <a:gd name="connsiteY10" fmla="*/ 54383 h 475239"/>
                  <a:gd name="connsiteX11" fmla="*/ 370564 w 671924"/>
                  <a:gd name="connsiteY11" fmla="*/ 185617 h 475239"/>
                  <a:gd name="connsiteX12" fmla="*/ 467931 w 671924"/>
                  <a:gd name="connsiteY12" fmla="*/ 382467 h 475239"/>
                  <a:gd name="connsiteX13" fmla="*/ 345164 w 671924"/>
                  <a:gd name="connsiteY13" fmla="*/ 126350 h 475239"/>
                  <a:gd name="connsiteX14" fmla="*/ 398081 w 671924"/>
                  <a:gd name="connsiteY14" fmla="*/ 346483 h 475239"/>
                  <a:gd name="connsiteX15" fmla="*/ 381147 w 671924"/>
                  <a:gd name="connsiteY15" fmla="*/ 473483 h 475239"/>
                  <a:gd name="connsiteX16" fmla="*/ 232981 w 671924"/>
                  <a:gd name="connsiteY16" fmla="*/ 401517 h 475239"/>
                  <a:gd name="connsiteX17" fmla="*/ 44597 w 671924"/>
                  <a:gd name="connsiteY17" fmla="*/ 149633 h 475239"/>
                  <a:gd name="connsiteX18" fmla="*/ 50947 w 671924"/>
                  <a:gd name="connsiteY18" fmla="*/ 285100 h 475239"/>
                  <a:gd name="connsiteX19" fmla="*/ 89047 w 671924"/>
                  <a:gd name="connsiteY19" fmla="*/ 179267 h 475239"/>
                  <a:gd name="connsiteX20" fmla="*/ 34014 w 671924"/>
                  <a:gd name="connsiteY20" fmla="*/ 3583 h 47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924" h="475239">
                    <a:moveTo>
                      <a:pt x="34014" y="3583"/>
                    </a:moveTo>
                    <a:cubicBezTo>
                      <a:pt x="19197" y="33216"/>
                      <a:pt x="-1970" y="326023"/>
                      <a:pt x="147" y="357067"/>
                    </a:cubicBezTo>
                    <a:cubicBezTo>
                      <a:pt x="2264" y="388111"/>
                      <a:pt x="26958" y="201492"/>
                      <a:pt x="46714" y="189850"/>
                    </a:cubicBezTo>
                    <a:cubicBezTo>
                      <a:pt x="66470" y="178208"/>
                      <a:pt x="96456" y="243120"/>
                      <a:pt x="118681" y="287217"/>
                    </a:cubicBezTo>
                    <a:cubicBezTo>
                      <a:pt x="140906" y="331314"/>
                      <a:pt x="136320" y="424800"/>
                      <a:pt x="180064" y="454433"/>
                    </a:cubicBezTo>
                    <a:cubicBezTo>
                      <a:pt x="223808" y="484066"/>
                      <a:pt x="336697" y="467839"/>
                      <a:pt x="381147" y="465017"/>
                    </a:cubicBezTo>
                    <a:cubicBezTo>
                      <a:pt x="425597" y="462195"/>
                      <a:pt x="398433" y="464311"/>
                      <a:pt x="446764" y="437500"/>
                    </a:cubicBezTo>
                    <a:cubicBezTo>
                      <a:pt x="495095" y="410689"/>
                      <a:pt x="659137" y="322494"/>
                      <a:pt x="671131" y="304150"/>
                    </a:cubicBezTo>
                    <a:cubicBezTo>
                      <a:pt x="683125" y="285806"/>
                      <a:pt x="555773" y="325669"/>
                      <a:pt x="518731" y="327433"/>
                    </a:cubicBezTo>
                    <a:cubicBezTo>
                      <a:pt x="481689" y="329197"/>
                      <a:pt x="472517" y="360241"/>
                      <a:pt x="448881" y="314733"/>
                    </a:cubicBezTo>
                    <a:cubicBezTo>
                      <a:pt x="425245" y="269225"/>
                      <a:pt x="389967" y="75902"/>
                      <a:pt x="376914" y="54383"/>
                    </a:cubicBezTo>
                    <a:cubicBezTo>
                      <a:pt x="363861" y="32864"/>
                      <a:pt x="355395" y="130936"/>
                      <a:pt x="370564" y="185617"/>
                    </a:cubicBezTo>
                    <a:cubicBezTo>
                      <a:pt x="385733" y="240298"/>
                      <a:pt x="472164" y="392345"/>
                      <a:pt x="467931" y="382467"/>
                    </a:cubicBezTo>
                    <a:cubicBezTo>
                      <a:pt x="463698" y="372589"/>
                      <a:pt x="356806" y="132347"/>
                      <a:pt x="345164" y="126350"/>
                    </a:cubicBezTo>
                    <a:cubicBezTo>
                      <a:pt x="333522" y="120353"/>
                      <a:pt x="392084" y="288628"/>
                      <a:pt x="398081" y="346483"/>
                    </a:cubicBezTo>
                    <a:cubicBezTo>
                      <a:pt x="404078" y="404338"/>
                      <a:pt x="408664" y="464311"/>
                      <a:pt x="381147" y="473483"/>
                    </a:cubicBezTo>
                    <a:cubicBezTo>
                      <a:pt x="353630" y="482655"/>
                      <a:pt x="289073" y="455492"/>
                      <a:pt x="232981" y="401517"/>
                    </a:cubicBezTo>
                    <a:cubicBezTo>
                      <a:pt x="176889" y="347542"/>
                      <a:pt x="74936" y="169036"/>
                      <a:pt x="44597" y="149633"/>
                    </a:cubicBezTo>
                    <a:cubicBezTo>
                      <a:pt x="14258" y="130230"/>
                      <a:pt x="43539" y="280161"/>
                      <a:pt x="50947" y="285100"/>
                    </a:cubicBezTo>
                    <a:cubicBezTo>
                      <a:pt x="58355" y="290039"/>
                      <a:pt x="90811" y="221953"/>
                      <a:pt x="89047" y="179267"/>
                    </a:cubicBezTo>
                    <a:cubicBezTo>
                      <a:pt x="87283" y="136581"/>
                      <a:pt x="48831" y="-26050"/>
                      <a:pt x="34014" y="358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EB60D7F7-ADC6-493F-88DE-C677058675C6}"/>
                  </a:ext>
                </a:extLst>
              </p:cNvPr>
              <p:cNvSpPr/>
              <p:nvPr/>
            </p:nvSpPr>
            <p:spPr>
              <a:xfrm>
                <a:off x="5318858" y="8570380"/>
                <a:ext cx="116742" cy="376798"/>
              </a:xfrm>
              <a:custGeom>
                <a:avLst/>
                <a:gdLst>
                  <a:gd name="connsiteX0" fmla="*/ 68059 w 116742"/>
                  <a:gd name="connsiteY0" fmla="*/ 3 h 376798"/>
                  <a:gd name="connsiteX1" fmla="*/ 34192 w 116742"/>
                  <a:gd name="connsiteY1" fmla="*/ 67737 h 376798"/>
                  <a:gd name="connsiteX2" fmla="*/ 93459 w 116742"/>
                  <a:gd name="connsiteY2" fmla="*/ 247653 h 376798"/>
                  <a:gd name="connsiteX3" fmla="*/ 116742 w 116742"/>
                  <a:gd name="connsiteY3" fmla="*/ 376770 h 376798"/>
                  <a:gd name="connsiteX4" fmla="*/ 93459 w 116742"/>
                  <a:gd name="connsiteY4" fmla="*/ 237070 h 376798"/>
                  <a:gd name="connsiteX5" fmla="*/ 72292 w 116742"/>
                  <a:gd name="connsiteY5" fmla="*/ 99487 h 376798"/>
                  <a:gd name="connsiteX6" fmla="*/ 29959 w 116742"/>
                  <a:gd name="connsiteY6" fmla="*/ 150287 h 376798"/>
                  <a:gd name="connsiteX7" fmla="*/ 325 w 116742"/>
                  <a:gd name="connsiteY7" fmla="*/ 69853 h 376798"/>
                  <a:gd name="connsiteX8" fmla="*/ 68059 w 116742"/>
                  <a:gd name="connsiteY8" fmla="*/ 3 h 37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42" h="376798">
                    <a:moveTo>
                      <a:pt x="68059" y="3"/>
                    </a:moveTo>
                    <a:cubicBezTo>
                      <a:pt x="73703" y="-350"/>
                      <a:pt x="29959" y="26462"/>
                      <a:pt x="34192" y="67737"/>
                    </a:cubicBezTo>
                    <a:cubicBezTo>
                      <a:pt x="38425" y="109012"/>
                      <a:pt x="79701" y="196148"/>
                      <a:pt x="93459" y="247653"/>
                    </a:cubicBezTo>
                    <a:cubicBezTo>
                      <a:pt x="107217" y="299159"/>
                      <a:pt x="116742" y="378534"/>
                      <a:pt x="116742" y="376770"/>
                    </a:cubicBezTo>
                    <a:cubicBezTo>
                      <a:pt x="116742" y="375006"/>
                      <a:pt x="100867" y="283284"/>
                      <a:pt x="93459" y="237070"/>
                    </a:cubicBezTo>
                    <a:cubicBezTo>
                      <a:pt x="86051" y="190856"/>
                      <a:pt x="82875" y="113951"/>
                      <a:pt x="72292" y="99487"/>
                    </a:cubicBezTo>
                    <a:cubicBezTo>
                      <a:pt x="61709" y="85023"/>
                      <a:pt x="41953" y="155226"/>
                      <a:pt x="29959" y="150287"/>
                    </a:cubicBezTo>
                    <a:cubicBezTo>
                      <a:pt x="17965" y="145348"/>
                      <a:pt x="-2850" y="94195"/>
                      <a:pt x="325" y="69853"/>
                    </a:cubicBezTo>
                    <a:cubicBezTo>
                      <a:pt x="3500" y="45511"/>
                      <a:pt x="62415" y="356"/>
                      <a:pt x="68059" y="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5409F075-9163-48BE-89F2-42643CA9E3C8}"/>
                  </a:ext>
                </a:extLst>
              </p:cNvPr>
              <p:cNvSpPr/>
              <p:nvPr/>
            </p:nvSpPr>
            <p:spPr>
              <a:xfrm>
                <a:off x="5895823" y="8621224"/>
                <a:ext cx="117910" cy="869111"/>
              </a:xfrm>
              <a:custGeom>
                <a:avLst/>
                <a:gdLst>
                  <a:gd name="connsiteX0" fmla="*/ 104927 w 117910"/>
                  <a:gd name="connsiteY0" fmla="*/ 246551 h 869111"/>
                  <a:gd name="connsiteX1" fmla="*/ 85877 w 117910"/>
                  <a:gd name="connsiteY1" fmla="*/ 678351 h 869111"/>
                  <a:gd name="connsiteX2" fmla="*/ 117627 w 117910"/>
                  <a:gd name="connsiteY2" fmla="*/ 868851 h 869111"/>
                  <a:gd name="connsiteX3" fmla="*/ 95402 w 117910"/>
                  <a:gd name="connsiteY3" fmla="*/ 643426 h 869111"/>
                  <a:gd name="connsiteX4" fmla="*/ 3327 w 117910"/>
                  <a:gd name="connsiteY4" fmla="*/ 2076 h 869111"/>
                  <a:gd name="connsiteX5" fmla="*/ 25552 w 117910"/>
                  <a:gd name="connsiteY5" fmla="*/ 452926 h 869111"/>
                  <a:gd name="connsiteX6" fmla="*/ 76352 w 117910"/>
                  <a:gd name="connsiteY6" fmla="*/ 852976 h 869111"/>
                  <a:gd name="connsiteX7" fmla="*/ 54127 w 117910"/>
                  <a:gd name="connsiteY7" fmla="*/ 681526 h 869111"/>
                  <a:gd name="connsiteX8" fmla="*/ 41427 w 117910"/>
                  <a:gd name="connsiteY8" fmla="*/ 484676 h 869111"/>
                  <a:gd name="connsiteX9" fmla="*/ 104927 w 117910"/>
                  <a:gd name="connsiteY9" fmla="*/ 246551 h 86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910" h="869111">
                    <a:moveTo>
                      <a:pt x="104927" y="246551"/>
                    </a:moveTo>
                    <a:cubicBezTo>
                      <a:pt x="112335" y="278830"/>
                      <a:pt x="83760" y="574634"/>
                      <a:pt x="85877" y="678351"/>
                    </a:cubicBezTo>
                    <a:cubicBezTo>
                      <a:pt x="87994" y="782068"/>
                      <a:pt x="116040" y="874672"/>
                      <a:pt x="117627" y="868851"/>
                    </a:cubicBezTo>
                    <a:cubicBezTo>
                      <a:pt x="119215" y="863030"/>
                      <a:pt x="114452" y="787888"/>
                      <a:pt x="95402" y="643426"/>
                    </a:cubicBezTo>
                    <a:cubicBezTo>
                      <a:pt x="76352" y="498964"/>
                      <a:pt x="14969" y="33826"/>
                      <a:pt x="3327" y="2076"/>
                    </a:cubicBezTo>
                    <a:cubicBezTo>
                      <a:pt x="-8315" y="-29674"/>
                      <a:pt x="13381" y="311109"/>
                      <a:pt x="25552" y="452926"/>
                    </a:cubicBezTo>
                    <a:cubicBezTo>
                      <a:pt x="37723" y="594743"/>
                      <a:pt x="71589" y="814876"/>
                      <a:pt x="76352" y="852976"/>
                    </a:cubicBezTo>
                    <a:cubicBezTo>
                      <a:pt x="81114" y="891076"/>
                      <a:pt x="59948" y="742909"/>
                      <a:pt x="54127" y="681526"/>
                    </a:cubicBezTo>
                    <a:cubicBezTo>
                      <a:pt x="48306" y="620143"/>
                      <a:pt x="30314" y="550293"/>
                      <a:pt x="41427" y="484676"/>
                    </a:cubicBezTo>
                    <a:cubicBezTo>
                      <a:pt x="52540" y="419059"/>
                      <a:pt x="97519" y="214272"/>
                      <a:pt x="104927" y="24655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E81C1ED5-8C53-4D07-AB64-61750D7237A9}"/>
                  </a:ext>
                </a:extLst>
              </p:cNvPr>
              <p:cNvSpPr/>
              <p:nvPr/>
            </p:nvSpPr>
            <p:spPr>
              <a:xfrm>
                <a:off x="5832458" y="8685697"/>
                <a:ext cx="51116" cy="855592"/>
              </a:xfrm>
              <a:custGeom>
                <a:avLst/>
                <a:gdLst>
                  <a:gd name="connsiteX0" fmla="*/ 19067 w 51116"/>
                  <a:gd name="connsiteY0" fmla="*/ 29678 h 855592"/>
                  <a:gd name="connsiteX1" fmla="*/ 47642 w 51116"/>
                  <a:gd name="connsiteY1" fmla="*/ 842478 h 855592"/>
                  <a:gd name="connsiteX2" fmla="*/ 3192 w 51116"/>
                  <a:gd name="connsiteY2" fmla="*/ 521803 h 855592"/>
                  <a:gd name="connsiteX3" fmla="*/ 22242 w 51116"/>
                  <a:gd name="connsiteY3" fmla="*/ 385278 h 855592"/>
                  <a:gd name="connsiteX4" fmla="*/ 50817 w 51116"/>
                  <a:gd name="connsiteY4" fmla="*/ 744053 h 855592"/>
                  <a:gd name="connsiteX5" fmla="*/ 34942 w 51116"/>
                  <a:gd name="connsiteY5" fmla="*/ 429728 h 855592"/>
                  <a:gd name="connsiteX6" fmla="*/ 17 w 51116"/>
                  <a:gd name="connsiteY6" fmla="*/ 201128 h 855592"/>
                  <a:gd name="connsiteX7" fmla="*/ 19067 w 51116"/>
                  <a:gd name="connsiteY7" fmla="*/ 29678 h 85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116" h="855592">
                    <a:moveTo>
                      <a:pt x="19067" y="29678"/>
                    </a:moveTo>
                    <a:cubicBezTo>
                      <a:pt x="27004" y="136570"/>
                      <a:pt x="50288" y="760457"/>
                      <a:pt x="47642" y="842478"/>
                    </a:cubicBezTo>
                    <a:cubicBezTo>
                      <a:pt x="44996" y="924499"/>
                      <a:pt x="7425" y="598003"/>
                      <a:pt x="3192" y="521803"/>
                    </a:cubicBezTo>
                    <a:cubicBezTo>
                      <a:pt x="-1041" y="445603"/>
                      <a:pt x="14304" y="348236"/>
                      <a:pt x="22242" y="385278"/>
                    </a:cubicBezTo>
                    <a:cubicBezTo>
                      <a:pt x="30180" y="422320"/>
                      <a:pt x="48700" y="736645"/>
                      <a:pt x="50817" y="744053"/>
                    </a:cubicBezTo>
                    <a:cubicBezTo>
                      <a:pt x="52934" y="751461"/>
                      <a:pt x="43409" y="520216"/>
                      <a:pt x="34942" y="429728"/>
                    </a:cubicBezTo>
                    <a:cubicBezTo>
                      <a:pt x="26475" y="339241"/>
                      <a:pt x="546" y="268332"/>
                      <a:pt x="17" y="201128"/>
                    </a:cubicBezTo>
                    <a:cubicBezTo>
                      <a:pt x="-512" y="133924"/>
                      <a:pt x="11130" y="-77214"/>
                      <a:pt x="19067" y="2967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830A7143-B84F-487E-BC24-45E8BD7EB6FD}"/>
                  </a:ext>
                </a:extLst>
              </p:cNvPr>
              <p:cNvSpPr/>
              <p:nvPr/>
            </p:nvSpPr>
            <p:spPr>
              <a:xfrm>
                <a:off x="2732563" y="4108773"/>
                <a:ext cx="633051" cy="493708"/>
              </a:xfrm>
              <a:custGeom>
                <a:avLst/>
                <a:gdLst>
                  <a:gd name="connsiteX0" fmla="*/ 6404 w 633051"/>
                  <a:gd name="connsiteY0" fmla="*/ 6027 h 493708"/>
                  <a:gd name="connsiteX1" fmla="*/ 82604 w 633051"/>
                  <a:gd name="connsiteY1" fmla="*/ 65294 h 493708"/>
                  <a:gd name="connsiteX2" fmla="*/ 425504 w 633051"/>
                  <a:gd name="connsiteY2" fmla="*/ 204994 h 493708"/>
                  <a:gd name="connsiteX3" fmla="*/ 590604 w 633051"/>
                  <a:gd name="connsiteY3" fmla="*/ 492860 h 493708"/>
                  <a:gd name="connsiteX4" fmla="*/ 497470 w 633051"/>
                  <a:gd name="connsiteY4" fmla="*/ 298127 h 493708"/>
                  <a:gd name="connsiteX5" fmla="*/ 632937 w 633051"/>
                  <a:gd name="connsiteY5" fmla="*/ 446294 h 493708"/>
                  <a:gd name="connsiteX6" fmla="*/ 514404 w 633051"/>
                  <a:gd name="connsiteY6" fmla="*/ 289660 h 493708"/>
                  <a:gd name="connsiteX7" fmla="*/ 201137 w 633051"/>
                  <a:gd name="connsiteY7" fmla="*/ 204994 h 493708"/>
                  <a:gd name="connsiteX8" fmla="*/ 6404 w 633051"/>
                  <a:gd name="connsiteY8" fmla="*/ 6027 h 49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3051" h="493708">
                    <a:moveTo>
                      <a:pt x="6404" y="6027"/>
                    </a:moveTo>
                    <a:cubicBezTo>
                      <a:pt x="-13352" y="-17256"/>
                      <a:pt x="12754" y="32133"/>
                      <a:pt x="82604" y="65294"/>
                    </a:cubicBezTo>
                    <a:cubicBezTo>
                      <a:pt x="152454" y="98455"/>
                      <a:pt x="340837" y="133733"/>
                      <a:pt x="425504" y="204994"/>
                    </a:cubicBezTo>
                    <a:cubicBezTo>
                      <a:pt x="510171" y="276255"/>
                      <a:pt x="578610" y="477338"/>
                      <a:pt x="590604" y="492860"/>
                    </a:cubicBezTo>
                    <a:cubicBezTo>
                      <a:pt x="602598" y="508382"/>
                      <a:pt x="490415" y="305888"/>
                      <a:pt x="497470" y="298127"/>
                    </a:cubicBezTo>
                    <a:cubicBezTo>
                      <a:pt x="504526" y="290366"/>
                      <a:pt x="630115" y="447705"/>
                      <a:pt x="632937" y="446294"/>
                    </a:cubicBezTo>
                    <a:cubicBezTo>
                      <a:pt x="635759" y="444883"/>
                      <a:pt x="586371" y="329877"/>
                      <a:pt x="514404" y="289660"/>
                    </a:cubicBezTo>
                    <a:cubicBezTo>
                      <a:pt x="442437" y="249443"/>
                      <a:pt x="281570" y="248738"/>
                      <a:pt x="201137" y="204994"/>
                    </a:cubicBezTo>
                    <a:cubicBezTo>
                      <a:pt x="120704" y="161250"/>
                      <a:pt x="26160" y="29310"/>
                      <a:pt x="6404" y="602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8B87FFE6-2AB6-4685-9E85-5BA6789BFBE3}"/>
                  </a:ext>
                </a:extLst>
              </p:cNvPr>
              <p:cNvSpPr/>
              <p:nvPr/>
            </p:nvSpPr>
            <p:spPr>
              <a:xfrm>
                <a:off x="2852823" y="4008827"/>
                <a:ext cx="1071874" cy="1516392"/>
              </a:xfrm>
              <a:custGeom>
                <a:avLst/>
                <a:gdLst>
                  <a:gd name="connsiteX0" fmla="*/ 444 w 1071874"/>
                  <a:gd name="connsiteY0" fmla="*/ 140 h 1516392"/>
                  <a:gd name="connsiteX1" fmla="*/ 618510 w 1071874"/>
                  <a:gd name="connsiteY1" fmla="*/ 245673 h 1516392"/>
                  <a:gd name="connsiteX2" fmla="*/ 796310 w 1071874"/>
                  <a:gd name="connsiteY2" fmla="*/ 245673 h 1516392"/>
                  <a:gd name="connsiteX3" fmla="*/ 775144 w 1071874"/>
                  <a:gd name="connsiteY3" fmla="*/ 249906 h 1516392"/>
                  <a:gd name="connsiteX4" fmla="*/ 821710 w 1071874"/>
                  <a:gd name="connsiteY4" fmla="*/ 182173 h 1516392"/>
                  <a:gd name="connsiteX5" fmla="*/ 770910 w 1071874"/>
                  <a:gd name="connsiteY5" fmla="*/ 241440 h 1516392"/>
                  <a:gd name="connsiteX6" fmla="*/ 800544 w 1071874"/>
                  <a:gd name="connsiteY6" fmla="*/ 381140 h 1516392"/>
                  <a:gd name="connsiteX7" fmla="*/ 952944 w 1071874"/>
                  <a:gd name="connsiteY7" fmla="*/ 931473 h 1516392"/>
                  <a:gd name="connsiteX8" fmla="*/ 961410 w 1071874"/>
                  <a:gd name="connsiteY8" fmla="*/ 880673 h 1516392"/>
                  <a:gd name="connsiteX9" fmla="*/ 1071477 w 1071874"/>
                  <a:gd name="connsiteY9" fmla="*/ 1507206 h 1516392"/>
                  <a:gd name="connsiteX10" fmla="*/ 986810 w 1071874"/>
                  <a:gd name="connsiteY10" fmla="*/ 1193940 h 1516392"/>
                  <a:gd name="connsiteX11" fmla="*/ 715877 w 1071874"/>
                  <a:gd name="connsiteY11" fmla="*/ 389606 h 1516392"/>
                  <a:gd name="connsiteX12" fmla="*/ 720110 w 1071874"/>
                  <a:gd name="connsiteY12" fmla="*/ 702873 h 1516392"/>
                  <a:gd name="connsiteX13" fmla="*/ 648144 w 1071874"/>
                  <a:gd name="connsiteY13" fmla="*/ 436173 h 1516392"/>
                  <a:gd name="connsiteX14" fmla="*/ 521144 w 1071874"/>
                  <a:gd name="connsiteY14" fmla="*/ 283773 h 1516392"/>
                  <a:gd name="connsiteX15" fmla="*/ 444 w 1071874"/>
                  <a:gd name="connsiteY15" fmla="*/ 140 h 1516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1874" h="1516392">
                    <a:moveTo>
                      <a:pt x="444" y="140"/>
                    </a:moveTo>
                    <a:cubicBezTo>
                      <a:pt x="16672" y="-6210"/>
                      <a:pt x="485866" y="204751"/>
                      <a:pt x="618510" y="245673"/>
                    </a:cubicBezTo>
                    <a:cubicBezTo>
                      <a:pt x="751154" y="286595"/>
                      <a:pt x="770204" y="244968"/>
                      <a:pt x="796310" y="245673"/>
                    </a:cubicBezTo>
                    <a:cubicBezTo>
                      <a:pt x="822416" y="246378"/>
                      <a:pt x="770911" y="260489"/>
                      <a:pt x="775144" y="249906"/>
                    </a:cubicBezTo>
                    <a:cubicBezTo>
                      <a:pt x="779377" y="239323"/>
                      <a:pt x="822416" y="183584"/>
                      <a:pt x="821710" y="182173"/>
                    </a:cubicBezTo>
                    <a:cubicBezTo>
                      <a:pt x="821004" y="180762"/>
                      <a:pt x="774438" y="208279"/>
                      <a:pt x="770910" y="241440"/>
                    </a:cubicBezTo>
                    <a:cubicBezTo>
                      <a:pt x="767382" y="274601"/>
                      <a:pt x="770205" y="266135"/>
                      <a:pt x="800544" y="381140"/>
                    </a:cubicBezTo>
                    <a:cubicBezTo>
                      <a:pt x="830883" y="496145"/>
                      <a:pt x="926133" y="848218"/>
                      <a:pt x="952944" y="931473"/>
                    </a:cubicBezTo>
                    <a:cubicBezTo>
                      <a:pt x="979755" y="1014728"/>
                      <a:pt x="941655" y="784718"/>
                      <a:pt x="961410" y="880673"/>
                    </a:cubicBezTo>
                    <a:cubicBezTo>
                      <a:pt x="981165" y="976628"/>
                      <a:pt x="1067244" y="1454995"/>
                      <a:pt x="1071477" y="1507206"/>
                    </a:cubicBezTo>
                    <a:cubicBezTo>
                      <a:pt x="1075710" y="1559417"/>
                      <a:pt x="1046077" y="1380207"/>
                      <a:pt x="986810" y="1193940"/>
                    </a:cubicBezTo>
                    <a:cubicBezTo>
                      <a:pt x="927543" y="1007673"/>
                      <a:pt x="760327" y="471450"/>
                      <a:pt x="715877" y="389606"/>
                    </a:cubicBezTo>
                    <a:cubicBezTo>
                      <a:pt x="671427" y="307762"/>
                      <a:pt x="731399" y="695112"/>
                      <a:pt x="720110" y="702873"/>
                    </a:cubicBezTo>
                    <a:cubicBezTo>
                      <a:pt x="708821" y="710634"/>
                      <a:pt x="681305" y="506023"/>
                      <a:pt x="648144" y="436173"/>
                    </a:cubicBezTo>
                    <a:cubicBezTo>
                      <a:pt x="614983" y="366323"/>
                      <a:pt x="625566" y="357151"/>
                      <a:pt x="521144" y="283773"/>
                    </a:cubicBezTo>
                    <a:cubicBezTo>
                      <a:pt x="416722" y="210395"/>
                      <a:pt x="-15784" y="6490"/>
                      <a:pt x="444" y="14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769812F6-B44E-4CCB-9280-86E82D5712FB}"/>
                  </a:ext>
                </a:extLst>
              </p:cNvPr>
              <p:cNvSpPr/>
              <p:nvPr/>
            </p:nvSpPr>
            <p:spPr>
              <a:xfrm>
                <a:off x="4118544" y="3774202"/>
                <a:ext cx="220723" cy="764783"/>
              </a:xfrm>
              <a:custGeom>
                <a:avLst/>
                <a:gdLst>
                  <a:gd name="connsiteX0" fmla="*/ 220623 w 220723"/>
                  <a:gd name="connsiteY0" fmla="*/ 1931 h 764783"/>
                  <a:gd name="connsiteX1" fmla="*/ 59756 w 220723"/>
                  <a:gd name="connsiteY1" fmla="*/ 433731 h 764783"/>
                  <a:gd name="connsiteX2" fmla="*/ 17423 w 220723"/>
                  <a:gd name="connsiteY2" fmla="*/ 763931 h 764783"/>
                  <a:gd name="connsiteX3" fmla="*/ 489 w 220723"/>
                  <a:gd name="connsiteY3" fmla="*/ 336365 h 764783"/>
                  <a:gd name="connsiteX4" fmla="*/ 34356 w 220723"/>
                  <a:gd name="connsiteY4" fmla="*/ 344831 h 764783"/>
                  <a:gd name="connsiteX5" fmla="*/ 34356 w 220723"/>
                  <a:gd name="connsiteY5" fmla="*/ 277098 h 764783"/>
                  <a:gd name="connsiteX6" fmla="*/ 220623 w 220723"/>
                  <a:gd name="connsiteY6" fmla="*/ 1931 h 7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723" h="764783">
                    <a:moveTo>
                      <a:pt x="220623" y="1931"/>
                    </a:moveTo>
                    <a:cubicBezTo>
                      <a:pt x="224856" y="28037"/>
                      <a:pt x="93623" y="306731"/>
                      <a:pt x="59756" y="433731"/>
                    </a:cubicBezTo>
                    <a:cubicBezTo>
                      <a:pt x="25889" y="560731"/>
                      <a:pt x="27301" y="780159"/>
                      <a:pt x="17423" y="763931"/>
                    </a:cubicBezTo>
                    <a:cubicBezTo>
                      <a:pt x="7545" y="747703"/>
                      <a:pt x="-2333" y="406215"/>
                      <a:pt x="489" y="336365"/>
                    </a:cubicBezTo>
                    <a:cubicBezTo>
                      <a:pt x="3311" y="266515"/>
                      <a:pt x="28711" y="354709"/>
                      <a:pt x="34356" y="344831"/>
                    </a:cubicBezTo>
                    <a:cubicBezTo>
                      <a:pt x="40000" y="334953"/>
                      <a:pt x="7545" y="332131"/>
                      <a:pt x="34356" y="277098"/>
                    </a:cubicBezTo>
                    <a:cubicBezTo>
                      <a:pt x="61167" y="222065"/>
                      <a:pt x="216390" y="-24175"/>
                      <a:pt x="220623" y="19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4B9854B8-20C9-4AD6-B59C-A1A603F8111A}"/>
                  </a:ext>
                </a:extLst>
              </p:cNvPr>
              <p:cNvSpPr/>
              <p:nvPr/>
            </p:nvSpPr>
            <p:spPr>
              <a:xfrm>
                <a:off x="3754402" y="4143548"/>
                <a:ext cx="316084" cy="439472"/>
              </a:xfrm>
              <a:custGeom>
                <a:avLst/>
                <a:gdLst>
                  <a:gd name="connsiteX0" fmla="*/ 216465 w 316084"/>
                  <a:gd name="connsiteY0" fmla="*/ 5119 h 439472"/>
                  <a:gd name="connsiteX1" fmla="*/ 237631 w 316084"/>
                  <a:gd name="connsiteY1" fmla="*/ 254885 h 439472"/>
                  <a:gd name="connsiteX2" fmla="*/ 313831 w 316084"/>
                  <a:gd name="connsiteY2" fmla="*/ 436919 h 439472"/>
                  <a:gd name="connsiteX3" fmla="*/ 140265 w 316084"/>
                  <a:gd name="connsiteY3" fmla="*/ 119419 h 439472"/>
                  <a:gd name="connsiteX4" fmla="*/ 30198 w 316084"/>
                  <a:gd name="connsiteY4" fmla="*/ 47452 h 439472"/>
                  <a:gd name="connsiteX5" fmla="*/ 51365 w 316084"/>
                  <a:gd name="connsiteY5" fmla="*/ 208319 h 439472"/>
                  <a:gd name="connsiteX6" fmla="*/ 25965 w 316084"/>
                  <a:gd name="connsiteY6" fmla="*/ 233719 h 439472"/>
                  <a:gd name="connsiteX7" fmla="*/ 565 w 316084"/>
                  <a:gd name="connsiteY7" fmla="*/ 106719 h 439472"/>
                  <a:gd name="connsiteX8" fmla="*/ 21731 w 316084"/>
                  <a:gd name="connsiteY8" fmla="*/ 26285 h 439472"/>
                  <a:gd name="connsiteX9" fmla="*/ 152965 w 316084"/>
                  <a:gd name="connsiteY9" fmla="*/ 47452 h 439472"/>
                  <a:gd name="connsiteX10" fmla="*/ 174131 w 316084"/>
                  <a:gd name="connsiteY10" fmla="*/ 81319 h 439472"/>
                  <a:gd name="connsiteX11" fmla="*/ 216465 w 316084"/>
                  <a:gd name="connsiteY11" fmla="*/ 5119 h 43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084" h="439472">
                    <a:moveTo>
                      <a:pt x="216465" y="5119"/>
                    </a:moveTo>
                    <a:cubicBezTo>
                      <a:pt x="227048" y="34047"/>
                      <a:pt x="221403" y="182918"/>
                      <a:pt x="237631" y="254885"/>
                    </a:cubicBezTo>
                    <a:cubicBezTo>
                      <a:pt x="253859" y="326852"/>
                      <a:pt x="330059" y="459497"/>
                      <a:pt x="313831" y="436919"/>
                    </a:cubicBezTo>
                    <a:cubicBezTo>
                      <a:pt x="297603" y="414341"/>
                      <a:pt x="187537" y="184330"/>
                      <a:pt x="140265" y="119419"/>
                    </a:cubicBezTo>
                    <a:cubicBezTo>
                      <a:pt x="92993" y="54508"/>
                      <a:pt x="45015" y="32635"/>
                      <a:pt x="30198" y="47452"/>
                    </a:cubicBezTo>
                    <a:cubicBezTo>
                      <a:pt x="15381" y="62269"/>
                      <a:pt x="52070" y="177275"/>
                      <a:pt x="51365" y="208319"/>
                    </a:cubicBezTo>
                    <a:cubicBezTo>
                      <a:pt x="50660" y="239363"/>
                      <a:pt x="34432" y="250652"/>
                      <a:pt x="25965" y="233719"/>
                    </a:cubicBezTo>
                    <a:cubicBezTo>
                      <a:pt x="17498" y="216786"/>
                      <a:pt x="1271" y="141291"/>
                      <a:pt x="565" y="106719"/>
                    </a:cubicBezTo>
                    <a:cubicBezTo>
                      <a:pt x="-141" y="72147"/>
                      <a:pt x="-3669" y="36163"/>
                      <a:pt x="21731" y="26285"/>
                    </a:cubicBezTo>
                    <a:cubicBezTo>
                      <a:pt x="47131" y="16407"/>
                      <a:pt x="127565" y="38280"/>
                      <a:pt x="152965" y="47452"/>
                    </a:cubicBezTo>
                    <a:cubicBezTo>
                      <a:pt x="178365" y="56624"/>
                      <a:pt x="167076" y="83436"/>
                      <a:pt x="174131" y="81319"/>
                    </a:cubicBezTo>
                    <a:cubicBezTo>
                      <a:pt x="181186" y="79202"/>
                      <a:pt x="205882" y="-23809"/>
                      <a:pt x="216465" y="51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F8AF8D95-96D1-4E22-B04B-9DD340F8435E}"/>
                  </a:ext>
                </a:extLst>
              </p:cNvPr>
              <p:cNvSpPr/>
              <p:nvPr/>
            </p:nvSpPr>
            <p:spPr>
              <a:xfrm>
                <a:off x="4283676" y="3866351"/>
                <a:ext cx="1002370" cy="1176582"/>
              </a:xfrm>
              <a:custGeom>
                <a:avLst/>
                <a:gdLst>
                  <a:gd name="connsiteX0" fmla="*/ 986824 w 1002370"/>
                  <a:gd name="connsiteY0" fmla="*/ 100282 h 1176582"/>
                  <a:gd name="connsiteX1" fmla="*/ 889457 w 1002370"/>
                  <a:gd name="connsiteY1" fmla="*/ 79116 h 1176582"/>
                  <a:gd name="connsiteX2" fmla="*/ 233291 w 1002370"/>
                  <a:gd name="connsiteY2" fmla="*/ 2916 h 1176582"/>
                  <a:gd name="connsiteX3" fmla="*/ 525391 w 1002370"/>
                  <a:gd name="connsiteY3" fmla="*/ 19849 h 1176582"/>
                  <a:gd name="connsiteX4" fmla="*/ 356057 w 1002370"/>
                  <a:gd name="connsiteY4" fmla="*/ 57949 h 1176582"/>
                  <a:gd name="connsiteX5" fmla="*/ 207891 w 1002370"/>
                  <a:gd name="connsiteY5" fmla="*/ 278082 h 1176582"/>
                  <a:gd name="connsiteX6" fmla="*/ 207891 w 1002370"/>
                  <a:gd name="connsiteY6" fmla="*/ 379682 h 1176582"/>
                  <a:gd name="connsiteX7" fmla="*/ 51257 w 1002370"/>
                  <a:gd name="connsiteY7" fmla="*/ 1175549 h 1176582"/>
                  <a:gd name="connsiteX8" fmla="*/ 59724 w 1002370"/>
                  <a:gd name="connsiteY8" fmla="*/ 193416 h 1176582"/>
                  <a:gd name="connsiteX9" fmla="*/ 4691 w 1002370"/>
                  <a:gd name="connsiteY9" fmla="*/ 709882 h 1176582"/>
                  <a:gd name="connsiteX10" fmla="*/ 199424 w 1002370"/>
                  <a:gd name="connsiteY10" fmla="*/ 434716 h 1176582"/>
                  <a:gd name="connsiteX11" fmla="*/ 389924 w 1002370"/>
                  <a:gd name="connsiteY11" fmla="*/ 108749 h 1176582"/>
                  <a:gd name="connsiteX12" fmla="*/ 715891 w 1002370"/>
                  <a:gd name="connsiteY12" fmla="*/ 138382 h 1176582"/>
                  <a:gd name="connsiteX13" fmla="*/ 986824 w 1002370"/>
                  <a:gd name="connsiteY13" fmla="*/ 100282 h 117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2370" h="1176582">
                    <a:moveTo>
                      <a:pt x="986824" y="100282"/>
                    </a:moveTo>
                    <a:cubicBezTo>
                      <a:pt x="1015752" y="90404"/>
                      <a:pt x="1015046" y="95344"/>
                      <a:pt x="889457" y="79116"/>
                    </a:cubicBezTo>
                    <a:cubicBezTo>
                      <a:pt x="763868" y="62888"/>
                      <a:pt x="293969" y="12794"/>
                      <a:pt x="233291" y="2916"/>
                    </a:cubicBezTo>
                    <a:cubicBezTo>
                      <a:pt x="172613" y="-6962"/>
                      <a:pt x="504930" y="10677"/>
                      <a:pt x="525391" y="19849"/>
                    </a:cubicBezTo>
                    <a:cubicBezTo>
                      <a:pt x="545852" y="29021"/>
                      <a:pt x="408974" y="14910"/>
                      <a:pt x="356057" y="57949"/>
                    </a:cubicBezTo>
                    <a:cubicBezTo>
                      <a:pt x="303140" y="100988"/>
                      <a:pt x="232585" y="224460"/>
                      <a:pt x="207891" y="278082"/>
                    </a:cubicBezTo>
                    <a:cubicBezTo>
                      <a:pt x="183197" y="331704"/>
                      <a:pt x="233997" y="230104"/>
                      <a:pt x="207891" y="379682"/>
                    </a:cubicBezTo>
                    <a:cubicBezTo>
                      <a:pt x="181785" y="529260"/>
                      <a:pt x="75951" y="1206593"/>
                      <a:pt x="51257" y="1175549"/>
                    </a:cubicBezTo>
                    <a:cubicBezTo>
                      <a:pt x="26563" y="1144505"/>
                      <a:pt x="67485" y="271027"/>
                      <a:pt x="59724" y="193416"/>
                    </a:cubicBezTo>
                    <a:cubicBezTo>
                      <a:pt x="51963" y="115805"/>
                      <a:pt x="-18592" y="669665"/>
                      <a:pt x="4691" y="709882"/>
                    </a:cubicBezTo>
                    <a:cubicBezTo>
                      <a:pt x="27974" y="750099"/>
                      <a:pt x="135219" y="534905"/>
                      <a:pt x="199424" y="434716"/>
                    </a:cubicBezTo>
                    <a:cubicBezTo>
                      <a:pt x="263629" y="334527"/>
                      <a:pt x="303846" y="158138"/>
                      <a:pt x="389924" y="108749"/>
                    </a:cubicBezTo>
                    <a:cubicBezTo>
                      <a:pt x="476002" y="59360"/>
                      <a:pt x="617819" y="135560"/>
                      <a:pt x="715891" y="138382"/>
                    </a:cubicBezTo>
                    <a:cubicBezTo>
                      <a:pt x="813963" y="141204"/>
                      <a:pt x="957896" y="110160"/>
                      <a:pt x="986824" y="10028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96CED6BC-DFAB-4357-8F71-7411656A0385}"/>
                  </a:ext>
                </a:extLst>
              </p:cNvPr>
              <p:cNvSpPr/>
              <p:nvPr/>
            </p:nvSpPr>
            <p:spPr>
              <a:xfrm>
                <a:off x="4379981" y="3780367"/>
                <a:ext cx="920260" cy="431801"/>
              </a:xfrm>
              <a:custGeom>
                <a:avLst/>
                <a:gdLst>
                  <a:gd name="connsiteX0" fmla="*/ 920152 w 920260"/>
                  <a:gd name="connsiteY0" fmla="*/ 169333 h 431801"/>
                  <a:gd name="connsiteX1" fmla="*/ 272452 w 920260"/>
                  <a:gd name="connsiteY1" fmla="*/ 0 h 431801"/>
                  <a:gd name="connsiteX2" fmla="*/ 60786 w 920260"/>
                  <a:gd name="connsiteY2" fmla="*/ 169333 h 431801"/>
                  <a:gd name="connsiteX3" fmla="*/ 1519 w 920260"/>
                  <a:gd name="connsiteY3" fmla="*/ 431800 h 431801"/>
                  <a:gd name="connsiteX4" fmla="*/ 22686 w 920260"/>
                  <a:gd name="connsiteY4" fmla="*/ 173566 h 431801"/>
                  <a:gd name="connsiteX5" fmla="*/ 77719 w 920260"/>
                  <a:gd name="connsiteY5" fmla="*/ 342900 h 431801"/>
                  <a:gd name="connsiteX6" fmla="*/ 192019 w 920260"/>
                  <a:gd name="connsiteY6" fmla="*/ 93133 h 431801"/>
                  <a:gd name="connsiteX7" fmla="*/ 323252 w 920260"/>
                  <a:gd name="connsiteY7" fmla="*/ 33866 h 431801"/>
                  <a:gd name="connsiteX8" fmla="*/ 920152 w 920260"/>
                  <a:gd name="connsiteY8" fmla="*/ 169333 h 43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0260" h="431801">
                    <a:moveTo>
                      <a:pt x="920152" y="169333"/>
                    </a:moveTo>
                    <a:cubicBezTo>
                      <a:pt x="911685" y="163689"/>
                      <a:pt x="415680" y="0"/>
                      <a:pt x="272452" y="0"/>
                    </a:cubicBezTo>
                    <a:cubicBezTo>
                      <a:pt x="129224" y="0"/>
                      <a:pt x="105941" y="97366"/>
                      <a:pt x="60786" y="169333"/>
                    </a:cubicBezTo>
                    <a:cubicBezTo>
                      <a:pt x="15630" y="241300"/>
                      <a:pt x="7869" y="431095"/>
                      <a:pt x="1519" y="431800"/>
                    </a:cubicBezTo>
                    <a:cubicBezTo>
                      <a:pt x="-4831" y="432505"/>
                      <a:pt x="9986" y="188383"/>
                      <a:pt x="22686" y="173566"/>
                    </a:cubicBezTo>
                    <a:cubicBezTo>
                      <a:pt x="35386" y="158749"/>
                      <a:pt x="49497" y="356305"/>
                      <a:pt x="77719" y="342900"/>
                    </a:cubicBezTo>
                    <a:cubicBezTo>
                      <a:pt x="105941" y="329495"/>
                      <a:pt x="151097" y="144639"/>
                      <a:pt x="192019" y="93133"/>
                    </a:cubicBezTo>
                    <a:cubicBezTo>
                      <a:pt x="232941" y="41627"/>
                      <a:pt x="208246" y="17638"/>
                      <a:pt x="323252" y="33866"/>
                    </a:cubicBezTo>
                    <a:cubicBezTo>
                      <a:pt x="438257" y="50094"/>
                      <a:pt x="928619" y="174977"/>
                      <a:pt x="920152" y="1693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7DE5FC95-8C96-4A98-AF91-C7DA91EB9086}"/>
                  </a:ext>
                </a:extLst>
              </p:cNvPr>
              <p:cNvSpPr/>
              <p:nvPr/>
            </p:nvSpPr>
            <p:spPr>
              <a:xfrm>
                <a:off x="4440084" y="4026956"/>
                <a:ext cx="500262" cy="1831977"/>
              </a:xfrm>
              <a:custGeom>
                <a:avLst/>
                <a:gdLst>
                  <a:gd name="connsiteX0" fmla="*/ 479049 w 500262"/>
                  <a:gd name="connsiteY0" fmla="*/ 11644 h 1831977"/>
                  <a:gd name="connsiteX1" fmla="*/ 470583 w 500262"/>
                  <a:gd name="connsiteY1" fmla="*/ 79377 h 1831977"/>
                  <a:gd name="connsiteX2" fmla="*/ 305483 w 500262"/>
                  <a:gd name="connsiteY2" fmla="*/ 434977 h 1831977"/>
                  <a:gd name="connsiteX3" fmla="*/ 288549 w 500262"/>
                  <a:gd name="connsiteY3" fmla="*/ 722844 h 1831977"/>
                  <a:gd name="connsiteX4" fmla="*/ 318183 w 500262"/>
                  <a:gd name="connsiteY4" fmla="*/ 926044 h 1831977"/>
                  <a:gd name="connsiteX5" fmla="*/ 280083 w 500262"/>
                  <a:gd name="connsiteY5" fmla="*/ 701677 h 1831977"/>
                  <a:gd name="connsiteX6" fmla="*/ 352049 w 500262"/>
                  <a:gd name="connsiteY6" fmla="*/ 1480611 h 1831977"/>
                  <a:gd name="connsiteX7" fmla="*/ 381683 w 500262"/>
                  <a:gd name="connsiteY7" fmla="*/ 1831977 h 1831977"/>
                  <a:gd name="connsiteX8" fmla="*/ 284316 w 500262"/>
                  <a:gd name="connsiteY8" fmla="*/ 1480611 h 1831977"/>
                  <a:gd name="connsiteX9" fmla="*/ 140383 w 500262"/>
                  <a:gd name="connsiteY9" fmla="*/ 1154644 h 1831977"/>
                  <a:gd name="connsiteX10" fmla="*/ 322416 w 500262"/>
                  <a:gd name="connsiteY10" fmla="*/ 1709211 h 1831977"/>
                  <a:gd name="connsiteX11" fmla="*/ 43016 w 500262"/>
                  <a:gd name="connsiteY11" fmla="*/ 1226611 h 1831977"/>
                  <a:gd name="connsiteX12" fmla="*/ 144616 w 500262"/>
                  <a:gd name="connsiteY12" fmla="*/ 646644 h 1831977"/>
                  <a:gd name="connsiteX13" fmla="*/ 683 w 500262"/>
                  <a:gd name="connsiteY13" fmla="*/ 892177 h 1831977"/>
                  <a:gd name="connsiteX14" fmla="*/ 98049 w 500262"/>
                  <a:gd name="connsiteY14" fmla="*/ 600077 h 1831977"/>
                  <a:gd name="connsiteX15" fmla="*/ 271616 w 500262"/>
                  <a:gd name="connsiteY15" fmla="*/ 37044 h 1831977"/>
                  <a:gd name="connsiteX16" fmla="*/ 64183 w 500262"/>
                  <a:gd name="connsiteY16" fmla="*/ 354544 h 1831977"/>
                  <a:gd name="connsiteX17" fmla="*/ 250449 w 500262"/>
                  <a:gd name="connsiteY17" fmla="*/ 32811 h 1831977"/>
                  <a:gd name="connsiteX18" fmla="*/ 479049 w 500262"/>
                  <a:gd name="connsiteY18" fmla="*/ 11644 h 1831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0262" h="1831977">
                    <a:moveTo>
                      <a:pt x="479049" y="11644"/>
                    </a:moveTo>
                    <a:cubicBezTo>
                      <a:pt x="515738" y="19405"/>
                      <a:pt x="499511" y="8821"/>
                      <a:pt x="470583" y="79377"/>
                    </a:cubicBezTo>
                    <a:cubicBezTo>
                      <a:pt x="441655" y="149933"/>
                      <a:pt x="335822" y="327733"/>
                      <a:pt x="305483" y="434977"/>
                    </a:cubicBezTo>
                    <a:cubicBezTo>
                      <a:pt x="275144" y="542221"/>
                      <a:pt x="286432" y="641000"/>
                      <a:pt x="288549" y="722844"/>
                    </a:cubicBezTo>
                    <a:cubicBezTo>
                      <a:pt x="290666" y="804688"/>
                      <a:pt x="319594" y="929572"/>
                      <a:pt x="318183" y="926044"/>
                    </a:cubicBezTo>
                    <a:cubicBezTo>
                      <a:pt x="316772" y="922516"/>
                      <a:pt x="274439" y="609249"/>
                      <a:pt x="280083" y="701677"/>
                    </a:cubicBezTo>
                    <a:cubicBezTo>
                      <a:pt x="285727" y="794105"/>
                      <a:pt x="335116" y="1292228"/>
                      <a:pt x="352049" y="1480611"/>
                    </a:cubicBezTo>
                    <a:cubicBezTo>
                      <a:pt x="368982" y="1668994"/>
                      <a:pt x="392972" y="1831977"/>
                      <a:pt x="381683" y="1831977"/>
                    </a:cubicBezTo>
                    <a:cubicBezTo>
                      <a:pt x="370394" y="1831977"/>
                      <a:pt x="324533" y="1593500"/>
                      <a:pt x="284316" y="1480611"/>
                    </a:cubicBezTo>
                    <a:cubicBezTo>
                      <a:pt x="244099" y="1367722"/>
                      <a:pt x="134033" y="1116544"/>
                      <a:pt x="140383" y="1154644"/>
                    </a:cubicBezTo>
                    <a:cubicBezTo>
                      <a:pt x="146733" y="1192744"/>
                      <a:pt x="338644" y="1697217"/>
                      <a:pt x="322416" y="1709211"/>
                    </a:cubicBezTo>
                    <a:cubicBezTo>
                      <a:pt x="306188" y="1721206"/>
                      <a:pt x="72649" y="1403705"/>
                      <a:pt x="43016" y="1226611"/>
                    </a:cubicBezTo>
                    <a:cubicBezTo>
                      <a:pt x="13383" y="1049517"/>
                      <a:pt x="151671" y="702383"/>
                      <a:pt x="144616" y="646644"/>
                    </a:cubicBezTo>
                    <a:cubicBezTo>
                      <a:pt x="137561" y="590905"/>
                      <a:pt x="8444" y="899938"/>
                      <a:pt x="683" y="892177"/>
                    </a:cubicBezTo>
                    <a:cubicBezTo>
                      <a:pt x="-7078" y="884416"/>
                      <a:pt x="52893" y="742599"/>
                      <a:pt x="98049" y="600077"/>
                    </a:cubicBezTo>
                    <a:cubicBezTo>
                      <a:pt x="143204" y="457555"/>
                      <a:pt x="277260" y="77966"/>
                      <a:pt x="271616" y="37044"/>
                    </a:cubicBezTo>
                    <a:cubicBezTo>
                      <a:pt x="265972" y="-3878"/>
                      <a:pt x="67711" y="355249"/>
                      <a:pt x="64183" y="354544"/>
                    </a:cubicBezTo>
                    <a:cubicBezTo>
                      <a:pt x="60655" y="353839"/>
                      <a:pt x="184127" y="84316"/>
                      <a:pt x="250449" y="32811"/>
                    </a:cubicBezTo>
                    <a:cubicBezTo>
                      <a:pt x="316771" y="-18694"/>
                      <a:pt x="442360" y="3883"/>
                      <a:pt x="479049" y="1164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1BA2ED43-16AE-4C77-8A1A-F0085254D9DF}"/>
                  </a:ext>
                </a:extLst>
              </p:cNvPr>
              <p:cNvSpPr/>
              <p:nvPr/>
            </p:nvSpPr>
            <p:spPr>
              <a:xfrm>
                <a:off x="5056260" y="4002953"/>
                <a:ext cx="639829" cy="763914"/>
              </a:xfrm>
              <a:custGeom>
                <a:avLst/>
                <a:gdLst>
                  <a:gd name="connsiteX0" fmla="*/ 198365 w 639829"/>
                  <a:gd name="connsiteY0" fmla="*/ 3897 h 763914"/>
                  <a:gd name="connsiteX1" fmla="*/ 109465 w 639829"/>
                  <a:gd name="connsiteY1" fmla="*/ 283297 h 763914"/>
                  <a:gd name="connsiteX2" fmla="*/ 163440 w 639829"/>
                  <a:gd name="connsiteY2" fmla="*/ 715097 h 763914"/>
                  <a:gd name="connsiteX3" fmla="*/ 99940 w 639829"/>
                  <a:gd name="connsiteY3" fmla="*/ 632547 h 763914"/>
                  <a:gd name="connsiteX4" fmla="*/ 252340 w 639829"/>
                  <a:gd name="connsiteY4" fmla="*/ 696047 h 763914"/>
                  <a:gd name="connsiteX5" fmla="*/ 639690 w 639829"/>
                  <a:gd name="connsiteY5" fmla="*/ 683347 h 763914"/>
                  <a:gd name="connsiteX6" fmla="*/ 293615 w 639829"/>
                  <a:gd name="connsiteY6" fmla="*/ 708747 h 763914"/>
                  <a:gd name="connsiteX7" fmla="*/ 17390 w 639829"/>
                  <a:gd name="connsiteY7" fmla="*/ 762722 h 763914"/>
                  <a:gd name="connsiteX8" fmla="*/ 36440 w 639829"/>
                  <a:gd name="connsiteY8" fmla="*/ 651597 h 763914"/>
                  <a:gd name="connsiteX9" fmla="*/ 99940 w 639829"/>
                  <a:gd name="connsiteY9" fmla="*/ 648422 h 763914"/>
                  <a:gd name="connsiteX10" fmla="*/ 61840 w 639829"/>
                  <a:gd name="connsiteY10" fmla="*/ 486497 h 763914"/>
                  <a:gd name="connsiteX11" fmla="*/ 198365 w 639829"/>
                  <a:gd name="connsiteY11" fmla="*/ 3897 h 76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9829" h="763914">
                    <a:moveTo>
                      <a:pt x="198365" y="3897"/>
                    </a:moveTo>
                    <a:cubicBezTo>
                      <a:pt x="206303" y="-29970"/>
                      <a:pt x="115286" y="164764"/>
                      <a:pt x="109465" y="283297"/>
                    </a:cubicBezTo>
                    <a:cubicBezTo>
                      <a:pt x="103644" y="401830"/>
                      <a:pt x="165028" y="656889"/>
                      <a:pt x="163440" y="715097"/>
                    </a:cubicBezTo>
                    <a:cubicBezTo>
                      <a:pt x="161852" y="773305"/>
                      <a:pt x="85123" y="635722"/>
                      <a:pt x="99940" y="632547"/>
                    </a:cubicBezTo>
                    <a:cubicBezTo>
                      <a:pt x="114757" y="629372"/>
                      <a:pt x="162382" y="687580"/>
                      <a:pt x="252340" y="696047"/>
                    </a:cubicBezTo>
                    <a:cubicBezTo>
                      <a:pt x="342298" y="704514"/>
                      <a:pt x="632811" y="681230"/>
                      <a:pt x="639690" y="683347"/>
                    </a:cubicBezTo>
                    <a:cubicBezTo>
                      <a:pt x="646569" y="685464"/>
                      <a:pt x="397332" y="695518"/>
                      <a:pt x="293615" y="708747"/>
                    </a:cubicBezTo>
                    <a:cubicBezTo>
                      <a:pt x="189898" y="721976"/>
                      <a:pt x="60252" y="772247"/>
                      <a:pt x="17390" y="762722"/>
                    </a:cubicBezTo>
                    <a:cubicBezTo>
                      <a:pt x="-25472" y="753197"/>
                      <a:pt x="22682" y="670647"/>
                      <a:pt x="36440" y="651597"/>
                    </a:cubicBezTo>
                    <a:cubicBezTo>
                      <a:pt x="50198" y="632547"/>
                      <a:pt x="95707" y="675939"/>
                      <a:pt x="99940" y="648422"/>
                    </a:cubicBezTo>
                    <a:cubicBezTo>
                      <a:pt x="104173" y="620905"/>
                      <a:pt x="48611" y="588626"/>
                      <a:pt x="61840" y="486497"/>
                    </a:cubicBezTo>
                    <a:cubicBezTo>
                      <a:pt x="75069" y="384368"/>
                      <a:pt x="190427" y="37764"/>
                      <a:pt x="198365" y="389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AD5A98D4-23F2-4CEC-83E9-68C0D46BD6C9}"/>
                  </a:ext>
                </a:extLst>
              </p:cNvPr>
              <p:cNvSpPr/>
              <p:nvPr/>
            </p:nvSpPr>
            <p:spPr>
              <a:xfrm>
                <a:off x="5044185" y="4009565"/>
                <a:ext cx="178707" cy="654779"/>
              </a:xfrm>
              <a:custGeom>
                <a:avLst/>
                <a:gdLst>
                  <a:gd name="connsiteX0" fmla="*/ 178690 w 178707"/>
                  <a:gd name="connsiteY0" fmla="*/ 16335 h 654779"/>
                  <a:gd name="connsiteX1" fmla="*/ 54865 w 178707"/>
                  <a:gd name="connsiteY1" fmla="*/ 321135 h 654779"/>
                  <a:gd name="connsiteX2" fmla="*/ 86615 w 178707"/>
                  <a:gd name="connsiteY2" fmla="*/ 248110 h 654779"/>
                  <a:gd name="connsiteX3" fmla="*/ 26290 w 178707"/>
                  <a:gd name="connsiteY3" fmla="*/ 438610 h 654779"/>
                  <a:gd name="connsiteX4" fmla="*/ 61215 w 178707"/>
                  <a:gd name="connsiteY4" fmla="*/ 565610 h 654779"/>
                  <a:gd name="connsiteX5" fmla="*/ 54865 w 178707"/>
                  <a:gd name="connsiteY5" fmla="*/ 419560 h 654779"/>
                  <a:gd name="connsiteX6" fmla="*/ 29465 w 178707"/>
                  <a:gd name="connsiteY6" fmla="*/ 603710 h 654779"/>
                  <a:gd name="connsiteX7" fmla="*/ 890 w 178707"/>
                  <a:gd name="connsiteY7" fmla="*/ 644985 h 654779"/>
                  <a:gd name="connsiteX8" fmla="*/ 10415 w 178707"/>
                  <a:gd name="connsiteY8" fmla="*/ 448135 h 654779"/>
                  <a:gd name="connsiteX9" fmla="*/ 42165 w 178707"/>
                  <a:gd name="connsiteY9" fmla="*/ 57610 h 654779"/>
                  <a:gd name="connsiteX10" fmla="*/ 29465 w 178707"/>
                  <a:gd name="connsiteY10" fmla="*/ 222710 h 654779"/>
                  <a:gd name="connsiteX11" fmla="*/ 45340 w 178707"/>
                  <a:gd name="connsiteY11" fmla="*/ 60785 h 654779"/>
                  <a:gd name="connsiteX12" fmla="*/ 178690 w 178707"/>
                  <a:gd name="connsiteY12" fmla="*/ 16335 h 65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8707" h="654779">
                    <a:moveTo>
                      <a:pt x="178690" y="16335"/>
                    </a:moveTo>
                    <a:cubicBezTo>
                      <a:pt x="180278" y="59727"/>
                      <a:pt x="70211" y="282506"/>
                      <a:pt x="54865" y="321135"/>
                    </a:cubicBezTo>
                    <a:cubicBezTo>
                      <a:pt x="39519" y="359764"/>
                      <a:pt x="91377" y="228531"/>
                      <a:pt x="86615" y="248110"/>
                    </a:cubicBezTo>
                    <a:cubicBezTo>
                      <a:pt x="81853" y="267689"/>
                      <a:pt x="30523" y="385693"/>
                      <a:pt x="26290" y="438610"/>
                    </a:cubicBezTo>
                    <a:cubicBezTo>
                      <a:pt x="22057" y="491527"/>
                      <a:pt x="56453" y="568785"/>
                      <a:pt x="61215" y="565610"/>
                    </a:cubicBezTo>
                    <a:cubicBezTo>
                      <a:pt x="65977" y="562435"/>
                      <a:pt x="60157" y="413210"/>
                      <a:pt x="54865" y="419560"/>
                    </a:cubicBezTo>
                    <a:cubicBezTo>
                      <a:pt x="49573" y="425910"/>
                      <a:pt x="38461" y="566139"/>
                      <a:pt x="29465" y="603710"/>
                    </a:cubicBezTo>
                    <a:cubicBezTo>
                      <a:pt x="20469" y="641281"/>
                      <a:pt x="4065" y="670914"/>
                      <a:pt x="890" y="644985"/>
                    </a:cubicBezTo>
                    <a:cubicBezTo>
                      <a:pt x="-2285" y="619056"/>
                      <a:pt x="3536" y="546031"/>
                      <a:pt x="10415" y="448135"/>
                    </a:cubicBezTo>
                    <a:cubicBezTo>
                      <a:pt x="17294" y="350239"/>
                      <a:pt x="38990" y="95181"/>
                      <a:pt x="42165" y="57610"/>
                    </a:cubicBezTo>
                    <a:cubicBezTo>
                      <a:pt x="45340" y="20039"/>
                      <a:pt x="28936" y="222181"/>
                      <a:pt x="29465" y="222710"/>
                    </a:cubicBezTo>
                    <a:cubicBezTo>
                      <a:pt x="29994" y="223239"/>
                      <a:pt x="20998" y="95710"/>
                      <a:pt x="45340" y="60785"/>
                    </a:cubicBezTo>
                    <a:cubicBezTo>
                      <a:pt x="69682" y="25860"/>
                      <a:pt x="177102" y="-27057"/>
                      <a:pt x="178690" y="163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712332C6-DE7A-46C4-B5D1-8B10B35B494C}"/>
                  </a:ext>
                </a:extLst>
              </p:cNvPr>
              <p:cNvSpPr/>
              <p:nvPr/>
            </p:nvSpPr>
            <p:spPr>
              <a:xfrm>
                <a:off x="5356222" y="4041775"/>
                <a:ext cx="257567" cy="582980"/>
              </a:xfrm>
              <a:custGeom>
                <a:avLst/>
                <a:gdLst>
                  <a:gd name="connsiteX0" fmla="*/ 73028 w 257567"/>
                  <a:gd name="connsiteY0" fmla="*/ 0 h 582980"/>
                  <a:gd name="connsiteX1" fmla="*/ 44453 w 257567"/>
                  <a:gd name="connsiteY1" fmla="*/ 168275 h 582980"/>
                  <a:gd name="connsiteX2" fmla="*/ 158753 w 257567"/>
                  <a:gd name="connsiteY2" fmla="*/ 320675 h 582980"/>
                  <a:gd name="connsiteX3" fmla="*/ 184153 w 257567"/>
                  <a:gd name="connsiteY3" fmla="*/ 184150 h 582980"/>
                  <a:gd name="connsiteX4" fmla="*/ 209553 w 257567"/>
                  <a:gd name="connsiteY4" fmla="*/ 422275 h 582980"/>
                  <a:gd name="connsiteX5" fmla="*/ 257178 w 257567"/>
                  <a:gd name="connsiteY5" fmla="*/ 536575 h 582980"/>
                  <a:gd name="connsiteX6" fmla="*/ 180978 w 257567"/>
                  <a:gd name="connsiteY6" fmla="*/ 488950 h 582980"/>
                  <a:gd name="connsiteX7" fmla="*/ 22228 w 257567"/>
                  <a:gd name="connsiteY7" fmla="*/ 514350 h 582980"/>
                  <a:gd name="connsiteX8" fmla="*/ 257178 w 257567"/>
                  <a:gd name="connsiteY8" fmla="*/ 555625 h 582980"/>
                  <a:gd name="connsiteX9" fmla="*/ 76203 w 257567"/>
                  <a:gd name="connsiteY9" fmla="*/ 571500 h 582980"/>
                  <a:gd name="connsiteX10" fmla="*/ 73028 w 257567"/>
                  <a:gd name="connsiteY10" fmla="*/ 377825 h 582980"/>
                  <a:gd name="connsiteX11" fmla="*/ 57153 w 257567"/>
                  <a:gd name="connsiteY11" fmla="*/ 352425 h 582980"/>
                  <a:gd name="connsiteX12" fmla="*/ 120653 w 257567"/>
                  <a:gd name="connsiteY12" fmla="*/ 488950 h 582980"/>
                  <a:gd name="connsiteX13" fmla="*/ 57153 w 257567"/>
                  <a:gd name="connsiteY13" fmla="*/ 279400 h 582980"/>
                  <a:gd name="connsiteX14" fmla="*/ 3 w 257567"/>
                  <a:gd name="connsiteY14" fmla="*/ 168275 h 582980"/>
                  <a:gd name="connsiteX15" fmla="*/ 73028 w 257567"/>
                  <a:gd name="connsiteY15" fmla="*/ 0 h 582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567" h="582980">
                    <a:moveTo>
                      <a:pt x="73028" y="0"/>
                    </a:moveTo>
                    <a:cubicBezTo>
                      <a:pt x="80436" y="0"/>
                      <a:pt x="30166" y="114829"/>
                      <a:pt x="44453" y="168275"/>
                    </a:cubicBezTo>
                    <a:cubicBezTo>
                      <a:pt x="58740" y="221721"/>
                      <a:pt x="135470" y="318029"/>
                      <a:pt x="158753" y="320675"/>
                    </a:cubicBezTo>
                    <a:cubicBezTo>
                      <a:pt x="182036" y="323321"/>
                      <a:pt x="175686" y="167217"/>
                      <a:pt x="184153" y="184150"/>
                    </a:cubicBezTo>
                    <a:cubicBezTo>
                      <a:pt x="192620" y="201083"/>
                      <a:pt x="197382" y="363538"/>
                      <a:pt x="209553" y="422275"/>
                    </a:cubicBezTo>
                    <a:cubicBezTo>
                      <a:pt x="221724" y="481012"/>
                      <a:pt x="261940" y="525463"/>
                      <a:pt x="257178" y="536575"/>
                    </a:cubicBezTo>
                    <a:cubicBezTo>
                      <a:pt x="252416" y="547687"/>
                      <a:pt x="220136" y="492654"/>
                      <a:pt x="180978" y="488950"/>
                    </a:cubicBezTo>
                    <a:cubicBezTo>
                      <a:pt x="141820" y="485246"/>
                      <a:pt x="9528" y="503238"/>
                      <a:pt x="22228" y="514350"/>
                    </a:cubicBezTo>
                    <a:cubicBezTo>
                      <a:pt x="34928" y="525462"/>
                      <a:pt x="248182" y="546100"/>
                      <a:pt x="257178" y="555625"/>
                    </a:cubicBezTo>
                    <a:cubicBezTo>
                      <a:pt x="266174" y="565150"/>
                      <a:pt x="106895" y="601133"/>
                      <a:pt x="76203" y="571500"/>
                    </a:cubicBezTo>
                    <a:cubicBezTo>
                      <a:pt x="45511" y="541867"/>
                      <a:pt x="76203" y="414337"/>
                      <a:pt x="73028" y="377825"/>
                    </a:cubicBezTo>
                    <a:cubicBezTo>
                      <a:pt x="69853" y="341313"/>
                      <a:pt x="49216" y="333904"/>
                      <a:pt x="57153" y="352425"/>
                    </a:cubicBezTo>
                    <a:cubicBezTo>
                      <a:pt x="65090" y="370946"/>
                      <a:pt x="120653" y="501121"/>
                      <a:pt x="120653" y="488950"/>
                    </a:cubicBezTo>
                    <a:cubicBezTo>
                      <a:pt x="120653" y="476779"/>
                      <a:pt x="77261" y="332846"/>
                      <a:pt x="57153" y="279400"/>
                    </a:cubicBezTo>
                    <a:cubicBezTo>
                      <a:pt x="37045" y="225954"/>
                      <a:pt x="532" y="207962"/>
                      <a:pt x="3" y="168275"/>
                    </a:cubicBezTo>
                    <a:cubicBezTo>
                      <a:pt x="-526" y="128588"/>
                      <a:pt x="65620" y="0"/>
                      <a:pt x="7302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C56AA635-5D2B-4720-A4F4-29EA89868BEB}"/>
                  </a:ext>
                </a:extLst>
              </p:cNvPr>
              <p:cNvSpPr/>
              <p:nvPr/>
            </p:nvSpPr>
            <p:spPr>
              <a:xfrm>
                <a:off x="6607067" y="4150980"/>
                <a:ext cx="2458022" cy="1278277"/>
              </a:xfrm>
              <a:custGeom>
                <a:avLst/>
                <a:gdLst>
                  <a:gd name="connsiteX0" fmla="*/ 108 w 2458022"/>
                  <a:gd name="connsiteY0" fmla="*/ 589295 h 1278277"/>
                  <a:gd name="connsiteX1" fmla="*/ 660508 w 2458022"/>
                  <a:gd name="connsiteY1" fmla="*/ 297195 h 1278277"/>
                  <a:gd name="connsiteX2" fmla="*/ 295383 w 2458022"/>
                  <a:gd name="connsiteY2" fmla="*/ 414670 h 1278277"/>
                  <a:gd name="connsiteX3" fmla="*/ 898633 w 2458022"/>
                  <a:gd name="connsiteY3" fmla="*/ 81295 h 1278277"/>
                  <a:gd name="connsiteX4" fmla="*/ 870058 w 2458022"/>
                  <a:gd name="connsiteY4" fmla="*/ 30495 h 1278277"/>
                  <a:gd name="connsiteX5" fmla="*/ 838308 w 2458022"/>
                  <a:gd name="connsiteY5" fmla="*/ 5095 h 1278277"/>
                  <a:gd name="connsiteX6" fmla="*/ 1063733 w 2458022"/>
                  <a:gd name="connsiteY6" fmla="*/ 132095 h 1278277"/>
                  <a:gd name="connsiteX7" fmla="*/ 1644758 w 2458022"/>
                  <a:gd name="connsiteY7" fmla="*/ 274970 h 1278277"/>
                  <a:gd name="connsiteX8" fmla="*/ 1095483 w 2458022"/>
                  <a:gd name="connsiteY8" fmla="*/ 71770 h 1278277"/>
                  <a:gd name="connsiteX9" fmla="*/ 1660633 w 2458022"/>
                  <a:gd name="connsiteY9" fmla="*/ 325770 h 1278277"/>
                  <a:gd name="connsiteX10" fmla="*/ 2213083 w 2458022"/>
                  <a:gd name="connsiteY10" fmla="*/ 586120 h 1278277"/>
                  <a:gd name="connsiteX11" fmla="*/ 2409933 w 2458022"/>
                  <a:gd name="connsiteY11" fmla="*/ 646445 h 1278277"/>
                  <a:gd name="connsiteX12" fmla="*/ 1844783 w 2458022"/>
                  <a:gd name="connsiteY12" fmla="*/ 328945 h 1278277"/>
                  <a:gd name="connsiteX13" fmla="*/ 2451208 w 2458022"/>
                  <a:gd name="connsiteY13" fmla="*/ 684545 h 1278277"/>
                  <a:gd name="connsiteX14" fmla="*/ 2162283 w 2458022"/>
                  <a:gd name="connsiteY14" fmla="*/ 624220 h 1278277"/>
                  <a:gd name="connsiteX15" fmla="*/ 2022583 w 2458022"/>
                  <a:gd name="connsiteY15" fmla="*/ 646445 h 1278277"/>
                  <a:gd name="connsiteX16" fmla="*/ 1749533 w 2458022"/>
                  <a:gd name="connsiteY16" fmla="*/ 636920 h 1278277"/>
                  <a:gd name="connsiteX17" fmla="*/ 1790808 w 2458022"/>
                  <a:gd name="connsiteY17" fmla="*/ 675020 h 1278277"/>
                  <a:gd name="connsiteX18" fmla="*/ 1835258 w 2458022"/>
                  <a:gd name="connsiteY18" fmla="*/ 855995 h 1278277"/>
                  <a:gd name="connsiteX19" fmla="*/ 1835258 w 2458022"/>
                  <a:gd name="connsiteY19" fmla="*/ 884570 h 1278277"/>
                  <a:gd name="connsiteX20" fmla="*/ 1787633 w 2458022"/>
                  <a:gd name="connsiteY20" fmla="*/ 1024270 h 1278277"/>
                  <a:gd name="connsiteX21" fmla="*/ 1736833 w 2458022"/>
                  <a:gd name="connsiteY21" fmla="*/ 916320 h 1278277"/>
                  <a:gd name="connsiteX22" fmla="*/ 1657458 w 2458022"/>
                  <a:gd name="connsiteY22" fmla="*/ 697245 h 1278277"/>
                  <a:gd name="connsiteX23" fmla="*/ 1587608 w 2458022"/>
                  <a:gd name="connsiteY23" fmla="*/ 554370 h 1278277"/>
                  <a:gd name="connsiteX24" fmla="*/ 971658 w 2458022"/>
                  <a:gd name="connsiteY24" fmla="*/ 259095 h 1278277"/>
                  <a:gd name="connsiteX25" fmla="*/ 1454258 w 2458022"/>
                  <a:gd name="connsiteY25" fmla="*/ 462295 h 1278277"/>
                  <a:gd name="connsiteX26" fmla="*/ 1708258 w 2458022"/>
                  <a:gd name="connsiteY26" fmla="*/ 617870 h 1278277"/>
                  <a:gd name="connsiteX27" fmla="*/ 1371708 w 2458022"/>
                  <a:gd name="connsiteY27" fmla="*/ 395620 h 1278277"/>
                  <a:gd name="connsiteX28" fmla="*/ 879583 w 2458022"/>
                  <a:gd name="connsiteY28" fmla="*/ 214645 h 1278277"/>
                  <a:gd name="connsiteX29" fmla="*/ 962133 w 2458022"/>
                  <a:gd name="connsiteY29" fmla="*/ 319420 h 1278277"/>
                  <a:gd name="connsiteX30" fmla="*/ 1260583 w 2458022"/>
                  <a:gd name="connsiteY30" fmla="*/ 503570 h 1278277"/>
                  <a:gd name="connsiteX31" fmla="*/ 1447908 w 2458022"/>
                  <a:gd name="connsiteY31" fmla="*/ 662320 h 1278277"/>
                  <a:gd name="connsiteX32" fmla="*/ 1555858 w 2458022"/>
                  <a:gd name="connsiteY32" fmla="*/ 1097295 h 1278277"/>
                  <a:gd name="connsiteX33" fmla="*/ 1508233 w 2458022"/>
                  <a:gd name="connsiteY33" fmla="*/ 824245 h 1278277"/>
                  <a:gd name="connsiteX34" fmla="*/ 1343133 w 2458022"/>
                  <a:gd name="connsiteY34" fmla="*/ 528970 h 1278277"/>
                  <a:gd name="connsiteX35" fmla="*/ 1520933 w 2458022"/>
                  <a:gd name="connsiteY35" fmla="*/ 1211595 h 1278277"/>
                  <a:gd name="connsiteX36" fmla="*/ 1085958 w 2458022"/>
                  <a:gd name="connsiteY36" fmla="*/ 1062370 h 1278277"/>
                  <a:gd name="connsiteX37" fmla="*/ 800208 w 2458022"/>
                  <a:gd name="connsiteY37" fmla="*/ 970295 h 1278277"/>
                  <a:gd name="connsiteX38" fmla="*/ 101708 w 2458022"/>
                  <a:gd name="connsiteY38" fmla="*/ 792495 h 1278277"/>
                  <a:gd name="connsiteX39" fmla="*/ 444608 w 2458022"/>
                  <a:gd name="connsiteY39" fmla="*/ 913145 h 1278277"/>
                  <a:gd name="connsiteX40" fmla="*/ 1266933 w 2458022"/>
                  <a:gd name="connsiteY40" fmla="*/ 1278270 h 1278277"/>
                  <a:gd name="connsiteX41" fmla="*/ 781158 w 2458022"/>
                  <a:gd name="connsiteY41" fmla="*/ 922670 h 1278277"/>
                  <a:gd name="connsiteX42" fmla="*/ 50908 w 2458022"/>
                  <a:gd name="connsiteY42" fmla="*/ 678195 h 1278277"/>
                  <a:gd name="connsiteX43" fmla="*/ 123933 w 2458022"/>
                  <a:gd name="connsiteY43" fmla="*/ 668670 h 1278277"/>
                  <a:gd name="connsiteX44" fmla="*/ 196958 w 2458022"/>
                  <a:gd name="connsiteY44" fmla="*/ 557545 h 1278277"/>
                  <a:gd name="connsiteX45" fmla="*/ 717658 w 2458022"/>
                  <a:gd name="connsiteY45" fmla="*/ 354345 h 1278277"/>
                  <a:gd name="connsiteX46" fmla="*/ 108 w 2458022"/>
                  <a:gd name="connsiteY46" fmla="*/ 589295 h 1278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458022" h="1278277">
                    <a:moveTo>
                      <a:pt x="108" y="589295"/>
                    </a:moveTo>
                    <a:cubicBezTo>
                      <a:pt x="-9417" y="579770"/>
                      <a:pt x="611296" y="326299"/>
                      <a:pt x="660508" y="297195"/>
                    </a:cubicBezTo>
                    <a:cubicBezTo>
                      <a:pt x="709720" y="268091"/>
                      <a:pt x="255696" y="450653"/>
                      <a:pt x="295383" y="414670"/>
                    </a:cubicBezTo>
                    <a:cubicBezTo>
                      <a:pt x="335070" y="378687"/>
                      <a:pt x="802854" y="145324"/>
                      <a:pt x="898633" y="81295"/>
                    </a:cubicBezTo>
                    <a:cubicBezTo>
                      <a:pt x="994412" y="17266"/>
                      <a:pt x="880112" y="43195"/>
                      <a:pt x="870058" y="30495"/>
                    </a:cubicBezTo>
                    <a:cubicBezTo>
                      <a:pt x="860004" y="17795"/>
                      <a:pt x="806029" y="-11838"/>
                      <a:pt x="838308" y="5095"/>
                    </a:cubicBezTo>
                    <a:cubicBezTo>
                      <a:pt x="870587" y="22028"/>
                      <a:pt x="929325" y="87116"/>
                      <a:pt x="1063733" y="132095"/>
                    </a:cubicBezTo>
                    <a:cubicBezTo>
                      <a:pt x="1198141" y="177074"/>
                      <a:pt x="1639466" y="285024"/>
                      <a:pt x="1644758" y="274970"/>
                    </a:cubicBezTo>
                    <a:cubicBezTo>
                      <a:pt x="1650050" y="264916"/>
                      <a:pt x="1092837" y="63303"/>
                      <a:pt x="1095483" y="71770"/>
                    </a:cubicBezTo>
                    <a:cubicBezTo>
                      <a:pt x="1098129" y="80237"/>
                      <a:pt x="1474367" y="240045"/>
                      <a:pt x="1660633" y="325770"/>
                    </a:cubicBezTo>
                    <a:cubicBezTo>
                      <a:pt x="1846899" y="411495"/>
                      <a:pt x="2088200" y="532674"/>
                      <a:pt x="2213083" y="586120"/>
                    </a:cubicBezTo>
                    <a:cubicBezTo>
                      <a:pt x="2337966" y="639566"/>
                      <a:pt x="2471316" y="689307"/>
                      <a:pt x="2409933" y="646445"/>
                    </a:cubicBezTo>
                    <a:cubicBezTo>
                      <a:pt x="2348550" y="603583"/>
                      <a:pt x="1837904" y="322595"/>
                      <a:pt x="1844783" y="328945"/>
                    </a:cubicBezTo>
                    <a:cubicBezTo>
                      <a:pt x="1851662" y="335295"/>
                      <a:pt x="2398291" y="635333"/>
                      <a:pt x="2451208" y="684545"/>
                    </a:cubicBezTo>
                    <a:cubicBezTo>
                      <a:pt x="2504125" y="733757"/>
                      <a:pt x="2233720" y="630570"/>
                      <a:pt x="2162283" y="624220"/>
                    </a:cubicBezTo>
                    <a:cubicBezTo>
                      <a:pt x="2090846" y="617870"/>
                      <a:pt x="2091375" y="644328"/>
                      <a:pt x="2022583" y="646445"/>
                    </a:cubicBezTo>
                    <a:cubicBezTo>
                      <a:pt x="1953791" y="648562"/>
                      <a:pt x="1788162" y="632158"/>
                      <a:pt x="1749533" y="636920"/>
                    </a:cubicBezTo>
                    <a:cubicBezTo>
                      <a:pt x="1710904" y="641682"/>
                      <a:pt x="1776521" y="638508"/>
                      <a:pt x="1790808" y="675020"/>
                    </a:cubicBezTo>
                    <a:cubicBezTo>
                      <a:pt x="1805095" y="711532"/>
                      <a:pt x="1827850" y="821070"/>
                      <a:pt x="1835258" y="855995"/>
                    </a:cubicBezTo>
                    <a:cubicBezTo>
                      <a:pt x="1842666" y="890920"/>
                      <a:pt x="1843196" y="856524"/>
                      <a:pt x="1835258" y="884570"/>
                    </a:cubicBezTo>
                    <a:cubicBezTo>
                      <a:pt x="1827321" y="912616"/>
                      <a:pt x="1804037" y="1018978"/>
                      <a:pt x="1787633" y="1024270"/>
                    </a:cubicBezTo>
                    <a:cubicBezTo>
                      <a:pt x="1771229" y="1029562"/>
                      <a:pt x="1758529" y="970824"/>
                      <a:pt x="1736833" y="916320"/>
                    </a:cubicBezTo>
                    <a:cubicBezTo>
                      <a:pt x="1715137" y="861816"/>
                      <a:pt x="1682329" y="757570"/>
                      <a:pt x="1657458" y="697245"/>
                    </a:cubicBezTo>
                    <a:cubicBezTo>
                      <a:pt x="1632587" y="636920"/>
                      <a:pt x="1701908" y="627395"/>
                      <a:pt x="1587608" y="554370"/>
                    </a:cubicBezTo>
                    <a:cubicBezTo>
                      <a:pt x="1473308" y="481345"/>
                      <a:pt x="993883" y="274441"/>
                      <a:pt x="971658" y="259095"/>
                    </a:cubicBezTo>
                    <a:cubicBezTo>
                      <a:pt x="949433" y="243749"/>
                      <a:pt x="1331491" y="402499"/>
                      <a:pt x="1454258" y="462295"/>
                    </a:cubicBezTo>
                    <a:cubicBezTo>
                      <a:pt x="1577025" y="522091"/>
                      <a:pt x="1722016" y="628983"/>
                      <a:pt x="1708258" y="617870"/>
                    </a:cubicBezTo>
                    <a:cubicBezTo>
                      <a:pt x="1694500" y="606757"/>
                      <a:pt x="1509821" y="462824"/>
                      <a:pt x="1371708" y="395620"/>
                    </a:cubicBezTo>
                    <a:cubicBezTo>
                      <a:pt x="1233596" y="328416"/>
                      <a:pt x="947846" y="227345"/>
                      <a:pt x="879583" y="214645"/>
                    </a:cubicBezTo>
                    <a:cubicBezTo>
                      <a:pt x="811320" y="201945"/>
                      <a:pt x="898633" y="271266"/>
                      <a:pt x="962133" y="319420"/>
                    </a:cubicBezTo>
                    <a:cubicBezTo>
                      <a:pt x="1025633" y="367574"/>
                      <a:pt x="1179621" y="446420"/>
                      <a:pt x="1260583" y="503570"/>
                    </a:cubicBezTo>
                    <a:cubicBezTo>
                      <a:pt x="1341545" y="560720"/>
                      <a:pt x="1398696" y="563366"/>
                      <a:pt x="1447908" y="662320"/>
                    </a:cubicBezTo>
                    <a:cubicBezTo>
                      <a:pt x="1497120" y="761274"/>
                      <a:pt x="1545804" y="1070308"/>
                      <a:pt x="1555858" y="1097295"/>
                    </a:cubicBezTo>
                    <a:cubicBezTo>
                      <a:pt x="1565912" y="1124283"/>
                      <a:pt x="1543687" y="918966"/>
                      <a:pt x="1508233" y="824245"/>
                    </a:cubicBezTo>
                    <a:cubicBezTo>
                      <a:pt x="1472779" y="729524"/>
                      <a:pt x="1341016" y="464412"/>
                      <a:pt x="1343133" y="528970"/>
                    </a:cubicBezTo>
                    <a:cubicBezTo>
                      <a:pt x="1345250" y="593528"/>
                      <a:pt x="1563796" y="1122695"/>
                      <a:pt x="1520933" y="1211595"/>
                    </a:cubicBezTo>
                    <a:cubicBezTo>
                      <a:pt x="1478071" y="1300495"/>
                      <a:pt x="1206079" y="1102587"/>
                      <a:pt x="1085958" y="1062370"/>
                    </a:cubicBezTo>
                    <a:cubicBezTo>
                      <a:pt x="965837" y="1022153"/>
                      <a:pt x="964249" y="1015274"/>
                      <a:pt x="800208" y="970295"/>
                    </a:cubicBezTo>
                    <a:cubicBezTo>
                      <a:pt x="636167" y="925316"/>
                      <a:pt x="160975" y="802020"/>
                      <a:pt x="101708" y="792495"/>
                    </a:cubicBezTo>
                    <a:cubicBezTo>
                      <a:pt x="42441" y="782970"/>
                      <a:pt x="250404" y="832183"/>
                      <a:pt x="444608" y="913145"/>
                    </a:cubicBezTo>
                    <a:cubicBezTo>
                      <a:pt x="638812" y="994107"/>
                      <a:pt x="1210841" y="1276683"/>
                      <a:pt x="1266933" y="1278270"/>
                    </a:cubicBezTo>
                    <a:cubicBezTo>
                      <a:pt x="1323025" y="1279857"/>
                      <a:pt x="983829" y="1022682"/>
                      <a:pt x="781158" y="922670"/>
                    </a:cubicBezTo>
                    <a:cubicBezTo>
                      <a:pt x="578487" y="822658"/>
                      <a:pt x="160445" y="720528"/>
                      <a:pt x="50908" y="678195"/>
                    </a:cubicBezTo>
                    <a:cubicBezTo>
                      <a:pt x="-58629" y="635862"/>
                      <a:pt x="99591" y="688778"/>
                      <a:pt x="123933" y="668670"/>
                    </a:cubicBezTo>
                    <a:cubicBezTo>
                      <a:pt x="148275" y="648562"/>
                      <a:pt x="98004" y="609932"/>
                      <a:pt x="196958" y="557545"/>
                    </a:cubicBezTo>
                    <a:cubicBezTo>
                      <a:pt x="295912" y="505158"/>
                      <a:pt x="751525" y="350641"/>
                      <a:pt x="717658" y="354345"/>
                    </a:cubicBezTo>
                    <a:cubicBezTo>
                      <a:pt x="683791" y="358049"/>
                      <a:pt x="9633" y="598820"/>
                      <a:pt x="108" y="58929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6838AB0D-FB00-4E8D-9162-6C0C4CBDB0D9}"/>
                  </a:ext>
                </a:extLst>
              </p:cNvPr>
              <p:cNvSpPr/>
              <p:nvPr/>
            </p:nvSpPr>
            <p:spPr>
              <a:xfrm>
                <a:off x="5993435" y="4825866"/>
                <a:ext cx="1449854" cy="2171060"/>
              </a:xfrm>
              <a:custGeom>
                <a:avLst/>
                <a:gdLst>
                  <a:gd name="connsiteX0" fmla="*/ 466632 w 1449854"/>
                  <a:gd name="connsiteY0" fmla="*/ 55167 h 2171060"/>
                  <a:gd name="connsiteX1" fmla="*/ 1050832 w 1449854"/>
                  <a:gd name="connsiteY1" fmla="*/ 410767 h 2171060"/>
                  <a:gd name="connsiteX2" fmla="*/ 961932 w 1449854"/>
                  <a:gd name="connsiteY2" fmla="*/ 474267 h 2171060"/>
                  <a:gd name="connsiteX3" fmla="*/ 932298 w 1449854"/>
                  <a:gd name="connsiteY3" fmla="*/ 567401 h 2171060"/>
                  <a:gd name="connsiteX4" fmla="*/ 1160898 w 1449854"/>
                  <a:gd name="connsiteY4" fmla="*/ 867967 h 2171060"/>
                  <a:gd name="connsiteX5" fmla="*/ 1448765 w 1449854"/>
                  <a:gd name="connsiteY5" fmla="*/ 1066934 h 2171060"/>
                  <a:gd name="connsiteX6" fmla="*/ 1254032 w 1449854"/>
                  <a:gd name="connsiteY6" fmla="*/ 1147367 h 2171060"/>
                  <a:gd name="connsiteX7" fmla="*/ 1114332 w 1449854"/>
                  <a:gd name="connsiteY7" fmla="*/ 1786601 h 2171060"/>
                  <a:gd name="connsiteX8" fmla="*/ 1190532 w 1449854"/>
                  <a:gd name="connsiteY8" fmla="*/ 1079634 h 2171060"/>
                  <a:gd name="connsiteX9" fmla="*/ 1160898 w 1449854"/>
                  <a:gd name="connsiteY9" fmla="*/ 1875501 h 2171060"/>
                  <a:gd name="connsiteX10" fmla="*/ 1258265 w 1449854"/>
                  <a:gd name="connsiteY10" fmla="*/ 1723101 h 2171060"/>
                  <a:gd name="connsiteX11" fmla="*/ 1203232 w 1449854"/>
                  <a:gd name="connsiteY11" fmla="*/ 2074467 h 2171060"/>
                  <a:gd name="connsiteX12" fmla="*/ 1080465 w 1449854"/>
                  <a:gd name="connsiteY12" fmla="*/ 1871267 h 2171060"/>
                  <a:gd name="connsiteX13" fmla="*/ 928065 w 1449854"/>
                  <a:gd name="connsiteY13" fmla="*/ 1727334 h 2171060"/>
                  <a:gd name="connsiteX14" fmla="*/ 724865 w 1449854"/>
                  <a:gd name="connsiteY14" fmla="*/ 1718867 h 2171060"/>
                  <a:gd name="connsiteX15" fmla="*/ 606332 w 1449854"/>
                  <a:gd name="connsiteY15" fmla="*/ 1994034 h 2171060"/>
                  <a:gd name="connsiteX16" fmla="*/ 661365 w 1449854"/>
                  <a:gd name="connsiteY16" fmla="*/ 1642667 h 2171060"/>
                  <a:gd name="connsiteX17" fmla="*/ 542832 w 1449854"/>
                  <a:gd name="connsiteY17" fmla="*/ 1845867 h 2171060"/>
                  <a:gd name="connsiteX18" fmla="*/ 432765 w 1449854"/>
                  <a:gd name="connsiteY18" fmla="*/ 542001 h 2171060"/>
                  <a:gd name="connsiteX19" fmla="*/ 288832 w 1449854"/>
                  <a:gd name="connsiteY19" fmla="*/ 1562234 h 2171060"/>
                  <a:gd name="connsiteX20" fmla="*/ 81398 w 1449854"/>
                  <a:gd name="connsiteY20" fmla="*/ 2070234 h 2171060"/>
                  <a:gd name="connsiteX21" fmla="*/ 85632 w 1449854"/>
                  <a:gd name="connsiteY21" fmla="*/ 1553767 h 2171060"/>
                  <a:gd name="connsiteX22" fmla="*/ 5198 w 1449854"/>
                  <a:gd name="connsiteY22" fmla="*/ 4367 h 2171060"/>
                  <a:gd name="connsiteX23" fmla="*/ 13665 w 1449854"/>
                  <a:gd name="connsiteY23" fmla="*/ 2087167 h 2171060"/>
                  <a:gd name="connsiteX24" fmla="*/ 60232 w 1449854"/>
                  <a:gd name="connsiteY24" fmla="*/ 1604567 h 2171060"/>
                  <a:gd name="connsiteX25" fmla="*/ 60232 w 1449854"/>
                  <a:gd name="connsiteY25" fmla="*/ 148301 h 2171060"/>
                  <a:gd name="connsiteX26" fmla="*/ 322698 w 1449854"/>
                  <a:gd name="connsiteY26" fmla="*/ 249901 h 2171060"/>
                  <a:gd name="connsiteX27" fmla="*/ 822232 w 1449854"/>
                  <a:gd name="connsiteY27" fmla="*/ 406534 h 2171060"/>
                  <a:gd name="connsiteX28" fmla="*/ 466632 w 1449854"/>
                  <a:gd name="connsiteY28" fmla="*/ 258367 h 2171060"/>
                  <a:gd name="connsiteX29" fmla="*/ 703698 w 1449854"/>
                  <a:gd name="connsiteY29" fmla="*/ 330334 h 2171060"/>
                  <a:gd name="connsiteX30" fmla="*/ 466632 w 1449854"/>
                  <a:gd name="connsiteY30" fmla="*/ 55167 h 217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49854" h="2171060">
                    <a:moveTo>
                      <a:pt x="466632" y="55167"/>
                    </a:moveTo>
                    <a:cubicBezTo>
                      <a:pt x="524488" y="68573"/>
                      <a:pt x="968282" y="340917"/>
                      <a:pt x="1050832" y="410767"/>
                    </a:cubicBezTo>
                    <a:cubicBezTo>
                      <a:pt x="1133382" y="480617"/>
                      <a:pt x="981688" y="448161"/>
                      <a:pt x="961932" y="474267"/>
                    </a:cubicBezTo>
                    <a:cubicBezTo>
                      <a:pt x="942176" y="500373"/>
                      <a:pt x="899137" y="501784"/>
                      <a:pt x="932298" y="567401"/>
                    </a:cubicBezTo>
                    <a:cubicBezTo>
                      <a:pt x="965459" y="633018"/>
                      <a:pt x="1074820" y="784712"/>
                      <a:pt x="1160898" y="867967"/>
                    </a:cubicBezTo>
                    <a:cubicBezTo>
                      <a:pt x="1246976" y="951222"/>
                      <a:pt x="1433243" y="1020367"/>
                      <a:pt x="1448765" y="1066934"/>
                    </a:cubicBezTo>
                    <a:cubicBezTo>
                      <a:pt x="1464287" y="1113501"/>
                      <a:pt x="1309771" y="1027422"/>
                      <a:pt x="1254032" y="1147367"/>
                    </a:cubicBezTo>
                    <a:cubicBezTo>
                      <a:pt x="1198293" y="1267312"/>
                      <a:pt x="1124915" y="1797890"/>
                      <a:pt x="1114332" y="1786601"/>
                    </a:cubicBezTo>
                    <a:cubicBezTo>
                      <a:pt x="1103749" y="1775312"/>
                      <a:pt x="1182771" y="1064817"/>
                      <a:pt x="1190532" y="1079634"/>
                    </a:cubicBezTo>
                    <a:cubicBezTo>
                      <a:pt x="1198293" y="1094451"/>
                      <a:pt x="1149609" y="1768257"/>
                      <a:pt x="1160898" y="1875501"/>
                    </a:cubicBezTo>
                    <a:cubicBezTo>
                      <a:pt x="1172187" y="1982745"/>
                      <a:pt x="1251209" y="1689940"/>
                      <a:pt x="1258265" y="1723101"/>
                    </a:cubicBezTo>
                    <a:cubicBezTo>
                      <a:pt x="1265321" y="1756262"/>
                      <a:pt x="1232865" y="2049773"/>
                      <a:pt x="1203232" y="2074467"/>
                    </a:cubicBezTo>
                    <a:cubicBezTo>
                      <a:pt x="1173599" y="2099161"/>
                      <a:pt x="1126326" y="1929123"/>
                      <a:pt x="1080465" y="1871267"/>
                    </a:cubicBezTo>
                    <a:cubicBezTo>
                      <a:pt x="1034604" y="1813411"/>
                      <a:pt x="987332" y="1752734"/>
                      <a:pt x="928065" y="1727334"/>
                    </a:cubicBezTo>
                    <a:cubicBezTo>
                      <a:pt x="868798" y="1701934"/>
                      <a:pt x="778487" y="1674417"/>
                      <a:pt x="724865" y="1718867"/>
                    </a:cubicBezTo>
                    <a:cubicBezTo>
                      <a:pt x="671243" y="1763317"/>
                      <a:pt x="616915" y="2006734"/>
                      <a:pt x="606332" y="1994034"/>
                    </a:cubicBezTo>
                    <a:cubicBezTo>
                      <a:pt x="595749" y="1981334"/>
                      <a:pt x="671948" y="1667361"/>
                      <a:pt x="661365" y="1642667"/>
                    </a:cubicBezTo>
                    <a:cubicBezTo>
                      <a:pt x="650782" y="1617973"/>
                      <a:pt x="580932" y="2029311"/>
                      <a:pt x="542832" y="1845867"/>
                    </a:cubicBezTo>
                    <a:cubicBezTo>
                      <a:pt x="504732" y="1662423"/>
                      <a:pt x="475098" y="589273"/>
                      <a:pt x="432765" y="542001"/>
                    </a:cubicBezTo>
                    <a:cubicBezTo>
                      <a:pt x="390432" y="494729"/>
                      <a:pt x="347393" y="1307529"/>
                      <a:pt x="288832" y="1562234"/>
                    </a:cubicBezTo>
                    <a:cubicBezTo>
                      <a:pt x="230271" y="1816940"/>
                      <a:pt x="115265" y="2071645"/>
                      <a:pt x="81398" y="2070234"/>
                    </a:cubicBezTo>
                    <a:cubicBezTo>
                      <a:pt x="47531" y="2068823"/>
                      <a:pt x="98332" y="1898078"/>
                      <a:pt x="85632" y="1553767"/>
                    </a:cubicBezTo>
                    <a:cubicBezTo>
                      <a:pt x="72932" y="1209456"/>
                      <a:pt x="17192" y="-84533"/>
                      <a:pt x="5198" y="4367"/>
                    </a:cubicBezTo>
                    <a:cubicBezTo>
                      <a:pt x="-6796" y="93267"/>
                      <a:pt x="4493" y="1820467"/>
                      <a:pt x="13665" y="2087167"/>
                    </a:cubicBezTo>
                    <a:cubicBezTo>
                      <a:pt x="22837" y="2353867"/>
                      <a:pt x="52471" y="1927711"/>
                      <a:pt x="60232" y="1604567"/>
                    </a:cubicBezTo>
                    <a:cubicBezTo>
                      <a:pt x="67993" y="1281423"/>
                      <a:pt x="16488" y="374079"/>
                      <a:pt x="60232" y="148301"/>
                    </a:cubicBezTo>
                    <a:cubicBezTo>
                      <a:pt x="103976" y="-77477"/>
                      <a:pt x="195698" y="206862"/>
                      <a:pt x="322698" y="249901"/>
                    </a:cubicBezTo>
                    <a:cubicBezTo>
                      <a:pt x="449698" y="292940"/>
                      <a:pt x="798243" y="405123"/>
                      <a:pt x="822232" y="406534"/>
                    </a:cubicBezTo>
                    <a:cubicBezTo>
                      <a:pt x="846221" y="407945"/>
                      <a:pt x="486388" y="271067"/>
                      <a:pt x="466632" y="258367"/>
                    </a:cubicBezTo>
                    <a:cubicBezTo>
                      <a:pt x="446876" y="245667"/>
                      <a:pt x="701581" y="357851"/>
                      <a:pt x="703698" y="330334"/>
                    </a:cubicBezTo>
                    <a:cubicBezTo>
                      <a:pt x="705815" y="302817"/>
                      <a:pt x="408776" y="41761"/>
                      <a:pt x="466632" y="551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AB979D09-F682-46FD-A992-751D47E27725}"/>
                  </a:ext>
                </a:extLst>
              </p:cNvPr>
              <p:cNvSpPr/>
              <p:nvPr/>
            </p:nvSpPr>
            <p:spPr>
              <a:xfrm>
                <a:off x="7267880" y="5225981"/>
                <a:ext cx="970221" cy="1333406"/>
              </a:xfrm>
              <a:custGeom>
                <a:avLst/>
                <a:gdLst>
                  <a:gd name="connsiteX0" fmla="*/ 30387 w 970221"/>
                  <a:gd name="connsiteY0" fmla="*/ 2186 h 1333406"/>
                  <a:gd name="connsiteX1" fmla="*/ 144687 w 970221"/>
                  <a:gd name="connsiteY1" fmla="*/ 137652 h 1333406"/>
                  <a:gd name="connsiteX2" fmla="*/ 13453 w 970221"/>
                  <a:gd name="connsiteY2" fmla="*/ 315452 h 1333406"/>
                  <a:gd name="connsiteX3" fmla="*/ 110820 w 970221"/>
                  <a:gd name="connsiteY3" fmla="*/ 61452 h 1333406"/>
                  <a:gd name="connsiteX4" fmla="*/ 753 w 970221"/>
                  <a:gd name="connsiteY4" fmla="*/ 383186 h 1333406"/>
                  <a:gd name="connsiteX5" fmla="*/ 178553 w 970221"/>
                  <a:gd name="connsiteY5" fmla="*/ 480552 h 1333406"/>
                  <a:gd name="connsiteX6" fmla="*/ 441020 w 970221"/>
                  <a:gd name="connsiteY6" fmla="*/ 671052 h 1333406"/>
                  <a:gd name="connsiteX7" fmla="*/ 314020 w 970221"/>
                  <a:gd name="connsiteY7" fmla="*/ 522886 h 1333406"/>
                  <a:gd name="connsiteX8" fmla="*/ 457953 w 970221"/>
                  <a:gd name="connsiteY8" fmla="*/ 759952 h 1333406"/>
                  <a:gd name="connsiteX9" fmla="*/ 479120 w 970221"/>
                  <a:gd name="connsiteY9" fmla="*/ 980086 h 1333406"/>
                  <a:gd name="connsiteX10" fmla="*/ 453720 w 970221"/>
                  <a:gd name="connsiteY10" fmla="*/ 539819 h 1333406"/>
                  <a:gd name="connsiteX11" fmla="*/ 678087 w 970221"/>
                  <a:gd name="connsiteY11" fmla="*/ 1331452 h 1333406"/>
                  <a:gd name="connsiteX12" fmla="*/ 648453 w 970221"/>
                  <a:gd name="connsiteY12" fmla="*/ 747252 h 1333406"/>
                  <a:gd name="connsiteX13" fmla="*/ 665387 w 970221"/>
                  <a:gd name="connsiteY13" fmla="*/ 218086 h 1333406"/>
                  <a:gd name="connsiteX14" fmla="*/ 673853 w 970221"/>
                  <a:gd name="connsiteY14" fmla="*/ 658352 h 1333406"/>
                  <a:gd name="connsiteX15" fmla="*/ 775453 w 970221"/>
                  <a:gd name="connsiteY15" fmla="*/ 188452 h 1333406"/>
                  <a:gd name="connsiteX16" fmla="*/ 817787 w 970221"/>
                  <a:gd name="connsiteY16" fmla="*/ 395886 h 1333406"/>
                  <a:gd name="connsiteX17" fmla="*/ 970187 w 970221"/>
                  <a:gd name="connsiteY17" fmla="*/ 188452 h 1333406"/>
                  <a:gd name="connsiteX18" fmla="*/ 830487 w 970221"/>
                  <a:gd name="connsiteY18" fmla="*/ 218086 h 1333406"/>
                  <a:gd name="connsiteX19" fmla="*/ 699253 w 970221"/>
                  <a:gd name="connsiteY19" fmla="*/ 175752 h 1333406"/>
                  <a:gd name="connsiteX20" fmla="*/ 584953 w 970221"/>
                  <a:gd name="connsiteY20" fmla="*/ 95319 h 1333406"/>
                  <a:gd name="connsiteX21" fmla="*/ 695020 w 970221"/>
                  <a:gd name="connsiteY21" fmla="*/ 201152 h 1333406"/>
                  <a:gd name="connsiteX22" fmla="*/ 551087 w 970221"/>
                  <a:gd name="connsiteY22" fmla="*/ 247719 h 1333406"/>
                  <a:gd name="connsiteX23" fmla="*/ 30387 w 970221"/>
                  <a:gd name="connsiteY23" fmla="*/ 2186 h 133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70221" h="1333406">
                    <a:moveTo>
                      <a:pt x="30387" y="2186"/>
                    </a:moveTo>
                    <a:cubicBezTo>
                      <a:pt x="-37346" y="-16158"/>
                      <a:pt x="147509" y="85441"/>
                      <a:pt x="144687" y="137652"/>
                    </a:cubicBezTo>
                    <a:cubicBezTo>
                      <a:pt x="141865" y="189863"/>
                      <a:pt x="19097" y="328152"/>
                      <a:pt x="13453" y="315452"/>
                    </a:cubicBezTo>
                    <a:cubicBezTo>
                      <a:pt x="7809" y="302752"/>
                      <a:pt x="112937" y="50163"/>
                      <a:pt x="110820" y="61452"/>
                    </a:cubicBezTo>
                    <a:cubicBezTo>
                      <a:pt x="108703" y="72741"/>
                      <a:pt x="-10536" y="313336"/>
                      <a:pt x="753" y="383186"/>
                    </a:cubicBezTo>
                    <a:cubicBezTo>
                      <a:pt x="12042" y="453036"/>
                      <a:pt x="105175" y="432574"/>
                      <a:pt x="178553" y="480552"/>
                    </a:cubicBezTo>
                    <a:cubicBezTo>
                      <a:pt x="251931" y="528530"/>
                      <a:pt x="418442" y="663996"/>
                      <a:pt x="441020" y="671052"/>
                    </a:cubicBezTo>
                    <a:cubicBezTo>
                      <a:pt x="463598" y="678108"/>
                      <a:pt x="311198" y="508069"/>
                      <a:pt x="314020" y="522886"/>
                    </a:cubicBezTo>
                    <a:cubicBezTo>
                      <a:pt x="316842" y="537703"/>
                      <a:pt x="430436" y="683752"/>
                      <a:pt x="457953" y="759952"/>
                    </a:cubicBezTo>
                    <a:cubicBezTo>
                      <a:pt x="485470" y="836152"/>
                      <a:pt x="479825" y="1016775"/>
                      <a:pt x="479120" y="980086"/>
                    </a:cubicBezTo>
                    <a:cubicBezTo>
                      <a:pt x="478415" y="943397"/>
                      <a:pt x="420559" y="481258"/>
                      <a:pt x="453720" y="539819"/>
                    </a:cubicBezTo>
                    <a:cubicBezTo>
                      <a:pt x="486881" y="598380"/>
                      <a:pt x="645632" y="1296880"/>
                      <a:pt x="678087" y="1331452"/>
                    </a:cubicBezTo>
                    <a:cubicBezTo>
                      <a:pt x="710542" y="1366024"/>
                      <a:pt x="650570" y="932813"/>
                      <a:pt x="648453" y="747252"/>
                    </a:cubicBezTo>
                    <a:cubicBezTo>
                      <a:pt x="646336" y="561691"/>
                      <a:pt x="661154" y="232903"/>
                      <a:pt x="665387" y="218086"/>
                    </a:cubicBezTo>
                    <a:cubicBezTo>
                      <a:pt x="669620" y="203269"/>
                      <a:pt x="655509" y="663291"/>
                      <a:pt x="673853" y="658352"/>
                    </a:cubicBezTo>
                    <a:cubicBezTo>
                      <a:pt x="692197" y="653413"/>
                      <a:pt x="751464" y="232196"/>
                      <a:pt x="775453" y="188452"/>
                    </a:cubicBezTo>
                    <a:cubicBezTo>
                      <a:pt x="799442" y="144708"/>
                      <a:pt x="785331" y="395886"/>
                      <a:pt x="817787" y="395886"/>
                    </a:cubicBezTo>
                    <a:cubicBezTo>
                      <a:pt x="850243" y="395886"/>
                      <a:pt x="968070" y="218085"/>
                      <a:pt x="970187" y="188452"/>
                    </a:cubicBezTo>
                    <a:cubicBezTo>
                      <a:pt x="972304" y="158819"/>
                      <a:pt x="875643" y="220203"/>
                      <a:pt x="830487" y="218086"/>
                    </a:cubicBezTo>
                    <a:cubicBezTo>
                      <a:pt x="785331" y="215969"/>
                      <a:pt x="740175" y="196213"/>
                      <a:pt x="699253" y="175752"/>
                    </a:cubicBezTo>
                    <a:cubicBezTo>
                      <a:pt x="658331" y="155291"/>
                      <a:pt x="585659" y="91086"/>
                      <a:pt x="584953" y="95319"/>
                    </a:cubicBezTo>
                    <a:cubicBezTo>
                      <a:pt x="584248" y="99552"/>
                      <a:pt x="700664" y="175752"/>
                      <a:pt x="695020" y="201152"/>
                    </a:cubicBezTo>
                    <a:cubicBezTo>
                      <a:pt x="689376" y="226552"/>
                      <a:pt x="659742" y="278058"/>
                      <a:pt x="551087" y="247719"/>
                    </a:cubicBezTo>
                    <a:cubicBezTo>
                      <a:pt x="442432" y="217380"/>
                      <a:pt x="98120" y="20530"/>
                      <a:pt x="30387" y="218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C52E8030-9775-4194-8F37-A339C2B64021}"/>
                  </a:ext>
                </a:extLst>
              </p:cNvPr>
              <p:cNvSpPr/>
              <p:nvPr/>
            </p:nvSpPr>
            <p:spPr>
              <a:xfrm>
                <a:off x="4744145" y="4299026"/>
                <a:ext cx="101943" cy="490947"/>
              </a:xfrm>
              <a:custGeom>
                <a:avLst/>
                <a:gdLst>
                  <a:gd name="connsiteX0" fmla="*/ 98788 w 101943"/>
                  <a:gd name="connsiteY0" fmla="*/ 35907 h 490947"/>
                  <a:gd name="connsiteX1" fmla="*/ 90322 w 101943"/>
                  <a:gd name="connsiteY1" fmla="*/ 459241 h 490947"/>
                  <a:gd name="connsiteX2" fmla="*/ 22588 w 101943"/>
                  <a:gd name="connsiteY2" fmla="*/ 332241 h 490947"/>
                  <a:gd name="connsiteX3" fmla="*/ 1422 w 101943"/>
                  <a:gd name="connsiteY3" fmla="*/ 484641 h 490947"/>
                  <a:gd name="connsiteX4" fmla="*/ 56455 w 101943"/>
                  <a:gd name="connsiteY4" fmla="*/ 74007 h 490947"/>
                  <a:gd name="connsiteX5" fmla="*/ 98788 w 101943"/>
                  <a:gd name="connsiteY5" fmla="*/ 35907 h 49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943" h="490947">
                    <a:moveTo>
                      <a:pt x="98788" y="35907"/>
                    </a:moveTo>
                    <a:cubicBezTo>
                      <a:pt x="104433" y="100113"/>
                      <a:pt x="103022" y="409852"/>
                      <a:pt x="90322" y="459241"/>
                    </a:cubicBezTo>
                    <a:cubicBezTo>
                      <a:pt x="77622" y="508630"/>
                      <a:pt x="37405" y="328008"/>
                      <a:pt x="22588" y="332241"/>
                    </a:cubicBezTo>
                    <a:cubicBezTo>
                      <a:pt x="7771" y="336474"/>
                      <a:pt x="-4223" y="527680"/>
                      <a:pt x="1422" y="484641"/>
                    </a:cubicBezTo>
                    <a:cubicBezTo>
                      <a:pt x="7067" y="441602"/>
                      <a:pt x="38111" y="148796"/>
                      <a:pt x="56455" y="74007"/>
                    </a:cubicBezTo>
                    <a:cubicBezTo>
                      <a:pt x="74799" y="-782"/>
                      <a:pt x="93143" y="-28299"/>
                      <a:pt x="98788" y="3590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2EBD0B5D-3256-4FC3-83B0-4DFC2C516D93}"/>
                  </a:ext>
                </a:extLst>
              </p:cNvPr>
              <p:cNvSpPr/>
              <p:nvPr/>
            </p:nvSpPr>
            <p:spPr>
              <a:xfrm>
                <a:off x="4132972" y="4734563"/>
                <a:ext cx="1608262" cy="2144670"/>
              </a:xfrm>
              <a:custGeom>
                <a:avLst/>
                <a:gdLst>
                  <a:gd name="connsiteX0" fmla="*/ 1569328 w 1608262"/>
                  <a:gd name="connsiteY0" fmla="*/ 91437 h 2144670"/>
                  <a:gd name="connsiteX1" fmla="*/ 1510061 w 1608262"/>
                  <a:gd name="connsiteY1" fmla="*/ 1657770 h 2144670"/>
                  <a:gd name="connsiteX2" fmla="*/ 1552395 w 1608262"/>
                  <a:gd name="connsiteY2" fmla="*/ 1200570 h 2144670"/>
                  <a:gd name="connsiteX3" fmla="*/ 1548161 w 1608262"/>
                  <a:gd name="connsiteY3" fmla="*/ 1458804 h 2144670"/>
                  <a:gd name="connsiteX4" fmla="*/ 1607428 w 1608262"/>
                  <a:gd name="connsiteY4" fmla="*/ 1314870 h 2144670"/>
                  <a:gd name="connsiteX5" fmla="*/ 1497361 w 1608262"/>
                  <a:gd name="connsiteY5" fmla="*/ 2119204 h 2144670"/>
                  <a:gd name="connsiteX6" fmla="*/ 1391528 w 1608262"/>
                  <a:gd name="connsiteY6" fmla="*/ 1916004 h 2144670"/>
                  <a:gd name="connsiteX7" fmla="*/ 1145995 w 1608262"/>
                  <a:gd name="connsiteY7" fmla="*/ 1632370 h 2144670"/>
                  <a:gd name="connsiteX8" fmla="*/ 32628 w 1608262"/>
                  <a:gd name="connsiteY8" fmla="*/ 1098970 h 2144670"/>
                  <a:gd name="connsiteX9" fmla="*/ 375528 w 1608262"/>
                  <a:gd name="connsiteY9" fmla="*/ 1162470 h 2144670"/>
                  <a:gd name="connsiteX10" fmla="*/ 235828 w 1608262"/>
                  <a:gd name="connsiteY10" fmla="*/ 815337 h 2144670"/>
                  <a:gd name="connsiteX11" fmla="*/ 2995 w 1608262"/>
                  <a:gd name="connsiteY11" fmla="*/ 133770 h 2144670"/>
                  <a:gd name="connsiteX12" fmla="*/ 104595 w 1608262"/>
                  <a:gd name="connsiteY12" fmla="*/ 1039704 h 2144670"/>
                  <a:gd name="connsiteX13" fmla="*/ 117295 w 1608262"/>
                  <a:gd name="connsiteY13" fmla="*/ 27937 h 2144670"/>
                  <a:gd name="connsiteX14" fmla="*/ 146928 w 1608262"/>
                  <a:gd name="connsiteY14" fmla="*/ 701037 h 2144670"/>
                  <a:gd name="connsiteX15" fmla="*/ 439028 w 1608262"/>
                  <a:gd name="connsiteY15" fmla="*/ 1331804 h 2144670"/>
                  <a:gd name="connsiteX16" fmla="*/ 477128 w 1608262"/>
                  <a:gd name="connsiteY16" fmla="*/ 1086270 h 2144670"/>
                  <a:gd name="connsiteX17" fmla="*/ 752295 w 1608262"/>
                  <a:gd name="connsiteY17" fmla="*/ 1382604 h 2144670"/>
                  <a:gd name="connsiteX18" fmla="*/ 684561 w 1608262"/>
                  <a:gd name="connsiteY18" fmla="*/ 1166704 h 2144670"/>
                  <a:gd name="connsiteX19" fmla="*/ 828495 w 1608262"/>
                  <a:gd name="connsiteY19" fmla="*/ 1120137 h 2144670"/>
                  <a:gd name="connsiteX20" fmla="*/ 654928 w 1608262"/>
                  <a:gd name="connsiteY20" fmla="*/ 345437 h 2144670"/>
                  <a:gd name="connsiteX21" fmla="*/ 913161 w 1608262"/>
                  <a:gd name="connsiteY21" fmla="*/ 938104 h 2144670"/>
                  <a:gd name="connsiteX22" fmla="*/ 887761 w 1608262"/>
                  <a:gd name="connsiteY22" fmla="*/ 629070 h 2144670"/>
                  <a:gd name="connsiteX23" fmla="*/ 1234895 w 1608262"/>
                  <a:gd name="connsiteY23" fmla="*/ 734904 h 2144670"/>
                  <a:gd name="connsiteX24" fmla="*/ 1281461 w 1608262"/>
                  <a:gd name="connsiteY24" fmla="*/ 379304 h 2144670"/>
                  <a:gd name="connsiteX25" fmla="*/ 1306861 w 1608262"/>
                  <a:gd name="connsiteY25" fmla="*/ 95670 h 2144670"/>
                  <a:gd name="connsiteX26" fmla="*/ 1251828 w 1608262"/>
                  <a:gd name="connsiteY26" fmla="*/ 561337 h 2144670"/>
                  <a:gd name="connsiteX27" fmla="*/ 1281461 w 1608262"/>
                  <a:gd name="connsiteY27" fmla="*/ 226904 h 2144670"/>
                  <a:gd name="connsiteX28" fmla="*/ 1569328 w 1608262"/>
                  <a:gd name="connsiteY28" fmla="*/ 91437 h 214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08262" h="2144670">
                    <a:moveTo>
                      <a:pt x="1569328" y="91437"/>
                    </a:moveTo>
                    <a:cubicBezTo>
                      <a:pt x="1607428" y="329915"/>
                      <a:pt x="1512883" y="1472915"/>
                      <a:pt x="1510061" y="1657770"/>
                    </a:cubicBezTo>
                    <a:cubicBezTo>
                      <a:pt x="1507239" y="1842625"/>
                      <a:pt x="1546045" y="1233731"/>
                      <a:pt x="1552395" y="1200570"/>
                    </a:cubicBezTo>
                    <a:cubicBezTo>
                      <a:pt x="1558745" y="1167409"/>
                      <a:pt x="1538989" y="1439754"/>
                      <a:pt x="1548161" y="1458804"/>
                    </a:cubicBezTo>
                    <a:cubicBezTo>
                      <a:pt x="1557333" y="1477854"/>
                      <a:pt x="1615895" y="1204803"/>
                      <a:pt x="1607428" y="1314870"/>
                    </a:cubicBezTo>
                    <a:cubicBezTo>
                      <a:pt x="1598961" y="1424937"/>
                      <a:pt x="1533344" y="2019015"/>
                      <a:pt x="1497361" y="2119204"/>
                    </a:cubicBezTo>
                    <a:cubicBezTo>
                      <a:pt x="1461378" y="2219393"/>
                      <a:pt x="1450089" y="1997143"/>
                      <a:pt x="1391528" y="1916004"/>
                    </a:cubicBezTo>
                    <a:cubicBezTo>
                      <a:pt x="1332967" y="1834865"/>
                      <a:pt x="1372478" y="1768542"/>
                      <a:pt x="1145995" y="1632370"/>
                    </a:cubicBezTo>
                    <a:cubicBezTo>
                      <a:pt x="919512" y="1496198"/>
                      <a:pt x="161039" y="1177287"/>
                      <a:pt x="32628" y="1098970"/>
                    </a:cubicBezTo>
                    <a:cubicBezTo>
                      <a:pt x="-95783" y="1020653"/>
                      <a:pt x="341661" y="1209742"/>
                      <a:pt x="375528" y="1162470"/>
                    </a:cubicBezTo>
                    <a:cubicBezTo>
                      <a:pt x="409395" y="1115198"/>
                      <a:pt x="297917" y="986787"/>
                      <a:pt x="235828" y="815337"/>
                    </a:cubicBezTo>
                    <a:cubicBezTo>
                      <a:pt x="173739" y="643887"/>
                      <a:pt x="24867" y="96376"/>
                      <a:pt x="2995" y="133770"/>
                    </a:cubicBezTo>
                    <a:cubicBezTo>
                      <a:pt x="-18877" y="171164"/>
                      <a:pt x="85545" y="1057343"/>
                      <a:pt x="104595" y="1039704"/>
                    </a:cubicBezTo>
                    <a:cubicBezTo>
                      <a:pt x="123645" y="1022065"/>
                      <a:pt x="110239" y="84381"/>
                      <a:pt x="117295" y="27937"/>
                    </a:cubicBezTo>
                    <a:cubicBezTo>
                      <a:pt x="124350" y="-28508"/>
                      <a:pt x="93306" y="483726"/>
                      <a:pt x="146928" y="701037"/>
                    </a:cubicBezTo>
                    <a:cubicBezTo>
                      <a:pt x="200550" y="918348"/>
                      <a:pt x="383995" y="1267598"/>
                      <a:pt x="439028" y="1331804"/>
                    </a:cubicBezTo>
                    <a:cubicBezTo>
                      <a:pt x="494061" y="1396010"/>
                      <a:pt x="424917" y="1077803"/>
                      <a:pt x="477128" y="1086270"/>
                    </a:cubicBezTo>
                    <a:cubicBezTo>
                      <a:pt x="529339" y="1094737"/>
                      <a:pt x="717723" y="1369198"/>
                      <a:pt x="752295" y="1382604"/>
                    </a:cubicBezTo>
                    <a:cubicBezTo>
                      <a:pt x="786867" y="1396010"/>
                      <a:pt x="671861" y="1210448"/>
                      <a:pt x="684561" y="1166704"/>
                    </a:cubicBezTo>
                    <a:cubicBezTo>
                      <a:pt x="697261" y="1122960"/>
                      <a:pt x="833434" y="1257015"/>
                      <a:pt x="828495" y="1120137"/>
                    </a:cubicBezTo>
                    <a:cubicBezTo>
                      <a:pt x="823556" y="983259"/>
                      <a:pt x="640817" y="375776"/>
                      <a:pt x="654928" y="345437"/>
                    </a:cubicBezTo>
                    <a:cubicBezTo>
                      <a:pt x="669039" y="315098"/>
                      <a:pt x="874355" y="890832"/>
                      <a:pt x="913161" y="938104"/>
                    </a:cubicBezTo>
                    <a:cubicBezTo>
                      <a:pt x="951966" y="985376"/>
                      <a:pt x="834139" y="662937"/>
                      <a:pt x="887761" y="629070"/>
                    </a:cubicBezTo>
                    <a:cubicBezTo>
                      <a:pt x="941383" y="595203"/>
                      <a:pt x="1169278" y="776532"/>
                      <a:pt x="1234895" y="734904"/>
                    </a:cubicBezTo>
                    <a:cubicBezTo>
                      <a:pt x="1300512" y="693276"/>
                      <a:pt x="1269467" y="485843"/>
                      <a:pt x="1281461" y="379304"/>
                    </a:cubicBezTo>
                    <a:cubicBezTo>
                      <a:pt x="1293455" y="272765"/>
                      <a:pt x="1311800" y="65331"/>
                      <a:pt x="1306861" y="95670"/>
                    </a:cubicBezTo>
                    <a:cubicBezTo>
                      <a:pt x="1301922" y="126009"/>
                      <a:pt x="1256061" y="539465"/>
                      <a:pt x="1251828" y="561337"/>
                    </a:cubicBezTo>
                    <a:cubicBezTo>
                      <a:pt x="1247595" y="583209"/>
                      <a:pt x="1226428" y="306632"/>
                      <a:pt x="1281461" y="226904"/>
                    </a:cubicBezTo>
                    <a:cubicBezTo>
                      <a:pt x="1336494" y="147176"/>
                      <a:pt x="1531228" y="-147041"/>
                      <a:pt x="1569328" y="9143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42C50406-6BBA-431A-BA5B-4B61D71AFB0C}"/>
                  </a:ext>
                </a:extLst>
              </p:cNvPr>
              <p:cNvSpPr/>
              <p:nvPr/>
            </p:nvSpPr>
            <p:spPr>
              <a:xfrm>
                <a:off x="3676847" y="5222583"/>
                <a:ext cx="1654816" cy="1718457"/>
              </a:xfrm>
              <a:custGeom>
                <a:avLst/>
                <a:gdLst>
                  <a:gd name="connsiteX0" fmla="*/ 6153 w 1654816"/>
                  <a:gd name="connsiteY0" fmla="*/ 1350 h 1718457"/>
                  <a:gd name="connsiteX1" fmla="*/ 52720 w 1654816"/>
                  <a:gd name="connsiteY1" fmla="*/ 538984 h 1718457"/>
                  <a:gd name="connsiteX2" fmla="*/ 52720 w 1654816"/>
                  <a:gd name="connsiteY2" fmla="*/ 420450 h 1718457"/>
                  <a:gd name="connsiteX3" fmla="*/ 167020 w 1654816"/>
                  <a:gd name="connsiteY3" fmla="*/ 695617 h 1718457"/>
                  <a:gd name="connsiteX4" fmla="*/ 315186 w 1654816"/>
                  <a:gd name="connsiteY4" fmla="*/ 818384 h 1718457"/>
                  <a:gd name="connsiteX5" fmla="*/ 780853 w 1654816"/>
                  <a:gd name="connsiteY5" fmla="*/ 1715850 h 1718457"/>
                  <a:gd name="connsiteX6" fmla="*/ 560720 w 1654816"/>
                  <a:gd name="connsiteY6" fmla="*/ 1110484 h 1718457"/>
                  <a:gd name="connsiteX7" fmla="*/ 916320 w 1654816"/>
                  <a:gd name="connsiteY7" fmla="*/ 1686217 h 1718457"/>
                  <a:gd name="connsiteX8" fmla="*/ 886686 w 1654816"/>
                  <a:gd name="connsiteY8" fmla="*/ 1466084 h 1718457"/>
                  <a:gd name="connsiteX9" fmla="*/ 763920 w 1654816"/>
                  <a:gd name="connsiteY9" fmla="*/ 1021584 h 1718457"/>
                  <a:gd name="connsiteX10" fmla="*/ 1051786 w 1654816"/>
                  <a:gd name="connsiteY10" fmla="*/ 1372950 h 1718457"/>
                  <a:gd name="connsiteX11" fmla="*/ 1051786 w 1654816"/>
                  <a:gd name="connsiteY11" fmla="*/ 1013117 h 1718457"/>
                  <a:gd name="connsiteX12" fmla="*/ 1119520 w 1654816"/>
                  <a:gd name="connsiteY12" fmla="*/ 1157050 h 1718457"/>
                  <a:gd name="connsiteX13" fmla="*/ 1132220 w 1654816"/>
                  <a:gd name="connsiteY13" fmla="*/ 991950 h 1718457"/>
                  <a:gd name="connsiteX14" fmla="*/ 1246520 w 1654816"/>
                  <a:gd name="connsiteY14" fmla="*/ 991950 h 1718457"/>
                  <a:gd name="connsiteX15" fmla="*/ 1580953 w 1654816"/>
                  <a:gd name="connsiteY15" fmla="*/ 1279817 h 1718457"/>
                  <a:gd name="connsiteX16" fmla="*/ 1631753 w 1654816"/>
                  <a:gd name="connsiteY16" fmla="*/ 1279817 h 1718457"/>
                  <a:gd name="connsiteX17" fmla="*/ 1284620 w 1654816"/>
                  <a:gd name="connsiteY17" fmla="*/ 979250 h 1718457"/>
                  <a:gd name="connsiteX18" fmla="*/ 831653 w 1654816"/>
                  <a:gd name="connsiteY18" fmla="*/ 848017 h 1718457"/>
                  <a:gd name="connsiteX19" fmla="*/ 683486 w 1654816"/>
                  <a:gd name="connsiteY19" fmla="*/ 754884 h 1718457"/>
                  <a:gd name="connsiteX20" fmla="*/ 467586 w 1654816"/>
                  <a:gd name="connsiteY20" fmla="*/ 522050 h 1718457"/>
                  <a:gd name="connsiteX21" fmla="*/ 658086 w 1654816"/>
                  <a:gd name="connsiteY21" fmla="*/ 543217 h 1718457"/>
                  <a:gd name="connsiteX22" fmla="*/ 658086 w 1654816"/>
                  <a:gd name="connsiteY22" fmla="*/ 450084 h 1718457"/>
                  <a:gd name="connsiteX23" fmla="*/ 450653 w 1654816"/>
                  <a:gd name="connsiteY23" fmla="*/ 454317 h 1718457"/>
                  <a:gd name="connsiteX24" fmla="*/ 450653 w 1654816"/>
                  <a:gd name="connsiteY24" fmla="*/ 428917 h 1718457"/>
                  <a:gd name="connsiteX25" fmla="*/ 349053 w 1654816"/>
                  <a:gd name="connsiteY25" fmla="*/ 555917 h 1718457"/>
                  <a:gd name="connsiteX26" fmla="*/ 209353 w 1654816"/>
                  <a:gd name="connsiteY26" fmla="*/ 390817 h 1718457"/>
                  <a:gd name="connsiteX27" fmla="*/ 6153 w 1654816"/>
                  <a:gd name="connsiteY27" fmla="*/ 1350 h 171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54816" h="1718457">
                    <a:moveTo>
                      <a:pt x="6153" y="1350"/>
                    </a:moveTo>
                    <a:cubicBezTo>
                      <a:pt x="-19952" y="26044"/>
                      <a:pt x="44959" y="469134"/>
                      <a:pt x="52720" y="538984"/>
                    </a:cubicBezTo>
                    <a:cubicBezTo>
                      <a:pt x="60481" y="608834"/>
                      <a:pt x="33670" y="394345"/>
                      <a:pt x="52720" y="420450"/>
                    </a:cubicBezTo>
                    <a:cubicBezTo>
                      <a:pt x="71770" y="446555"/>
                      <a:pt x="123276" y="629295"/>
                      <a:pt x="167020" y="695617"/>
                    </a:cubicBezTo>
                    <a:cubicBezTo>
                      <a:pt x="210764" y="761939"/>
                      <a:pt x="212881" y="648345"/>
                      <a:pt x="315186" y="818384"/>
                    </a:cubicBezTo>
                    <a:cubicBezTo>
                      <a:pt x="417491" y="988423"/>
                      <a:pt x="739931" y="1667167"/>
                      <a:pt x="780853" y="1715850"/>
                    </a:cubicBezTo>
                    <a:cubicBezTo>
                      <a:pt x="821775" y="1764533"/>
                      <a:pt x="538142" y="1115423"/>
                      <a:pt x="560720" y="1110484"/>
                    </a:cubicBezTo>
                    <a:cubicBezTo>
                      <a:pt x="583298" y="1105545"/>
                      <a:pt x="861992" y="1626950"/>
                      <a:pt x="916320" y="1686217"/>
                    </a:cubicBezTo>
                    <a:cubicBezTo>
                      <a:pt x="970648" y="1745484"/>
                      <a:pt x="912086" y="1576856"/>
                      <a:pt x="886686" y="1466084"/>
                    </a:cubicBezTo>
                    <a:cubicBezTo>
                      <a:pt x="861286" y="1355312"/>
                      <a:pt x="736403" y="1037106"/>
                      <a:pt x="763920" y="1021584"/>
                    </a:cubicBezTo>
                    <a:cubicBezTo>
                      <a:pt x="791437" y="1006062"/>
                      <a:pt x="1003808" y="1374361"/>
                      <a:pt x="1051786" y="1372950"/>
                    </a:cubicBezTo>
                    <a:cubicBezTo>
                      <a:pt x="1099764" y="1371539"/>
                      <a:pt x="1040497" y="1049100"/>
                      <a:pt x="1051786" y="1013117"/>
                    </a:cubicBezTo>
                    <a:cubicBezTo>
                      <a:pt x="1063075" y="977134"/>
                      <a:pt x="1106114" y="1160578"/>
                      <a:pt x="1119520" y="1157050"/>
                    </a:cubicBezTo>
                    <a:cubicBezTo>
                      <a:pt x="1132926" y="1153522"/>
                      <a:pt x="1111053" y="1019467"/>
                      <a:pt x="1132220" y="991950"/>
                    </a:cubicBezTo>
                    <a:cubicBezTo>
                      <a:pt x="1153387" y="964433"/>
                      <a:pt x="1171731" y="943972"/>
                      <a:pt x="1246520" y="991950"/>
                    </a:cubicBezTo>
                    <a:cubicBezTo>
                      <a:pt x="1321309" y="1039928"/>
                      <a:pt x="1516748" y="1231839"/>
                      <a:pt x="1580953" y="1279817"/>
                    </a:cubicBezTo>
                    <a:cubicBezTo>
                      <a:pt x="1645158" y="1327795"/>
                      <a:pt x="1681142" y="1329911"/>
                      <a:pt x="1631753" y="1279817"/>
                    </a:cubicBezTo>
                    <a:cubicBezTo>
                      <a:pt x="1582364" y="1229723"/>
                      <a:pt x="1417970" y="1051217"/>
                      <a:pt x="1284620" y="979250"/>
                    </a:cubicBezTo>
                    <a:cubicBezTo>
                      <a:pt x="1151270" y="907283"/>
                      <a:pt x="931842" y="885411"/>
                      <a:pt x="831653" y="848017"/>
                    </a:cubicBezTo>
                    <a:cubicBezTo>
                      <a:pt x="731464" y="810623"/>
                      <a:pt x="744164" y="809212"/>
                      <a:pt x="683486" y="754884"/>
                    </a:cubicBezTo>
                    <a:cubicBezTo>
                      <a:pt x="622808" y="700556"/>
                      <a:pt x="471819" y="557328"/>
                      <a:pt x="467586" y="522050"/>
                    </a:cubicBezTo>
                    <a:cubicBezTo>
                      <a:pt x="463353" y="486772"/>
                      <a:pt x="626336" y="555211"/>
                      <a:pt x="658086" y="543217"/>
                    </a:cubicBezTo>
                    <a:cubicBezTo>
                      <a:pt x="689836" y="531223"/>
                      <a:pt x="692658" y="464901"/>
                      <a:pt x="658086" y="450084"/>
                    </a:cubicBezTo>
                    <a:cubicBezTo>
                      <a:pt x="623514" y="435267"/>
                      <a:pt x="485225" y="457845"/>
                      <a:pt x="450653" y="454317"/>
                    </a:cubicBezTo>
                    <a:cubicBezTo>
                      <a:pt x="416081" y="450789"/>
                      <a:pt x="467586" y="411984"/>
                      <a:pt x="450653" y="428917"/>
                    </a:cubicBezTo>
                    <a:cubicBezTo>
                      <a:pt x="433720" y="445850"/>
                      <a:pt x="389270" y="562267"/>
                      <a:pt x="349053" y="555917"/>
                    </a:cubicBezTo>
                    <a:cubicBezTo>
                      <a:pt x="308836" y="549567"/>
                      <a:pt x="267208" y="483950"/>
                      <a:pt x="209353" y="390817"/>
                    </a:cubicBezTo>
                    <a:cubicBezTo>
                      <a:pt x="151498" y="297684"/>
                      <a:pt x="32258" y="-23344"/>
                      <a:pt x="6153" y="13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B55EED3A-C6C2-4705-BE97-7A86ED06E630}"/>
                  </a:ext>
                </a:extLst>
              </p:cNvPr>
              <p:cNvSpPr/>
              <p:nvPr/>
            </p:nvSpPr>
            <p:spPr>
              <a:xfrm>
                <a:off x="5704961" y="5630077"/>
                <a:ext cx="100447" cy="2080689"/>
              </a:xfrm>
              <a:custGeom>
                <a:avLst/>
                <a:gdLst>
                  <a:gd name="connsiteX0" fmla="*/ 5806 w 100447"/>
                  <a:gd name="connsiteY0" fmla="*/ 256 h 2080689"/>
                  <a:gd name="connsiteX1" fmla="*/ 60839 w 100447"/>
                  <a:gd name="connsiteY1" fmla="*/ 368556 h 2080689"/>
                  <a:gd name="connsiteX2" fmla="*/ 73539 w 100447"/>
                  <a:gd name="connsiteY2" fmla="*/ 360090 h 2080689"/>
                  <a:gd name="connsiteX3" fmla="*/ 73539 w 100447"/>
                  <a:gd name="connsiteY3" fmla="*/ 512490 h 2080689"/>
                  <a:gd name="connsiteX4" fmla="*/ 73539 w 100447"/>
                  <a:gd name="connsiteY4" fmla="*/ 728390 h 2080689"/>
                  <a:gd name="connsiteX5" fmla="*/ 82006 w 100447"/>
                  <a:gd name="connsiteY5" fmla="*/ 1007790 h 2080689"/>
                  <a:gd name="connsiteX6" fmla="*/ 98939 w 100447"/>
                  <a:gd name="connsiteY6" fmla="*/ 1511556 h 2080689"/>
                  <a:gd name="connsiteX7" fmla="*/ 39672 w 100447"/>
                  <a:gd name="connsiteY7" fmla="*/ 893490 h 2080689"/>
                  <a:gd name="connsiteX8" fmla="*/ 82006 w 100447"/>
                  <a:gd name="connsiteY8" fmla="*/ 1443823 h 2080689"/>
                  <a:gd name="connsiteX9" fmla="*/ 35439 w 100447"/>
                  <a:gd name="connsiteY9" fmla="*/ 2074590 h 2080689"/>
                  <a:gd name="connsiteX10" fmla="*/ 26972 w 100447"/>
                  <a:gd name="connsiteY10" fmla="*/ 1723223 h 2080689"/>
                  <a:gd name="connsiteX11" fmla="*/ 1572 w 100447"/>
                  <a:gd name="connsiteY11" fmla="*/ 1067056 h 2080689"/>
                  <a:gd name="connsiteX12" fmla="*/ 77772 w 100447"/>
                  <a:gd name="connsiteY12" fmla="*/ 677590 h 2080689"/>
                  <a:gd name="connsiteX13" fmla="*/ 94706 w 100447"/>
                  <a:gd name="connsiteY13" fmla="*/ 669123 h 2080689"/>
                  <a:gd name="connsiteX14" fmla="*/ 22739 w 100447"/>
                  <a:gd name="connsiteY14" fmla="*/ 258490 h 2080689"/>
                  <a:gd name="connsiteX15" fmla="*/ 18506 w 100447"/>
                  <a:gd name="connsiteY15" fmla="*/ 309290 h 2080689"/>
                  <a:gd name="connsiteX16" fmla="*/ 5806 w 100447"/>
                  <a:gd name="connsiteY16" fmla="*/ 256 h 208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447" h="2080689">
                    <a:moveTo>
                      <a:pt x="5806" y="256"/>
                    </a:moveTo>
                    <a:cubicBezTo>
                      <a:pt x="12861" y="10134"/>
                      <a:pt x="49550" y="308584"/>
                      <a:pt x="60839" y="368556"/>
                    </a:cubicBezTo>
                    <a:cubicBezTo>
                      <a:pt x="72128" y="428528"/>
                      <a:pt x="71422" y="336101"/>
                      <a:pt x="73539" y="360090"/>
                    </a:cubicBezTo>
                    <a:cubicBezTo>
                      <a:pt x="75656" y="384079"/>
                      <a:pt x="73539" y="512490"/>
                      <a:pt x="73539" y="512490"/>
                    </a:cubicBezTo>
                    <a:cubicBezTo>
                      <a:pt x="73539" y="573873"/>
                      <a:pt x="72128" y="645840"/>
                      <a:pt x="73539" y="728390"/>
                    </a:cubicBezTo>
                    <a:cubicBezTo>
                      <a:pt x="74950" y="810940"/>
                      <a:pt x="77773" y="877262"/>
                      <a:pt x="82006" y="1007790"/>
                    </a:cubicBezTo>
                    <a:cubicBezTo>
                      <a:pt x="86239" y="1138318"/>
                      <a:pt x="105995" y="1530606"/>
                      <a:pt x="98939" y="1511556"/>
                    </a:cubicBezTo>
                    <a:cubicBezTo>
                      <a:pt x="91883" y="1492506"/>
                      <a:pt x="42494" y="904779"/>
                      <a:pt x="39672" y="893490"/>
                    </a:cubicBezTo>
                    <a:cubicBezTo>
                      <a:pt x="36850" y="882201"/>
                      <a:pt x="82711" y="1246973"/>
                      <a:pt x="82006" y="1443823"/>
                    </a:cubicBezTo>
                    <a:cubicBezTo>
                      <a:pt x="81301" y="1640673"/>
                      <a:pt x="44611" y="2028023"/>
                      <a:pt x="35439" y="2074590"/>
                    </a:cubicBezTo>
                    <a:cubicBezTo>
                      <a:pt x="26267" y="2121157"/>
                      <a:pt x="32616" y="1891145"/>
                      <a:pt x="26972" y="1723223"/>
                    </a:cubicBezTo>
                    <a:cubicBezTo>
                      <a:pt x="21328" y="1555301"/>
                      <a:pt x="-6895" y="1241328"/>
                      <a:pt x="1572" y="1067056"/>
                    </a:cubicBezTo>
                    <a:cubicBezTo>
                      <a:pt x="10039" y="892784"/>
                      <a:pt x="62250" y="743912"/>
                      <a:pt x="77772" y="677590"/>
                    </a:cubicBezTo>
                    <a:cubicBezTo>
                      <a:pt x="93294" y="611268"/>
                      <a:pt x="103878" y="738973"/>
                      <a:pt x="94706" y="669123"/>
                    </a:cubicBezTo>
                    <a:cubicBezTo>
                      <a:pt x="85534" y="599273"/>
                      <a:pt x="35439" y="318462"/>
                      <a:pt x="22739" y="258490"/>
                    </a:cubicBezTo>
                    <a:cubicBezTo>
                      <a:pt x="10039" y="198518"/>
                      <a:pt x="19212" y="350212"/>
                      <a:pt x="18506" y="309290"/>
                    </a:cubicBezTo>
                    <a:cubicBezTo>
                      <a:pt x="17801" y="268368"/>
                      <a:pt x="-1249" y="-9622"/>
                      <a:pt x="5806" y="25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B7F94588-DEE7-4B30-823E-B8527B4EFE6D}"/>
                  </a:ext>
                </a:extLst>
              </p:cNvPr>
              <p:cNvSpPr/>
              <p:nvPr/>
            </p:nvSpPr>
            <p:spPr>
              <a:xfrm>
                <a:off x="4402665" y="6375257"/>
                <a:ext cx="1380556" cy="1754539"/>
              </a:xfrm>
              <a:custGeom>
                <a:avLst/>
                <a:gdLst>
                  <a:gd name="connsiteX0" fmla="*/ 829735 w 1380556"/>
                  <a:gd name="connsiteY0" fmla="*/ 143 h 1754539"/>
                  <a:gd name="connsiteX1" fmla="*/ 1143002 w 1380556"/>
                  <a:gd name="connsiteY1" fmla="*/ 546243 h 1754539"/>
                  <a:gd name="connsiteX2" fmla="*/ 1185335 w 1380556"/>
                  <a:gd name="connsiteY2" fmla="*/ 817176 h 1754539"/>
                  <a:gd name="connsiteX3" fmla="*/ 1189568 w 1380556"/>
                  <a:gd name="connsiteY3" fmla="*/ 1443710 h 1754539"/>
                  <a:gd name="connsiteX4" fmla="*/ 1202268 w 1380556"/>
                  <a:gd name="connsiteY4" fmla="*/ 1172776 h 1754539"/>
                  <a:gd name="connsiteX5" fmla="*/ 1380068 w 1380556"/>
                  <a:gd name="connsiteY5" fmla="*/ 1735810 h 1754539"/>
                  <a:gd name="connsiteX6" fmla="*/ 1244602 w 1380556"/>
                  <a:gd name="connsiteY6" fmla="*/ 1617276 h 1754539"/>
                  <a:gd name="connsiteX7" fmla="*/ 948268 w 1380556"/>
                  <a:gd name="connsiteY7" fmla="*/ 1587643 h 1754539"/>
                  <a:gd name="connsiteX8" fmla="*/ 880535 w 1380556"/>
                  <a:gd name="connsiteY8" fmla="*/ 1558010 h 1754539"/>
                  <a:gd name="connsiteX9" fmla="*/ 567268 w 1380556"/>
                  <a:gd name="connsiteY9" fmla="*/ 1431010 h 1754539"/>
                  <a:gd name="connsiteX10" fmla="*/ 952502 w 1380556"/>
                  <a:gd name="connsiteY10" fmla="*/ 1507210 h 1754539"/>
                  <a:gd name="connsiteX11" fmla="*/ 812802 w 1380556"/>
                  <a:gd name="connsiteY11" fmla="*/ 1371743 h 1754539"/>
                  <a:gd name="connsiteX12" fmla="*/ 668868 w 1380556"/>
                  <a:gd name="connsiteY12" fmla="*/ 1185476 h 1754539"/>
                  <a:gd name="connsiteX13" fmla="*/ 389468 w 1380556"/>
                  <a:gd name="connsiteY13" fmla="*/ 1155843 h 1754539"/>
                  <a:gd name="connsiteX14" fmla="*/ 448735 w 1380556"/>
                  <a:gd name="connsiteY14" fmla="*/ 1270143 h 1754539"/>
                  <a:gd name="connsiteX15" fmla="*/ 190502 w 1380556"/>
                  <a:gd name="connsiteY15" fmla="*/ 1244743 h 1754539"/>
                  <a:gd name="connsiteX16" fmla="*/ 131235 w 1380556"/>
                  <a:gd name="connsiteY16" fmla="*/ 1223576 h 1754539"/>
                  <a:gd name="connsiteX17" fmla="*/ 194735 w 1380556"/>
                  <a:gd name="connsiteY17" fmla="*/ 1058476 h 1754539"/>
                  <a:gd name="connsiteX18" fmla="*/ 127002 w 1380556"/>
                  <a:gd name="connsiteY18" fmla="*/ 817176 h 1754539"/>
                  <a:gd name="connsiteX19" fmla="*/ 101602 w 1380556"/>
                  <a:gd name="connsiteY19" fmla="*/ 685943 h 1754539"/>
                  <a:gd name="connsiteX20" fmla="*/ 186268 w 1380556"/>
                  <a:gd name="connsiteY20" fmla="*/ 567410 h 1754539"/>
                  <a:gd name="connsiteX21" fmla="*/ 2 w 1380556"/>
                  <a:gd name="connsiteY21" fmla="*/ 283776 h 1754539"/>
                  <a:gd name="connsiteX22" fmla="*/ 190502 w 1380556"/>
                  <a:gd name="connsiteY22" fmla="*/ 613976 h 1754539"/>
                  <a:gd name="connsiteX23" fmla="*/ 376768 w 1380556"/>
                  <a:gd name="connsiteY23" fmla="*/ 724043 h 1754539"/>
                  <a:gd name="connsiteX24" fmla="*/ 160868 w 1380556"/>
                  <a:gd name="connsiteY24" fmla="*/ 114443 h 1754539"/>
                  <a:gd name="connsiteX25" fmla="*/ 389468 w 1380556"/>
                  <a:gd name="connsiteY25" fmla="*/ 381143 h 1754539"/>
                  <a:gd name="connsiteX26" fmla="*/ 402168 w 1380556"/>
                  <a:gd name="connsiteY26" fmla="*/ 127143 h 1754539"/>
                  <a:gd name="connsiteX27" fmla="*/ 605368 w 1380556"/>
                  <a:gd name="connsiteY27" fmla="*/ 423476 h 1754539"/>
                  <a:gd name="connsiteX28" fmla="*/ 681568 w 1380556"/>
                  <a:gd name="connsiteY28" fmla="*/ 436176 h 1754539"/>
                  <a:gd name="connsiteX29" fmla="*/ 698502 w 1380556"/>
                  <a:gd name="connsiteY29" fmla="*/ 93276 h 1754539"/>
                  <a:gd name="connsiteX30" fmla="*/ 833968 w 1380556"/>
                  <a:gd name="connsiteY30" fmla="*/ 237210 h 1754539"/>
                  <a:gd name="connsiteX31" fmla="*/ 1126068 w 1380556"/>
                  <a:gd name="connsiteY31" fmla="*/ 1151610 h 1754539"/>
                  <a:gd name="connsiteX32" fmla="*/ 1083735 w 1380556"/>
                  <a:gd name="connsiteY32" fmla="*/ 796010 h 1754539"/>
                  <a:gd name="connsiteX33" fmla="*/ 1032935 w 1380556"/>
                  <a:gd name="connsiteY33" fmla="*/ 495443 h 1754539"/>
                  <a:gd name="connsiteX34" fmla="*/ 829735 w 1380556"/>
                  <a:gd name="connsiteY34" fmla="*/ 143 h 175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80556" h="1754539">
                    <a:moveTo>
                      <a:pt x="829735" y="143"/>
                    </a:moveTo>
                    <a:cubicBezTo>
                      <a:pt x="848079" y="8610"/>
                      <a:pt x="1083735" y="410071"/>
                      <a:pt x="1143002" y="546243"/>
                    </a:cubicBezTo>
                    <a:cubicBezTo>
                      <a:pt x="1202269" y="682415"/>
                      <a:pt x="1177574" y="667598"/>
                      <a:pt x="1185335" y="817176"/>
                    </a:cubicBezTo>
                    <a:cubicBezTo>
                      <a:pt x="1193096" y="966754"/>
                      <a:pt x="1186746" y="1384444"/>
                      <a:pt x="1189568" y="1443710"/>
                    </a:cubicBezTo>
                    <a:cubicBezTo>
                      <a:pt x="1192390" y="1502976"/>
                      <a:pt x="1170518" y="1124093"/>
                      <a:pt x="1202268" y="1172776"/>
                    </a:cubicBezTo>
                    <a:cubicBezTo>
                      <a:pt x="1234018" y="1221459"/>
                      <a:pt x="1373012" y="1661727"/>
                      <a:pt x="1380068" y="1735810"/>
                    </a:cubicBezTo>
                    <a:cubicBezTo>
                      <a:pt x="1387124" y="1809893"/>
                      <a:pt x="1316569" y="1641970"/>
                      <a:pt x="1244602" y="1617276"/>
                    </a:cubicBezTo>
                    <a:cubicBezTo>
                      <a:pt x="1172635" y="1592582"/>
                      <a:pt x="1008946" y="1597521"/>
                      <a:pt x="948268" y="1587643"/>
                    </a:cubicBezTo>
                    <a:cubicBezTo>
                      <a:pt x="887590" y="1577765"/>
                      <a:pt x="880535" y="1558010"/>
                      <a:pt x="880535" y="1558010"/>
                    </a:cubicBezTo>
                    <a:cubicBezTo>
                      <a:pt x="817035" y="1531905"/>
                      <a:pt x="555274" y="1439477"/>
                      <a:pt x="567268" y="1431010"/>
                    </a:cubicBezTo>
                    <a:cubicBezTo>
                      <a:pt x="579262" y="1422543"/>
                      <a:pt x="911580" y="1517088"/>
                      <a:pt x="952502" y="1507210"/>
                    </a:cubicBezTo>
                    <a:cubicBezTo>
                      <a:pt x="993424" y="1497332"/>
                      <a:pt x="860074" y="1425365"/>
                      <a:pt x="812802" y="1371743"/>
                    </a:cubicBezTo>
                    <a:cubicBezTo>
                      <a:pt x="765530" y="1318121"/>
                      <a:pt x="739424" y="1221459"/>
                      <a:pt x="668868" y="1185476"/>
                    </a:cubicBezTo>
                    <a:cubicBezTo>
                      <a:pt x="598312" y="1149493"/>
                      <a:pt x="426157" y="1141732"/>
                      <a:pt x="389468" y="1155843"/>
                    </a:cubicBezTo>
                    <a:cubicBezTo>
                      <a:pt x="352779" y="1169954"/>
                      <a:pt x="481896" y="1255326"/>
                      <a:pt x="448735" y="1270143"/>
                    </a:cubicBezTo>
                    <a:cubicBezTo>
                      <a:pt x="415574" y="1284960"/>
                      <a:pt x="243418" y="1252504"/>
                      <a:pt x="190502" y="1244743"/>
                    </a:cubicBezTo>
                    <a:cubicBezTo>
                      <a:pt x="137586" y="1236982"/>
                      <a:pt x="130530" y="1254620"/>
                      <a:pt x="131235" y="1223576"/>
                    </a:cubicBezTo>
                    <a:cubicBezTo>
                      <a:pt x="131940" y="1192532"/>
                      <a:pt x="195440" y="1126209"/>
                      <a:pt x="194735" y="1058476"/>
                    </a:cubicBezTo>
                    <a:cubicBezTo>
                      <a:pt x="194029" y="990743"/>
                      <a:pt x="142524" y="879265"/>
                      <a:pt x="127002" y="817176"/>
                    </a:cubicBezTo>
                    <a:cubicBezTo>
                      <a:pt x="111480" y="755087"/>
                      <a:pt x="91724" y="727571"/>
                      <a:pt x="101602" y="685943"/>
                    </a:cubicBezTo>
                    <a:cubicBezTo>
                      <a:pt x="111480" y="644315"/>
                      <a:pt x="203201" y="634438"/>
                      <a:pt x="186268" y="567410"/>
                    </a:cubicBezTo>
                    <a:cubicBezTo>
                      <a:pt x="169335" y="500382"/>
                      <a:pt x="-704" y="276015"/>
                      <a:pt x="2" y="283776"/>
                    </a:cubicBezTo>
                    <a:cubicBezTo>
                      <a:pt x="708" y="291537"/>
                      <a:pt x="127708" y="540598"/>
                      <a:pt x="190502" y="613976"/>
                    </a:cubicBezTo>
                    <a:cubicBezTo>
                      <a:pt x="253296" y="687354"/>
                      <a:pt x="381707" y="807298"/>
                      <a:pt x="376768" y="724043"/>
                    </a:cubicBezTo>
                    <a:cubicBezTo>
                      <a:pt x="371829" y="640788"/>
                      <a:pt x="158751" y="171593"/>
                      <a:pt x="160868" y="114443"/>
                    </a:cubicBezTo>
                    <a:cubicBezTo>
                      <a:pt x="162985" y="57293"/>
                      <a:pt x="349251" y="379026"/>
                      <a:pt x="389468" y="381143"/>
                    </a:cubicBezTo>
                    <a:cubicBezTo>
                      <a:pt x="429685" y="383260"/>
                      <a:pt x="366185" y="120088"/>
                      <a:pt x="402168" y="127143"/>
                    </a:cubicBezTo>
                    <a:cubicBezTo>
                      <a:pt x="438151" y="134199"/>
                      <a:pt x="558801" y="371970"/>
                      <a:pt x="605368" y="423476"/>
                    </a:cubicBezTo>
                    <a:cubicBezTo>
                      <a:pt x="651935" y="474982"/>
                      <a:pt x="666046" y="491209"/>
                      <a:pt x="681568" y="436176"/>
                    </a:cubicBezTo>
                    <a:cubicBezTo>
                      <a:pt x="697090" y="381143"/>
                      <a:pt x="673102" y="126437"/>
                      <a:pt x="698502" y="93276"/>
                    </a:cubicBezTo>
                    <a:cubicBezTo>
                      <a:pt x="723902" y="60115"/>
                      <a:pt x="762707" y="60821"/>
                      <a:pt x="833968" y="237210"/>
                    </a:cubicBezTo>
                    <a:cubicBezTo>
                      <a:pt x="905229" y="413599"/>
                      <a:pt x="1084440" y="1058477"/>
                      <a:pt x="1126068" y="1151610"/>
                    </a:cubicBezTo>
                    <a:cubicBezTo>
                      <a:pt x="1167696" y="1244743"/>
                      <a:pt x="1099257" y="905371"/>
                      <a:pt x="1083735" y="796010"/>
                    </a:cubicBezTo>
                    <a:cubicBezTo>
                      <a:pt x="1068213" y="686649"/>
                      <a:pt x="1071741" y="629499"/>
                      <a:pt x="1032935" y="495443"/>
                    </a:cubicBezTo>
                    <a:cubicBezTo>
                      <a:pt x="994130" y="361387"/>
                      <a:pt x="811391" y="-8324"/>
                      <a:pt x="829735" y="1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9F1B784C-5206-43C6-8006-BFF9FE3B0273}"/>
                  </a:ext>
                </a:extLst>
              </p:cNvPr>
              <p:cNvSpPr/>
              <p:nvPr/>
            </p:nvSpPr>
            <p:spPr>
              <a:xfrm>
                <a:off x="5928929" y="5681643"/>
                <a:ext cx="1485534" cy="2558255"/>
              </a:xfrm>
              <a:custGeom>
                <a:avLst/>
                <a:gdLst>
                  <a:gd name="connsiteX0" fmla="*/ 482031 w 1485534"/>
                  <a:gd name="connsiteY0" fmla="*/ 2877 h 2558255"/>
                  <a:gd name="connsiteX1" fmla="*/ 238191 w 1485534"/>
                  <a:gd name="connsiteY1" fmla="*/ 1516717 h 2558255"/>
                  <a:gd name="connsiteX2" fmla="*/ 446471 w 1485534"/>
                  <a:gd name="connsiteY2" fmla="*/ 394037 h 2558255"/>
                  <a:gd name="connsiteX3" fmla="*/ 136591 w 1485534"/>
                  <a:gd name="connsiteY3" fmla="*/ 1379557 h 2558255"/>
                  <a:gd name="connsiteX4" fmla="*/ 34991 w 1485534"/>
                  <a:gd name="connsiteY4" fmla="*/ 1902797 h 2558255"/>
                  <a:gd name="connsiteX5" fmla="*/ 4511 w 1485534"/>
                  <a:gd name="connsiteY5" fmla="*/ 1379557 h 2558255"/>
                  <a:gd name="connsiteX6" fmla="*/ 4511 w 1485534"/>
                  <a:gd name="connsiteY6" fmla="*/ 2375237 h 2558255"/>
                  <a:gd name="connsiteX7" fmla="*/ 9591 w 1485534"/>
                  <a:gd name="connsiteY7" fmla="*/ 2085677 h 2558255"/>
                  <a:gd name="connsiteX8" fmla="*/ 116271 w 1485534"/>
                  <a:gd name="connsiteY8" fmla="*/ 2380317 h 2558255"/>
                  <a:gd name="connsiteX9" fmla="*/ 309311 w 1485534"/>
                  <a:gd name="connsiteY9" fmla="*/ 2502237 h 2558255"/>
                  <a:gd name="connsiteX10" fmla="*/ 451551 w 1485534"/>
                  <a:gd name="connsiteY10" fmla="*/ 2486997 h 2558255"/>
                  <a:gd name="connsiteX11" fmla="*/ 1071311 w 1485534"/>
                  <a:gd name="connsiteY11" fmla="*/ 2542877 h 2558255"/>
                  <a:gd name="connsiteX12" fmla="*/ 1482791 w 1485534"/>
                  <a:gd name="connsiteY12" fmla="*/ 2542877 h 2558255"/>
                  <a:gd name="connsiteX13" fmla="*/ 873191 w 1485534"/>
                  <a:gd name="connsiteY13" fmla="*/ 2558117 h 2558255"/>
                  <a:gd name="connsiteX14" fmla="*/ 492191 w 1485534"/>
                  <a:gd name="connsiteY14" fmla="*/ 2532717 h 2558255"/>
                  <a:gd name="connsiteX15" fmla="*/ 314391 w 1485534"/>
                  <a:gd name="connsiteY15" fmla="*/ 2385397 h 2558255"/>
                  <a:gd name="connsiteX16" fmla="*/ 537911 w 1485534"/>
                  <a:gd name="connsiteY16" fmla="*/ 1399877 h 2558255"/>
                  <a:gd name="connsiteX17" fmla="*/ 695391 w 1485534"/>
                  <a:gd name="connsiteY17" fmla="*/ 1542117 h 2558255"/>
                  <a:gd name="connsiteX18" fmla="*/ 847791 w 1485534"/>
                  <a:gd name="connsiteY18" fmla="*/ 1343997 h 2558255"/>
                  <a:gd name="connsiteX19" fmla="*/ 1320231 w 1485534"/>
                  <a:gd name="connsiteY19" fmla="*/ 1333837 h 2558255"/>
                  <a:gd name="connsiteX20" fmla="*/ 852871 w 1485534"/>
                  <a:gd name="connsiteY20" fmla="*/ 1303357 h 2558255"/>
                  <a:gd name="connsiteX21" fmla="*/ 634431 w 1485534"/>
                  <a:gd name="connsiteY21" fmla="*/ 1140797 h 2558255"/>
                  <a:gd name="connsiteX22" fmla="*/ 482031 w 1485534"/>
                  <a:gd name="connsiteY22" fmla="*/ 2877 h 255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85534" h="2558255">
                    <a:moveTo>
                      <a:pt x="482031" y="2877"/>
                    </a:moveTo>
                    <a:cubicBezTo>
                      <a:pt x="415991" y="65530"/>
                      <a:pt x="244118" y="1451524"/>
                      <a:pt x="238191" y="1516717"/>
                    </a:cubicBezTo>
                    <a:cubicBezTo>
                      <a:pt x="232264" y="1581910"/>
                      <a:pt x="463404" y="416897"/>
                      <a:pt x="446471" y="394037"/>
                    </a:cubicBezTo>
                    <a:cubicBezTo>
                      <a:pt x="429538" y="371177"/>
                      <a:pt x="205171" y="1128097"/>
                      <a:pt x="136591" y="1379557"/>
                    </a:cubicBezTo>
                    <a:cubicBezTo>
                      <a:pt x="68011" y="1631017"/>
                      <a:pt x="57004" y="1902797"/>
                      <a:pt x="34991" y="1902797"/>
                    </a:cubicBezTo>
                    <a:cubicBezTo>
                      <a:pt x="12978" y="1902797"/>
                      <a:pt x="9591" y="1300817"/>
                      <a:pt x="4511" y="1379557"/>
                    </a:cubicBezTo>
                    <a:cubicBezTo>
                      <a:pt x="-569" y="1458297"/>
                      <a:pt x="4511" y="2375237"/>
                      <a:pt x="4511" y="2375237"/>
                    </a:cubicBezTo>
                    <a:cubicBezTo>
                      <a:pt x="5358" y="2492924"/>
                      <a:pt x="-9036" y="2084830"/>
                      <a:pt x="9591" y="2085677"/>
                    </a:cubicBezTo>
                    <a:cubicBezTo>
                      <a:pt x="28218" y="2086524"/>
                      <a:pt x="66318" y="2310890"/>
                      <a:pt x="116271" y="2380317"/>
                    </a:cubicBezTo>
                    <a:cubicBezTo>
                      <a:pt x="166224" y="2449744"/>
                      <a:pt x="253431" y="2484457"/>
                      <a:pt x="309311" y="2502237"/>
                    </a:cubicBezTo>
                    <a:cubicBezTo>
                      <a:pt x="365191" y="2520017"/>
                      <a:pt x="324551" y="2480224"/>
                      <a:pt x="451551" y="2486997"/>
                    </a:cubicBezTo>
                    <a:cubicBezTo>
                      <a:pt x="578551" y="2493770"/>
                      <a:pt x="899438" y="2533564"/>
                      <a:pt x="1071311" y="2542877"/>
                    </a:cubicBezTo>
                    <a:cubicBezTo>
                      <a:pt x="1243184" y="2552190"/>
                      <a:pt x="1515811" y="2540337"/>
                      <a:pt x="1482791" y="2542877"/>
                    </a:cubicBezTo>
                    <a:cubicBezTo>
                      <a:pt x="1449771" y="2545417"/>
                      <a:pt x="1038291" y="2559810"/>
                      <a:pt x="873191" y="2558117"/>
                    </a:cubicBezTo>
                    <a:cubicBezTo>
                      <a:pt x="708091" y="2556424"/>
                      <a:pt x="585324" y="2561504"/>
                      <a:pt x="492191" y="2532717"/>
                    </a:cubicBezTo>
                    <a:cubicBezTo>
                      <a:pt x="399058" y="2503930"/>
                      <a:pt x="306771" y="2574204"/>
                      <a:pt x="314391" y="2385397"/>
                    </a:cubicBezTo>
                    <a:cubicBezTo>
                      <a:pt x="322011" y="2196590"/>
                      <a:pt x="474411" y="1540424"/>
                      <a:pt x="537911" y="1399877"/>
                    </a:cubicBezTo>
                    <a:cubicBezTo>
                      <a:pt x="601411" y="1259330"/>
                      <a:pt x="643744" y="1551430"/>
                      <a:pt x="695391" y="1542117"/>
                    </a:cubicBezTo>
                    <a:cubicBezTo>
                      <a:pt x="747038" y="1532804"/>
                      <a:pt x="743651" y="1378710"/>
                      <a:pt x="847791" y="1343997"/>
                    </a:cubicBezTo>
                    <a:cubicBezTo>
                      <a:pt x="951931" y="1309284"/>
                      <a:pt x="1319384" y="1340610"/>
                      <a:pt x="1320231" y="1333837"/>
                    </a:cubicBezTo>
                    <a:cubicBezTo>
                      <a:pt x="1321078" y="1327064"/>
                      <a:pt x="967171" y="1335530"/>
                      <a:pt x="852871" y="1303357"/>
                    </a:cubicBezTo>
                    <a:cubicBezTo>
                      <a:pt x="738571" y="1271184"/>
                      <a:pt x="701318" y="1362624"/>
                      <a:pt x="634431" y="1140797"/>
                    </a:cubicBezTo>
                    <a:cubicBezTo>
                      <a:pt x="567544" y="918970"/>
                      <a:pt x="548071" y="-59776"/>
                      <a:pt x="482031" y="287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BC35018D-6FF9-48EE-9E20-8F24E3BCDBB5}"/>
                  </a:ext>
                </a:extLst>
              </p:cNvPr>
              <p:cNvSpPr/>
              <p:nvPr/>
            </p:nvSpPr>
            <p:spPr>
              <a:xfrm>
                <a:off x="6577678" y="6209742"/>
                <a:ext cx="1033160" cy="802067"/>
              </a:xfrm>
              <a:custGeom>
                <a:avLst/>
                <a:gdLst>
                  <a:gd name="connsiteX0" fmla="*/ 193962 w 1033160"/>
                  <a:gd name="connsiteY0" fmla="*/ 760018 h 802067"/>
                  <a:gd name="connsiteX1" fmla="*/ 72042 w 1033160"/>
                  <a:gd name="connsiteY1" fmla="*/ 531418 h 802067"/>
                  <a:gd name="connsiteX2" fmla="*/ 122842 w 1033160"/>
                  <a:gd name="connsiteY2" fmla="*/ 379018 h 802067"/>
                  <a:gd name="connsiteX3" fmla="*/ 305722 w 1033160"/>
                  <a:gd name="connsiteY3" fmla="*/ 297738 h 802067"/>
                  <a:gd name="connsiteX4" fmla="*/ 473362 w 1033160"/>
                  <a:gd name="connsiteY4" fmla="*/ 521258 h 802067"/>
                  <a:gd name="connsiteX5" fmla="*/ 331122 w 1033160"/>
                  <a:gd name="connsiteY5" fmla="*/ 744778 h 802067"/>
                  <a:gd name="connsiteX6" fmla="*/ 813722 w 1033160"/>
                  <a:gd name="connsiteY6" fmla="*/ 765098 h 802067"/>
                  <a:gd name="connsiteX7" fmla="*/ 696882 w 1033160"/>
                  <a:gd name="connsiteY7" fmla="*/ 780338 h 802067"/>
                  <a:gd name="connsiteX8" fmla="*/ 752762 w 1033160"/>
                  <a:gd name="connsiteY8" fmla="*/ 439978 h 802067"/>
                  <a:gd name="connsiteX9" fmla="*/ 747682 w 1033160"/>
                  <a:gd name="connsiteY9" fmla="*/ 170738 h 802067"/>
                  <a:gd name="connsiteX10" fmla="*/ 656242 w 1033160"/>
                  <a:gd name="connsiteY10" fmla="*/ 257098 h 802067"/>
                  <a:gd name="connsiteX11" fmla="*/ 783242 w 1033160"/>
                  <a:gd name="connsiteY11" fmla="*/ 109778 h 802067"/>
                  <a:gd name="connsiteX12" fmla="*/ 1032162 w 1033160"/>
                  <a:gd name="connsiteY12" fmla="*/ 3098 h 802067"/>
                  <a:gd name="connsiteX13" fmla="*/ 681642 w 1033160"/>
                  <a:gd name="connsiteY13" fmla="*/ 231698 h 802067"/>
                  <a:gd name="connsiteX14" fmla="*/ 707042 w 1033160"/>
                  <a:gd name="connsiteY14" fmla="*/ 673658 h 802067"/>
                  <a:gd name="connsiteX15" fmla="*/ 529242 w 1033160"/>
                  <a:gd name="connsiteY15" fmla="*/ 592378 h 802067"/>
                  <a:gd name="connsiteX16" fmla="*/ 412402 w 1033160"/>
                  <a:gd name="connsiteY16" fmla="*/ 292658 h 802067"/>
                  <a:gd name="connsiteX17" fmla="*/ 122842 w 1033160"/>
                  <a:gd name="connsiteY17" fmla="*/ 246938 h 802067"/>
                  <a:gd name="connsiteX18" fmla="*/ 922 w 1033160"/>
                  <a:gd name="connsiteY18" fmla="*/ 490778 h 802067"/>
                  <a:gd name="connsiteX19" fmla="*/ 193962 w 1033160"/>
                  <a:gd name="connsiteY19" fmla="*/ 760018 h 80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33160" h="802067">
                    <a:moveTo>
                      <a:pt x="193962" y="760018"/>
                    </a:moveTo>
                    <a:cubicBezTo>
                      <a:pt x="205815" y="766791"/>
                      <a:pt x="83895" y="594918"/>
                      <a:pt x="72042" y="531418"/>
                    </a:cubicBezTo>
                    <a:cubicBezTo>
                      <a:pt x="60189" y="467918"/>
                      <a:pt x="83895" y="417965"/>
                      <a:pt x="122842" y="379018"/>
                    </a:cubicBezTo>
                    <a:cubicBezTo>
                      <a:pt x="161789" y="340071"/>
                      <a:pt x="247302" y="274031"/>
                      <a:pt x="305722" y="297738"/>
                    </a:cubicBezTo>
                    <a:cubicBezTo>
                      <a:pt x="364142" y="321445"/>
                      <a:pt x="469129" y="446751"/>
                      <a:pt x="473362" y="521258"/>
                    </a:cubicBezTo>
                    <a:cubicBezTo>
                      <a:pt x="477595" y="595765"/>
                      <a:pt x="274395" y="704138"/>
                      <a:pt x="331122" y="744778"/>
                    </a:cubicBezTo>
                    <a:cubicBezTo>
                      <a:pt x="387849" y="785418"/>
                      <a:pt x="752762" y="759171"/>
                      <a:pt x="813722" y="765098"/>
                    </a:cubicBezTo>
                    <a:cubicBezTo>
                      <a:pt x="874682" y="771025"/>
                      <a:pt x="707042" y="834525"/>
                      <a:pt x="696882" y="780338"/>
                    </a:cubicBezTo>
                    <a:cubicBezTo>
                      <a:pt x="686722" y="726151"/>
                      <a:pt x="744295" y="541578"/>
                      <a:pt x="752762" y="439978"/>
                    </a:cubicBezTo>
                    <a:cubicBezTo>
                      <a:pt x="761229" y="338378"/>
                      <a:pt x="763769" y="201218"/>
                      <a:pt x="747682" y="170738"/>
                    </a:cubicBezTo>
                    <a:cubicBezTo>
                      <a:pt x="731595" y="140258"/>
                      <a:pt x="650315" y="267258"/>
                      <a:pt x="656242" y="257098"/>
                    </a:cubicBezTo>
                    <a:cubicBezTo>
                      <a:pt x="662169" y="246938"/>
                      <a:pt x="720589" y="152111"/>
                      <a:pt x="783242" y="109778"/>
                    </a:cubicBezTo>
                    <a:cubicBezTo>
                      <a:pt x="845895" y="67445"/>
                      <a:pt x="1049095" y="-17222"/>
                      <a:pt x="1032162" y="3098"/>
                    </a:cubicBezTo>
                    <a:cubicBezTo>
                      <a:pt x="1015229" y="23418"/>
                      <a:pt x="735829" y="119938"/>
                      <a:pt x="681642" y="231698"/>
                    </a:cubicBezTo>
                    <a:cubicBezTo>
                      <a:pt x="627455" y="343458"/>
                      <a:pt x="732442" y="613545"/>
                      <a:pt x="707042" y="673658"/>
                    </a:cubicBezTo>
                    <a:cubicBezTo>
                      <a:pt x="681642" y="733771"/>
                      <a:pt x="578349" y="655878"/>
                      <a:pt x="529242" y="592378"/>
                    </a:cubicBezTo>
                    <a:cubicBezTo>
                      <a:pt x="480135" y="528878"/>
                      <a:pt x="480135" y="350231"/>
                      <a:pt x="412402" y="292658"/>
                    </a:cubicBezTo>
                    <a:cubicBezTo>
                      <a:pt x="344669" y="235085"/>
                      <a:pt x="191422" y="213918"/>
                      <a:pt x="122842" y="246938"/>
                    </a:cubicBezTo>
                    <a:cubicBezTo>
                      <a:pt x="54262" y="279958"/>
                      <a:pt x="-8391" y="401878"/>
                      <a:pt x="922" y="490778"/>
                    </a:cubicBezTo>
                    <a:cubicBezTo>
                      <a:pt x="10235" y="579678"/>
                      <a:pt x="182109" y="753245"/>
                      <a:pt x="193962" y="7600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48850F16-A467-43DD-B010-26350EE639C8}"/>
                  </a:ext>
                </a:extLst>
              </p:cNvPr>
              <p:cNvSpPr/>
              <p:nvPr/>
            </p:nvSpPr>
            <p:spPr>
              <a:xfrm>
                <a:off x="6277536" y="6978713"/>
                <a:ext cx="1193775" cy="1204605"/>
              </a:xfrm>
              <a:custGeom>
                <a:avLst/>
                <a:gdLst>
                  <a:gd name="connsiteX0" fmla="*/ 89397 w 1193775"/>
                  <a:gd name="connsiteY0" fmla="*/ 1132354 h 1204605"/>
                  <a:gd name="connsiteX1" fmla="*/ 68231 w 1193775"/>
                  <a:gd name="connsiteY1" fmla="*/ 895287 h 1204605"/>
                  <a:gd name="connsiteX2" fmla="*/ 237564 w 1193775"/>
                  <a:gd name="connsiteY2" fmla="*/ 256054 h 1204605"/>
                  <a:gd name="connsiteX3" fmla="*/ 339164 w 1193775"/>
                  <a:gd name="connsiteY3" fmla="*/ 361887 h 1204605"/>
                  <a:gd name="connsiteX4" fmla="*/ 546597 w 1193775"/>
                  <a:gd name="connsiteY4" fmla="*/ 133287 h 1204605"/>
                  <a:gd name="connsiteX5" fmla="*/ 529664 w 1193775"/>
                  <a:gd name="connsiteY5" fmla="*/ 196787 h 1204605"/>
                  <a:gd name="connsiteX6" fmla="*/ 961464 w 1193775"/>
                  <a:gd name="connsiteY6" fmla="*/ 103654 h 1204605"/>
                  <a:gd name="connsiteX7" fmla="*/ 1190064 w 1193775"/>
                  <a:gd name="connsiteY7" fmla="*/ 18987 h 1204605"/>
                  <a:gd name="connsiteX8" fmla="*/ 1101164 w 1193775"/>
                  <a:gd name="connsiteY8" fmla="*/ 493120 h 1204605"/>
                  <a:gd name="connsiteX9" fmla="*/ 1075764 w 1193775"/>
                  <a:gd name="connsiteY9" fmla="*/ 1123887 h 1204605"/>
                  <a:gd name="connsiteX10" fmla="*/ 394197 w 1193775"/>
                  <a:gd name="connsiteY10" fmla="*/ 1191620 h 1204605"/>
                  <a:gd name="connsiteX11" fmla="*/ 580464 w 1193775"/>
                  <a:gd name="connsiteY11" fmla="*/ 1081554 h 1204605"/>
                  <a:gd name="connsiteX12" fmla="*/ 406897 w 1193775"/>
                  <a:gd name="connsiteY12" fmla="*/ 814854 h 1204605"/>
                  <a:gd name="connsiteX13" fmla="*/ 152897 w 1193775"/>
                  <a:gd name="connsiteY13" fmla="*/ 772520 h 1204605"/>
                  <a:gd name="connsiteX14" fmla="*/ 123264 w 1193775"/>
                  <a:gd name="connsiteY14" fmla="*/ 493120 h 1204605"/>
                  <a:gd name="connsiteX15" fmla="*/ 497 w 1193775"/>
                  <a:gd name="connsiteY15" fmla="*/ 975720 h 1204605"/>
                  <a:gd name="connsiteX16" fmla="*/ 89397 w 1193775"/>
                  <a:gd name="connsiteY16" fmla="*/ 1132354 h 120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3775" h="1204605">
                    <a:moveTo>
                      <a:pt x="89397" y="1132354"/>
                    </a:moveTo>
                    <a:cubicBezTo>
                      <a:pt x="100686" y="1118949"/>
                      <a:pt x="43537" y="1041337"/>
                      <a:pt x="68231" y="895287"/>
                    </a:cubicBezTo>
                    <a:cubicBezTo>
                      <a:pt x="92925" y="749237"/>
                      <a:pt x="192409" y="344954"/>
                      <a:pt x="237564" y="256054"/>
                    </a:cubicBezTo>
                    <a:cubicBezTo>
                      <a:pt x="282720" y="167154"/>
                      <a:pt x="287659" y="382348"/>
                      <a:pt x="339164" y="361887"/>
                    </a:cubicBezTo>
                    <a:cubicBezTo>
                      <a:pt x="390670" y="341426"/>
                      <a:pt x="514847" y="160804"/>
                      <a:pt x="546597" y="133287"/>
                    </a:cubicBezTo>
                    <a:cubicBezTo>
                      <a:pt x="578347" y="105770"/>
                      <a:pt x="460520" y="201726"/>
                      <a:pt x="529664" y="196787"/>
                    </a:cubicBezTo>
                    <a:cubicBezTo>
                      <a:pt x="598808" y="191848"/>
                      <a:pt x="851397" y="133287"/>
                      <a:pt x="961464" y="103654"/>
                    </a:cubicBezTo>
                    <a:cubicBezTo>
                      <a:pt x="1071531" y="74021"/>
                      <a:pt x="1166781" y="-45924"/>
                      <a:pt x="1190064" y="18987"/>
                    </a:cubicBezTo>
                    <a:cubicBezTo>
                      <a:pt x="1213347" y="83898"/>
                      <a:pt x="1120214" y="308970"/>
                      <a:pt x="1101164" y="493120"/>
                    </a:cubicBezTo>
                    <a:cubicBezTo>
                      <a:pt x="1082114" y="677270"/>
                      <a:pt x="1193592" y="1007470"/>
                      <a:pt x="1075764" y="1123887"/>
                    </a:cubicBezTo>
                    <a:cubicBezTo>
                      <a:pt x="957936" y="1240304"/>
                      <a:pt x="476747" y="1198675"/>
                      <a:pt x="394197" y="1191620"/>
                    </a:cubicBezTo>
                    <a:cubicBezTo>
                      <a:pt x="311647" y="1184565"/>
                      <a:pt x="578347" y="1144348"/>
                      <a:pt x="580464" y="1081554"/>
                    </a:cubicBezTo>
                    <a:cubicBezTo>
                      <a:pt x="582581" y="1018760"/>
                      <a:pt x="478158" y="866360"/>
                      <a:pt x="406897" y="814854"/>
                    </a:cubicBezTo>
                    <a:cubicBezTo>
                      <a:pt x="335636" y="763348"/>
                      <a:pt x="200169" y="826142"/>
                      <a:pt x="152897" y="772520"/>
                    </a:cubicBezTo>
                    <a:cubicBezTo>
                      <a:pt x="105625" y="718898"/>
                      <a:pt x="148664" y="459253"/>
                      <a:pt x="123264" y="493120"/>
                    </a:cubicBezTo>
                    <a:cubicBezTo>
                      <a:pt x="97864" y="526987"/>
                      <a:pt x="8258" y="868476"/>
                      <a:pt x="497" y="975720"/>
                    </a:cubicBezTo>
                    <a:cubicBezTo>
                      <a:pt x="-7264" y="1082964"/>
                      <a:pt x="78108" y="1145759"/>
                      <a:pt x="89397" y="113235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B6F1C37E-9BCC-4038-8EB6-2ED00BEA8453}"/>
                  </a:ext>
                </a:extLst>
              </p:cNvPr>
              <p:cNvSpPr/>
              <p:nvPr/>
            </p:nvSpPr>
            <p:spPr>
              <a:xfrm>
                <a:off x="6395961" y="7818653"/>
                <a:ext cx="618789" cy="361094"/>
              </a:xfrm>
              <a:custGeom>
                <a:avLst/>
                <a:gdLst>
                  <a:gd name="connsiteX0" fmla="*/ 606 w 618789"/>
                  <a:gd name="connsiteY0" fmla="*/ 13014 h 361094"/>
                  <a:gd name="connsiteX1" fmla="*/ 208039 w 618789"/>
                  <a:gd name="connsiteY1" fmla="*/ 17247 h 361094"/>
                  <a:gd name="connsiteX2" fmla="*/ 301172 w 618789"/>
                  <a:gd name="connsiteY2" fmla="*/ 110380 h 361094"/>
                  <a:gd name="connsiteX3" fmla="*/ 326572 w 618789"/>
                  <a:gd name="connsiteY3" fmla="*/ 216214 h 361094"/>
                  <a:gd name="connsiteX4" fmla="*/ 241906 w 618789"/>
                  <a:gd name="connsiteY4" fmla="*/ 309347 h 361094"/>
                  <a:gd name="connsiteX5" fmla="*/ 140306 w 618789"/>
                  <a:gd name="connsiteY5" fmla="*/ 360147 h 361094"/>
                  <a:gd name="connsiteX6" fmla="*/ 466272 w 618789"/>
                  <a:gd name="connsiteY6" fmla="*/ 267014 h 361094"/>
                  <a:gd name="connsiteX7" fmla="*/ 618672 w 618789"/>
                  <a:gd name="connsiteY7" fmla="*/ 207747 h 361094"/>
                  <a:gd name="connsiteX8" fmla="*/ 445106 w 618789"/>
                  <a:gd name="connsiteY8" fmla="*/ 173880 h 361094"/>
                  <a:gd name="connsiteX9" fmla="*/ 322339 w 618789"/>
                  <a:gd name="connsiteY9" fmla="*/ 17247 h 361094"/>
                  <a:gd name="connsiteX10" fmla="*/ 373139 w 618789"/>
                  <a:gd name="connsiteY10" fmla="*/ 182347 h 361094"/>
                  <a:gd name="connsiteX11" fmla="*/ 280006 w 618789"/>
                  <a:gd name="connsiteY11" fmla="*/ 13014 h 361094"/>
                  <a:gd name="connsiteX12" fmla="*/ 606 w 618789"/>
                  <a:gd name="connsiteY12" fmla="*/ 13014 h 36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8789" h="361094">
                    <a:moveTo>
                      <a:pt x="606" y="13014"/>
                    </a:moveTo>
                    <a:cubicBezTo>
                      <a:pt x="-11388" y="13719"/>
                      <a:pt x="157945" y="1019"/>
                      <a:pt x="208039" y="17247"/>
                    </a:cubicBezTo>
                    <a:cubicBezTo>
                      <a:pt x="258133" y="33475"/>
                      <a:pt x="281417" y="77219"/>
                      <a:pt x="301172" y="110380"/>
                    </a:cubicBezTo>
                    <a:cubicBezTo>
                      <a:pt x="320928" y="143541"/>
                      <a:pt x="336450" y="183053"/>
                      <a:pt x="326572" y="216214"/>
                    </a:cubicBezTo>
                    <a:cubicBezTo>
                      <a:pt x="316694" y="249375"/>
                      <a:pt x="272950" y="285358"/>
                      <a:pt x="241906" y="309347"/>
                    </a:cubicBezTo>
                    <a:cubicBezTo>
                      <a:pt x="210862" y="333336"/>
                      <a:pt x="102912" y="367203"/>
                      <a:pt x="140306" y="360147"/>
                    </a:cubicBezTo>
                    <a:cubicBezTo>
                      <a:pt x="177700" y="353092"/>
                      <a:pt x="386544" y="292414"/>
                      <a:pt x="466272" y="267014"/>
                    </a:cubicBezTo>
                    <a:cubicBezTo>
                      <a:pt x="546000" y="241614"/>
                      <a:pt x="622200" y="223269"/>
                      <a:pt x="618672" y="207747"/>
                    </a:cubicBezTo>
                    <a:cubicBezTo>
                      <a:pt x="615144" y="192225"/>
                      <a:pt x="494495" y="205630"/>
                      <a:pt x="445106" y="173880"/>
                    </a:cubicBezTo>
                    <a:cubicBezTo>
                      <a:pt x="395717" y="142130"/>
                      <a:pt x="334333" y="15836"/>
                      <a:pt x="322339" y="17247"/>
                    </a:cubicBezTo>
                    <a:cubicBezTo>
                      <a:pt x="310345" y="18658"/>
                      <a:pt x="380194" y="183052"/>
                      <a:pt x="373139" y="182347"/>
                    </a:cubicBezTo>
                    <a:cubicBezTo>
                      <a:pt x="366084" y="181642"/>
                      <a:pt x="347739" y="41942"/>
                      <a:pt x="280006" y="13014"/>
                    </a:cubicBezTo>
                    <a:cubicBezTo>
                      <a:pt x="212273" y="-15914"/>
                      <a:pt x="12600" y="12309"/>
                      <a:pt x="606" y="130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8C6C68E3-F5CF-4B1B-BA31-6381B81138FF}"/>
                  </a:ext>
                </a:extLst>
              </p:cNvPr>
              <p:cNvSpPr/>
              <p:nvPr/>
            </p:nvSpPr>
            <p:spPr>
              <a:xfrm>
                <a:off x="7420352" y="6071433"/>
                <a:ext cx="1169107" cy="2197228"/>
              </a:xfrm>
              <a:custGeom>
                <a:avLst/>
                <a:gdLst>
                  <a:gd name="connsiteX0" fmla="*/ 55715 w 1169107"/>
                  <a:gd name="connsiteY0" fmla="*/ 473300 h 2197228"/>
                  <a:gd name="connsiteX1" fmla="*/ 258915 w 1169107"/>
                  <a:gd name="connsiteY1" fmla="*/ 88067 h 2197228"/>
                  <a:gd name="connsiteX2" fmla="*/ 385915 w 1169107"/>
                  <a:gd name="connsiteY2" fmla="*/ 282800 h 2197228"/>
                  <a:gd name="connsiteX3" fmla="*/ 390148 w 1169107"/>
                  <a:gd name="connsiteY3" fmla="*/ 126167 h 2197228"/>
                  <a:gd name="connsiteX4" fmla="*/ 576415 w 1169107"/>
                  <a:gd name="connsiteY4" fmla="*/ 765400 h 2197228"/>
                  <a:gd name="connsiteX5" fmla="*/ 534081 w 1169107"/>
                  <a:gd name="connsiteY5" fmla="*/ 3400 h 2197228"/>
                  <a:gd name="connsiteX6" fmla="*/ 572181 w 1169107"/>
                  <a:gd name="connsiteY6" fmla="*/ 477534 h 2197228"/>
                  <a:gd name="connsiteX7" fmla="*/ 737281 w 1169107"/>
                  <a:gd name="connsiteY7" fmla="*/ 287034 h 2197228"/>
                  <a:gd name="connsiteX8" fmla="*/ 1169081 w 1169107"/>
                  <a:gd name="connsiteY8" fmla="*/ 151567 h 2197228"/>
                  <a:gd name="connsiteX9" fmla="*/ 758448 w 1169107"/>
                  <a:gd name="connsiteY9" fmla="*/ 367467 h 2197228"/>
                  <a:gd name="connsiteX10" fmla="*/ 749981 w 1169107"/>
                  <a:gd name="connsiteY10" fmla="*/ 473300 h 2197228"/>
                  <a:gd name="connsiteX11" fmla="*/ 851581 w 1169107"/>
                  <a:gd name="connsiteY11" fmla="*/ 828900 h 2197228"/>
                  <a:gd name="connsiteX12" fmla="*/ 999748 w 1169107"/>
                  <a:gd name="connsiteY12" fmla="*/ 1188734 h 2197228"/>
                  <a:gd name="connsiteX13" fmla="*/ 796548 w 1169107"/>
                  <a:gd name="connsiteY13" fmla="*/ 1569734 h 2197228"/>
                  <a:gd name="connsiteX14" fmla="*/ 584881 w 1169107"/>
                  <a:gd name="connsiteY14" fmla="*/ 1950734 h 2197228"/>
                  <a:gd name="connsiteX15" fmla="*/ 991281 w 1169107"/>
                  <a:gd name="connsiteY15" fmla="*/ 1341134 h 2197228"/>
                  <a:gd name="connsiteX16" fmla="*/ 576415 w 1169107"/>
                  <a:gd name="connsiteY16" fmla="*/ 1984600 h 2197228"/>
                  <a:gd name="connsiteX17" fmla="*/ 322415 w 1169107"/>
                  <a:gd name="connsiteY17" fmla="*/ 2111600 h 2197228"/>
                  <a:gd name="connsiteX18" fmla="*/ 681 w 1169107"/>
                  <a:gd name="connsiteY18" fmla="*/ 2196267 h 2197228"/>
                  <a:gd name="connsiteX19" fmla="*/ 233515 w 1169107"/>
                  <a:gd name="connsiteY19" fmla="*/ 2056567 h 2197228"/>
                  <a:gd name="connsiteX20" fmla="*/ 98048 w 1169107"/>
                  <a:gd name="connsiteY20" fmla="*/ 1980367 h 2197228"/>
                  <a:gd name="connsiteX21" fmla="*/ 13381 w 1169107"/>
                  <a:gd name="connsiteY21" fmla="*/ 1675567 h 2197228"/>
                  <a:gd name="connsiteX22" fmla="*/ 51481 w 1169107"/>
                  <a:gd name="connsiteY22" fmla="*/ 1121000 h 2197228"/>
                  <a:gd name="connsiteX23" fmla="*/ 43015 w 1169107"/>
                  <a:gd name="connsiteY23" fmla="*/ 1523167 h 2197228"/>
                  <a:gd name="connsiteX24" fmla="*/ 136148 w 1169107"/>
                  <a:gd name="connsiteY24" fmla="*/ 1802567 h 2197228"/>
                  <a:gd name="connsiteX25" fmla="*/ 212348 w 1169107"/>
                  <a:gd name="connsiteY25" fmla="*/ 1561267 h 2197228"/>
                  <a:gd name="connsiteX26" fmla="*/ 297015 w 1169107"/>
                  <a:gd name="connsiteY26" fmla="*/ 871234 h 2197228"/>
                  <a:gd name="connsiteX27" fmla="*/ 263148 w 1169107"/>
                  <a:gd name="connsiteY27" fmla="*/ 608767 h 2197228"/>
                  <a:gd name="connsiteX28" fmla="*/ 267381 w 1169107"/>
                  <a:gd name="connsiteY28" fmla="*/ 905100 h 2197228"/>
                  <a:gd name="connsiteX29" fmla="*/ 208115 w 1169107"/>
                  <a:gd name="connsiteY29" fmla="*/ 748467 h 2197228"/>
                  <a:gd name="connsiteX30" fmla="*/ 267381 w 1169107"/>
                  <a:gd name="connsiteY30" fmla="*/ 1116767 h 2197228"/>
                  <a:gd name="connsiteX31" fmla="*/ 165781 w 1169107"/>
                  <a:gd name="connsiteY31" fmla="*/ 608767 h 2197228"/>
                  <a:gd name="connsiteX32" fmla="*/ 140381 w 1169107"/>
                  <a:gd name="connsiteY32" fmla="*/ 473300 h 2197228"/>
                  <a:gd name="connsiteX33" fmla="*/ 275848 w 1169107"/>
                  <a:gd name="connsiteY33" fmla="*/ 210834 h 2197228"/>
                  <a:gd name="connsiteX34" fmla="*/ 55715 w 1169107"/>
                  <a:gd name="connsiteY34" fmla="*/ 473300 h 219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69107" h="2197228">
                    <a:moveTo>
                      <a:pt x="55715" y="473300"/>
                    </a:moveTo>
                    <a:cubicBezTo>
                      <a:pt x="52893" y="452839"/>
                      <a:pt x="203882" y="119817"/>
                      <a:pt x="258915" y="88067"/>
                    </a:cubicBezTo>
                    <a:cubicBezTo>
                      <a:pt x="313948" y="56317"/>
                      <a:pt x="364043" y="276450"/>
                      <a:pt x="385915" y="282800"/>
                    </a:cubicBezTo>
                    <a:cubicBezTo>
                      <a:pt x="407787" y="289150"/>
                      <a:pt x="358398" y="45734"/>
                      <a:pt x="390148" y="126167"/>
                    </a:cubicBezTo>
                    <a:cubicBezTo>
                      <a:pt x="421898" y="206600"/>
                      <a:pt x="552426" y="785861"/>
                      <a:pt x="576415" y="765400"/>
                    </a:cubicBezTo>
                    <a:cubicBezTo>
                      <a:pt x="600404" y="744939"/>
                      <a:pt x="534787" y="51378"/>
                      <a:pt x="534081" y="3400"/>
                    </a:cubicBezTo>
                    <a:cubicBezTo>
                      <a:pt x="533375" y="-44578"/>
                      <a:pt x="538314" y="430262"/>
                      <a:pt x="572181" y="477534"/>
                    </a:cubicBezTo>
                    <a:cubicBezTo>
                      <a:pt x="606048" y="524806"/>
                      <a:pt x="637798" y="341362"/>
                      <a:pt x="737281" y="287034"/>
                    </a:cubicBezTo>
                    <a:cubicBezTo>
                      <a:pt x="836764" y="232706"/>
                      <a:pt x="1165553" y="138162"/>
                      <a:pt x="1169081" y="151567"/>
                    </a:cubicBezTo>
                    <a:cubicBezTo>
                      <a:pt x="1172609" y="164972"/>
                      <a:pt x="828298" y="313845"/>
                      <a:pt x="758448" y="367467"/>
                    </a:cubicBezTo>
                    <a:cubicBezTo>
                      <a:pt x="688598" y="421089"/>
                      <a:pt x="734459" y="396394"/>
                      <a:pt x="749981" y="473300"/>
                    </a:cubicBezTo>
                    <a:cubicBezTo>
                      <a:pt x="765503" y="550206"/>
                      <a:pt x="809953" y="709661"/>
                      <a:pt x="851581" y="828900"/>
                    </a:cubicBezTo>
                    <a:cubicBezTo>
                      <a:pt x="893209" y="948139"/>
                      <a:pt x="1008920" y="1065262"/>
                      <a:pt x="999748" y="1188734"/>
                    </a:cubicBezTo>
                    <a:cubicBezTo>
                      <a:pt x="990576" y="1312206"/>
                      <a:pt x="865693" y="1442734"/>
                      <a:pt x="796548" y="1569734"/>
                    </a:cubicBezTo>
                    <a:cubicBezTo>
                      <a:pt x="727404" y="1696734"/>
                      <a:pt x="552426" y="1988834"/>
                      <a:pt x="584881" y="1950734"/>
                    </a:cubicBezTo>
                    <a:cubicBezTo>
                      <a:pt x="617336" y="1912634"/>
                      <a:pt x="992692" y="1335490"/>
                      <a:pt x="991281" y="1341134"/>
                    </a:cubicBezTo>
                    <a:cubicBezTo>
                      <a:pt x="989870" y="1346778"/>
                      <a:pt x="687893" y="1856189"/>
                      <a:pt x="576415" y="1984600"/>
                    </a:cubicBezTo>
                    <a:cubicBezTo>
                      <a:pt x="464937" y="2113011"/>
                      <a:pt x="418371" y="2076322"/>
                      <a:pt x="322415" y="2111600"/>
                    </a:cubicBezTo>
                    <a:cubicBezTo>
                      <a:pt x="226459" y="2146878"/>
                      <a:pt x="15498" y="2205439"/>
                      <a:pt x="681" y="2196267"/>
                    </a:cubicBezTo>
                    <a:cubicBezTo>
                      <a:pt x="-14136" y="2187095"/>
                      <a:pt x="217287" y="2092550"/>
                      <a:pt x="233515" y="2056567"/>
                    </a:cubicBezTo>
                    <a:cubicBezTo>
                      <a:pt x="249743" y="2020584"/>
                      <a:pt x="134737" y="2043867"/>
                      <a:pt x="98048" y="1980367"/>
                    </a:cubicBezTo>
                    <a:cubicBezTo>
                      <a:pt x="61359" y="1916867"/>
                      <a:pt x="21142" y="1818795"/>
                      <a:pt x="13381" y="1675567"/>
                    </a:cubicBezTo>
                    <a:cubicBezTo>
                      <a:pt x="5620" y="1532339"/>
                      <a:pt x="46542" y="1146400"/>
                      <a:pt x="51481" y="1121000"/>
                    </a:cubicBezTo>
                    <a:cubicBezTo>
                      <a:pt x="56420" y="1095600"/>
                      <a:pt x="28904" y="1409573"/>
                      <a:pt x="43015" y="1523167"/>
                    </a:cubicBezTo>
                    <a:cubicBezTo>
                      <a:pt x="57126" y="1636761"/>
                      <a:pt x="107926" y="1796217"/>
                      <a:pt x="136148" y="1802567"/>
                    </a:cubicBezTo>
                    <a:cubicBezTo>
                      <a:pt x="164370" y="1808917"/>
                      <a:pt x="185537" y="1716489"/>
                      <a:pt x="212348" y="1561267"/>
                    </a:cubicBezTo>
                    <a:cubicBezTo>
                      <a:pt x="239159" y="1406045"/>
                      <a:pt x="288548" y="1029984"/>
                      <a:pt x="297015" y="871234"/>
                    </a:cubicBezTo>
                    <a:cubicBezTo>
                      <a:pt x="305482" y="712484"/>
                      <a:pt x="268087" y="603123"/>
                      <a:pt x="263148" y="608767"/>
                    </a:cubicBezTo>
                    <a:cubicBezTo>
                      <a:pt x="258209" y="614411"/>
                      <a:pt x="276553" y="881817"/>
                      <a:pt x="267381" y="905100"/>
                    </a:cubicBezTo>
                    <a:cubicBezTo>
                      <a:pt x="258209" y="928383"/>
                      <a:pt x="208115" y="713189"/>
                      <a:pt x="208115" y="748467"/>
                    </a:cubicBezTo>
                    <a:cubicBezTo>
                      <a:pt x="208115" y="783745"/>
                      <a:pt x="274437" y="1140050"/>
                      <a:pt x="267381" y="1116767"/>
                    </a:cubicBezTo>
                    <a:cubicBezTo>
                      <a:pt x="260325" y="1093484"/>
                      <a:pt x="186948" y="716011"/>
                      <a:pt x="165781" y="608767"/>
                    </a:cubicBezTo>
                    <a:cubicBezTo>
                      <a:pt x="144614" y="501523"/>
                      <a:pt x="122037" y="539622"/>
                      <a:pt x="140381" y="473300"/>
                    </a:cubicBezTo>
                    <a:cubicBezTo>
                      <a:pt x="158725" y="406978"/>
                      <a:pt x="284315" y="213656"/>
                      <a:pt x="275848" y="210834"/>
                    </a:cubicBezTo>
                    <a:cubicBezTo>
                      <a:pt x="267381" y="208012"/>
                      <a:pt x="58537" y="493761"/>
                      <a:pt x="55715" y="4733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43612001-AF73-480E-917D-65E66836A90D}"/>
                  </a:ext>
                </a:extLst>
              </p:cNvPr>
              <p:cNvSpPr/>
              <p:nvPr/>
            </p:nvSpPr>
            <p:spPr>
              <a:xfrm>
                <a:off x="8130942" y="4954821"/>
                <a:ext cx="1099795" cy="1334855"/>
              </a:xfrm>
              <a:custGeom>
                <a:avLst/>
                <a:gdLst>
                  <a:gd name="connsiteX0" fmla="*/ 332338 w 1099795"/>
                  <a:gd name="connsiteY0" fmla="*/ 343619 h 1334855"/>
                  <a:gd name="connsiteX1" fmla="*/ 545698 w 1099795"/>
                  <a:gd name="connsiteY1" fmla="*/ 13419 h 1334855"/>
                  <a:gd name="connsiteX2" fmla="*/ 753978 w 1099795"/>
                  <a:gd name="connsiteY2" fmla="*/ 64219 h 1334855"/>
                  <a:gd name="connsiteX3" fmla="*/ 728578 w 1099795"/>
                  <a:gd name="connsiteY3" fmla="*/ 64219 h 1334855"/>
                  <a:gd name="connsiteX4" fmla="*/ 855578 w 1099795"/>
                  <a:gd name="connsiteY4" fmla="*/ 130259 h 1334855"/>
                  <a:gd name="connsiteX5" fmla="*/ 1068938 w 1099795"/>
                  <a:gd name="connsiteY5" fmla="*/ 445219 h 1334855"/>
                  <a:gd name="connsiteX6" fmla="*/ 865738 w 1099795"/>
                  <a:gd name="connsiteY6" fmla="*/ 399499 h 1334855"/>
                  <a:gd name="connsiteX7" fmla="*/ 479658 w 1099795"/>
                  <a:gd name="connsiteY7" fmla="*/ 562059 h 1334855"/>
                  <a:gd name="connsiteX8" fmla="*/ 1079098 w 1099795"/>
                  <a:gd name="connsiteY8" fmla="*/ 658579 h 1334855"/>
                  <a:gd name="connsiteX9" fmla="*/ 962258 w 1099795"/>
                  <a:gd name="connsiteY9" fmla="*/ 658579 h 1334855"/>
                  <a:gd name="connsiteX10" fmla="*/ 967338 w 1099795"/>
                  <a:gd name="connsiteY10" fmla="*/ 785579 h 1334855"/>
                  <a:gd name="connsiteX11" fmla="*/ 982578 w 1099795"/>
                  <a:gd name="connsiteY11" fmla="*/ 805899 h 1334855"/>
                  <a:gd name="connsiteX12" fmla="*/ 880978 w 1099795"/>
                  <a:gd name="connsiteY12" fmla="*/ 755099 h 1334855"/>
                  <a:gd name="connsiteX13" fmla="*/ 748898 w 1099795"/>
                  <a:gd name="connsiteY13" fmla="*/ 958299 h 1334855"/>
                  <a:gd name="connsiteX14" fmla="*/ 271378 w 1099795"/>
                  <a:gd name="connsiteY14" fmla="*/ 1181819 h 1334855"/>
                  <a:gd name="connsiteX15" fmla="*/ 164698 w 1099795"/>
                  <a:gd name="connsiteY15" fmla="*/ 1171659 h 1334855"/>
                  <a:gd name="connsiteX16" fmla="*/ 139298 w 1099795"/>
                  <a:gd name="connsiteY16" fmla="*/ 1186899 h 1334855"/>
                  <a:gd name="connsiteX17" fmla="*/ 93578 w 1099795"/>
                  <a:gd name="connsiteY17" fmla="*/ 1288499 h 1334855"/>
                  <a:gd name="connsiteX18" fmla="*/ 7218 w 1099795"/>
                  <a:gd name="connsiteY18" fmla="*/ 1334219 h 1334855"/>
                  <a:gd name="connsiteX19" fmla="*/ 7218 w 1099795"/>
                  <a:gd name="connsiteY19" fmla="*/ 1258019 h 1334855"/>
                  <a:gd name="connsiteX20" fmla="*/ 27538 w 1099795"/>
                  <a:gd name="connsiteY20" fmla="*/ 1034499 h 1334855"/>
                  <a:gd name="connsiteX21" fmla="*/ 296778 w 1099795"/>
                  <a:gd name="connsiteY21" fmla="*/ 1146259 h 1334855"/>
                  <a:gd name="connsiteX22" fmla="*/ 444098 w 1099795"/>
                  <a:gd name="connsiteY22" fmla="*/ 932899 h 1334855"/>
                  <a:gd name="connsiteX23" fmla="*/ 870818 w 1099795"/>
                  <a:gd name="connsiteY23" fmla="*/ 714459 h 1334855"/>
                  <a:gd name="connsiteX24" fmla="*/ 662538 w 1099795"/>
                  <a:gd name="connsiteY24" fmla="*/ 587459 h 1334855"/>
                  <a:gd name="connsiteX25" fmla="*/ 428858 w 1099795"/>
                  <a:gd name="connsiteY25" fmla="*/ 562059 h 1334855"/>
                  <a:gd name="connsiteX26" fmla="*/ 240898 w 1099795"/>
                  <a:gd name="connsiteY26" fmla="*/ 683979 h 1334855"/>
                  <a:gd name="connsiteX27" fmla="*/ 179938 w 1099795"/>
                  <a:gd name="connsiteY27" fmla="*/ 841459 h 1334855"/>
                  <a:gd name="connsiteX28" fmla="*/ 47858 w 1099795"/>
                  <a:gd name="connsiteY28" fmla="*/ 897339 h 1334855"/>
                  <a:gd name="connsiteX29" fmla="*/ 78338 w 1099795"/>
                  <a:gd name="connsiteY29" fmla="*/ 831299 h 1334855"/>
                  <a:gd name="connsiteX30" fmla="*/ 403458 w 1099795"/>
                  <a:gd name="connsiteY30" fmla="*/ 551899 h 1334855"/>
                  <a:gd name="connsiteX31" fmla="*/ 703178 w 1099795"/>
                  <a:gd name="connsiteY31" fmla="*/ 379179 h 1334855"/>
                  <a:gd name="connsiteX32" fmla="*/ 703178 w 1099795"/>
                  <a:gd name="connsiteY32" fmla="*/ 74379 h 1334855"/>
                  <a:gd name="connsiteX33" fmla="*/ 530458 w 1099795"/>
                  <a:gd name="connsiteY33" fmla="*/ 226779 h 1334855"/>
                  <a:gd name="connsiteX34" fmla="*/ 332338 w 1099795"/>
                  <a:gd name="connsiteY34" fmla="*/ 343619 h 133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99795" h="1334855">
                    <a:moveTo>
                      <a:pt x="332338" y="343619"/>
                    </a:moveTo>
                    <a:cubicBezTo>
                      <a:pt x="334878" y="308059"/>
                      <a:pt x="475425" y="59986"/>
                      <a:pt x="545698" y="13419"/>
                    </a:cubicBezTo>
                    <a:cubicBezTo>
                      <a:pt x="615971" y="-33148"/>
                      <a:pt x="723498" y="55752"/>
                      <a:pt x="753978" y="64219"/>
                    </a:cubicBezTo>
                    <a:cubicBezTo>
                      <a:pt x="784458" y="72686"/>
                      <a:pt x="711645" y="53212"/>
                      <a:pt x="728578" y="64219"/>
                    </a:cubicBezTo>
                    <a:cubicBezTo>
                      <a:pt x="745511" y="75226"/>
                      <a:pt x="798851" y="66759"/>
                      <a:pt x="855578" y="130259"/>
                    </a:cubicBezTo>
                    <a:cubicBezTo>
                      <a:pt x="912305" y="193759"/>
                      <a:pt x="1067245" y="400346"/>
                      <a:pt x="1068938" y="445219"/>
                    </a:cubicBezTo>
                    <a:cubicBezTo>
                      <a:pt x="1070631" y="490092"/>
                      <a:pt x="963951" y="380026"/>
                      <a:pt x="865738" y="399499"/>
                    </a:cubicBezTo>
                    <a:cubicBezTo>
                      <a:pt x="767525" y="418972"/>
                      <a:pt x="444098" y="518879"/>
                      <a:pt x="479658" y="562059"/>
                    </a:cubicBezTo>
                    <a:cubicBezTo>
                      <a:pt x="515218" y="605239"/>
                      <a:pt x="998665" y="642492"/>
                      <a:pt x="1079098" y="658579"/>
                    </a:cubicBezTo>
                    <a:cubicBezTo>
                      <a:pt x="1159531" y="674666"/>
                      <a:pt x="980885" y="637412"/>
                      <a:pt x="962258" y="658579"/>
                    </a:cubicBezTo>
                    <a:cubicBezTo>
                      <a:pt x="943631" y="679746"/>
                      <a:pt x="963951" y="761026"/>
                      <a:pt x="967338" y="785579"/>
                    </a:cubicBezTo>
                    <a:cubicBezTo>
                      <a:pt x="970725" y="810132"/>
                      <a:pt x="996971" y="810979"/>
                      <a:pt x="982578" y="805899"/>
                    </a:cubicBezTo>
                    <a:cubicBezTo>
                      <a:pt x="968185" y="800819"/>
                      <a:pt x="919925" y="729699"/>
                      <a:pt x="880978" y="755099"/>
                    </a:cubicBezTo>
                    <a:cubicBezTo>
                      <a:pt x="842031" y="780499"/>
                      <a:pt x="850498" y="887179"/>
                      <a:pt x="748898" y="958299"/>
                    </a:cubicBezTo>
                    <a:cubicBezTo>
                      <a:pt x="647298" y="1029419"/>
                      <a:pt x="368745" y="1146259"/>
                      <a:pt x="271378" y="1181819"/>
                    </a:cubicBezTo>
                    <a:cubicBezTo>
                      <a:pt x="174011" y="1217379"/>
                      <a:pt x="186711" y="1170812"/>
                      <a:pt x="164698" y="1171659"/>
                    </a:cubicBezTo>
                    <a:cubicBezTo>
                      <a:pt x="142685" y="1172506"/>
                      <a:pt x="151151" y="1167426"/>
                      <a:pt x="139298" y="1186899"/>
                    </a:cubicBezTo>
                    <a:cubicBezTo>
                      <a:pt x="127445" y="1206372"/>
                      <a:pt x="115591" y="1263946"/>
                      <a:pt x="93578" y="1288499"/>
                    </a:cubicBezTo>
                    <a:cubicBezTo>
                      <a:pt x="71565" y="1313052"/>
                      <a:pt x="21611" y="1339299"/>
                      <a:pt x="7218" y="1334219"/>
                    </a:cubicBezTo>
                    <a:cubicBezTo>
                      <a:pt x="-7175" y="1329139"/>
                      <a:pt x="3831" y="1307972"/>
                      <a:pt x="7218" y="1258019"/>
                    </a:cubicBezTo>
                    <a:cubicBezTo>
                      <a:pt x="10605" y="1208066"/>
                      <a:pt x="-20722" y="1053126"/>
                      <a:pt x="27538" y="1034499"/>
                    </a:cubicBezTo>
                    <a:cubicBezTo>
                      <a:pt x="75798" y="1015872"/>
                      <a:pt x="227351" y="1163192"/>
                      <a:pt x="296778" y="1146259"/>
                    </a:cubicBezTo>
                    <a:cubicBezTo>
                      <a:pt x="366205" y="1129326"/>
                      <a:pt x="348425" y="1004866"/>
                      <a:pt x="444098" y="932899"/>
                    </a:cubicBezTo>
                    <a:cubicBezTo>
                      <a:pt x="539771" y="860932"/>
                      <a:pt x="834411" y="772032"/>
                      <a:pt x="870818" y="714459"/>
                    </a:cubicBezTo>
                    <a:cubicBezTo>
                      <a:pt x="907225" y="656886"/>
                      <a:pt x="736198" y="612859"/>
                      <a:pt x="662538" y="587459"/>
                    </a:cubicBezTo>
                    <a:cubicBezTo>
                      <a:pt x="588878" y="562059"/>
                      <a:pt x="499131" y="545972"/>
                      <a:pt x="428858" y="562059"/>
                    </a:cubicBezTo>
                    <a:cubicBezTo>
                      <a:pt x="358585" y="578146"/>
                      <a:pt x="282385" y="637412"/>
                      <a:pt x="240898" y="683979"/>
                    </a:cubicBezTo>
                    <a:cubicBezTo>
                      <a:pt x="199411" y="730546"/>
                      <a:pt x="212111" y="805899"/>
                      <a:pt x="179938" y="841459"/>
                    </a:cubicBezTo>
                    <a:cubicBezTo>
                      <a:pt x="147765" y="877019"/>
                      <a:pt x="64791" y="899032"/>
                      <a:pt x="47858" y="897339"/>
                    </a:cubicBezTo>
                    <a:cubicBezTo>
                      <a:pt x="30925" y="895646"/>
                      <a:pt x="19071" y="888872"/>
                      <a:pt x="78338" y="831299"/>
                    </a:cubicBezTo>
                    <a:cubicBezTo>
                      <a:pt x="137605" y="773726"/>
                      <a:pt x="299318" y="627252"/>
                      <a:pt x="403458" y="551899"/>
                    </a:cubicBezTo>
                    <a:cubicBezTo>
                      <a:pt x="507598" y="476546"/>
                      <a:pt x="653225" y="458766"/>
                      <a:pt x="703178" y="379179"/>
                    </a:cubicBezTo>
                    <a:cubicBezTo>
                      <a:pt x="753131" y="299592"/>
                      <a:pt x="731965" y="99779"/>
                      <a:pt x="703178" y="74379"/>
                    </a:cubicBezTo>
                    <a:cubicBezTo>
                      <a:pt x="674391" y="48979"/>
                      <a:pt x="593958" y="175979"/>
                      <a:pt x="530458" y="226779"/>
                    </a:cubicBezTo>
                    <a:cubicBezTo>
                      <a:pt x="466958" y="277579"/>
                      <a:pt x="329798" y="379179"/>
                      <a:pt x="332338" y="3436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5E42303C-8C2D-4F3B-A7EA-13F095680104}"/>
                  </a:ext>
                </a:extLst>
              </p:cNvPr>
              <p:cNvSpPr/>
              <p:nvPr/>
            </p:nvSpPr>
            <p:spPr>
              <a:xfrm>
                <a:off x="4657968" y="7758589"/>
                <a:ext cx="87599" cy="318681"/>
              </a:xfrm>
              <a:custGeom>
                <a:avLst/>
                <a:gdLst>
                  <a:gd name="connsiteX0" fmla="*/ 70665 w 87599"/>
                  <a:gd name="connsiteY0" fmla="*/ 1111 h 318681"/>
                  <a:gd name="connsiteX1" fmla="*/ 87599 w 87599"/>
                  <a:gd name="connsiteY1" fmla="*/ 233944 h 318681"/>
                  <a:gd name="connsiteX2" fmla="*/ 70665 w 87599"/>
                  <a:gd name="connsiteY2" fmla="*/ 318611 h 318681"/>
                  <a:gd name="connsiteX3" fmla="*/ 7165 w 87599"/>
                  <a:gd name="connsiteY3" fmla="*/ 246644 h 318681"/>
                  <a:gd name="connsiteX4" fmla="*/ 7165 w 87599"/>
                  <a:gd name="connsiteY4" fmla="*/ 149278 h 318681"/>
                  <a:gd name="connsiteX5" fmla="*/ 70665 w 87599"/>
                  <a:gd name="connsiteY5" fmla="*/ 1111 h 31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99" h="318681">
                    <a:moveTo>
                      <a:pt x="70665" y="1111"/>
                    </a:moveTo>
                    <a:cubicBezTo>
                      <a:pt x="84071" y="15222"/>
                      <a:pt x="87599" y="181027"/>
                      <a:pt x="87599" y="233944"/>
                    </a:cubicBezTo>
                    <a:cubicBezTo>
                      <a:pt x="87599" y="286861"/>
                      <a:pt x="84071" y="316494"/>
                      <a:pt x="70665" y="318611"/>
                    </a:cubicBezTo>
                    <a:cubicBezTo>
                      <a:pt x="57259" y="320728"/>
                      <a:pt x="17748" y="274866"/>
                      <a:pt x="7165" y="246644"/>
                    </a:cubicBezTo>
                    <a:cubicBezTo>
                      <a:pt x="-3418" y="218422"/>
                      <a:pt x="-1302" y="187378"/>
                      <a:pt x="7165" y="149278"/>
                    </a:cubicBezTo>
                    <a:cubicBezTo>
                      <a:pt x="15632" y="111178"/>
                      <a:pt x="57259" y="-13000"/>
                      <a:pt x="70665" y="11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3A71A8EA-C2C6-4015-9A7B-780D5D80F999}"/>
                  </a:ext>
                </a:extLst>
              </p:cNvPr>
              <p:cNvSpPr/>
              <p:nvPr/>
            </p:nvSpPr>
            <p:spPr>
              <a:xfrm>
                <a:off x="4880822" y="7919616"/>
                <a:ext cx="512709" cy="532503"/>
              </a:xfrm>
              <a:custGeom>
                <a:avLst/>
                <a:gdLst>
                  <a:gd name="connsiteX0" fmla="*/ 55245 w 512709"/>
                  <a:gd name="connsiteY0" fmla="*/ 951 h 532503"/>
                  <a:gd name="connsiteX1" fmla="*/ 127211 w 512709"/>
                  <a:gd name="connsiteY1" fmla="*/ 43284 h 532503"/>
                  <a:gd name="connsiteX2" fmla="*/ 453178 w 512709"/>
                  <a:gd name="connsiteY2" fmla="*/ 263417 h 532503"/>
                  <a:gd name="connsiteX3" fmla="*/ 503978 w 512709"/>
                  <a:gd name="connsiteY3" fmla="*/ 517417 h 532503"/>
                  <a:gd name="connsiteX4" fmla="*/ 389678 w 512709"/>
                  <a:gd name="connsiteY4" fmla="*/ 504717 h 532503"/>
                  <a:gd name="connsiteX5" fmla="*/ 512445 w 512709"/>
                  <a:gd name="connsiteY5" fmla="*/ 517417 h 532503"/>
                  <a:gd name="connsiteX6" fmla="*/ 415078 w 512709"/>
                  <a:gd name="connsiteY6" fmla="*/ 424284 h 532503"/>
                  <a:gd name="connsiteX7" fmla="*/ 186478 w 512709"/>
                  <a:gd name="connsiteY7" fmla="*/ 360784 h 532503"/>
                  <a:gd name="connsiteX8" fmla="*/ 211 w 512709"/>
                  <a:gd name="connsiteY8" fmla="*/ 301517 h 532503"/>
                  <a:gd name="connsiteX9" fmla="*/ 152611 w 512709"/>
                  <a:gd name="connsiteY9" fmla="*/ 415817 h 532503"/>
                  <a:gd name="connsiteX10" fmla="*/ 296545 w 512709"/>
                  <a:gd name="connsiteY10" fmla="*/ 428517 h 532503"/>
                  <a:gd name="connsiteX11" fmla="*/ 292311 w 512709"/>
                  <a:gd name="connsiteY11" fmla="*/ 365017 h 532503"/>
                  <a:gd name="connsiteX12" fmla="*/ 29845 w 512709"/>
                  <a:gd name="connsiteY12" fmla="*/ 276117 h 532503"/>
                  <a:gd name="connsiteX13" fmla="*/ 144145 w 512709"/>
                  <a:gd name="connsiteY13" fmla="*/ 208384 h 532503"/>
                  <a:gd name="connsiteX14" fmla="*/ 84878 w 512709"/>
                  <a:gd name="connsiteY14" fmla="*/ 94084 h 532503"/>
                  <a:gd name="connsiteX15" fmla="*/ 55245 w 512709"/>
                  <a:gd name="connsiteY15" fmla="*/ 951 h 53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2709" h="532503">
                    <a:moveTo>
                      <a:pt x="55245" y="951"/>
                    </a:moveTo>
                    <a:cubicBezTo>
                      <a:pt x="62301" y="-7516"/>
                      <a:pt x="127211" y="43284"/>
                      <a:pt x="127211" y="43284"/>
                    </a:cubicBezTo>
                    <a:cubicBezTo>
                      <a:pt x="193533" y="87028"/>
                      <a:pt x="390384" y="184395"/>
                      <a:pt x="453178" y="263417"/>
                    </a:cubicBezTo>
                    <a:cubicBezTo>
                      <a:pt x="515973" y="342439"/>
                      <a:pt x="514561" y="477200"/>
                      <a:pt x="503978" y="517417"/>
                    </a:cubicBezTo>
                    <a:cubicBezTo>
                      <a:pt x="493395" y="557634"/>
                      <a:pt x="388267" y="504717"/>
                      <a:pt x="389678" y="504717"/>
                    </a:cubicBezTo>
                    <a:cubicBezTo>
                      <a:pt x="391089" y="504717"/>
                      <a:pt x="508212" y="530823"/>
                      <a:pt x="512445" y="517417"/>
                    </a:cubicBezTo>
                    <a:cubicBezTo>
                      <a:pt x="516678" y="504012"/>
                      <a:pt x="469406" y="450389"/>
                      <a:pt x="415078" y="424284"/>
                    </a:cubicBezTo>
                    <a:cubicBezTo>
                      <a:pt x="360750" y="398179"/>
                      <a:pt x="255623" y="381245"/>
                      <a:pt x="186478" y="360784"/>
                    </a:cubicBezTo>
                    <a:cubicBezTo>
                      <a:pt x="117334" y="340323"/>
                      <a:pt x="5856" y="292345"/>
                      <a:pt x="211" y="301517"/>
                    </a:cubicBezTo>
                    <a:cubicBezTo>
                      <a:pt x="-5434" y="310689"/>
                      <a:pt x="103222" y="394650"/>
                      <a:pt x="152611" y="415817"/>
                    </a:cubicBezTo>
                    <a:cubicBezTo>
                      <a:pt x="202000" y="436984"/>
                      <a:pt x="273262" y="436984"/>
                      <a:pt x="296545" y="428517"/>
                    </a:cubicBezTo>
                    <a:cubicBezTo>
                      <a:pt x="319828" y="420050"/>
                      <a:pt x="336761" y="390417"/>
                      <a:pt x="292311" y="365017"/>
                    </a:cubicBezTo>
                    <a:cubicBezTo>
                      <a:pt x="247861" y="339617"/>
                      <a:pt x="54539" y="302223"/>
                      <a:pt x="29845" y="276117"/>
                    </a:cubicBezTo>
                    <a:cubicBezTo>
                      <a:pt x="5151" y="250012"/>
                      <a:pt x="134973" y="238723"/>
                      <a:pt x="144145" y="208384"/>
                    </a:cubicBezTo>
                    <a:cubicBezTo>
                      <a:pt x="153317" y="178045"/>
                      <a:pt x="96872" y="121601"/>
                      <a:pt x="84878" y="94084"/>
                    </a:cubicBezTo>
                    <a:cubicBezTo>
                      <a:pt x="72884" y="66567"/>
                      <a:pt x="48189" y="9418"/>
                      <a:pt x="55245" y="95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D684E07D-CFE6-49A7-B615-1B43CF81E33C}"/>
                  </a:ext>
                </a:extLst>
              </p:cNvPr>
              <p:cNvSpPr/>
              <p:nvPr/>
            </p:nvSpPr>
            <p:spPr>
              <a:xfrm>
                <a:off x="5576462" y="8237075"/>
                <a:ext cx="246638" cy="382482"/>
              </a:xfrm>
              <a:custGeom>
                <a:avLst/>
                <a:gdLst>
                  <a:gd name="connsiteX0" fmla="*/ 104671 w 246638"/>
                  <a:gd name="connsiteY0" fmla="*/ 992 h 382482"/>
                  <a:gd name="connsiteX1" fmla="*/ 240138 w 246638"/>
                  <a:gd name="connsiteY1" fmla="*/ 94125 h 382482"/>
                  <a:gd name="connsiteX2" fmla="*/ 223205 w 246638"/>
                  <a:gd name="connsiteY2" fmla="*/ 161858 h 382482"/>
                  <a:gd name="connsiteX3" fmla="*/ 206271 w 246638"/>
                  <a:gd name="connsiteY3" fmla="*/ 352358 h 382482"/>
                  <a:gd name="connsiteX4" fmla="*/ 180871 w 246638"/>
                  <a:gd name="connsiteY4" fmla="*/ 348125 h 382482"/>
                  <a:gd name="connsiteX5" fmla="*/ 117371 w 246638"/>
                  <a:gd name="connsiteY5" fmla="*/ 381992 h 382482"/>
                  <a:gd name="connsiteX6" fmla="*/ 3071 w 246638"/>
                  <a:gd name="connsiteY6" fmla="*/ 318492 h 382482"/>
                  <a:gd name="connsiteX7" fmla="*/ 32705 w 246638"/>
                  <a:gd name="connsiteY7" fmla="*/ 183025 h 382482"/>
                  <a:gd name="connsiteX8" fmla="*/ 32705 w 246638"/>
                  <a:gd name="connsiteY8" fmla="*/ 17925 h 382482"/>
                  <a:gd name="connsiteX9" fmla="*/ 125838 w 246638"/>
                  <a:gd name="connsiteY9" fmla="*/ 157625 h 382482"/>
                  <a:gd name="connsiteX10" fmla="*/ 104671 w 246638"/>
                  <a:gd name="connsiteY10" fmla="*/ 992 h 38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638" h="382482">
                    <a:moveTo>
                      <a:pt x="104671" y="992"/>
                    </a:moveTo>
                    <a:cubicBezTo>
                      <a:pt x="123721" y="-9591"/>
                      <a:pt x="220382" y="67314"/>
                      <a:pt x="240138" y="94125"/>
                    </a:cubicBezTo>
                    <a:cubicBezTo>
                      <a:pt x="259894" y="120936"/>
                      <a:pt x="228850" y="118819"/>
                      <a:pt x="223205" y="161858"/>
                    </a:cubicBezTo>
                    <a:cubicBezTo>
                      <a:pt x="217561" y="204897"/>
                      <a:pt x="213327" y="321314"/>
                      <a:pt x="206271" y="352358"/>
                    </a:cubicBezTo>
                    <a:cubicBezTo>
                      <a:pt x="199215" y="383402"/>
                      <a:pt x="195688" y="343186"/>
                      <a:pt x="180871" y="348125"/>
                    </a:cubicBezTo>
                    <a:cubicBezTo>
                      <a:pt x="166054" y="353064"/>
                      <a:pt x="147004" y="386931"/>
                      <a:pt x="117371" y="381992"/>
                    </a:cubicBezTo>
                    <a:cubicBezTo>
                      <a:pt x="87738" y="377053"/>
                      <a:pt x="17182" y="351653"/>
                      <a:pt x="3071" y="318492"/>
                    </a:cubicBezTo>
                    <a:cubicBezTo>
                      <a:pt x="-11040" y="285331"/>
                      <a:pt x="27766" y="233120"/>
                      <a:pt x="32705" y="183025"/>
                    </a:cubicBezTo>
                    <a:cubicBezTo>
                      <a:pt x="37644" y="132930"/>
                      <a:pt x="17183" y="22158"/>
                      <a:pt x="32705" y="17925"/>
                    </a:cubicBezTo>
                    <a:cubicBezTo>
                      <a:pt x="48227" y="13692"/>
                      <a:pt x="113844" y="154097"/>
                      <a:pt x="125838" y="157625"/>
                    </a:cubicBezTo>
                    <a:cubicBezTo>
                      <a:pt x="137832" y="161153"/>
                      <a:pt x="85621" y="11575"/>
                      <a:pt x="104671" y="99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6DEE34D1-3DD8-4950-A0FA-001AC97F311B}"/>
                  </a:ext>
                </a:extLst>
              </p:cNvPr>
              <p:cNvSpPr/>
              <p:nvPr/>
            </p:nvSpPr>
            <p:spPr>
              <a:xfrm>
                <a:off x="5993593" y="8249558"/>
                <a:ext cx="173765" cy="452225"/>
              </a:xfrm>
              <a:custGeom>
                <a:avLst/>
                <a:gdLst>
                  <a:gd name="connsiteX0" fmla="*/ 807 w 173765"/>
                  <a:gd name="connsiteY0" fmla="*/ 1209 h 452225"/>
                  <a:gd name="connsiteX1" fmla="*/ 51607 w 173765"/>
                  <a:gd name="connsiteY1" fmla="*/ 30842 h 452225"/>
                  <a:gd name="connsiteX2" fmla="*/ 165907 w 173765"/>
                  <a:gd name="connsiteY2" fmla="*/ 123975 h 452225"/>
                  <a:gd name="connsiteX3" fmla="*/ 161674 w 173765"/>
                  <a:gd name="connsiteY3" fmla="*/ 191709 h 452225"/>
                  <a:gd name="connsiteX4" fmla="*/ 144740 w 173765"/>
                  <a:gd name="connsiteY4" fmla="*/ 174775 h 452225"/>
                  <a:gd name="connsiteX5" fmla="*/ 148974 w 173765"/>
                  <a:gd name="connsiteY5" fmla="*/ 441475 h 452225"/>
                  <a:gd name="connsiteX6" fmla="*/ 72774 w 173765"/>
                  <a:gd name="connsiteY6" fmla="*/ 394909 h 452225"/>
                  <a:gd name="connsiteX7" fmla="*/ 55840 w 173765"/>
                  <a:gd name="connsiteY7" fmla="*/ 348342 h 452225"/>
                  <a:gd name="connsiteX8" fmla="*/ 43140 w 173765"/>
                  <a:gd name="connsiteY8" fmla="*/ 183242 h 452225"/>
                  <a:gd name="connsiteX9" fmla="*/ 807 w 173765"/>
                  <a:gd name="connsiteY9" fmla="*/ 77409 h 452225"/>
                  <a:gd name="connsiteX10" fmla="*/ 47374 w 173765"/>
                  <a:gd name="connsiteY10" fmla="*/ 187475 h 452225"/>
                  <a:gd name="connsiteX11" fmla="*/ 21974 w 173765"/>
                  <a:gd name="connsiteY11" fmla="*/ 64709 h 452225"/>
                  <a:gd name="connsiteX12" fmla="*/ 807 w 173765"/>
                  <a:gd name="connsiteY12" fmla="*/ 1209 h 45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65" h="452225">
                    <a:moveTo>
                      <a:pt x="807" y="1209"/>
                    </a:moveTo>
                    <a:cubicBezTo>
                      <a:pt x="5746" y="-4435"/>
                      <a:pt x="24090" y="10381"/>
                      <a:pt x="51607" y="30842"/>
                    </a:cubicBezTo>
                    <a:cubicBezTo>
                      <a:pt x="79124" y="51303"/>
                      <a:pt x="147563" y="97164"/>
                      <a:pt x="165907" y="123975"/>
                    </a:cubicBezTo>
                    <a:cubicBezTo>
                      <a:pt x="184252" y="150786"/>
                      <a:pt x="165202" y="183242"/>
                      <a:pt x="161674" y="191709"/>
                    </a:cubicBezTo>
                    <a:cubicBezTo>
                      <a:pt x="158146" y="200176"/>
                      <a:pt x="146857" y="133148"/>
                      <a:pt x="144740" y="174775"/>
                    </a:cubicBezTo>
                    <a:cubicBezTo>
                      <a:pt x="142623" y="216402"/>
                      <a:pt x="160968" y="404786"/>
                      <a:pt x="148974" y="441475"/>
                    </a:cubicBezTo>
                    <a:cubicBezTo>
                      <a:pt x="136980" y="478164"/>
                      <a:pt x="88296" y="410431"/>
                      <a:pt x="72774" y="394909"/>
                    </a:cubicBezTo>
                    <a:cubicBezTo>
                      <a:pt x="57252" y="379387"/>
                      <a:pt x="60779" y="383620"/>
                      <a:pt x="55840" y="348342"/>
                    </a:cubicBezTo>
                    <a:cubicBezTo>
                      <a:pt x="50901" y="313064"/>
                      <a:pt x="52312" y="228397"/>
                      <a:pt x="43140" y="183242"/>
                    </a:cubicBezTo>
                    <a:cubicBezTo>
                      <a:pt x="33968" y="138087"/>
                      <a:pt x="101" y="76704"/>
                      <a:pt x="807" y="77409"/>
                    </a:cubicBezTo>
                    <a:cubicBezTo>
                      <a:pt x="1513" y="78114"/>
                      <a:pt x="43846" y="189592"/>
                      <a:pt x="47374" y="187475"/>
                    </a:cubicBezTo>
                    <a:cubicBezTo>
                      <a:pt x="50902" y="185358"/>
                      <a:pt x="29030" y="93637"/>
                      <a:pt x="21974" y="64709"/>
                    </a:cubicBezTo>
                    <a:cubicBezTo>
                      <a:pt x="14918" y="35781"/>
                      <a:pt x="-4132" y="6853"/>
                      <a:pt x="807" y="12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E01CAD3C-9FB1-48DD-886C-57E544288055}"/>
                  </a:ext>
                </a:extLst>
              </p:cNvPr>
              <p:cNvSpPr/>
              <p:nvPr/>
            </p:nvSpPr>
            <p:spPr>
              <a:xfrm>
                <a:off x="6368605" y="8397899"/>
                <a:ext cx="655622" cy="361080"/>
              </a:xfrm>
              <a:custGeom>
                <a:avLst/>
                <a:gdLst>
                  <a:gd name="connsiteX0" fmla="*/ 2562 w 655622"/>
                  <a:gd name="connsiteY0" fmla="*/ 348168 h 361080"/>
                  <a:gd name="connsiteX1" fmla="*/ 53362 w 655622"/>
                  <a:gd name="connsiteY1" fmla="*/ 9501 h 361080"/>
                  <a:gd name="connsiteX2" fmla="*/ 252328 w 655622"/>
                  <a:gd name="connsiteY2" fmla="*/ 98401 h 361080"/>
                  <a:gd name="connsiteX3" fmla="*/ 561362 w 655622"/>
                  <a:gd name="connsiteY3" fmla="*/ 149201 h 361080"/>
                  <a:gd name="connsiteX4" fmla="*/ 637562 w 655622"/>
                  <a:gd name="connsiteY4" fmla="*/ 170368 h 361080"/>
                  <a:gd name="connsiteX5" fmla="*/ 620628 w 655622"/>
                  <a:gd name="connsiteY5" fmla="*/ 301601 h 361080"/>
                  <a:gd name="connsiteX6" fmla="*/ 277728 w 655622"/>
                  <a:gd name="connsiteY6" fmla="*/ 280434 h 361080"/>
                  <a:gd name="connsiteX7" fmla="*/ 383562 w 655622"/>
                  <a:gd name="connsiteY7" fmla="*/ 305834 h 361080"/>
                  <a:gd name="connsiteX8" fmla="*/ 408962 w 655622"/>
                  <a:gd name="connsiteY8" fmla="*/ 305834 h 361080"/>
                  <a:gd name="connsiteX9" fmla="*/ 112628 w 655622"/>
                  <a:gd name="connsiteY9" fmla="*/ 293134 h 361080"/>
                  <a:gd name="connsiteX10" fmla="*/ 2562 w 655622"/>
                  <a:gd name="connsiteY10" fmla="*/ 348168 h 36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5622" h="361080">
                    <a:moveTo>
                      <a:pt x="2562" y="348168"/>
                    </a:moveTo>
                    <a:cubicBezTo>
                      <a:pt x="-7316" y="300896"/>
                      <a:pt x="11734" y="51129"/>
                      <a:pt x="53362" y="9501"/>
                    </a:cubicBezTo>
                    <a:cubicBezTo>
                      <a:pt x="94990" y="-32127"/>
                      <a:pt x="167661" y="75118"/>
                      <a:pt x="252328" y="98401"/>
                    </a:cubicBezTo>
                    <a:cubicBezTo>
                      <a:pt x="336995" y="121684"/>
                      <a:pt x="497156" y="137207"/>
                      <a:pt x="561362" y="149201"/>
                    </a:cubicBezTo>
                    <a:cubicBezTo>
                      <a:pt x="625568" y="161195"/>
                      <a:pt x="627684" y="144968"/>
                      <a:pt x="637562" y="170368"/>
                    </a:cubicBezTo>
                    <a:cubicBezTo>
                      <a:pt x="647440" y="195768"/>
                      <a:pt x="680600" y="283257"/>
                      <a:pt x="620628" y="301601"/>
                    </a:cubicBezTo>
                    <a:cubicBezTo>
                      <a:pt x="560656" y="319945"/>
                      <a:pt x="317239" y="279728"/>
                      <a:pt x="277728" y="280434"/>
                    </a:cubicBezTo>
                    <a:cubicBezTo>
                      <a:pt x="238217" y="281140"/>
                      <a:pt x="361690" y="301601"/>
                      <a:pt x="383562" y="305834"/>
                    </a:cubicBezTo>
                    <a:cubicBezTo>
                      <a:pt x="405434" y="310067"/>
                      <a:pt x="408962" y="305834"/>
                      <a:pt x="408962" y="305834"/>
                    </a:cubicBezTo>
                    <a:cubicBezTo>
                      <a:pt x="363806" y="303717"/>
                      <a:pt x="174717" y="288195"/>
                      <a:pt x="112628" y="293134"/>
                    </a:cubicBezTo>
                    <a:cubicBezTo>
                      <a:pt x="50539" y="298073"/>
                      <a:pt x="12440" y="395440"/>
                      <a:pt x="2562" y="34816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59702C56-B498-4C5E-9699-A6CFE022E67B}"/>
                  </a:ext>
                </a:extLst>
              </p:cNvPr>
              <p:cNvSpPr/>
              <p:nvPr/>
            </p:nvSpPr>
            <p:spPr>
              <a:xfrm>
                <a:off x="7082017" y="8348494"/>
                <a:ext cx="190855" cy="484719"/>
              </a:xfrm>
              <a:custGeom>
                <a:avLst/>
                <a:gdLst>
                  <a:gd name="connsiteX0" fmla="*/ 106183 w 190855"/>
                  <a:gd name="connsiteY0" fmla="*/ 431439 h 484719"/>
                  <a:gd name="connsiteX1" fmla="*/ 76550 w 190855"/>
                  <a:gd name="connsiteY1" fmla="*/ 355239 h 484719"/>
                  <a:gd name="connsiteX2" fmla="*/ 350 w 190855"/>
                  <a:gd name="connsiteY2" fmla="*/ 3873 h 484719"/>
                  <a:gd name="connsiteX3" fmla="*/ 110416 w 190855"/>
                  <a:gd name="connsiteY3" fmla="*/ 185906 h 484719"/>
                  <a:gd name="connsiteX4" fmla="*/ 190850 w 190855"/>
                  <a:gd name="connsiteY4" fmla="*/ 469539 h 484719"/>
                  <a:gd name="connsiteX5" fmla="*/ 106183 w 190855"/>
                  <a:gd name="connsiteY5" fmla="*/ 431439 h 48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855" h="484719">
                    <a:moveTo>
                      <a:pt x="106183" y="431439"/>
                    </a:moveTo>
                    <a:cubicBezTo>
                      <a:pt x="87133" y="412389"/>
                      <a:pt x="94189" y="426500"/>
                      <a:pt x="76550" y="355239"/>
                    </a:cubicBezTo>
                    <a:cubicBezTo>
                      <a:pt x="58911" y="283978"/>
                      <a:pt x="-5294" y="32095"/>
                      <a:pt x="350" y="3873"/>
                    </a:cubicBezTo>
                    <a:cubicBezTo>
                      <a:pt x="5994" y="-24349"/>
                      <a:pt x="78666" y="108295"/>
                      <a:pt x="110416" y="185906"/>
                    </a:cubicBezTo>
                    <a:cubicBezTo>
                      <a:pt x="142166" y="263517"/>
                      <a:pt x="190144" y="425795"/>
                      <a:pt x="190850" y="469539"/>
                    </a:cubicBezTo>
                    <a:cubicBezTo>
                      <a:pt x="191556" y="513283"/>
                      <a:pt x="125233" y="450489"/>
                      <a:pt x="106183" y="43143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3D14E029-A957-41F2-B943-EE805BF2882B}"/>
                  </a:ext>
                </a:extLst>
              </p:cNvPr>
              <p:cNvSpPr/>
              <p:nvPr/>
            </p:nvSpPr>
            <p:spPr>
              <a:xfrm>
                <a:off x="7286085" y="8412837"/>
                <a:ext cx="439278" cy="427594"/>
              </a:xfrm>
              <a:custGeom>
                <a:avLst/>
                <a:gdLst>
                  <a:gd name="connsiteX0" fmla="*/ 7948 w 439278"/>
                  <a:gd name="connsiteY0" fmla="*/ 15730 h 427594"/>
                  <a:gd name="connsiteX1" fmla="*/ 41815 w 439278"/>
                  <a:gd name="connsiteY1" fmla="*/ 53830 h 427594"/>
                  <a:gd name="connsiteX2" fmla="*/ 418582 w 439278"/>
                  <a:gd name="connsiteY2" fmla="*/ 252796 h 427594"/>
                  <a:gd name="connsiteX3" fmla="*/ 388948 w 439278"/>
                  <a:gd name="connsiteY3" fmla="*/ 231630 h 427594"/>
                  <a:gd name="connsiteX4" fmla="*/ 380482 w 439278"/>
                  <a:gd name="connsiteY4" fmla="*/ 409430 h 427594"/>
                  <a:gd name="connsiteX5" fmla="*/ 270415 w 439278"/>
                  <a:gd name="connsiteY5" fmla="*/ 417896 h 427594"/>
                  <a:gd name="connsiteX6" fmla="*/ 88382 w 439278"/>
                  <a:gd name="connsiteY6" fmla="*/ 375563 h 427594"/>
                  <a:gd name="connsiteX7" fmla="*/ 46048 w 439278"/>
                  <a:gd name="connsiteY7" fmla="*/ 168130 h 427594"/>
                  <a:gd name="connsiteX8" fmla="*/ 75682 w 439278"/>
                  <a:gd name="connsiteY8" fmla="*/ 417896 h 427594"/>
                  <a:gd name="connsiteX9" fmla="*/ 29115 w 439278"/>
                  <a:gd name="connsiteY9" fmla="*/ 278196 h 427594"/>
                  <a:gd name="connsiteX10" fmla="*/ 7948 w 439278"/>
                  <a:gd name="connsiteY10" fmla="*/ 15730 h 42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278" h="427594">
                    <a:moveTo>
                      <a:pt x="7948" y="15730"/>
                    </a:moveTo>
                    <a:cubicBezTo>
                      <a:pt x="10065" y="-21664"/>
                      <a:pt x="-26624" y="14319"/>
                      <a:pt x="41815" y="53830"/>
                    </a:cubicBezTo>
                    <a:cubicBezTo>
                      <a:pt x="110254" y="93341"/>
                      <a:pt x="360727" y="223163"/>
                      <a:pt x="418582" y="252796"/>
                    </a:cubicBezTo>
                    <a:cubicBezTo>
                      <a:pt x="476438" y="282429"/>
                      <a:pt x="395298" y="205524"/>
                      <a:pt x="388948" y="231630"/>
                    </a:cubicBezTo>
                    <a:cubicBezTo>
                      <a:pt x="382598" y="257736"/>
                      <a:pt x="400237" y="378386"/>
                      <a:pt x="380482" y="409430"/>
                    </a:cubicBezTo>
                    <a:cubicBezTo>
                      <a:pt x="360727" y="440474"/>
                      <a:pt x="319098" y="423540"/>
                      <a:pt x="270415" y="417896"/>
                    </a:cubicBezTo>
                    <a:cubicBezTo>
                      <a:pt x="221732" y="412252"/>
                      <a:pt x="125776" y="417191"/>
                      <a:pt x="88382" y="375563"/>
                    </a:cubicBezTo>
                    <a:cubicBezTo>
                      <a:pt x="50988" y="333935"/>
                      <a:pt x="48165" y="161075"/>
                      <a:pt x="46048" y="168130"/>
                    </a:cubicBezTo>
                    <a:cubicBezTo>
                      <a:pt x="43931" y="175185"/>
                      <a:pt x="78504" y="399552"/>
                      <a:pt x="75682" y="417896"/>
                    </a:cubicBezTo>
                    <a:cubicBezTo>
                      <a:pt x="72860" y="436240"/>
                      <a:pt x="40404" y="340990"/>
                      <a:pt x="29115" y="278196"/>
                    </a:cubicBezTo>
                    <a:cubicBezTo>
                      <a:pt x="17826" y="215402"/>
                      <a:pt x="5831" y="53124"/>
                      <a:pt x="7948" y="1573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B1240CA3-2709-4A63-AEC6-56318CB4CA12}"/>
                  </a:ext>
                </a:extLst>
              </p:cNvPr>
              <p:cNvSpPr/>
              <p:nvPr/>
            </p:nvSpPr>
            <p:spPr>
              <a:xfrm>
                <a:off x="7327679" y="8178091"/>
                <a:ext cx="573418" cy="661358"/>
              </a:xfrm>
              <a:custGeom>
                <a:avLst/>
                <a:gdLst>
                  <a:gd name="connsiteX0" fmla="*/ 221 w 573418"/>
                  <a:gd name="connsiteY0" fmla="*/ 140409 h 661358"/>
                  <a:gd name="connsiteX1" fmla="*/ 368521 w 573418"/>
                  <a:gd name="connsiteY1" fmla="*/ 161576 h 661358"/>
                  <a:gd name="connsiteX2" fmla="*/ 330421 w 573418"/>
                  <a:gd name="connsiteY2" fmla="*/ 144642 h 661358"/>
                  <a:gd name="connsiteX3" fmla="*/ 546321 w 573418"/>
                  <a:gd name="connsiteY3" fmla="*/ 709 h 661358"/>
                  <a:gd name="connsiteX4" fmla="*/ 389688 w 573418"/>
                  <a:gd name="connsiteY4" fmla="*/ 89609 h 661358"/>
                  <a:gd name="connsiteX5" fmla="*/ 567488 w 573418"/>
                  <a:gd name="connsiteY5" fmla="*/ 93842 h 661358"/>
                  <a:gd name="connsiteX6" fmla="*/ 533621 w 573418"/>
                  <a:gd name="connsiteY6" fmla="*/ 225076 h 661358"/>
                  <a:gd name="connsiteX7" fmla="*/ 559021 w 573418"/>
                  <a:gd name="connsiteY7" fmla="*/ 470609 h 661358"/>
                  <a:gd name="connsiteX8" fmla="*/ 444721 w 573418"/>
                  <a:gd name="connsiteY8" fmla="*/ 661109 h 661358"/>
                  <a:gd name="connsiteX9" fmla="*/ 533621 w 573418"/>
                  <a:gd name="connsiteY9" fmla="*/ 508709 h 661358"/>
                  <a:gd name="connsiteX10" fmla="*/ 427788 w 573418"/>
                  <a:gd name="connsiteY10" fmla="*/ 407109 h 661358"/>
                  <a:gd name="connsiteX11" fmla="*/ 221 w 573418"/>
                  <a:gd name="connsiteY11" fmla="*/ 140409 h 66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3418" h="661358">
                    <a:moveTo>
                      <a:pt x="221" y="140409"/>
                    </a:moveTo>
                    <a:cubicBezTo>
                      <a:pt x="-9657" y="99487"/>
                      <a:pt x="313488" y="160871"/>
                      <a:pt x="368521" y="161576"/>
                    </a:cubicBezTo>
                    <a:cubicBezTo>
                      <a:pt x="423554" y="162281"/>
                      <a:pt x="300788" y="171453"/>
                      <a:pt x="330421" y="144642"/>
                    </a:cubicBezTo>
                    <a:cubicBezTo>
                      <a:pt x="360054" y="117831"/>
                      <a:pt x="536443" y="9881"/>
                      <a:pt x="546321" y="709"/>
                    </a:cubicBezTo>
                    <a:cubicBezTo>
                      <a:pt x="556199" y="-8463"/>
                      <a:pt x="386160" y="74087"/>
                      <a:pt x="389688" y="89609"/>
                    </a:cubicBezTo>
                    <a:cubicBezTo>
                      <a:pt x="393216" y="105131"/>
                      <a:pt x="543499" y="71264"/>
                      <a:pt x="567488" y="93842"/>
                    </a:cubicBezTo>
                    <a:cubicBezTo>
                      <a:pt x="591477" y="116420"/>
                      <a:pt x="535032" y="162282"/>
                      <a:pt x="533621" y="225076"/>
                    </a:cubicBezTo>
                    <a:cubicBezTo>
                      <a:pt x="532210" y="287870"/>
                      <a:pt x="573838" y="397937"/>
                      <a:pt x="559021" y="470609"/>
                    </a:cubicBezTo>
                    <a:cubicBezTo>
                      <a:pt x="544204" y="543281"/>
                      <a:pt x="448954" y="654759"/>
                      <a:pt x="444721" y="661109"/>
                    </a:cubicBezTo>
                    <a:cubicBezTo>
                      <a:pt x="440488" y="667459"/>
                      <a:pt x="536443" y="551042"/>
                      <a:pt x="533621" y="508709"/>
                    </a:cubicBezTo>
                    <a:cubicBezTo>
                      <a:pt x="530799" y="466376"/>
                      <a:pt x="513160" y="464965"/>
                      <a:pt x="427788" y="407109"/>
                    </a:cubicBezTo>
                    <a:cubicBezTo>
                      <a:pt x="342416" y="349254"/>
                      <a:pt x="10099" y="181331"/>
                      <a:pt x="221" y="1404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69C0A184-1C84-4527-9EE6-9112501919E7}"/>
                  </a:ext>
                </a:extLst>
              </p:cNvPr>
              <p:cNvSpPr/>
              <p:nvPr/>
            </p:nvSpPr>
            <p:spPr>
              <a:xfrm>
                <a:off x="3810358" y="8666638"/>
                <a:ext cx="377189" cy="916380"/>
              </a:xfrm>
              <a:custGeom>
                <a:avLst/>
                <a:gdLst>
                  <a:gd name="connsiteX0" fmla="*/ 321375 w 377189"/>
                  <a:gd name="connsiteY0" fmla="*/ 358829 h 916380"/>
                  <a:gd name="connsiteX1" fmla="*/ 152042 w 377189"/>
                  <a:gd name="connsiteY1" fmla="*/ 909162 h 916380"/>
                  <a:gd name="connsiteX2" fmla="*/ 177442 w 377189"/>
                  <a:gd name="connsiteY2" fmla="*/ 536629 h 916380"/>
                  <a:gd name="connsiteX3" fmla="*/ 3875 w 377189"/>
                  <a:gd name="connsiteY3" fmla="*/ 904929 h 916380"/>
                  <a:gd name="connsiteX4" fmla="*/ 372175 w 377189"/>
                  <a:gd name="connsiteY4" fmla="*/ 3229 h 916380"/>
                  <a:gd name="connsiteX5" fmla="*/ 224009 w 377189"/>
                  <a:gd name="connsiteY5" fmla="*/ 595895 h 916380"/>
                  <a:gd name="connsiteX6" fmla="*/ 321375 w 377189"/>
                  <a:gd name="connsiteY6" fmla="*/ 358829 h 91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89" h="916380">
                    <a:moveTo>
                      <a:pt x="321375" y="358829"/>
                    </a:moveTo>
                    <a:cubicBezTo>
                      <a:pt x="309380" y="411040"/>
                      <a:pt x="176031" y="879529"/>
                      <a:pt x="152042" y="909162"/>
                    </a:cubicBezTo>
                    <a:cubicBezTo>
                      <a:pt x="128053" y="938795"/>
                      <a:pt x="202136" y="537334"/>
                      <a:pt x="177442" y="536629"/>
                    </a:cubicBezTo>
                    <a:cubicBezTo>
                      <a:pt x="152748" y="535924"/>
                      <a:pt x="-28580" y="993829"/>
                      <a:pt x="3875" y="904929"/>
                    </a:cubicBezTo>
                    <a:cubicBezTo>
                      <a:pt x="36330" y="816029"/>
                      <a:pt x="335486" y="54735"/>
                      <a:pt x="372175" y="3229"/>
                    </a:cubicBezTo>
                    <a:cubicBezTo>
                      <a:pt x="408864" y="-48277"/>
                      <a:pt x="232476" y="532395"/>
                      <a:pt x="224009" y="595895"/>
                    </a:cubicBezTo>
                    <a:cubicBezTo>
                      <a:pt x="215542" y="659395"/>
                      <a:pt x="333370" y="306618"/>
                      <a:pt x="321375" y="35882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9A3EE241-BE44-4351-A24E-E0AC83E3EAF5}"/>
                  </a:ext>
                </a:extLst>
              </p:cNvPr>
              <p:cNvSpPr/>
              <p:nvPr/>
            </p:nvSpPr>
            <p:spPr>
              <a:xfrm>
                <a:off x="4069948" y="9014350"/>
                <a:ext cx="180824" cy="554679"/>
              </a:xfrm>
              <a:custGeom>
                <a:avLst/>
                <a:gdLst>
                  <a:gd name="connsiteX0" fmla="*/ 180319 w 180824"/>
                  <a:gd name="connsiteY0" fmla="*/ 6883 h 554679"/>
                  <a:gd name="connsiteX1" fmla="*/ 2519 w 180824"/>
                  <a:gd name="connsiteY1" fmla="*/ 552983 h 554679"/>
                  <a:gd name="connsiteX2" fmla="*/ 74485 w 180824"/>
                  <a:gd name="connsiteY2" fmla="*/ 180450 h 554679"/>
                  <a:gd name="connsiteX3" fmla="*/ 57552 w 180824"/>
                  <a:gd name="connsiteY3" fmla="*/ 243950 h 554679"/>
                  <a:gd name="connsiteX4" fmla="*/ 180319 w 180824"/>
                  <a:gd name="connsiteY4" fmla="*/ 6883 h 55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824" h="554679">
                    <a:moveTo>
                      <a:pt x="180319" y="6883"/>
                    </a:moveTo>
                    <a:cubicBezTo>
                      <a:pt x="171147" y="58388"/>
                      <a:pt x="20158" y="524055"/>
                      <a:pt x="2519" y="552983"/>
                    </a:cubicBezTo>
                    <a:cubicBezTo>
                      <a:pt x="-15120" y="581911"/>
                      <a:pt x="65313" y="231955"/>
                      <a:pt x="74485" y="180450"/>
                    </a:cubicBezTo>
                    <a:cubicBezTo>
                      <a:pt x="83657" y="128945"/>
                      <a:pt x="44146" y="279228"/>
                      <a:pt x="57552" y="243950"/>
                    </a:cubicBezTo>
                    <a:cubicBezTo>
                      <a:pt x="70958" y="208672"/>
                      <a:pt x="189491" y="-44622"/>
                      <a:pt x="180319" y="688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0019D6C8-5744-48CC-B958-36405D071B33}"/>
                  </a:ext>
                </a:extLst>
              </p:cNvPr>
              <p:cNvSpPr/>
              <p:nvPr/>
            </p:nvSpPr>
            <p:spPr>
              <a:xfrm>
                <a:off x="4306437" y="8510461"/>
                <a:ext cx="734685" cy="1159366"/>
              </a:xfrm>
              <a:custGeom>
                <a:avLst/>
                <a:gdLst>
                  <a:gd name="connsiteX0" fmla="*/ 244396 w 734685"/>
                  <a:gd name="connsiteY0" fmla="*/ 91672 h 1159366"/>
                  <a:gd name="connsiteX1" fmla="*/ 307896 w 734685"/>
                  <a:gd name="connsiteY1" fmla="*/ 595439 h 1159366"/>
                  <a:gd name="connsiteX2" fmla="*/ 282496 w 734685"/>
                  <a:gd name="connsiteY2" fmla="*/ 908706 h 1159366"/>
                  <a:gd name="connsiteX3" fmla="*/ 375630 w 734685"/>
                  <a:gd name="connsiteY3" fmla="*/ 972206 h 1159366"/>
                  <a:gd name="connsiteX4" fmla="*/ 472996 w 734685"/>
                  <a:gd name="connsiteY4" fmla="*/ 709739 h 1159366"/>
                  <a:gd name="connsiteX5" fmla="*/ 616930 w 734685"/>
                  <a:gd name="connsiteY5" fmla="*/ 277939 h 1159366"/>
                  <a:gd name="connsiteX6" fmla="*/ 731230 w 734685"/>
                  <a:gd name="connsiteY6" fmla="*/ 36639 h 1159366"/>
                  <a:gd name="connsiteX7" fmla="*/ 481463 w 734685"/>
                  <a:gd name="connsiteY7" fmla="*/ 1073806 h 1159366"/>
                  <a:gd name="connsiteX8" fmla="*/ 142796 w 734685"/>
                  <a:gd name="connsiteY8" fmla="*/ 1090739 h 1159366"/>
                  <a:gd name="connsiteX9" fmla="*/ 20030 w 734685"/>
                  <a:gd name="connsiteY9" fmla="*/ 1006072 h 1159366"/>
                  <a:gd name="connsiteX10" fmla="*/ 11563 w 734685"/>
                  <a:gd name="connsiteY10" fmla="*/ 608139 h 1159366"/>
                  <a:gd name="connsiteX11" fmla="*/ 134330 w 734685"/>
                  <a:gd name="connsiteY11" fmla="*/ 739372 h 1159366"/>
                  <a:gd name="connsiteX12" fmla="*/ 134330 w 734685"/>
                  <a:gd name="connsiteY12" fmla="*/ 239839 h 1159366"/>
                  <a:gd name="connsiteX13" fmla="*/ 125863 w 734685"/>
                  <a:gd name="connsiteY13" fmla="*/ 468439 h 1159366"/>
                  <a:gd name="connsiteX14" fmla="*/ 117396 w 734685"/>
                  <a:gd name="connsiteY14" fmla="*/ 218672 h 1159366"/>
                  <a:gd name="connsiteX15" fmla="*/ 206296 w 734685"/>
                  <a:gd name="connsiteY15" fmla="*/ 134006 h 1159366"/>
                  <a:gd name="connsiteX16" fmla="*/ 244396 w 734685"/>
                  <a:gd name="connsiteY16" fmla="*/ 91672 h 115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4685" h="1159366">
                    <a:moveTo>
                      <a:pt x="244396" y="91672"/>
                    </a:moveTo>
                    <a:cubicBezTo>
                      <a:pt x="261329" y="168577"/>
                      <a:pt x="301546" y="459267"/>
                      <a:pt x="307896" y="595439"/>
                    </a:cubicBezTo>
                    <a:cubicBezTo>
                      <a:pt x="314246" y="731611"/>
                      <a:pt x="271207" y="845912"/>
                      <a:pt x="282496" y="908706"/>
                    </a:cubicBezTo>
                    <a:cubicBezTo>
                      <a:pt x="293785" y="971500"/>
                      <a:pt x="343880" y="1005367"/>
                      <a:pt x="375630" y="972206"/>
                    </a:cubicBezTo>
                    <a:cubicBezTo>
                      <a:pt x="407380" y="939045"/>
                      <a:pt x="432779" y="825450"/>
                      <a:pt x="472996" y="709739"/>
                    </a:cubicBezTo>
                    <a:cubicBezTo>
                      <a:pt x="513213" y="594028"/>
                      <a:pt x="573891" y="390122"/>
                      <a:pt x="616930" y="277939"/>
                    </a:cubicBezTo>
                    <a:cubicBezTo>
                      <a:pt x="659969" y="165756"/>
                      <a:pt x="753808" y="-96005"/>
                      <a:pt x="731230" y="36639"/>
                    </a:cubicBezTo>
                    <a:cubicBezTo>
                      <a:pt x="708652" y="169283"/>
                      <a:pt x="579535" y="898123"/>
                      <a:pt x="481463" y="1073806"/>
                    </a:cubicBezTo>
                    <a:cubicBezTo>
                      <a:pt x="383391" y="1249489"/>
                      <a:pt x="219701" y="1102028"/>
                      <a:pt x="142796" y="1090739"/>
                    </a:cubicBezTo>
                    <a:cubicBezTo>
                      <a:pt x="65891" y="1079450"/>
                      <a:pt x="41902" y="1086505"/>
                      <a:pt x="20030" y="1006072"/>
                    </a:cubicBezTo>
                    <a:cubicBezTo>
                      <a:pt x="-1842" y="925639"/>
                      <a:pt x="-7487" y="652589"/>
                      <a:pt x="11563" y="608139"/>
                    </a:cubicBezTo>
                    <a:cubicBezTo>
                      <a:pt x="30613" y="563689"/>
                      <a:pt x="113869" y="800755"/>
                      <a:pt x="134330" y="739372"/>
                    </a:cubicBezTo>
                    <a:cubicBezTo>
                      <a:pt x="154791" y="677989"/>
                      <a:pt x="135741" y="284994"/>
                      <a:pt x="134330" y="239839"/>
                    </a:cubicBezTo>
                    <a:cubicBezTo>
                      <a:pt x="132919" y="194684"/>
                      <a:pt x="128685" y="471967"/>
                      <a:pt x="125863" y="468439"/>
                    </a:cubicBezTo>
                    <a:cubicBezTo>
                      <a:pt x="123041" y="464911"/>
                      <a:pt x="103991" y="274411"/>
                      <a:pt x="117396" y="218672"/>
                    </a:cubicBezTo>
                    <a:cubicBezTo>
                      <a:pt x="130801" y="162933"/>
                      <a:pt x="184424" y="152350"/>
                      <a:pt x="206296" y="134006"/>
                    </a:cubicBezTo>
                    <a:cubicBezTo>
                      <a:pt x="228168" y="115662"/>
                      <a:pt x="227463" y="14767"/>
                      <a:pt x="244396" y="916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030E43A1-A86B-428A-8143-43BFEA7F0CCB}"/>
                  </a:ext>
                </a:extLst>
              </p:cNvPr>
              <p:cNvSpPr/>
              <p:nvPr/>
            </p:nvSpPr>
            <p:spPr>
              <a:xfrm>
                <a:off x="4882514" y="8394206"/>
                <a:ext cx="925638" cy="1210367"/>
              </a:xfrm>
              <a:custGeom>
                <a:avLst/>
                <a:gdLst>
                  <a:gd name="connsiteX0" fmla="*/ 193253 w 925638"/>
                  <a:gd name="connsiteY0" fmla="*/ 190994 h 1210367"/>
                  <a:gd name="connsiteX1" fmla="*/ 256753 w 925638"/>
                  <a:gd name="connsiteY1" fmla="*/ 618561 h 1210367"/>
                  <a:gd name="connsiteX2" fmla="*/ 303319 w 925638"/>
                  <a:gd name="connsiteY2" fmla="*/ 533894 h 1210367"/>
                  <a:gd name="connsiteX3" fmla="*/ 455719 w 925638"/>
                  <a:gd name="connsiteY3" fmla="*/ 796361 h 1210367"/>
                  <a:gd name="connsiteX4" fmla="*/ 785919 w 925638"/>
                  <a:gd name="connsiteY4" fmla="*/ 567761 h 1210367"/>
                  <a:gd name="connsiteX5" fmla="*/ 917153 w 925638"/>
                  <a:gd name="connsiteY5" fmla="*/ 453461 h 1210367"/>
                  <a:gd name="connsiteX6" fmla="*/ 849419 w 925638"/>
                  <a:gd name="connsiteY6" fmla="*/ 902194 h 1210367"/>
                  <a:gd name="connsiteX7" fmla="*/ 925619 w 925638"/>
                  <a:gd name="connsiteY7" fmla="*/ 1122327 h 1210367"/>
                  <a:gd name="connsiteX8" fmla="*/ 840953 w 925638"/>
                  <a:gd name="connsiteY8" fmla="*/ 978394 h 1210367"/>
                  <a:gd name="connsiteX9" fmla="*/ 794386 w 925638"/>
                  <a:gd name="connsiteY9" fmla="*/ 1168894 h 1210367"/>
                  <a:gd name="connsiteX10" fmla="*/ 548853 w 925638"/>
                  <a:gd name="connsiteY10" fmla="*/ 961461 h 1210367"/>
                  <a:gd name="connsiteX11" fmla="*/ 371053 w 925638"/>
                  <a:gd name="connsiteY11" fmla="*/ 1168894 h 1210367"/>
                  <a:gd name="connsiteX12" fmla="*/ 15453 w 925638"/>
                  <a:gd name="connsiteY12" fmla="*/ 1206994 h 1210367"/>
                  <a:gd name="connsiteX13" fmla="*/ 70486 w 925638"/>
                  <a:gd name="connsiteY13" fmla="*/ 1118094 h 1210367"/>
                  <a:gd name="connsiteX14" fmla="*/ 129753 w 925638"/>
                  <a:gd name="connsiteY14" fmla="*/ 995327 h 1210367"/>
                  <a:gd name="connsiteX15" fmla="*/ 83186 w 925638"/>
                  <a:gd name="connsiteY15" fmla="*/ 995327 h 1210367"/>
                  <a:gd name="connsiteX16" fmla="*/ 155153 w 925638"/>
                  <a:gd name="connsiteY16" fmla="*/ 508494 h 1210367"/>
                  <a:gd name="connsiteX17" fmla="*/ 155153 w 925638"/>
                  <a:gd name="connsiteY17" fmla="*/ 13194 h 1210367"/>
                  <a:gd name="connsiteX18" fmla="*/ 193253 w 925638"/>
                  <a:gd name="connsiteY18" fmla="*/ 190994 h 121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25638" h="1210367">
                    <a:moveTo>
                      <a:pt x="193253" y="190994"/>
                    </a:moveTo>
                    <a:cubicBezTo>
                      <a:pt x="210186" y="291888"/>
                      <a:pt x="238409" y="561411"/>
                      <a:pt x="256753" y="618561"/>
                    </a:cubicBezTo>
                    <a:cubicBezTo>
                      <a:pt x="275097" y="675711"/>
                      <a:pt x="270158" y="504261"/>
                      <a:pt x="303319" y="533894"/>
                    </a:cubicBezTo>
                    <a:cubicBezTo>
                      <a:pt x="336480" y="563527"/>
                      <a:pt x="375286" y="790717"/>
                      <a:pt x="455719" y="796361"/>
                    </a:cubicBezTo>
                    <a:cubicBezTo>
                      <a:pt x="536152" y="802005"/>
                      <a:pt x="709013" y="624911"/>
                      <a:pt x="785919" y="567761"/>
                    </a:cubicBezTo>
                    <a:cubicBezTo>
                      <a:pt x="862825" y="510611"/>
                      <a:pt x="906570" y="397722"/>
                      <a:pt x="917153" y="453461"/>
                    </a:cubicBezTo>
                    <a:cubicBezTo>
                      <a:pt x="927736" y="509200"/>
                      <a:pt x="848008" y="790716"/>
                      <a:pt x="849419" y="902194"/>
                    </a:cubicBezTo>
                    <a:cubicBezTo>
                      <a:pt x="850830" y="1013672"/>
                      <a:pt x="927030" y="1109627"/>
                      <a:pt x="925619" y="1122327"/>
                    </a:cubicBezTo>
                    <a:cubicBezTo>
                      <a:pt x="924208" y="1135027"/>
                      <a:pt x="862825" y="970633"/>
                      <a:pt x="840953" y="978394"/>
                    </a:cubicBezTo>
                    <a:cubicBezTo>
                      <a:pt x="819081" y="986155"/>
                      <a:pt x="843069" y="1171716"/>
                      <a:pt x="794386" y="1168894"/>
                    </a:cubicBezTo>
                    <a:cubicBezTo>
                      <a:pt x="745703" y="1166072"/>
                      <a:pt x="619408" y="961461"/>
                      <a:pt x="548853" y="961461"/>
                    </a:cubicBezTo>
                    <a:cubicBezTo>
                      <a:pt x="478298" y="961461"/>
                      <a:pt x="459953" y="1127972"/>
                      <a:pt x="371053" y="1168894"/>
                    </a:cubicBezTo>
                    <a:cubicBezTo>
                      <a:pt x="282153" y="1209816"/>
                      <a:pt x="65547" y="1215461"/>
                      <a:pt x="15453" y="1206994"/>
                    </a:cubicBezTo>
                    <a:cubicBezTo>
                      <a:pt x="-34641" y="1198527"/>
                      <a:pt x="51436" y="1153372"/>
                      <a:pt x="70486" y="1118094"/>
                    </a:cubicBezTo>
                    <a:cubicBezTo>
                      <a:pt x="89536" y="1082816"/>
                      <a:pt x="127636" y="1015788"/>
                      <a:pt x="129753" y="995327"/>
                    </a:cubicBezTo>
                    <a:cubicBezTo>
                      <a:pt x="131870" y="974866"/>
                      <a:pt x="78953" y="1076466"/>
                      <a:pt x="83186" y="995327"/>
                    </a:cubicBezTo>
                    <a:cubicBezTo>
                      <a:pt x="87419" y="914188"/>
                      <a:pt x="143159" y="672183"/>
                      <a:pt x="155153" y="508494"/>
                    </a:cubicBezTo>
                    <a:cubicBezTo>
                      <a:pt x="167147" y="344805"/>
                      <a:pt x="150214" y="68933"/>
                      <a:pt x="155153" y="13194"/>
                    </a:cubicBezTo>
                    <a:cubicBezTo>
                      <a:pt x="160092" y="-42545"/>
                      <a:pt x="176320" y="90100"/>
                      <a:pt x="193253" y="19099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404CE507-9639-401E-B23C-F2C0571E1A75}"/>
                  </a:ext>
                </a:extLst>
              </p:cNvPr>
              <p:cNvSpPr/>
              <p:nvPr/>
            </p:nvSpPr>
            <p:spPr>
              <a:xfrm>
                <a:off x="6038875" y="8855466"/>
                <a:ext cx="1829067" cy="713583"/>
              </a:xfrm>
              <a:custGeom>
                <a:avLst/>
                <a:gdLst>
                  <a:gd name="connsiteX0" fmla="*/ 31725 w 1829067"/>
                  <a:gd name="connsiteY0" fmla="*/ 26067 h 713583"/>
                  <a:gd name="connsiteX1" fmla="*/ 52892 w 1829067"/>
                  <a:gd name="connsiteY1" fmla="*/ 678001 h 713583"/>
                  <a:gd name="connsiteX2" fmla="*/ 57125 w 1829067"/>
                  <a:gd name="connsiteY2" fmla="*/ 627201 h 713583"/>
                  <a:gd name="connsiteX3" fmla="*/ 484692 w 1829067"/>
                  <a:gd name="connsiteY3" fmla="*/ 711867 h 713583"/>
                  <a:gd name="connsiteX4" fmla="*/ 1822425 w 1829067"/>
                  <a:gd name="connsiteY4" fmla="*/ 678001 h 713583"/>
                  <a:gd name="connsiteX5" fmla="*/ 1005392 w 1829067"/>
                  <a:gd name="connsiteY5" fmla="*/ 606034 h 713583"/>
                  <a:gd name="connsiteX6" fmla="*/ 1140858 w 1829067"/>
                  <a:gd name="connsiteY6" fmla="*/ 144601 h 713583"/>
                  <a:gd name="connsiteX7" fmla="*/ 1178958 w 1829067"/>
                  <a:gd name="connsiteY7" fmla="*/ 140367 h 713583"/>
                  <a:gd name="connsiteX8" fmla="*/ 1132392 w 1829067"/>
                  <a:gd name="connsiteY8" fmla="*/ 250434 h 713583"/>
                  <a:gd name="connsiteX9" fmla="*/ 1022325 w 1829067"/>
                  <a:gd name="connsiteY9" fmla="*/ 601801 h 713583"/>
                  <a:gd name="connsiteX10" fmla="*/ 1047725 w 1829067"/>
                  <a:gd name="connsiteY10" fmla="*/ 521367 h 713583"/>
                  <a:gd name="connsiteX11" fmla="*/ 874158 w 1829067"/>
                  <a:gd name="connsiteY11" fmla="*/ 343567 h 713583"/>
                  <a:gd name="connsiteX12" fmla="*/ 361925 w 1829067"/>
                  <a:gd name="connsiteY12" fmla="*/ 347801 h 713583"/>
                  <a:gd name="connsiteX13" fmla="*/ 205292 w 1829067"/>
                  <a:gd name="connsiteY13" fmla="*/ 250434 h 713583"/>
                  <a:gd name="connsiteX14" fmla="*/ 535492 w 1829067"/>
                  <a:gd name="connsiteY14" fmla="*/ 140367 h 713583"/>
                  <a:gd name="connsiteX15" fmla="*/ 31725 w 1829067"/>
                  <a:gd name="connsiteY15" fmla="*/ 26067 h 7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9067" h="713583">
                    <a:moveTo>
                      <a:pt x="31725" y="26067"/>
                    </a:moveTo>
                    <a:cubicBezTo>
                      <a:pt x="-48708" y="115673"/>
                      <a:pt x="48659" y="577812"/>
                      <a:pt x="52892" y="678001"/>
                    </a:cubicBezTo>
                    <a:cubicBezTo>
                      <a:pt x="57125" y="778190"/>
                      <a:pt x="-14842" y="621557"/>
                      <a:pt x="57125" y="627201"/>
                    </a:cubicBezTo>
                    <a:cubicBezTo>
                      <a:pt x="129092" y="632845"/>
                      <a:pt x="484692" y="711867"/>
                      <a:pt x="484692" y="711867"/>
                    </a:cubicBezTo>
                    <a:cubicBezTo>
                      <a:pt x="778908" y="720334"/>
                      <a:pt x="1735642" y="695640"/>
                      <a:pt x="1822425" y="678001"/>
                    </a:cubicBezTo>
                    <a:cubicBezTo>
                      <a:pt x="1909208" y="660362"/>
                      <a:pt x="1118986" y="694934"/>
                      <a:pt x="1005392" y="606034"/>
                    </a:cubicBezTo>
                    <a:cubicBezTo>
                      <a:pt x="891798" y="517134"/>
                      <a:pt x="1111930" y="222212"/>
                      <a:pt x="1140858" y="144601"/>
                    </a:cubicBezTo>
                    <a:cubicBezTo>
                      <a:pt x="1169786" y="66990"/>
                      <a:pt x="1180369" y="122728"/>
                      <a:pt x="1178958" y="140367"/>
                    </a:cubicBezTo>
                    <a:cubicBezTo>
                      <a:pt x="1177547" y="158006"/>
                      <a:pt x="1158498" y="173528"/>
                      <a:pt x="1132392" y="250434"/>
                    </a:cubicBezTo>
                    <a:cubicBezTo>
                      <a:pt x="1106286" y="327340"/>
                      <a:pt x="1036436" y="556646"/>
                      <a:pt x="1022325" y="601801"/>
                    </a:cubicBezTo>
                    <a:cubicBezTo>
                      <a:pt x="1008214" y="646956"/>
                      <a:pt x="1072419" y="564406"/>
                      <a:pt x="1047725" y="521367"/>
                    </a:cubicBezTo>
                    <a:cubicBezTo>
                      <a:pt x="1023031" y="478328"/>
                      <a:pt x="988458" y="372495"/>
                      <a:pt x="874158" y="343567"/>
                    </a:cubicBezTo>
                    <a:cubicBezTo>
                      <a:pt x="759858" y="314639"/>
                      <a:pt x="473403" y="363323"/>
                      <a:pt x="361925" y="347801"/>
                    </a:cubicBezTo>
                    <a:cubicBezTo>
                      <a:pt x="250447" y="332279"/>
                      <a:pt x="176364" y="285006"/>
                      <a:pt x="205292" y="250434"/>
                    </a:cubicBezTo>
                    <a:cubicBezTo>
                      <a:pt x="234220" y="215862"/>
                      <a:pt x="568653" y="177056"/>
                      <a:pt x="535492" y="140367"/>
                    </a:cubicBezTo>
                    <a:cubicBezTo>
                      <a:pt x="502331" y="103678"/>
                      <a:pt x="112158" y="-63539"/>
                      <a:pt x="31725" y="2606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83CD6F55-27C5-4DA7-AABF-D9999B4BFCD4}"/>
                  </a:ext>
                </a:extLst>
              </p:cNvPr>
              <p:cNvSpPr/>
              <p:nvPr/>
            </p:nvSpPr>
            <p:spPr>
              <a:xfrm>
                <a:off x="7108882" y="9046485"/>
                <a:ext cx="1309415" cy="513284"/>
              </a:xfrm>
              <a:custGeom>
                <a:avLst/>
                <a:gdLst>
                  <a:gd name="connsiteX0" fmla="*/ 104718 w 1309415"/>
                  <a:gd name="connsiteY0" fmla="*/ 148 h 513284"/>
                  <a:gd name="connsiteX1" fmla="*/ 142818 w 1309415"/>
                  <a:gd name="connsiteY1" fmla="*/ 415015 h 513284"/>
                  <a:gd name="connsiteX2" fmla="*/ 223251 w 1309415"/>
                  <a:gd name="connsiteY2" fmla="*/ 262615 h 513284"/>
                  <a:gd name="connsiteX3" fmla="*/ 358718 w 1309415"/>
                  <a:gd name="connsiteY3" fmla="*/ 25548 h 513284"/>
                  <a:gd name="connsiteX4" fmla="*/ 502651 w 1309415"/>
                  <a:gd name="connsiteY4" fmla="*/ 50948 h 513284"/>
                  <a:gd name="connsiteX5" fmla="*/ 671985 w 1309415"/>
                  <a:gd name="connsiteY5" fmla="*/ 402315 h 513284"/>
                  <a:gd name="connsiteX6" fmla="*/ 807451 w 1309415"/>
                  <a:gd name="connsiteY6" fmla="*/ 372682 h 513284"/>
                  <a:gd name="connsiteX7" fmla="*/ 735485 w 1309415"/>
                  <a:gd name="connsiteY7" fmla="*/ 114448 h 513284"/>
                  <a:gd name="connsiteX8" fmla="*/ 1108018 w 1309415"/>
                  <a:gd name="connsiteY8" fmla="*/ 110215 h 513284"/>
                  <a:gd name="connsiteX9" fmla="*/ 1086851 w 1309415"/>
                  <a:gd name="connsiteY9" fmla="*/ 63648 h 513284"/>
                  <a:gd name="connsiteX10" fmla="*/ 1306985 w 1309415"/>
                  <a:gd name="connsiteY10" fmla="*/ 474282 h 513284"/>
                  <a:gd name="connsiteX11" fmla="*/ 921751 w 1309415"/>
                  <a:gd name="connsiteY11" fmla="*/ 495448 h 513284"/>
                  <a:gd name="connsiteX12" fmla="*/ 261351 w 1309415"/>
                  <a:gd name="connsiteY12" fmla="*/ 465815 h 513284"/>
                  <a:gd name="connsiteX13" fmla="*/ 731251 w 1309415"/>
                  <a:gd name="connsiteY13" fmla="*/ 465815 h 513284"/>
                  <a:gd name="connsiteX14" fmla="*/ 62385 w 1309415"/>
                  <a:gd name="connsiteY14" fmla="*/ 461582 h 513284"/>
                  <a:gd name="connsiteX15" fmla="*/ 32751 w 1309415"/>
                  <a:gd name="connsiteY15" fmla="*/ 368448 h 513284"/>
                  <a:gd name="connsiteX16" fmla="*/ 104718 w 1309415"/>
                  <a:gd name="connsiteY16" fmla="*/ 148 h 51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415" h="513284">
                    <a:moveTo>
                      <a:pt x="104718" y="148"/>
                    </a:moveTo>
                    <a:cubicBezTo>
                      <a:pt x="123062" y="7909"/>
                      <a:pt x="123063" y="371271"/>
                      <a:pt x="142818" y="415015"/>
                    </a:cubicBezTo>
                    <a:cubicBezTo>
                      <a:pt x="162573" y="458759"/>
                      <a:pt x="187268" y="327526"/>
                      <a:pt x="223251" y="262615"/>
                    </a:cubicBezTo>
                    <a:cubicBezTo>
                      <a:pt x="259234" y="197704"/>
                      <a:pt x="312151" y="60826"/>
                      <a:pt x="358718" y="25548"/>
                    </a:cubicBezTo>
                    <a:cubicBezTo>
                      <a:pt x="405285" y="-9730"/>
                      <a:pt x="450440" y="-11846"/>
                      <a:pt x="502651" y="50948"/>
                    </a:cubicBezTo>
                    <a:cubicBezTo>
                      <a:pt x="554862" y="113742"/>
                      <a:pt x="621185" y="348693"/>
                      <a:pt x="671985" y="402315"/>
                    </a:cubicBezTo>
                    <a:cubicBezTo>
                      <a:pt x="722785" y="455937"/>
                      <a:pt x="796868" y="420660"/>
                      <a:pt x="807451" y="372682"/>
                    </a:cubicBezTo>
                    <a:cubicBezTo>
                      <a:pt x="818034" y="324704"/>
                      <a:pt x="685390" y="158193"/>
                      <a:pt x="735485" y="114448"/>
                    </a:cubicBezTo>
                    <a:cubicBezTo>
                      <a:pt x="785580" y="70703"/>
                      <a:pt x="1049457" y="118682"/>
                      <a:pt x="1108018" y="110215"/>
                    </a:cubicBezTo>
                    <a:cubicBezTo>
                      <a:pt x="1166579" y="101748"/>
                      <a:pt x="1053690" y="2970"/>
                      <a:pt x="1086851" y="63648"/>
                    </a:cubicBezTo>
                    <a:cubicBezTo>
                      <a:pt x="1120012" y="124326"/>
                      <a:pt x="1334502" y="402315"/>
                      <a:pt x="1306985" y="474282"/>
                    </a:cubicBezTo>
                    <a:cubicBezTo>
                      <a:pt x="1279468" y="546249"/>
                      <a:pt x="1096023" y="496859"/>
                      <a:pt x="921751" y="495448"/>
                    </a:cubicBezTo>
                    <a:cubicBezTo>
                      <a:pt x="747479" y="494037"/>
                      <a:pt x="293101" y="470754"/>
                      <a:pt x="261351" y="465815"/>
                    </a:cubicBezTo>
                    <a:cubicBezTo>
                      <a:pt x="229601" y="460876"/>
                      <a:pt x="731251" y="465815"/>
                      <a:pt x="731251" y="465815"/>
                    </a:cubicBezTo>
                    <a:cubicBezTo>
                      <a:pt x="698090" y="465110"/>
                      <a:pt x="178802" y="477810"/>
                      <a:pt x="62385" y="461582"/>
                    </a:cubicBezTo>
                    <a:cubicBezTo>
                      <a:pt x="-54032" y="445354"/>
                      <a:pt x="27107" y="445354"/>
                      <a:pt x="32751" y="368448"/>
                    </a:cubicBezTo>
                    <a:cubicBezTo>
                      <a:pt x="38395" y="291542"/>
                      <a:pt x="86374" y="-7613"/>
                      <a:pt x="104718" y="1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884EFB23-D840-4EDE-AB89-5AA46A19122E}"/>
                  </a:ext>
                </a:extLst>
              </p:cNvPr>
              <p:cNvSpPr/>
              <p:nvPr/>
            </p:nvSpPr>
            <p:spPr>
              <a:xfrm>
                <a:off x="9291259" y="7381098"/>
                <a:ext cx="646856" cy="868353"/>
              </a:xfrm>
              <a:custGeom>
                <a:avLst/>
                <a:gdLst>
                  <a:gd name="connsiteX0" fmla="*/ 543621 w 646856"/>
                  <a:gd name="connsiteY0" fmla="*/ 142 h 868353"/>
                  <a:gd name="connsiteX1" fmla="*/ 96581 w 646856"/>
                  <a:gd name="connsiteY1" fmla="*/ 289702 h 868353"/>
                  <a:gd name="connsiteX2" fmla="*/ 61 w 646856"/>
                  <a:gd name="connsiteY2" fmla="*/ 624982 h 868353"/>
                  <a:gd name="connsiteX3" fmla="*/ 101661 w 646856"/>
                  <a:gd name="connsiteY3" fmla="*/ 264302 h 868353"/>
                  <a:gd name="connsiteX4" fmla="*/ 223581 w 646856"/>
                  <a:gd name="connsiteY4" fmla="*/ 5222 h 868353"/>
                  <a:gd name="connsiteX5" fmla="*/ 35621 w 646856"/>
                  <a:gd name="connsiteY5" fmla="*/ 386222 h 868353"/>
                  <a:gd name="connsiteX6" fmla="*/ 30541 w 646856"/>
                  <a:gd name="connsiteY6" fmla="*/ 726582 h 868353"/>
                  <a:gd name="connsiteX7" fmla="*/ 66101 w 646856"/>
                  <a:gd name="connsiteY7" fmla="*/ 853582 h 868353"/>
                  <a:gd name="connsiteX8" fmla="*/ 213421 w 646856"/>
                  <a:gd name="connsiteY8" fmla="*/ 406542 h 868353"/>
                  <a:gd name="connsiteX9" fmla="*/ 477581 w 646856"/>
                  <a:gd name="connsiteY9" fmla="*/ 279542 h 868353"/>
                  <a:gd name="connsiteX10" fmla="*/ 416621 w 646856"/>
                  <a:gd name="connsiteY10" fmla="*/ 284622 h 868353"/>
                  <a:gd name="connsiteX11" fmla="*/ 645221 w 646856"/>
                  <a:gd name="connsiteY11" fmla="*/ 284622 h 868353"/>
                  <a:gd name="connsiteX12" fmla="*/ 508061 w 646856"/>
                  <a:gd name="connsiteY12" fmla="*/ 132222 h 868353"/>
                  <a:gd name="connsiteX13" fmla="*/ 299781 w 646856"/>
                  <a:gd name="connsiteY13" fmla="*/ 249062 h 868353"/>
                  <a:gd name="connsiteX14" fmla="*/ 543621 w 646856"/>
                  <a:gd name="connsiteY14" fmla="*/ 142 h 86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6856" h="868353">
                    <a:moveTo>
                      <a:pt x="543621" y="142"/>
                    </a:moveTo>
                    <a:cubicBezTo>
                      <a:pt x="509754" y="6915"/>
                      <a:pt x="187174" y="185562"/>
                      <a:pt x="96581" y="289702"/>
                    </a:cubicBezTo>
                    <a:cubicBezTo>
                      <a:pt x="5988" y="393842"/>
                      <a:pt x="-786" y="629215"/>
                      <a:pt x="61" y="624982"/>
                    </a:cubicBezTo>
                    <a:cubicBezTo>
                      <a:pt x="908" y="620749"/>
                      <a:pt x="64408" y="367595"/>
                      <a:pt x="101661" y="264302"/>
                    </a:cubicBezTo>
                    <a:cubicBezTo>
                      <a:pt x="138914" y="161009"/>
                      <a:pt x="234588" y="-15098"/>
                      <a:pt x="223581" y="5222"/>
                    </a:cubicBezTo>
                    <a:cubicBezTo>
                      <a:pt x="212574" y="25542"/>
                      <a:pt x="67794" y="265995"/>
                      <a:pt x="35621" y="386222"/>
                    </a:cubicBezTo>
                    <a:cubicBezTo>
                      <a:pt x="3448" y="506449"/>
                      <a:pt x="25461" y="648689"/>
                      <a:pt x="30541" y="726582"/>
                    </a:cubicBezTo>
                    <a:cubicBezTo>
                      <a:pt x="35621" y="804475"/>
                      <a:pt x="35621" y="906922"/>
                      <a:pt x="66101" y="853582"/>
                    </a:cubicBezTo>
                    <a:cubicBezTo>
                      <a:pt x="96581" y="800242"/>
                      <a:pt x="144841" y="502215"/>
                      <a:pt x="213421" y="406542"/>
                    </a:cubicBezTo>
                    <a:cubicBezTo>
                      <a:pt x="282001" y="310869"/>
                      <a:pt x="443714" y="299862"/>
                      <a:pt x="477581" y="279542"/>
                    </a:cubicBezTo>
                    <a:cubicBezTo>
                      <a:pt x="511448" y="259222"/>
                      <a:pt x="388681" y="283775"/>
                      <a:pt x="416621" y="284622"/>
                    </a:cubicBezTo>
                    <a:cubicBezTo>
                      <a:pt x="444561" y="285469"/>
                      <a:pt x="629981" y="310022"/>
                      <a:pt x="645221" y="284622"/>
                    </a:cubicBezTo>
                    <a:cubicBezTo>
                      <a:pt x="660461" y="259222"/>
                      <a:pt x="565634" y="138149"/>
                      <a:pt x="508061" y="132222"/>
                    </a:cubicBezTo>
                    <a:cubicBezTo>
                      <a:pt x="450488" y="126295"/>
                      <a:pt x="289621" y="267689"/>
                      <a:pt x="299781" y="249062"/>
                    </a:cubicBezTo>
                    <a:cubicBezTo>
                      <a:pt x="309941" y="230435"/>
                      <a:pt x="577488" y="-6631"/>
                      <a:pt x="543621" y="14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E5DFBE93-1176-406A-B16F-061A8AA7F0E4}"/>
                  </a:ext>
                </a:extLst>
              </p:cNvPr>
              <p:cNvSpPr/>
              <p:nvPr/>
            </p:nvSpPr>
            <p:spPr>
              <a:xfrm>
                <a:off x="1924070" y="1125123"/>
                <a:ext cx="85835" cy="375008"/>
              </a:xfrm>
              <a:custGeom>
                <a:avLst/>
                <a:gdLst>
                  <a:gd name="connsiteX0" fmla="*/ 85705 w 85835"/>
                  <a:gd name="connsiteY0" fmla="*/ 8352 h 375008"/>
                  <a:gd name="connsiteX1" fmla="*/ 3155 w 85835"/>
                  <a:gd name="connsiteY1" fmla="*/ 373477 h 375008"/>
                  <a:gd name="connsiteX2" fmla="*/ 22205 w 85835"/>
                  <a:gd name="connsiteY2" fmla="*/ 135352 h 375008"/>
                  <a:gd name="connsiteX3" fmla="*/ 85705 w 85835"/>
                  <a:gd name="connsiteY3" fmla="*/ 8352 h 3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835" h="375008">
                    <a:moveTo>
                      <a:pt x="85705" y="8352"/>
                    </a:moveTo>
                    <a:cubicBezTo>
                      <a:pt x="82530" y="48039"/>
                      <a:pt x="13738" y="352310"/>
                      <a:pt x="3155" y="373477"/>
                    </a:cubicBezTo>
                    <a:cubicBezTo>
                      <a:pt x="-7428" y="394644"/>
                      <a:pt x="11093" y="190385"/>
                      <a:pt x="22205" y="135352"/>
                    </a:cubicBezTo>
                    <a:cubicBezTo>
                      <a:pt x="33317" y="80319"/>
                      <a:pt x="88880" y="-31335"/>
                      <a:pt x="85705" y="83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A3E005B0-AAA2-4415-ABF5-3322D595DC7A}"/>
                  </a:ext>
                </a:extLst>
              </p:cNvPr>
              <p:cNvSpPr/>
              <p:nvPr/>
            </p:nvSpPr>
            <p:spPr>
              <a:xfrm>
                <a:off x="9207262" y="7288501"/>
                <a:ext cx="777075" cy="768403"/>
              </a:xfrm>
              <a:custGeom>
                <a:avLst/>
                <a:gdLst>
                  <a:gd name="connsiteX0" fmla="*/ 46805 w 777075"/>
                  <a:gd name="connsiteY0" fmla="*/ 746366 h 768403"/>
                  <a:gd name="connsiteX1" fmla="*/ 80671 w 777075"/>
                  <a:gd name="connsiteY1" fmla="*/ 615132 h 768403"/>
                  <a:gd name="connsiteX2" fmla="*/ 262705 w 777075"/>
                  <a:gd name="connsiteY2" fmla="*/ 102899 h 768403"/>
                  <a:gd name="connsiteX3" fmla="*/ 228838 w 777075"/>
                  <a:gd name="connsiteY3" fmla="*/ 212966 h 768403"/>
                  <a:gd name="connsiteX4" fmla="*/ 360071 w 777075"/>
                  <a:gd name="connsiteY4" fmla="*/ 115599 h 768403"/>
                  <a:gd name="connsiteX5" fmla="*/ 432038 w 777075"/>
                  <a:gd name="connsiteY5" fmla="*/ 136766 h 768403"/>
                  <a:gd name="connsiteX6" fmla="*/ 626771 w 777075"/>
                  <a:gd name="connsiteY6" fmla="*/ 56332 h 768403"/>
                  <a:gd name="connsiteX7" fmla="*/ 711438 w 777075"/>
                  <a:gd name="connsiteY7" fmla="*/ 251066 h 768403"/>
                  <a:gd name="connsiteX8" fmla="*/ 766471 w 777075"/>
                  <a:gd name="connsiteY8" fmla="*/ 378066 h 768403"/>
                  <a:gd name="connsiteX9" fmla="*/ 491305 w 777075"/>
                  <a:gd name="connsiteY9" fmla="*/ 13999 h 768403"/>
                  <a:gd name="connsiteX10" fmla="*/ 190738 w 777075"/>
                  <a:gd name="connsiteY10" fmla="*/ 124066 h 768403"/>
                  <a:gd name="connsiteX11" fmla="*/ 238 w 777075"/>
                  <a:gd name="connsiteY11" fmla="*/ 577032 h 768403"/>
                  <a:gd name="connsiteX12" fmla="*/ 148405 w 777075"/>
                  <a:gd name="connsiteY12" fmla="*/ 225666 h 768403"/>
                  <a:gd name="connsiteX13" fmla="*/ 46805 w 777075"/>
                  <a:gd name="connsiteY13" fmla="*/ 746366 h 76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7075" h="768403">
                    <a:moveTo>
                      <a:pt x="46805" y="746366"/>
                    </a:moveTo>
                    <a:cubicBezTo>
                      <a:pt x="35516" y="811277"/>
                      <a:pt x="44688" y="722376"/>
                      <a:pt x="80671" y="615132"/>
                    </a:cubicBezTo>
                    <a:cubicBezTo>
                      <a:pt x="116654" y="507887"/>
                      <a:pt x="262705" y="102899"/>
                      <a:pt x="262705" y="102899"/>
                    </a:cubicBezTo>
                    <a:cubicBezTo>
                      <a:pt x="287399" y="35871"/>
                      <a:pt x="212610" y="210849"/>
                      <a:pt x="228838" y="212966"/>
                    </a:cubicBezTo>
                    <a:cubicBezTo>
                      <a:pt x="245066" y="215083"/>
                      <a:pt x="326204" y="128299"/>
                      <a:pt x="360071" y="115599"/>
                    </a:cubicBezTo>
                    <a:cubicBezTo>
                      <a:pt x="393938" y="102899"/>
                      <a:pt x="387588" y="146644"/>
                      <a:pt x="432038" y="136766"/>
                    </a:cubicBezTo>
                    <a:cubicBezTo>
                      <a:pt x="476488" y="126888"/>
                      <a:pt x="580204" y="37282"/>
                      <a:pt x="626771" y="56332"/>
                    </a:cubicBezTo>
                    <a:cubicBezTo>
                      <a:pt x="673338" y="75382"/>
                      <a:pt x="688155" y="197444"/>
                      <a:pt x="711438" y="251066"/>
                    </a:cubicBezTo>
                    <a:cubicBezTo>
                      <a:pt x="734721" y="304688"/>
                      <a:pt x="803160" y="417577"/>
                      <a:pt x="766471" y="378066"/>
                    </a:cubicBezTo>
                    <a:cubicBezTo>
                      <a:pt x="729782" y="338555"/>
                      <a:pt x="587261" y="56332"/>
                      <a:pt x="491305" y="13999"/>
                    </a:cubicBezTo>
                    <a:cubicBezTo>
                      <a:pt x="395350" y="-28334"/>
                      <a:pt x="272583" y="30227"/>
                      <a:pt x="190738" y="124066"/>
                    </a:cubicBezTo>
                    <a:cubicBezTo>
                      <a:pt x="108893" y="217905"/>
                      <a:pt x="7293" y="560099"/>
                      <a:pt x="238" y="577032"/>
                    </a:cubicBezTo>
                    <a:cubicBezTo>
                      <a:pt x="-6817" y="593965"/>
                      <a:pt x="144877" y="202383"/>
                      <a:pt x="148405" y="225666"/>
                    </a:cubicBezTo>
                    <a:cubicBezTo>
                      <a:pt x="151933" y="248949"/>
                      <a:pt x="58094" y="681455"/>
                      <a:pt x="46805" y="74636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B1B39EC3-4046-4B9D-AB5F-ED521C2A3023}"/>
                  </a:ext>
                </a:extLst>
              </p:cNvPr>
              <p:cNvSpPr/>
              <p:nvPr/>
            </p:nvSpPr>
            <p:spPr>
              <a:xfrm>
                <a:off x="9702601" y="8728167"/>
                <a:ext cx="438780" cy="496266"/>
              </a:xfrm>
              <a:custGeom>
                <a:avLst/>
                <a:gdLst>
                  <a:gd name="connsiteX0" fmla="*/ 372732 w 438780"/>
                  <a:gd name="connsiteY0" fmla="*/ 966 h 496266"/>
                  <a:gd name="connsiteX1" fmla="*/ 436232 w 438780"/>
                  <a:gd name="connsiteY1" fmla="*/ 174533 h 496266"/>
                  <a:gd name="connsiteX2" fmla="*/ 423532 w 438780"/>
                  <a:gd name="connsiteY2" fmla="*/ 77166 h 496266"/>
                  <a:gd name="connsiteX3" fmla="*/ 398132 w 438780"/>
                  <a:gd name="connsiteY3" fmla="*/ 246500 h 496266"/>
                  <a:gd name="connsiteX4" fmla="*/ 313466 w 438780"/>
                  <a:gd name="connsiteY4" fmla="*/ 466633 h 496266"/>
                  <a:gd name="connsiteX5" fmla="*/ 216099 w 438780"/>
                  <a:gd name="connsiteY5" fmla="*/ 479333 h 496266"/>
                  <a:gd name="connsiteX6" fmla="*/ 199 w 438780"/>
                  <a:gd name="connsiteY6" fmla="*/ 377733 h 496266"/>
                  <a:gd name="connsiteX7" fmla="*/ 177999 w 438780"/>
                  <a:gd name="connsiteY7" fmla="*/ 496266 h 496266"/>
                  <a:gd name="connsiteX8" fmla="*/ 224566 w 438780"/>
                  <a:gd name="connsiteY8" fmla="*/ 377733 h 496266"/>
                  <a:gd name="connsiteX9" fmla="*/ 304999 w 438780"/>
                  <a:gd name="connsiteY9" fmla="*/ 115266 h 496266"/>
                  <a:gd name="connsiteX10" fmla="*/ 309232 w 438780"/>
                  <a:gd name="connsiteY10" fmla="*/ 267666 h 496266"/>
                  <a:gd name="connsiteX11" fmla="*/ 372732 w 438780"/>
                  <a:gd name="connsiteY11" fmla="*/ 966 h 49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8780" h="496266">
                    <a:moveTo>
                      <a:pt x="372732" y="966"/>
                    </a:moveTo>
                    <a:cubicBezTo>
                      <a:pt x="393899" y="-14556"/>
                      <a:pt x="427765" y="161833"/>
                      <a:pt x="436232" y="174533"/>
                    </a:cubicBezTo>
                    <a:cubicBezTo>
                      <a:pt x="444699" y="187233"/>
                      <a:pt x="429882" y="65172"/>
                      <a:pt x="423532" y="77166"/>
                    </a:cubicBezTo>
                    <a:cubicBezTo>
                      <a:pt x="417182" y="89161"/>
                      <a:pt x="416476" y="181589"/>
                      <a:pt x="398132" y="246500"/>
                    </a:cubicBezTo>
                    <a:cubicBezTo>
                      <a:pt x="379788" y="311411"/>
                      <a:pt x="343805" y="427827"/>
                      <a:pt x="313466" y="466633"/>
                    </a:cubicBezTo>
                    <a:cubicBezTo>
                      <a:pt x="283127" y="505439"/>
                      <a:pt x="268310" y="494150"/>
                      <a:pt x="216099" y="479333"/>
                    </a:cubicBezTo>
                    <a:cubicBezTo>
                      <a:pt x="163888" y="464516"/>
                      <a:pt x="6549" y="374911"/>
                      <a:pt x="199" y="377733"/>
                    </a:cubicBezTo>
                    <a:cubicBezTo>
                      <a:pt x="-6151" y="380555"/>
                      <a:pt x="140605" y="496266"/>
                      <a:pt x="177999" y="496266"/>
                    </a:cubicBezTo>
                    <a:cubicBezTo>
                      <a:pt x="215393" y="496266"/>
                      <a:pt x="203399" y="441233"/>
                      <a:pt x="224566" y="377733"/>
                    </a:cubicBezTo>
                    <a:cubicBezTo>
                      <a:pt x="245733" y="314233"/>
                      <a:pt x="290888" y="133610"/>
                      <a:pt x="304999" y="115266"/>
                    </a:cubicBezTo>
                    <a:cubicBezTo>
                      <a:pt x="319110" y="96922"/>
                      <a:pt x="298649" y="283894"/>
                      <a:pt x="309232" y="267666"/>
                    </a:cubicBezTo>
                    <a:cubicBezTo>
                      <a:pt x="319815" y="251438"/>
                      <a:pt x="351565" y="16488"/>
                      <a:pt x="372732" y="96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30F0DF21-0934-40DD-A325-540C08D255B2}"/>
                  </a:ext>
                </a:extLst>
              </p:cNvPr>
              <p:cNvSpPr/>
              <p:nvPr/>
            </p:nvSpPr>
            <p:spPr>
              <a:xfrm>
                <a:off x="1994445" y="1789113"/>
                <a:ext cx="402680" cy="745840"/>
              </a:xfrm>
              <a:custGeom>
                <a:avLst/>
                <a:gdLst>
                  <a:gd name="connsiteX0" fmla="*/ 402680 w 402680"/>
                  <a:gd name="connsiteY0" fmla="*/ 0 h 745840"/>
                  <a:gd name="connsiteX1" fmla="*/ 223293 w 402680"/>
                  <a:gd name="connsiteY1" fmla="*/ 415925 h 745840"/>
                  <a:gd name="connsiteX2" fmla="*/ 240755 w 402680"/>
                  <a:gd name="connsiteY2" fmla="*/ 292100 h 745840"/>
                  <a:gd name="connsiteX3" fmla="*/ 275680 w 402680"/>
                  <a:gd name="connsiteY3" fmla="*/ 547687 h 745840"/>
                  <a:gd name="connsiteX4" fmla="*/ 235993 w 402680"/>
                  <a:gd name="connsiteY4" fmla="*/ 503237 h 745840"/>
                  <a:gd name="connsiteX5" fmla="*/ 197893 w 402680"/>
                  <a:gd name="connsiteY5" fmla="*/ 739775 h 745840"/>
                  <a:gd name="connsiteX6" fmla="*/ 161380 w 402680"/>
                  <a:gd name="connsiteY6" fmla="*/ 669925 h 745840"/>
                  <a:gd name="connsiteX7" fmla="*/ 5805 w 402680"/>
                  <a:gd name="connsiteY7" fmla="*/ 606425 h 745840"/>
                  <a:gd name="connsiteX8" fmla="*/ 35968 w 402680"/>
                  <a:gd name="connsiteY8" fmla="*/ 417512 h 745840"/>
                  <a:gd name="connsiteX9" fmla="*/ 62955 w 402680"/>
                  <a:gd name="connsiteY9" fmla="*/ 587375 h 745840"/>
                  <a:gd name="connsiteX10" fmla="*/ 161380 w 402680"/>
                  <a:gd name="connsiteY10" fmla="*/ 573087 h 745840"/>
                  <a:gd name="connsiteX11" fmla="*/ 167730 w 402680"/>
                  <a:gd name="connsiteY11" fmla="*/ 488950 h 745840"/>
                  <a:gd name="connsiteX12" fmla="*/ 108993 w 402680"/>
                  <a:gd name="connsiteY12" fmla="*/ 339725 h 745840"/>
                  <a:gd name="connsiteX13" fmla="*/ 164555 w 402680"/>
                  <a:gd name="connsiteY13" fmla="*/ 271462 h 745840"/>
                  <a:gd name="connsiteX14" fmla="*/ 145505 w 402680"/>
                  <a:gd name="connsiteY14" fmla="*/ 357187 h 745840"/>
                  <a:gd name="connsiteX15" fmla="*/ 155030 w 402680"/>
                  <a:gd name="connsiteY15" fmla="*/ 411162 h 745840"/>
                  <a:gd name="connsiteX16" fmla="*/ 240755 w 402680"/>
                  <a:gd name="connsiteY16" fmla="*/ 279400 h 745840"/>
                  <a:gd name="connsiteX17" fmla="*/ 402680 w 402680"/>
                  <a:gd name="connsiteY17" fmla="*/ 0 h 74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2680" h="745840">
                    <a:moveTo>
                      <a:pt x="402680" y="0"/>
                    </a:moveTo>
                    <a:cubicBezTo>
                      <a:pt x="326480" y="183621"/>
                      <a:pt x="250280" y="367242"/>
                      <a:pt x="223293" y="415925"/>
                    </a:cubicBezTo>
                    <a:cubicBezTo>
                      <a:pt x="196305" y="464608"/>
                      <a:pt x="232024" y="270140"/>
                      <a:pt x="240755" y="292100"/>
                    </a:cubicBezTo>
                    <a:cubicBezTo>
                      <a:pt x="249486" y="314060"/>
                      <a:pt x="276474" y="512498"/>
                      <a:pt x="275680" y="547687"/>
                    </a:cubicBezTo>
                    <a:cubicBezTo>
                      <a:pt x="274886" y="582876"/>
                      <a:pt x="248957" y="471222"/>
                      <a:pt x="235993" y="503237"/>
                    </a:cubicBezTo>
                    <a:cubicBezTo>
                      <a:pt x="223028" y="535252"/>
                      <a:pt x="210328" y="711994"/>
                      <a:pt x="197893" y="739775"/>
                    </a:cubicBezTo>
                    <a:cubicBezTo>
                      <a:pt x="185458" y="767556"/>
                      <a:pt x="193395" y="692150"/>
                      <a:pt x="161380" y="669925"/>
                    </a:cubicBezTo>
                    <a:cubicBezTo>
                      <a:pt x="129365" y="647700"/>
                      <a:pt x="26707" y="648494"/>
                      <a:pt x="5805" y="606425"/>
                    </a:cubicBezTo>
                    <a:cubicBezTo>
                      <a:pt x="-15097" y="564356"/>
                      <a:pt x="26443" y="420687"/>
                      <a:pt x="35968" y="417512"/>
                    </a:cubicBezTo>
                    <a:cubicBezTo>
                      <a:pt x="45493" y="414337"/>
                      <a:pt x="42053" y="561446"/>
                      <a:pt x="62955" y="587375"/>
                    </a:cubicBezTo>
                    <a:cubicBezTo>
                      <a:pt x="83857" y="613304"/>
                      <a:pt x="143917" y="589491"/>
                      <a:pt x="161380" y="573087"/>
                    </a:cubicBezTo>
                    <a:cubicBezTo>
                      <a:pt x="178842" y="556683"/>
                      <a:pt x="176461" y="527844"/>
                      <a:pt x="167730" y="488950"/>
                    </a:cubicBezTo>
                    <a:cubicBezTo>
                      <a:pt x="158999" y="450056"/>
                      <a:pt x="109522" y="375973"/>
                      <a:pt x="108993" y="339725"/>
                    </a:cubicBezTo>
                    <a:cubicBezTo>
                      <a:pt x="108464" y="303477"/>
                      <a:pt x="158470" y="268552"/>
                      <a:pt x="164555" y="271462"/>
                    </a:cubicBezTo>
                    <a:cubicBezTo>
                      <a:pt x="170640" y="274372"/>
                      <a:pt x="147092" y="333904"/>
                      <a:pt x="145505" y="357187"/>
                    </a:cubicBezTo>
                    <a:cubicBezTo>
                      <a:pt x="143917" y="380470"/>
                      <a:pt x="139155" y="424126"/>
                      <a:pt x="155030" y="411162"/>
                    </a:cubicBezTo>
                    <a:cubicBezTo>
                      <a:pt x="170905" y="398198"/>
                      <a:pt x="240755" y="279400"/>
                      <a:pt x="240755" y="279400"/>
                    </a:cubicBezTo>
                    <a:lnTo>
                      <a:pt x="40268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FFC33EEA-7DE3-4CD2-A621-1AF7D053C030}"/>
                  </a:ext>
                </a:extLst>
              </p:cNvPr>
              <p:cNvSpPr/>
              <p:nvPr/>
            </p:nvSpPr>
            <p:spPr>
              <a:xfrm>
                <a:off x="2310141" y="1105245"/>
                <a:ext cx="485977" cy="868607"/>
              </a:xfrm>
              <a:custGeom>
                <a:avLst/>
                <a:gdLst>
                  <a:gd name="connsiteX0" fmla="*/ 485976 w 485977"/>
                  <a:gd name="connsiteY0" fmla="*/ 1772 h 868607"/>
                  <a:gd name="connsiteX1" fmla="*/ 380142 w 485977"/>
                  <a:gd name="connsiteY1" fmla="*/ 310805 h 868607"/>
                  <a:gd name="connsiteX2" fmla="*/ 405542 w 485977"/>
                  <a:gd name="connsiteY2" fmla="*/ 255772 h 868607"/>
                  <a:gd name="connsiteX3" fmla="*/ 265842 w 485977"/>
                  <a:gd name="connsiteY3" fmla="*/ 431455 h 868607"/>
                  <a:gd name="connsiteX4" fmla="*/ 64759 w 485977"/>
                  <a:gd name="connsiteY4" fmla="*/ 812455 h 868607"/>
                  <a:gd name="connsiteX5" fmla="*/ 284892 w 485977"/>
                  <a:gd name="connsiteY5" fmla="*/ 429338 h 868607"/>
                  <a:gd name="connsiteX6" fmla="*/ 3376 w 485977"/>
                  <a:gd name="connsiteY6" fmla="*/ 867488 h 868607"/>
                  <a:gd name="connsiteX7" fmla="*/ 143076 w 485977"/>
                  <a:gd name="connsiteY7" fmla="*/ 545755 h 868607"/>
                  <a:gd name="connsiteX8" fmla="*/ 346276 w 485977"/>
                  <a:gd name="connsiteY8" fmla="*/ 247305 h 868607"/>
                  <a:gd name="connsiteX9" fmla="*/ 401309 w 485977"/>
                  <a:gd name="connsiteY9" fmla="*/ 48338 h 868607"/>
                  <a:gd name="connsiteX10" fmla="*/ 378026 w 485977"/>
                  <a:gd name="connsiteY10" fmla="*/ 177455 h 868607"/>
                  <a:gd name="connsiteX11" fmla="*/ 485976 w 485977"/>
                  <a:gd name="connsiteY11" fmla="*/ 1772 h 86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5977" h="868607">
                    <a:moveTo>
                      <a:pt x="485976" y="1772"/>
                    </a:moveTo>
                    <a:cubicBezTo>
                      <a:pt x="486329" y="23997"/>
                      <a:pt x="393548" y="268472"/>
                      <a:pt x="380142" y="310805"/>
                    </a:cubicBezTo>
                    <a:cubicBezTo>
                      <a:pt x="366736" y="353138"/>
                      <a:pt x="424592" y="235664"/>
                      <a:pt x="405542" y="255772"/>
                    </a:cubicBezTo>
                    <a:cubicBezTo>
                      <a:pt x="386492" y="275880"/>
                      <a:pt x="322639" y="338674"/>
                      <a:pt x="265842" y="431455"/>
                    </a:cubicBezTo>
                    <a:cubicBezTo>
                      <a:pt x="209045" y="524236"/>
                      <a:pt x="61584" y="812808"/>
                      <a:pt x="64759" y="812455"/>
                    </a:cubicBezTo>
                    <a:cubicBezTo>
                      <a:pt x="67934" y="812102"/>
                      <a:pt x="295122" y="420166"/>
                      <a:pt x="284892" y="429338"/>
                    </a:cubicBezTo>
                    <a:cubicBezTo>
                      <a:pt x="274662" y="438510"/>
                      <a:pt x="27012" y="848085"/>
                      <a:pt x="3376" y="867488"/>
                    </a:cubicBezTo>
                    <a:cubicBezTo>
                      <a:pt x="-20260" y="886891"/>
                      <a:pt x="85926" y="649119"/>
                      <a:pt x="143076" y="545755"/>
                    </a:cubicBezTo>
                    <a:cubicBezTo>
                      <a:pt x="200226" y="442391"/>
                      <a:pt x="303237" y="330208"/>
                      <a:pt x="346276" y="247305"/>
                    </a:cubicBezTo>
                    <a:cubicBezTo>
                      <a:pt x="389315" y="164402"/>
                      <a:pt x="396017" y="59980"/>
                      <a:pt x="401309" y="48338"/>
                    </a:cubicBezTo>
                    <a:cubicBezTo>
                      <a:pt x="406601" y="36696"/>
                      <a:pt x="363209" y="181336"/>
                      <a:pt x="378026" y="177455"/>
                    </a:cubicBezTo>
                    <a:cubicBezTo>
                      <a:pt x="392843" y="173575"/>
                      <a:pt x="485623" y="-20453"/>
                      <a:pt x="485976" y="17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24BB731E-128B-4158-81F1-6B1980C155DA}"/>
                  </a:ext>
                </a:extLst>
              </p:cNvPr>
              <p:cNvSpPr/>
              <p:nvPr/>
            </p:nvSpPr>
            <p:spPr>
              <a:xfrm>
                <a:off x="1992619" y="941947"/>
                <a:ext cx="179458" cy="340801"/>
              </a:xfrm>
              <a:custGeom>
                <a:avLst/>
                <a:gdLst>
                  <a:gd name="connsiteX0" fmla="*/ 179081 w 179458"/>
                  <a:gd name="connsiteY0" fmla="*/ 4203 h 340801"/>
                  <a:gd name="connsiteX1" fmla="*/ 69544 w 179458"/>
                  <a:gd name="connsiteY1" fmla="*/ 155016 h 340801"/>
                  <a:gd name="connsiteX2" fmla="*/ 17156 w 179458"/>
                  <a:gd name="connsiteY2" fmla="*/ 340753 h 340801"/>
                  <a:gd name="connsiteX3" fmla="*/ 29856 w 179458"/>
                  <a:gd name="connsiteY3" fmla="*/ 172478 h 340801"/>
                  <a:gd name="connsiteX4" fmla="*/ 25094 w 179458"/>
                  <a:gd name="connsiteY4" fmla="*/ 91516 h 340801"/>
                  <a:gd name="connsiteX5" fmla="*/ 7631 w 179458"/>
                  <a:gd name="connsiteY5" fmla="*/ 280428 h 340801"/>
                  <a:gd name="connsiteX6" fmla="*/ 7631 w 179458"/>
                  <a:gd name="connsiteY6" fmla="*/ 131203 h 340801"/>
                  <a:gd name="connsiteX7" fmla="*/ 101294 w 179458"/>
                  <a:gd name="connsiteY7" fmla="*/ 53416 h 340801"/>
                  <a:gd name="connsiteX8" fmla="*/ 179081 w 179458"/>
                  <a:gd name="connsiteY8" fmla="*/ 4203 h 34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58" h="340801">
                    <a:moveTo>
                      <a:pt x="179081" y="4203"/>
                    </a:moveTo>
                    <a:cubicBezTo>
                      <a:pt x="173789" y="21136"/>
                      <a:pt x="96532" y="98924"/>
                      <a:pt x="69544" y="155016"/>
                    </a:cubicBezTo>
                    <a:cubicBezTo>
                      <a:pt x="42556" y="211108"/>
                      <a:pt x="23771" y="337843"/>
                      <a:pt x="17156" y="340753"/>
                    </a:cubicBezTo>
                    <a:cubicBezTo>
                      <a:pt x="10541" y="343663"/>
                      <a:pt x="28533" y="214017"/>
                      <a:pt x="29856" y="172478"/>
                    </a:cubicBezTo>
                    <a:cubicBezTo>
                      <a:pt x="31179" y="130939"/>
                      <a:pt x="28798" y="73524"/>
                      <a:pt x="25094" y="91516"/>
                    </a:cubicBezTo>
                    <a:cubicBezTo>
                      <a:pt x="21390" y="109508"/>
                      <a:pt x="10541" y="273814"/>
                      <a:pt x="7631" y="280428"/>
                    </a:cubicBezTo>
                    <a:cubicBezTo>
                      <a:pt x="4721" y="287042"/>
                      <a:pt x="-7980" y="169038"/>
                      <a:pt x="7631" y="131203"/>
                    </a:cubicBezTo>
                    <a:cubicBezTo>
                      <a:pt x="23241" y="93368"/>
                      <a:pt x="69808" y="81726"/>
                      <a:pt x="101294" y="53416"/>
                    </a:cubicBezTo>
                    <a:cubicBezTo>
                      <a:pt x="132779" y="25106"/>
                      <a:pt x="184373" y="-12730"/>
                      <a:pt x="179081" y="42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91952107-3457-40CF-A324-03C81622F824}"/>
                  </a:ext>
                </a:extLst>
              </p:cNvPr>
              <p:cNvSpPr/>
              <p:nvPr/>
            </p:nvSpPr>
            <p:spPr>
              <a:xfrm>
                <a:off x="2140240" y="813019"/>
                <a:ext cx="238238" cy="435802"/>
              </a:xfrm>
              <a:custGeom>
                <a:avLst/>
                <a:gdLst>
                  <a:gd name="connsiteX0" fmla="*/ 237835 w 238238"/>
                  <a:gd name="connsiteY0" fmla="*/ 1369 h 435802"/>
                  <a:gd name="connsiteX1" fmla="*/ 94960 w 238238"/>
                  <a:gd name="connsiteY1" fmla="*/ 131544 h 435802"/>
                  <a:gd name="connsiteX2" fmla="*/ 102898 w 238238"/>
                  <a:gd name="connsiteY2" fmla="*/ 190281 h 435802"/>
                  <a:gd name="connsiteX3" fmla="*/ 36223 w 238238"/>
                  <a:gd name="connsiteY3" fmla="*/ 361731 h 435802"/>
                  <a:gd name="connsiteX4" fmla="*/ 4473 w 238238"/>
                  <a:gd name="connsiteY4" fmla="*/ 429994 h 435802"/>
                  <a:gd name="connsiteX5" fmla="*/ 133060 w 238238"/>
                  <a:gd name="connsiteY5" fmla="*/ 222031 h 435802"/>
                  <a:gd name="connsiteX6" fmla="*/ 237835 w 238238"/>
                  <a:gd name="connsiteY6" fmla="*/ 1369 h 43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38" h="435802">
                    <a:moveTo>
                      <a:pt x="237835" y="1369"/>
                    </a:moveTo>
                    <a:cubicBezTo>
                      <a:pt x="231485" y="-13712"/>
                      <a:pt x="117450" y="100059"/>
                      <a:pt x="94960" y="131544"/>
                    </a:cubicBezTo>
                    <a:cubicBezTo>
                      <a:pt x="72470" y="163029"/>
                      <a:pt x="112687" y="151917"/>
                      <a:pt x="102898" y="190281"/>
                    </a:cubicBezTo>
                    <a:cubicBezTo>
                      <a:pt x="93109" y="228645"/>
                      <a:pt x="52627" y="321779"/>
                      <a:pt x="36223" y="361731"/>
                    </a:cubicBezTo>
                    <a:cubicBezTo>
                      <a:pt x="19819" y="401683"/>
                      <a:pt x="-11666" y="453277"/>
                      <a:pt x="4473" y="429994"/>
                    </a:cubicBezTo>
                    <a:cubicBezTo>
                      <a:pt x="20612" y="406711"/>
                      <a:pt x="92050" y="291352"/>
                      <a:pt x="133060" y="222031"/>
                    </a:cubicBezTo>
                    <a:cubicBezTo>
                      <a:pt x="174070" y="152710"/>
                      <a:pt x="244185" y="16450"/>
                      <a:pt x="237835" y="136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7A7DF0DD-8283-449E-9C86-AD0344693325}"/>
                  </a:ext>
                </a:extLst>
              </p:cNvPr>
              <p:cNvSpPr/>
              <p:nvPr/>
            </p:nvSpPr>
            <p:spPr>
              <a:xfrm>
                <a:off x="2258525" y="828026"/>
                <a:ext cx="307650" cy="737281"/>
              </a:xfrm>
              <a:custGeom>
                <a:avLst/>
                <a:gdLst>
                  <a:gd name="connsiteX0" fmla="*/ 286238 w 307650"/>
                  <a:gd name="connsiteY0" fmla="*/ 649 h 737281"/>
                  <a:gd name="connsiteX1" fmla="*/ 211625 w 307650"/>
                  <a:gd name="connsiteY1" fmla="*/ 162574 h 737281"/>
                  <a:gd name="connsiteX2" fmla="*/ 221150 w 307650"/>
                  <a:gd name="connsiteY2" fmla="*/ 208612 h 737281"/>
                  <a:gd name="connsiteX3" fmla="*/ 171938 w 307650"/>
                  <a:gd name="connsiteY3" fmla="*/ 283224 h 737281"/>
                  <a:gd name="connsiteX4" fmla="*/ 171938 w 307650"/>
                  <a:gd name="connsiteY4" fmla="*/ 407049 h 737281"/>
                  <a:gd name="connsiteX5" fmla="*/ 79863 w 307650"/>
                  <a:gd name="connsiteY5" fmla="*/ 626124 h 737281"/>
                  <a:gd name="connsiteX6" fmla="*/ 488 w 307650"/>
                  <a:gd name="connsiteY6" fmla="*/ 737249 h 737281"/>
                  <a:gd name="connsiteX7" fmla="*/ 117963 w 307650"/>
                  <a:gd name="connsiteY7" fmla="*/ 616599 h 737281"/>
                  <a:gd name="connsiteX8" fmla="*/ 254488 w 307650"/>
                  <a:gd name="connsiteY8" fmla="*/ 248299 h 737281"/>
                  <a:gd name="connsiteX9" fmla="*/ 306875 w 307650"/>
                  <a:gd name="connsiteY9" fmla="*/ 110187 h 737281"/>
                  <a:gd name="connsiteX10" fmla="*/ 286238 w 307650"/>
                  <a:gd name="connsiteY10" fmla="*/ 649 h 73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650" h="737281">
                    <a:moveTo>
                      <a:pt x="286238" y="649"/>
                    </a:moveTo>
                    <a:cubicBezTo>
                      <a:pt x="270363" y="9380"/>
                      <a:pt x="222473" y="127914"/>
                      <a:pt x="211625" y="162574"/>
                    </a:cubicBezTo>
                    <a:cubicBezTo>
                      <a:pt x="200777" y="197234"/>
                      <a:pt x="227764" y="188504"/>
                      <a:pt x="221150" y="208612"/>
                    </a:cubicBezTo>
                    <a:cubicBezTo>
                      <a:pt x="214535" y="228720"/>
                      <a:pt x="180140" y="250151"/>
                      <a:pt x="171938" y="283224"/>
                    </a:cubicBezTo>
                    <a:cubicBezTo>
                      <a:pt x="163736" y="316297"/>
                      <a:pt x="187284" y="349899"/>
                      <a:pt x="171938" y="407049"/>
                    </a:cubicBezTo>
                    <a:cubicBezTo>
                      <a:pt x="156592" y="464199"/>
                      <a:pt x="108438" y="571091"/>
                      <a:pt x="79863" y="626124"/>
                    </a:cubicBezTo>
                    <a:cubicBezTo>
                      <a:pt x="51288" y="681157"/>
                      <a:pt x="-5862" y="738837"/>
                      <a:pt x="488" y="737249"/>
                    </a:cubicBezTo>
                    <a:cubicBezTo>
                      <a:pt x="6838" y="735662"/>
                      <a:pt x="75630" y="698091"/>
                      <a:pt x="117963" y="616599"/>
                    </a:cubicBezTo>
                    <a:cubicBezTo>
                      <a:pt x="160296" y="535107"/>
                      <a:pt x="223003" y="332701"/>
                      <a:pt x="254488" y="248299"/>
                    </a:cubicBezTo>
                    <a:cubicBezTo>
                      <a:pt x="285973" y="163897"/>
                      <a:pt x="303436" y="146964"/>
                      <a:pt x="306875" y="110187"/>
                    </a:cubicBezTo>
                    <a:cubicBezTo>
                      <a:pt x="310314" y="73410"/>
                      <a:pt x="302113" y="-8082"/>
                      <a:pt x="286238" y="64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391942BB-D677-4814-AA4F-18D35F045064}"/>
                  </a:ext>
                </a:extLst>
              </p:cNvPr>
              <p:cNvSpPr/>
              <p:nvPr/>
            </p:nvSpPr>
            <p:spPr>
              <a:xfrm>
                <a:off x="2121775" y="1024338"/>
                <a:ext cx="355390" cy="569335"/>
              </a:xfrm>
              <a:custGeom>
                <a:avLst/>
                <a:gdLst>
                  <a:gd name="connsiteX0" fmla="*/ 352608 w 355390"/>
                  <a:gd name="connsiteY0" fmla="*/ 129 h 569335"/>
                  <a:gd name="connsiteX1" fmla="*/ 134592 w 355390"/>
                  <a:gd name="connsiteY1" fmla="*/ 470029 h 569335"/>
                  <a:gd name="connsiteX2" fmla="*/ 1242 w 355390"/>
                  <a:gd name="connsiteY2" fmla="*/ 563162 h 569335"/>
                  <a:gd name="connsiteX3" fmla="*/ 210792 w 355390"/>
                  <a:gd name="connsiteY3" fmla="*/ 364195 h 569335"/>
                  <a:gd name="connsiteX4" fmla="*/ 119775 w 355390"/>
                  <a:gd name="connsiteY4" fmla="*/ 539879 h 569335"/>
                  <a:gd name="connsiteX5" fmla="*/ 248892 w 355390"/>
                  <a:gd name="connsiteY5" fmla="*/ 423462 h 569335"/>
                  <a:gd name="connsiteX6" fmla="*/ 352608 w 355390"/>
                  <a:gd name="connsiteY6" fmla="*/ 129 h 56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5390" h="569335">
                    <a:moveTo>
                      <a:pt x="352608" y="129"/>
                    </a:moveTo>
                    <a:cubicBezTo>
                      <a:pt x="333558" y="7890"/>
                      <a:pt x="193153" y="376190"/>
                      <a:pt x="134592" y="470029"/>
                    </a:cubicBezTo>
                    <a:cubicBezTo>
                      <a:pt x="76031" y="563868"/>
                      <a:pt x="-11458" y="580801"/>
                      <a:pt x="1242" y="563162"/>
                    </a:cubicBezTo>
                    <a:cubicBezTo>
                      <a:pt x="13942" y="545523"/>
                      <a:pt x="191037" y="368075"/>
                      <a:pt x="210792" y="364195"/>
                    </a:cubicBezTo>
                    <a:cubicBezTo>
                      <a:pt x="230547" y="360315"/>
                      <a:pt x="113425" y="530001"/>
                      <a:pt x="119775" y="539879"/>
                    </a:cubicBezTo>
                    <a:cubicBezTo>
                      <a:pt x="126125" y="549757"/>
                      <a:pt x="209734" y="510951"/>
                      <a:pt x="248892" y="423462"/>
                    </a:cubicBezTo>
                    <a:cubicBezTo>
                      <a:pt x="288050" y="335973"/>
                      <a:pt x="371658" y="-7632"/>
                      <a:pt x="352608" y="12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C675D644-E9B3-4290-BA3C-B97B7ADE5F5F}"/>
                  </a:ext>
                </a:extLst>
              </p:cNvPr>
              <p:cNvSpPr/>
              <p:nvPr/>
            </p:nvSpPr>
            <p:spPr>
              <a:xfrm>
                <a:off x="4937088" y="4965698"/>
                <a:ext cx="82620" cy="286873"/>
              </a:xfrm>
              <a:custGeom>
                <a:avLst/>
                <a:gdLst>
                  <a:gd name="connsiteX0" fmla="*/ 55600 w 82620"/>
                  <a:gd name="connsiteY0" fmla="*/ 2 h 286873"/>
                  <a:gd name="connsiteX1" fmla="*/ 1625 w 82620"/>
                  <a:gd name="connsiteY1" fmla="*/ 120652 h 286873"/>
                  <a:gd name="connsiteX2" fmla="*/ 15912 w 82620"/>
                  <a:gd name="connsiteY2" fmla="*/ 241302 h 286873"/>
                  <a:gd name="connsiteX3" fmla="*/ 34962 w 82620"/>
                  <a:gd name="connsiteY3" fmla="*/ 209552 h 286873"/>
                  <a:gd name="connsiteX4" fmla="*/ 61950 w 82620"/>
                  <a:gd name="connsiteY4" fmla="*/ 282577 h 286873"/>
                  <a:gd name="connsiteX5" fmla="*/ 82587 w 82620"/>
                  <a:gd name="connsiteY5" fmla="*/ 276227 h 286873"/>
                  <a:gd name="connsiteX6" fmla="*/ 57187 w 82620"/>
                  <a:gd name="connsiteY6" fmla="*/ 258765 h 286873"/>
                  <a:gd name="connsiteX7" fmla="*/ 23850 w 82620"/>
                  <a:gd name="connsiteY7" fmla="*/ 234952 h 286873"/>
                  <a:gd name="connsiteX8" fmla="*/ 20675 w 82620"/>
                  <a:gd name="connsiteY8" fmla="*/ 182565 h 286873"/>
                  <a:gd name="connsiteX9" fmla="*/ 14325 w 82620"/>
                  <a:gd name="connsiteY9" fmla="*/ 123827 h 286873"/>
                  <a:gd name="connsiteX10" fmla="*/ 55600 w 82620"/>
                  <a:gd name="connsiteY10" fmla="*/ 2 h 28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620" h="286873">
                    <a:moveTo>
                      <a:pt x="55600" y="2"/>
                    </a:moveTo>
                    <a:cubicBezTo>
                      <a:pt x="53483" y="-527"/>
                      <a:pt x="8240" y="80435"/>
                      <a:pt x="1625" y="120652"/>
                    </a:cubicBezTo>
                    <a:cubicBezTo>
                      <a:pt x="-4990" y="160869"/>
                      <a:pt x="10356" y="226485"/>
                      <a:pt x="15912" y="241302"/>
                    </a:cubicBezTo>
                    <a:cubicBezTo>
                      <a:pt x="21468" y="256119"/>
                      <a:pt x="27289" y="202673"/>
                      <a:pt x="34962" y="209552"/>
                    </a:cubicBezTo>
                    <a:cubicBezTo>
                      <a:pt x="42635" y="216431"/>
                      <a:pt x="54012" y="271465"/>
                      <a:pt x="61950" y="282577"/>
                    </a:cubicBezTo>
                    <a:cubicBezTo>
                      <a:pt x="69888" y="293690"/>
                      <a:pt x="83381" y="280196"/>
                      <a:pt x="82587" y="276227"/>
                    </a:cubicBezTo>
                    <a:cubicBezTo>
                      <a:pt x="81793" y="272258"/>
                      <a:pt x="66976" y="265644"/>
                      <a:pt x="57187" y="258765"/>
                    </a:cubicBezTo>
                    <a:cubicBezTo>
                      <a:pt x="47398" y="251886"/>
                      <a:pt x="29935" y="247652"/>
                      <a:pt x="23850" y="234952"/>
                    </a:cubicBezTo>
                    <a:cubicBezTo>
                      <a:pt x="17765" y="222252"/>
                      <a:pt x="22262" y="201086"/>
                      <a:pt x="20675" y="182565"/>
                    </a:cubicBezTo>
                    <a:cubicBezTo>
                      <a:pt x="19088" y="164044"/>
                      <a:pt x="9298" y="150021"/>
                      <a:pt x="14325" y="123827"/>
                    </a:cubicBezTo>
                    <a:cubicBezTo>
                      <a:pt x="19352" y="97633"/>
                      <a:pt x="57717" y="531"/>
                      <a:pt x="55600" y="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15E05F8C-4882-4B18-8F81-16B23DB12766}"/>
                  </a:ext>
                </a:extLst>
              </p:cNvPr>
              <p:cNvSpPr/>
              <p:nvPr/>
            </p:nvSpPr>
            <p:spPr>
              <a:xfrm>
                <a:off x="4972810" y="4979813"/>
                <a:ext cx="65953" cy="265773"/>
              </a:xfrm>
              <a:custGeom>
                <a:avLst/>
                <a:gdLst>
                  <a:gd name="connsiteX0" fmla="*/ 57978 w 65953"/>
                  <a:gd name="connsiteY0" fmla="*/ 175 h 265773"/>
                  <a:gd name="connsiteX1" fmla="*/ 5590 w 65953"/>
                  <a:gd name="connsiteY1" fmla="*/ 70025 h 265773"/>
                  <a:gd name="connsiteX2" fmla="*/ 16703 w 65953"/>
                  <a:gd name="connsiteY2" fmla="*/ 104950 h 265773"/>
                  <a:gd name="connsiteX3" fmla="*/ 19878 w 65953"/>
                  <a:gd name="connsiteY3" fmla="*/ 185912 h 265773"/>
                  <a:gd name="connsiteX4" fmla="*/ 828 w 65953"/>
                  <a:gd name="connsiteY4" fmla="*/ 152575 h 265773"/>
                  <a:gd name="connsiteX5" fmla="*/ 51628 w 65953"/>
                  <a:gd name="connsiteY5" fmla="*/ 217662 h 265773"/>
                  <a:gd name="connsiteX6" fmla="*/ 65915 w 65953"/>
                  <a:gd name="connsiteY6" fmla="*/ 265287 h 265773"/>
                  <a:gd name="connsiteX7" fmla="*/ 54803 w 65953"/>
                  <a:gd name="connsiteY7" fmla="*/ 236712 h 265773"/>
                  <a:gd name="connsiteX8" fmla="*/ 26228 w 65953"/>
                  <a:gd name="connsiteY8" fmla="*/ 150987 h 265773"/>
                  <a:gd name="connsiteX9" fmla="*/ 5590 w 65953"/>
                  <a:gd name="connsiteY9" fmla="*/ 92250 h 265773"/>
                  <a:gd name="connsiteX10" fmla="*/ 57978 w 65953"/>
                  <a:gd name="connsiteY10" fmla="*/ 175 h 26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953" h="265773">
                    <a:moveTo>
                      <a:pt x="57978" y="175"/>
                    </a:moveTo>
                    <a:cubicBezTo>
                      <a:pt x="57978" y="-3529"/>
                      <a:pt x="12469" y="52563"/>
                      <a:pt x="5590" y="70025"/>
                    </a:cubicBezTo>
                    <a:cubicBezTo>
                      <a:pt x="-1289" y="87487"/>
                      <a:pt x="14322" y="85636"/>
                      <a:pt x="16703" y="104950"/>
                    </a:cubicBezTo>
                    <a:cubicBezTo>
                      <a:pt x="19084" y="124265"/>
                      <a:pt x="22524" y="177975"/>
                      <a:pt x="19878" y="185912"/>
                    </a:cubicBezTo>
                    <a:cubicBezTo>
                      <a:pt x="17232" y="193849"/>
                      <a:pt x="-4464" y="147283"/>
                      <a:pt x="828" y="152575"/>
                    </a:cubicBezTo>
                    <a:cubicBezTo>
                      <a:pt x="6120" y="157867"/>
                      <a:pt x="40780" y="198877"/>
                      <a:pt x="51628" y="217662"/>
                    </a:cubicBezTo>
                    <a:cubicBezTo>
                      <a:pt x="62476" y="236447"/>
                      <a:pt x="65386" y="262112"/>
                      <a:pt x="65915" y="265287"/>
                    </a:cubicBezTo>
                    <a:cubicBezTo>
                      <a:pt x="66444" y="268462"/>
                      <a:pt x="61418" y="255762"/>
                      <a:pt x="54803" y="236712"/>
                    </a:cubicBezTo>
                    <a:cubicBezTo>
                      <a:pt x="48188" y="217662"/>
                      <a:pt x="34430" y="175064"/>
                      <a:pt x="26228" y="150987"/>
                    </a:cubicBezTo>
                    <a:cubicBezTo>
                      <a:pt x="18026" y="126910"/>
                      <a:pt x="828" y="112623"/>
                      <a:pt x="5590" y="92250"/>
                    </a:cubicBezTo>
                    <a:cubicBezTo>
                      <a:pt x="10352" y="71877"/>
                      <a:pt x="57978" y="3879"/>
                      <a:pt x="57978" y="1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278675BA-02DF-414A-893E-9777F718D8C3}"/>
                  </a:ext>
                </a:extLst>
              </p:cNvPr>
              <p:cNvSpPr/>
              <p:nvPr/>
            </p:nvSpPr>
            <p:spPr>
              <a:xfrm>
                <a:off x="4976783" y="4989607"/>
                <a:ext cx="142807" cy="257057"/>
              </a:xfrm>
              <a:custGeom>
                <a:avLst/>
                <a:gdLst>
                  <a:gd name="connsiteX0" fmla="*/ 30 w 142807"/>
                  <a:gd name="connsiteY0" fmla="*/ 1493 h 257057"/>
                  <a:gd name="connsiteX1" fmla="*/ 100042 w 142807"/>
                  <a:gd name="connsiteY1" fmla="*/ 17368 h 257057"/>
                  <a:gd name="connsiteX2" fmla="*/ 107980 w 142807"/>
                  <a:gd name="connsiteY2" fmla="*/ 57056 h 257057"/>
                  <a:gd name="connsiteX3" fmla="*/ 139730 w 142807"/>
                  <a:gd name="connsiteY3" fmla="*/ 150718 h 257057"/>
                  <a:gd name="connsiteX4" fmla="*/ 107980 w 142807"/>
                  <a:gd name="connsiteY4" fmla="*/ 193581 h 257057"/>
                  <a:gd name="connsiteX5" fmla="*/ 88930 w 142807"/>
                  <a:gd name="connsiteY5" fmla="*/ 233268 h 257057"/>
                  <a:gd name="connsiteX6" fmla="*/ 47655 w 142807"/>
                  <a:gd name="connsiteY6" fmla="*/ 255493 h 257057"/>
                  <a:gd name="connsiteX7" fmla="*/ 128617 w 142807"/>
                  <a:gd name="connsiteY7" fmla="*/ 190406 h 257057"/>
                  <a:gd name="connsiteX8" fmla="*/ 141317 w 142807"/>
                  <a:gd name="connsiteY8" fmla="*/ 138018 h 257057"/>
                  <a:gd name="connsiteX9" fmla="*/ 111155 w 142807"/>
                  <a:gd name="connsiteY9" fmla="*/ 52293 h 257057"/>
                  <a:gd name="connsiteX10" fmla="*/ 30 w 142807"/>
                  <a:gd name="connsiteY10" fmla="*/ 1493 h 25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07" h="257057">
                    <a:moveTo>
                      <a:pt x="30" y="1493"/>
                    </a:moveTo>
                    <a:cubicBezTo>
                      <a:pt x="-1822" y="-4328"/>
                      <a:pt x="82050" y="8108"/>
                      <a:pt x="100042" y="17368"/>
                    </a:cubicBezTo>
                    <a:cubicBezTo>
                      <a:pt x="118034" y="26628"/>
                      <a:pt x="101365" y="34831"/>
                      <a:pt x="107980" y="57056"/>
                    </a:cubicBezTo>
                    <a:cubicBezTo>
                      <a:pt x="114595" y="79281"/>
                      <a:pt x="139730" y="127964"/>
                      <a:pt x="139730" y="150718"/>
                    </a:cubicBezTo>
                    <a:cubicBezTo>
                      <a:pt x="139730" y="173472"/>
                      <a:pt x="116447" y="179823"/>
                      <a:pt x="107980" y="193581"/>
                    </a:cubicBezTo>
                    <a:cubicBezTo>
                      <a:pt x="99513" y="207339"/>
                      <a:pt x="98984" y="222949"/>
                      <a:pt x="88930" y="233268"/>
                    </a:cubicBezTo>
                    <a:cubicBezTo>
                      <a:pt x="78876" y="243587"/>
                      <a:pt x="41040" y="262637"/>
                      <a:pt x="47655" y="255493"/>
                    </a:cubicBezTo>
                    <a:cubicBezTo>
                      <a:pt x="54270" y="248349"/>
                      <a:pt x="113007" y="209985"/>
                      <a:pt x="128617" y="190406"/>
                    </a:cubicBezTo>
                    <a:cubicBezTo>
                      <a:pt x="144227" y="170827"/>
                      <a:pt x="144227" y="161037"/>
                      <a:pt x="141317" y="138018"/>
                    </a:cubicBezTo>
                    <a:cubicBezTo>
                      <a:pt x="138407" y="114999"/>
                      <a:pt x="130205" y="74783"/>
                      <a:pt x="111155" y="52293"/>
                    </a:cubicBezTo>
                    <a:cubicBezTo>
                      <a:pt x="92105" y="29804"/>
                      <a:pt x="1882" y="7314"/>
                      <a:pt x="30" y="14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B896E384-772E-431D-8029-F1D76131DBA5}"/>
                  </a:ext>
                </a:extLst>
              </p:cNvPr>
              <p:cNvSpPr/>
              <p:nvPr/>
            </p:nvSpPr>
            <p:spPr>
              <a:xfrm>
                <a:off x="4979944" y="5013310"/>
                <a:ext cx="115967" cy="217805"/>
              </a:xfrm>
              <a:custGeom>
                <a:avLst/>
                <a:gdLst>
                  <a:gd name="connsiteX0" fmla="*/ 44 w 115967"/>
                  <a:gd name="connsiteY0" fmla="*/ 15 h 217805"/>
                  <a:gd name="connsiteX1" fmla="*/ 92119 w 115967"/>
                  <a:gd name="connsiteY1" fmla="*/ 44465 h 217805"/>
                  <a:gd name="connsiteX2" fmla="*/ 115931 w 115967"/>
                  <a:gd name="connsiteY2" fmla="*/ 96853 h 217805"/>
                  <a:gd name="connsiteX3" fmla="*/ 96881 w 115967"/>
                  <a:gd name="connsiteY3" fmla="*/ 125428 h 217805"/>
                  <a:gd name="connsiteX4" fmla="*/ 69894 w 115967"/>
                  <a:gd name="connsiteY4" fmla="*/ 217503 h 217805"/>
                  <a:gd name="connsiteX5" fmla="*/ 96881 w 115967"/>
                  <a:gd name="connsiteY5" fmla="*/ 152415 h 217805"/>
                  <a:gd name="connsiteX6" fmla="*/ 106406 w 115967"/>
                  <a:gd name="connsiteY6" fmla="*/ 80978 h 217805"/>
                  <a:gd name="connsiteX7" fmla="*/ 104819 w 115967"/>
                  <a:gd name="connsiteY7" fmla="*/ 49228 h 217805"/>
                  <a:gd name="connsiteX8" fmla="*/ 44 w 115967"/>
                  <a:gd name="connsiteY8" fmla="*/ 15 h 21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967" h="217805">
                    <a:moveTo>
                      <a:pt x="44" y="15"/>
                    </a:moveTo>
                    <a:cubicBezTo>
                      <a:pt x="-2073" y="-779"/>
                      <a:pt x="72804" y="28325"/>
                      <a:pt x="92119" y="44465"/>
                    </a:cubicBezTo>
                    <a:cubicBezTo>
                      <a:pt x="111434" y="60605"/>
                      <a:pt x="115137" y="83359"/>
                      <a:pt x="115931" y="96853"/>
                    </a:cubicBezTo>
                    <a:cubicBezTo>
                      <a:pt x="116725" y="110347"/>
                      <a:pt x="104554" y="105320"/>
                      <a:pt x="96881" y="125428"/>
                    </a:cubicBezTo>
                    <a:cubicBezTo>
                      <a:pt x="89208" y="145536"/>
                      <a:pt x="69894" y="213005"/>
                      <a:pt x="69894" y="217503"/>
                    </a:cubicBezTo>
                    <a:cubicBezTo>
                      <a:pt x="69894" y="222001"/>
                      <a:pt x="90796" y="175169"/>
                      <a:pt x="96881" y="152415"/>
                    </a:cubicBezTo>
                    <a:cubicBezTo>
                      <a:pt x="102966" y="129661"/>
                      <a:pt x="105083" y="98176"/>
                      <a:pt x="106406" y="80978"/>
                    </a:cubicBezTo>
                    <a:cubicBezTo>
                      <a:pt x="107729" y="63780"/>
                      <a:pt x="123604" y="61928"/>
                      <a:pt x="104819" y="49228"/>
                    </a:cubicBezTo>
                    <a:cubicBezTo>
                      <a:pt x="86034" y="36528"/>
                      <a:pt x="2161" y="809"/>
                      <a:pt x="44" y="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449A5B41-F815-4BBB-A485-D192C427E6A4}"/>
                  </a:ext>
                </a:extLst>
              </p:cNvPr>
              <p:cNvSpPr/>
              <p:nvPr/>
            </p:nvSpPr>
            <p:spPr>
              <a:xfrm>
                <a:off x="7051729" y="5313215"/>
                <a:ext cx="217123" cy="256232"/>
              </a:xfrm>
              <a:custGeom>
                <a:avLst/>
                <a:gdLst>
                  <a:gd name="connsiteX0" fmla="*/ 132238 w 217123"/>
                  <a:gd name="connsiteY0" fmla="*/ 255735 h 256232"/>
                  <a:gd name="connsiteX1" fmla="*/ 15821 w 217123"/>
                  <a:gd name="connsiteY1" fmla="*/ 188002 h 256232"/>
                  <a:gd name="connsiteX2" fmla="*/ 9471 w 217123"/>
                  <a:gd name="connsiteY2" fmla="*/ 61002 h 256232"/>
                  <a:gd name="connsiteX3" fmla="*/ 94138 w 217123"/>
                  <a:gd name="connsiteY3" fmla="*/ 1735 h 256232"/>
                  <a:gd name="connsiteX4" fmla="*/ 185154 w 217123"/>
                  <a:gd name="connsiteY4" fmla="*/ 18668 h 256232"/>
                  <a:gd name="connsiteX5" fmla="*/ 216904 w 217123"/>
                  <a:gd name="connsiteY5" fmla="*/ 48302 h 256232"/>
                  <a:gd name="connsiteX6" fmla="*/ 172454 w 217123"/>
                  <a:gd name="connsiteY6" fmla="*/ 33485 h 256232"/>
                  <a:gd name="connsiteX7" fmla="*/ 58154 w 217123"/>
                  <a:gd name="connsiteY7" fmla="*/ 25018 h 256232"/>
                  <a:gd name="connsiteX8" fmla="*/ 9471 w 217123"/>
                  <a:gd name="connsiteY8" fmla="*/ 73702 h 256232"/>
                  <a:gd name="connsiteX9" fmla="*/ 7354 w 217123"/>
                  <a:gd name="connsiteY9" fmla="*/ 162602 h 256232"/>
                  <a:gd name="connsiteX10" fmla="*/ 34871 w 217123"/>
                  <a:gd name="connsiteY10" fmla="*/ 215518 h 256232"/>
                  <a:gd name="connsiteX11" fmla="*/ 132238 w 217123"/>
                  <a:gd name="connsiteY11" fmla="*/ 255735 h 25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123" h="256232">
                    <a:moveTo>
                      <a:pt x="132238" y="255735"/>
                    </a:moveTo>
                    <a:cubicBezTo>
                      <a:pt x="129063" y="251149"/>
                      <a:pt x="36282" y="220457"/>
                      <a:pt x="15821" y="188002"/>
                    </a:cubicBezTo>
                    <a:cubicBezTo>
                      <a:pt x="-4640" y="155547"/>
                      <a:pt x="-3582" y="92046"/>
                      <a:pt x="9471" y="61002"/>
                    </a:cubicBezTo>
                    <a:cubicBezTo>
                      <a:pt x="22524" y="29957"/>
                      <a:pt x="64857" y="8791"/>
                      <a:pt x="94138" y="1735"/>
                    </a:cubicBezTo>
                    <a:cubicBezTo>
                      <a:pt x="123418" y="-5321"/>
                      <a:pt x="164693" y="10907"/>
                      <a:pt x="185154" y="18668"/>
                    </a:cubicBezTo>
                    <a:cubicBezTo>
                      <a:pt x="205615" y="26429"/>
                      <a:pt x="219021" y="45832"/>
                      <a:pt x="216904" y="48302"/>
                    </a:cubicBezTo>
                    <a:cubicBezTo>
                      <a:pt x="214787" y="50771"/>
                      <a:pt x="198912" y="37366"/>
                      <a:pt x="172454" y="33485"/>
                    </a:cubicBezTo>
                    <a:cubicBezTo>
                      <a:pt x="145996" y="29604"/>
                      <a:pt x="85318" y="18315"/>
                      <a:pt x="58154" y="25018"/>
                    </a:cubicBezTo>
                    <a:cubicBezTo>
                      <a:pt x="30990" y="31721"/>
                      <a:pt x="17938" y="50771"/>
                      <a:pt x="9471" y="73702"/>
                    </a:cubicBezTo>
                    <a:cubicBezTo>
                      <a:pt x="1004" y="96633"/>
                      <a:pt x="3121" y="138966"/>
                      <a:pt x="7354" y="162602"/>
                    </a:cubicBezTo>
                    <a:cubicBezTo>
                      <a:pt x="11587" y="186238"/>
                      <a:pt x="14057" y="198937"/>
                      <a:pt x="34871" y="215518"/>
                    </a:cubicBezTo>
                    <a:cubicBezTo>
                      <a:pt x="55685" y="232098"/>
                      <a:pt x="135413" y="260321"/>
                      <a:pt x="132238" y="25573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58F10559-1A65-4B9F-A9B4-76873E6E4A10}"/>
                  </a:ext>
                </a:extLst>
              </p:cNvPr>
              <p:cNvSpPr/>
              <p:nvPr/>
            </p:nvSpPr>
            <p:spPr>
              <a:xfrm>
                <a:off x="7139742" y="5335707"/>
                <a:ext cx="150197" cy="228047"/>
              </a:xfrm>
              <a:custGeom>
                <a:avLst/>
                <a:gdLst>
                  <a:gd name="connsiteX0" fmla="*/ 97141 w 150197"/>
                  <a:gd name="connsiteY0" fmla="*/ 410 h 228047"/>
                  <a:gd name="connsiteX1" fmla="*/ 139475 w 150197"/>
                  <a:gd name="connsiteY1" fmla="*/ 114710 h 228047"/>
                  <a:gd name="connsiteX2" fmla="*/ 124658 w 150197"/>
                  <a:gd name="connsiteY2" fmla="*/ 161276 h 228047"/>
                  <a:gd name="connsiteX3" fmla="*/ 92908 w 150197"/>
                  <a:gd name="connsiteY3" fmla="*/ 195143 h 228047"/>
                  <a:gd name="connsiteX4" fmla="*/ 23058 w 150197"/>
                  <a:gd name="connsiteY4" fmla="*/ 222660 h 228047"/>
                  <a:gd name="connsiteX5" fmla="*/ 6125 w 150197"/>
                  <a:gd name="connsiteY5" fmla="*/ 224776 h 228047"/>
                  <a:gd name="connsiteX6" fmla="*/ 118308 w 150197"/>
                  <a:gd name="connsiteY6" fmla="*/ 186676 h 228047"/>
                  <a:gd name="connsiteX7" fmla="*/ 150058 w 150197"/>
                  <a:gd name="connsiteY7" fmla="*/ 159160 h 228047"/>
                  <a:gd name="connsiteX8" fmla="*/ 97141 w 150197"/>
                  <a:gd name="connsiteY8" fmla="*/ 410 h 22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97" h="228047">
                    <a:moveTo>
                      <a:pt x="97141" y="410"/>
                    </a:moveTo>
                    <a:cubicBezTo>
                      <a:pt x="95377" y="-6998"/>
                      <a:pt x="134889" y="87899"/>
                      <a:pt x="139475" y="114710"/>
                    </a:cubicBezTo>
                    <a:cubicBezTo>
                      <a:pt x="144061" y="141521"/>
                      <a:pt x="132419" y="147871"/>
                      <a:pt x="124658" y="161276"/>
                    </a:cubicBezTo>
                    <a:cubicBezTo>
                      <a:pt x="116897" y="174681"/>
                      <a:pt x="109841" y="184912"/>
                      <a:pt x="92908" y="195143"/>
                    </a:cubicBezTo>
                    <a:cubicBezTo>
                      <a:pt x="75975" y="205374"/>
                      <a:pt x="37522" y="217721"/>
                      <a:pt x="23058" y="222660"/>
                    </a:cubicBezTo>
                    <a:cubicBezTo>
                      <a:pt x="8594" y="227599"/>
                      <a:pt x="-9750" y="230773"/>
                      <a:pt x="6125" y="224776"/>
                    </a:cubicBezTo>
                    <a:cubicBezTo>
                      <a:pt x="22000" y="218779"/>
                      <a:pt x="94319" y="197612"/>
                      <a:pt x="118308" y="186676"/>
                    </a:cubicBezTo>
                    <a:cubicBezTo>
                      <a:pt x="142297" y="175740"/>
                      <a:pt x="151469" y="186677"/>
                      <a:pt x="150058" y="159160"/>
                    </a:cubicBezTo>
                    <a:cubicBezTo>
                      <a:pt x="148647" y="131643"/>
                      <a:pt x="98905" y="7818"/>
                      <a:pt x="97141" y="41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653A6EF7-0761-41F2-AE6E-AB7F8FEAAC64}"/>
                  </a:ext>
                </a:extLst>
              </p:cNvPr>
              <p:cNvSpPr/>
              <p:nvPr/>
            </p:nvSpPr>
            <p:spPr>
              <a:xfrm>
                <a:off x="7068994" y="5350888"/>
                <a:ext cx="180887" cy="136717"/>
              </a:xfrm>
              <a:custGeom>
                <a:avLst/>
                <a:gdLst>
                  <a:gd name="connsiteX0" fmla="*/ 2789 w 180887"/>
                  <a:gd name="connsiteY0" fmla="*/ 27562 h 136717"/>
                  <a:gd name="connsiteX1" fmla="*/ 15489 w 180887"/>
                  <a:gd name="connsiteY1" fmla="*/ 135512 h 136717"/>
                  <a:gd name="connsiteX2" fmla="*/ 38773 w 180887"/>
                  <a:gd name="connsiteY2" fmla="*/ 84712 h 136717"/>
                  <a:gd name="connsiteX3" fmla="*/ 117089 w 180887"/>
                  <a:gd name="connsiteY3" fmla="*/ 72012 h 136717"/>
                  <a:gd name="connsiteX4" fmla="*/ 155189 w 180887"/>
                  <a:gd name="connsiteY4" fmla="*/ 120695 h 136717"/>
                  <a:gd name="connsiteX5" fmla="*/ 159423 w 180887"/>
                  <a:gd name="connsiteY5" fmla="*/ 69895 h 136717"/>
                  <a:gd name="connsiteX6" fmla="*/ 180589 w 180887"/>
                  <a:gd name="connsiteY6" fmla="*/ 45 h 136717"/>
                  <a:gd name="connsiteX7" fmla="*/ 165773 w 180887"/>
                  <a:gd name="connsiteY7" fmla="*/ 59312 h 136717"/>
                  <a:gd name="connsiteX8" fmla="*/ 91689 w 180887"/>
                  <a:gd name="connsiteY8" fmla="*/ 63545 h 136717"/>
                  <a:gd name="connsiteX9" fmla="*/ 51473 w 180887"/>
                  <a:gd name="connsiteY9" fmla="*/ 112229 h 136717"/>
                  <a:gd name="connsiteX10" fmla="*/ 70523 w 180887"/>
                  <a:gd name="connsiteY10" fmla="*/ 99529 h 136717"/>
                  <a:gd name="connsiteX11" fmla="*/ 2789 w 180887"/>
                  <a:gd name="connsiteY11" fmla="*/ 27562 h 13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87" h="136717">
                    <a:moveTo>
                      <a:pt x="2789" y="27562"/>
                    </a:moveTo>
                    <a:cubicBezTo>
                      <a:pt x="-6383" y="33559"/>
                      <a:pt x="9492" y="125987"/>
                      <a:pt x="15489" y="135512"/>
                    </a:cubicBezTo>
                    <a:cubicBezTo>
                      <a:pt x="21486" y="145037"/>
                      <a:pt x="21840" y="95295"/>
                      <a:pt x="38773" y="84712"/>
                    </a:cubicBezTo>
                    <a:cubicBezTo>
                      <a:pt x="55706" y="74129"/>
                      <a:pt x="97686" y="66015"/>
                      <a:pt x="117089" y="72012"/>
                    </a:cubicBezTo>
                    <a:cubicBezTo>
                      <a:pt x="136492" y="78009"/>
                      <a:pt x="148133" y="121048"/>
                      <a:pt x="155189" y="120695"/>
                    </a:cubicBezTo>
                    <a:cubicBezTo>
                      <a:pt x="162245" y="120342"/>
                      <a:pt x="155190" y="90003"/>
                      <a:pt x="159423" y="69895"/>
                    </a:cubicBezTo>
                    <a:cubicBezTo>
                      <a:pt x="163656" y="49787"/>
                      <a:pt x="179531" y="1809"/>
                      <a:pt x="180589" y="45"/>
                    </a:cubicBezTo>
                    <a:cubicBezTo>
                      <a:pt x="181647" y="-1719"/>
                      <a:pt x="180590" y="48729"/>
                      <a:pt x="165773" y="59312"/>
                    </a:cubicBezTo>
                    <a:cubicBezTo>
                      <a:pt x="150956" y="69895"/>
                      <a:pt x="110739" y="54726"/>
                      <a:pt x="91689" y="63545"/>
                    </a:cubicBezTo>
                    <a:cubicBezTo>
                      <a:pt x="72639" y="72364"/>
                      <a:pt x="55001" y="106232"/>
                      <a:pt x="51473" y="112229"/>
                    </a:cubicBezTo>
                    <a:cubicBezTo>
                      <a:pt x="47945" y="118226"/>
                      <a:pt x="78637" y="110818"/>
                      <a:pt x="70523" y="99529"/>
                    </a:cubicBezTo>
                    <a:cubicBezTo>
                      <a:pt x="62409" y="88240"/>
                      <a:pt x="11961" y="21565"/>
                      <a:pt x="2789" y="275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74359F10-8797-43BF-BDCC-E07387091F5B}"/>
                  </a:ext>
                </a:extLst>
              </p:cNvPr>
              <p:cNvSpPr/>
              <p:nvPr/>
            </p:nvSpPr>
            <p:spPr>
              <a:xfrm>
                <a:off x="7083815" y="5389033"/>
                <a:ext cx="167041" cy="156648"/>
              </a:xfrm>
              <a:custGeom>
                <a:avLst/>
                <a:gdLst>
                  <a:gd name="connsiteX0" fmla="*/ 668 w 167041"/>
                  <a:gd name="connsiteY0" fmla="*/ 156634 h 156648"/>
                  <a:gd name="connsiteX1" fmla="*/ 30302 w 167041"/>
                  <a:gd name="connsiteY1" fmla="*/ 86784 h 156648"/>
                  <a:gd name="connsiteX2" fmla="*/ 104385 w 167041"/>
                  <a:gd name="connsiteY2" fmla="*/ 69850 h 156648"/>
                  <a:gd name="connsiteX3" fmla="*/ 153068 w 167041"/>
                  <a:gd name="connsiteY3" fmla="*/ 120650 h 156648"/>
                  <a:gd name="connsiteX4" fmla="*/ 165768 w 167041"/>
                  <a:gd name="connsiteY4" fmla="*/ 0 h 156648"/>
                  <a:gd name="connsiteX5" fmla="*/ 165768 w 167041"/>
                  <a:gd name="connsiteY5" fmla="*/ 118534 h 156648"/>
                  <a:gd name="connsiteX6" fmla="*/ 163652 w 167041"/>
                  <a:gd name="connsiteY6" fmla="*/ 129117 h 156648"/>
                  <a:gd name="connsiteX7" fmla="*/ 127668 w 167041"/>
                  <a:gd name="connsiteY7" fmla="*/ 91017 h 156648"/>
                  <a:gd name="connsiteX8" fmla="*/ 55702 w 167041"/>
                  <a:gd name="connsiteY8" fmla="*/ 80434 h 156648"/>
                  <a:gd name="connsiteX9" fmla="*/ 668 w 167041"/>
                  <a:gd name="connsiteY9" fmla="*/ 156634 h 15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041" h="156648">
                    <a:moveTo>
                      <a:pt x="668" y="156634"/>
                    </a:moveTo>
                    <a:cubicBezTo>
                      <a:pt x="-3565" y="157692"/>
                      <a:pt x="13016" y="101248"/>
                      <a:pt x="30302" y="86784"/>
                    </a:cubicBezTo>
                    <a:cubicBezTo>
                      <a:pt x="47588" y="72320"/>
                      <a:pt x="83924" y="64206"/>
                      <a:pt x="104385" y="69850"/>
                    </a:cubicBezTo>
                    <a:cubicBezTo>
                      <a:pt x="124846" y="75494"/>
                      <a:pt x="142838" y="132292"/>
                      <a:pt x="153068" y="120650"/>
                    </a:cubicBezTo>
                    <a:cubicBezTo>
                      <a:pt x="163298" y="109008"/>
                      <a:pt x="163651" y="353"/>
                      <a:pt x="165768" y="0"/>
                    </a:cubicBezTo>
                    <a:cubicBezTo>
                      <a:pt x="167885" y="-353"/>
                      <a:pt x="165768" y="118534"/>
                      <a:pt x="165768" y="118534"/>
                    </a:cubicBezTo>
                    <a:cubicBezTo>
                      <a:pt x="165415" y="140053"/>
                      <a:pt x="170002" y="133703"/>
                      <a:pt x="163652" y="129117"/>
                    </a:cubicBezTo>
                    <a:cubicBezTo>
                      <a:pt x="157302" y="124531"/>
                      <a:pt x="145660" y="99131"/>
                      <a:pt x="127668" y="91017"/>
                    </a:cubicBezTo>
                    <a:cubicBezTo>
                      <a:pt x="109676" y="82903"/>
                      <a:pt x="73341" y="74789"/>
                      <a:pt x="55702" y="80434"/>
                    </a:cubicBezTo>
                    <a:cubicBezTo>
                      <a:pt x="38063" y="86078"/>
                      <a:pt x="4901" y="155576"/>
                      <a:pt x="668" y="1566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2296A436-B46A-425F-96C0-DDCB7ECC9202}"/>
                  </a:ext>
                </a:extLst>
              </p:cNvPr>
              <p:cNvSpPr/>
              <p:nvPr/>
            </p:nvSpPr>
            <p:spPr>
              <a:xfrm>
                <a:off x="4828095" y="6284365"/>
                <a:ext cx="140766" cy="247752"/>
              </a:xfrm>
              <a:custGeom>
                <a:avLst/>
                <a:gdLst>
                  <a:gd name="connsiteX0" fmla="*/ 40238 w 140766"/>
                  <a:gd name="connsiteY0" fmla="*/ 18 h 247752"/>
                  <a:gd name="connsiteX1" fmla="*/ 22 w 140766"/>
                  <a:gd name="connsiteY1" fmla="*/ 110085 h 247752"/>
                  <a:gd name="connsiteX2" fmla="*/ 46588 w 140766"/>
                  <a:gd name="connsiteY2" fmla="*/ 182052 h 247752"/>
                  <a:gd name="connsiteX3" fmla="*/ 103738 w 140766"/>
                  <a:gd name="connsiteY3" fmla="*/ 237085 h 247752"/>
                  <a:gd name="connsiteX4" fmla="*/ 139722 w 140766"/>
                  <a:gd name="connsiteY4" fmla="*/ 245552 h 247752"/>
                  <a:gd name="connsiteX5" fmla="*/ 63522 w 140766"/>
                  <a:gd name="connsiteY5" fmla="*/ 209568 h 247752"/>
                  <a:gd name="connsiteX6" fmla="*/ 25422 w 140766"/>
                  <a:gd name="connsiteY6" fmla="*/ 118552 h 247752"/>
                  <a:gd name="connsiteX7" fmla="*/ 40238 w 140766"/>
                  <a:gd name="connsiteY7" fmla="*/ 18 h 247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766" h="247752">
                    <a:moveTo>
                      <a:pt x="40238" y="18"/>
                    </a:moveTo>
                    <a:cubicBezTo>
                      <a:pt x="36005" y="-1393"/>
                      <a:pt x="-1036" y="79746"/>
                      <a:pt x="22" y="110085"/>
                    </a:cubicBezTo>
                    <a:cubicBezTo>
                      <a:pt x="1080" y="140424"/>
                      <a:pt x="29302" y="160885"/>
                      <a:pt x="46588" y="182052"/>
                    </a:cubicBezTo>
                    <a:cubicBezTo>
                      <a:pt x="63874" y="203219"/>
                      <a:pt x="88216" y="226502"/>
                      <a:pt x="103738" y="237085"/>
                    </a:cubicBezTo>
                    <a:cubicBezTo>
                      <a:pt x="119260" y="247668"/>
                      <a:pt x="146425" y="250138"/>
                      <a:pt x="139722" y="245552"/>
                    </a:cubicBezTo>
                    <a:cubicBezTo>
                      <a:pt x="133019" y="240966"/>
                      <a:pt x="82572" y="230734"/>
                      <a:pt x="63522" y="209568"/>
                    </a:cubicBezTo>
                    <a:cubicBezTo>
                      <a:pt x="44472" y="188402"/>
                      <a:pt x="27186" y="157004"/>
                      <a:pt x="25422" y="118552"/>
                    </a:cubicBezTo>
                    <a:cubicBezTo>
                      <a:pt x="23658" y="80100"/>
                      <a:pt x="44471" y="1429"/>
                      <a:pt x="40238" y="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B59C5349-FEBB-4EFA-9EF2-F71F10FBEAFD}"/>
                  </a:ext>
                </a:extLst>
              </p:cNvPr>
              <p:cNvSpPr/>
              <p:nvPr/>
            </p:nvSpPr>
            <p:spPr>
              <a:xfrm>
                <a:off x="4868363" y="6292197"/>
                <a:ext cx="133035" cy="242008"/>
              </a:xfrm>
              <a:custGeom>
                <a:avLst/>
                <a:gdLst>
                  <a:gd name="connsiteX0" fmla="*/ 8437 w 133035"/>
                  <a:gd name="connsiteY0" fmla="*/ 653 h 242008"/>
                  <a:gd name="connsiteX1" fmla="*/ 2087 w 133035"/>
                  <a:gd name="connsiteY1" fmla="*/ 104370 h 242008"/>
                  <a:gd name="connsiteX2" fmla="*/ 42304 w 133035"/>
                  <a:gd name="connsiteY2" fmla="*/ 138236 h 242008"/>
                  <a:gd name="connsiteX3" fmla="*/ 129087 w 133035"/>
                  <a:gd name="connsiteY3" fmla="*/ 155170 h 242008"/>
                  <a:gd name="connsiteX4" fmla="*/ 116387 w 133035"/>
                  <a:gd name="connsiteY4" fmla="*/ 178453 h 242008"/>
                  <a:gd name="connsiteX5" fmla="*/ 99454 w 133035"/>
                  <a:gd name="connsiteY5" fmla="*/ 241953 h 242008"/>
                  <a:gd name="connsiteX6" fmla="*/ 95220 w 133035"/>
                  <a:gd name="connsiteY6" fmla="*/ 189036 h 242008"/>
                  <a:gd name="connsiteX7" fmla="*/ 31720 w 133035"/>
                  <a:gd name="connsiteY7" fmla="*/ 159403 h 242008"/>
                  <a:gd name="connsiteX8" fmla="*/ 8437 w 133035"/>
                  <a:gd name="connsiteY8" fmla="*/ 653 h 24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035" h="242008">
                    <a:moveTo>
                      <a:pt x="8437" y="653"/>
                    </a:moveTo>
                    <a:cubicBezTo>
                      <a:pt x="3498" y="-8519"/>
                      <a:pt x="-3558" y="81439"/>
                      <a:pt x="2087" y="104370"/>
                    </a:cubicBezTo>
                    <a:cubicBezTo>
                      <a:pt x="7732" y="127301"/>
                      <a:pt x="21137" y="129769"/>
                      <a:pt x="42304" y="138236"/>
                    </a:cubicBezTo>
                    <a:cubicBezTo>
                      <a:pt x="63471" y="146703"/>
                      <a:pt x="116740" y="148467"/>
                      <a:pt x="129087" y="155170"/>
                    </a:cubicBezTo>
                    <a:cubicBezTo>
                      <a:pt x="141434" y="161873"/>
                      <a:pt x="121326" y="163989"/>
                      <a:pt x="116387" y="178453"/>
                    </a:cubicBezTo>
                    <a:cubicBezTo>
                      <a:pt x="111448" y="192917"/>
                      <a:pt x="102982" y="240189"/>
                      <a:pt x="99454" y="241953"/>
                    </a:cubicBezTo>
                    <a:cubicBezTo>
                      <a:pt x="95926" y="243717"/>
                      <a:pt x="106509" y="202794"/>
                      <a:pt x="95220" y="189036"/>
                    </a:cubicBezTo>
                    <a:cubicBezTo>
                      <a:pt x="83931" y="175278"/>
                      <a:pt x="49006" y="186214"/>
                      <a:pt x="31720" y="159403"/>
                    </a:cubicBezTo>
                    <a:cubicBezTo>
                      <a:pt x="14434" y="132592"/>
                      <a:pt x="13376" y="9825"/>
                      <a:pt x="8437" y="6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4F9CDE9E-FF53-411A-B9AF-54AB16C94339}"/>
                  </a:ext>
                </a:extLst>
              </p:cNvPr>
              <p:cNvSpPr/>
              <p:nvPr/>
            </p:nvSpPr>
            <p:spPr>
              <a:xfrm>
                <a:off x="4868076" y="6290696"/>
                <a:ext cx="134731" cy="169726"/>
              </a:xfrm>
              <a:custGeom>
                <a:avLst/>
                <a:gdLst>
                  <a:gd name="connsiteX0" fmla="*/ 257 w 134731"/>
                  <a:gd name="connsiteY0" fmla="*/ 37 h 169726"/>
                  <a:gd name="connsiteX1" fmla="*/ 84924 w 134731"/>
                  <a:gd name="connsiteY1" fmla="*/ 48721 h 169726"/>
                  <a:gd name="connsiteX2" fmla="*/ 133607 w 134731"/>
                  <a:gd name="connsiteY2" fmla="*/ 169371 h 169726"/>
                  <a:gd name="connsiteX3" fmla="*/ 118791 w 134731"/>
                  <a:gd name="connsiteY3" fmla="*/ 84704 h 169726"/>
                  <a:gd name="connsiteX4" fmla="*/ 114557 w 134731"/>
                  <a:gd name="connsiteY4" fmla="*/ 55071 h 169726"/>
                  <a:gd name="connsiteX5" fmla="*/ 257 w 134731"/>
                  <a:gd name="connsiteY5" fmla="*/ 37 h 16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731" h="169726">
                    <a:moveTo>
                      <a:pt x="257" y="37"/>
                    </a:moveTo>
                    <a:cubicBezTo>
                      <a:pt x="-4682" y="-1021"/>
                      <a:pt x="62699" y="20499"/>
                      <a:pt x="84924" y="48721"/>
                    </a:cubicBezTo>
                    <a:cubicBezTo>
                      <a:pt x="107149" y="76943"/>
                      <a:pt x="127963" y="163374"/>
                      <a:pt x="133607" y="169371"/>
                    </a:cubicBezTo>
                    <a:cubicBezTo>
                      <a:pt x="139252" y="175368"/>
                      <a:pt x="121966" y="103754"/>
                      <a:pt x="118791" y="84704"/>
                    </a:cubicBezTo>
                    <a:cubicBezTo>
                      <a:pt x="115616" y="65654"/>
                      <a:pt x="135371" y="67771"/>
                      <a:pt x="114557" y="55071"/>
                    </a:cubicBezTo>
                    <a:cubicBezTo>
                      <a:pt x="93743" y="42371"/>
                      <a:pt x="5196" y="1095"/>
                      <a:pt x="257" y="3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D771752F-9741-4E99-A94D-C8FAA95B88F1}"/>
                  </a:ext>
                </a:extLst>
              </p:cNvPr>
              <p:cNvSpPr/>
              <p:nvPr/>
            </p:nvSpPr>
            <p:spPr>
              <a:xfrm>
                <a:off x="6723710" y="6618094"/>
                <a:ext cx="141473" cy="252787"/>
              </a:xfrm>
              <a:custGeom>
                <a:avLst/>
                <a:gdLst>
                  <a:gd name="connsiteX0" fmla="*/ 80315 w 141473"/>
                  <a:gd name="connsiteY0" fmla="*/ 194 h 252787"/>
                  <a:gd name="connsiteX1" fmla="*/ 7290 w 141473"/>
                  <a:gd name="connsiteY1" fmla="*/ 85919 h 252787"/>
                  <a:gd name="connsiteX2" fmla="*/ 18403 w 141473"/>
                  <a:gd name="connsiteY2" fmla="*/ 62106 h 252787"/>
                  <a:gd name="connsiteX3" fmla="*/ 13640 w 141473"/>
                  <a:gd name="connsiteY3" fmla="*/ 114494 h 252787"/>
                  <a:gd name="connsiteX4" fmla="*/ 40628 w 141473"/>
                  <a:gd name="connsiteY4" fmla="*/ 179581 h 252787"/>
                  <a:gd name="connsiteX5" fmla="*/ 69203 w 141473"/>
                  <a:gd name="connsiteY5" fmla="*/ 216094 h 252787"/>
                  <a:gd name="connsiteX6" fmla="*/ 140640 w 141473"/>
                  <a:gd name="connsiteY6" fmla="*/ 251019 h 252787"/>
                  <a:gd name="connsiteX7" fmla="*/ 102540 w 141473"/>
                  <a:gd name="connsiteY7" fmla="*/ 241494 h 252787"/>
                  <a:gd name="connsiteX8" fmla="*/ 18403 w 141473"/>
                  <a:gd name="connsiteY8" fmla="*/ 189106 h 252787"/>
                  <a:gd name="connsiteX9" fmla="*/ 940 w 141473"/>
                  <a:gd name="connsiteY9" fmla="*/ 114494 h 252787"/>
                  <a:gd name="connsiteX10" fmla="*/ 10465 w 141473"/>
                  <a:gd name="connsiteY10" fmla="*/ 63694 h 252787"/>
                  <a:gd name="connsiteX11" fmla="*/ 80315 w 141473"/>
                  <a:gd name="connsiteY11" fmla="*/ 194 h 252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73" h="252787">
                    <a:moveTo>
                      <a:pt x="80315" y="194"/>
                    </a:moveTo>
                    <a:cubicBezTo>
                      <a:pt x="79786" y="3898"/>
                      <a:pt x="17609" y="75600"/>
                      <a:pt x="7290" y="85919"/>
                    </a:cubicBezTo>
                    <a:cubicBezTo>
                      <a:pt x="-3029" y="96238"/>
                      <a:pt x="17345" y="57344"/>
                      <a:pt x="18403" y="62106"/>
                    </a:cubicBezTo>
                    <a:cubicBezTo>
                      <a:pt x="19461" y="66868"/>
                      <a:pt x="9936" y="94915"/>
                      <a:pt x="13640" y="114494"/>
                    </a:cubicBezTo>
                    <a:cubicBezTo>
                      <a:pt x="17344" y="134073"/>
                      <a:pt x="31368" y="162648"/>
                      <a:pt x="40628" y="179581"/>
                    </a:cubicBezTo>
                    <a:cubicBezTo>
                      <a:pt x="49888" y="196514"/>
                      <a:pt x="52534" y="204188"/>
                      <a:pt x="69203" y="216094"/>
                    </a:cubicBezTo>
                    <a:cubicBezTo>
                      <a:pt x="85872" y="228000"/>
                      <a:pt x="135084" y="246786"/>
                      <a:pt x="140640" y="251019"/>
                    </a:cubicBezTo>
                    <a:cubicBezTo>
                      <a:pt x="146196" y="255252"/>
                      <a:pt x="122913" y="251813"/>
                      <a:pt x="102540" y="241494"/>
                    </a:cubicBezTo>
                    <a:cubicBezTo>
                      <a:pt x="82167" y="231175"/>
                      <a:pt x="35336" y="210273"/>
                      <a:pt x="18403" y="189106"/>
                    </a:cubicBezTo>
                    <a:cubicBezTo>
                      <a:pt x="1470" y="167939"/>
                      <a:pt x="2263" y="135396"/>
                      <a:pt x="940" y="114494"/>
                    </a:cubicBezTo>
                    <a:cubicBezTo>
                      <a:pt x="-383" y="93592"/>
                      <a:pt x="-2235" y="80627"/>
                      <a:pt x="10465" y="63694"/>
                    </a:cubicBezTo>
                    <a:cubicBezTo>
                      <a:pt x="23165" y="46761"/>
                      <a:pt x="80844" y="-3510"/>
                      <a:pt x="80315" y="19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F15C01B3-82E8-40D6-BC2C-8DD4851C5CA4}"/>
                  </a:ext>
                </a:extLst>
              </p:cNvPr>
              <p:cNvSpPr/>
              <p:nvPr/>
            </p:nvSpPr>
            <p:spPr>
              <a:xfrm>
                <a:off x="6734156" y="6599031"/>
                <a:ext cx="246668" cy="262191"/>
              </a:xfrm>
              <a:custGeom>
                <a:avLst/>
                <a:gdLst>
                  <a:gd name="connsiteX0" fmla="*/ 19 w 246668"/>
                  <a:gd name="connsiteY0" fmla="*/ 77994 h 262191"/>
                  <a:gd name="connsiteX1" fmla="*/ 112732 w 246668"/>
                  <a:gd name="connsiteY1" fmla="*/ 24019 h 262191"/>
                  <a:gd name="connsiteX2" fmla="*/ 165119 w 246668"/>
                  <a:gd name="connsiteY2" fmla="*/ 43069 h 262191"/>
                  <a:gd name="connsiteX3" fmla="*/ 71457 w 246668"/>
                  <a:gd name="connsiteY3" fmla="*/ 17669 h 262191"/>
                  <a:gd name="connsiteX4" fmla="*/ 61932 w 246668"/>
                  <a:gd name="connsiteY4" fmla="*/ 27194 h 262191"/>
                  <a:gd name="connsiteX5" fmla="*/ 149244 w 246668"/>
                  <a:gd name="connsiteY5" fmla="*/ 24019 h 262191"/>
                  <a:gd name="connsiteX6" fmla="*/ 215919 w 246668"/>
                  <a:gd name="connsiteY6" fmla="*/ 89107 h 262191"/>
                  <a:gd name="connsiteX7" fmla="*/ 228619 w 246668"/>
                  <a:gd name="connsiteY7" fmla="*/ 125619 h 262191"/>
                  <a:gd name="connsiteX8" fmla="*/ 220682 w 246668"/>
                  <a:gd name="connsiteY8" fmla="*/ 181182 h 262191"/>
                  <a:gd name="connsiteX9" fmla="*/ 190519 w 246668"/>
                  <a:gd name="connsiteY9" fmla="*/ 211344 h 262191"/>
                  <a:gd name="connsiteX10" fmla="*/ 136544 w 246668"/>
                  <a:gd name="connsiteY10" fmla="*/ 262144 h 262191"/>
                  <a:gd name="connsiteX11" fmla="*/ 222269 w 246668"/>
                  <a:gd name="connsiteY11" fmla="*/ 201819 h 262191"/>
                  <a:gd name="connsiteX12" fmla="*/ 241319 w 246668"/>
                  <a:gd name="connsiteY12" fmla="*/ 155782 h 262191"/>
                  <a:gd name="connsiteX13" fmla="*/ 233382 w 246668"/>
                  <a:gd name="connsiteY13" fmla="*/ 87519 h 262191"/>
                  <a:gd name="connsiteX14" fmla="*/ 104794 w 246668"/>
                  <a:gd name="connsiteY14" fmla="*/ 207 h 262191"/>
                  <a:gd name="connsiteX15" fmla="*/ 19 w 246668"/>
                  <a:gd name="connsiteY15" fmla="*/ 77994 h 26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6668" h="262191">
                    <a:moveTo>
                      <a:pt x="19" y="77994"/>
                    </a:moveTo>
                    <a:cubicBezTo>
                      <a:pt x="1342" y="81963"/>
                      <a:pt x="85215" y="29840"/>
                      <a:pt x="112732" y="24019"/>
                    </a:cubicBezTo>
                    <a:cubicBezTo>
                      <a:pt x="140249" y="18198"/>
                      <a:pt x="171998" y="44127"/>
                      <a:pt x="165119" y="43069"/>
                    </a:cubicBezTo>
                    <a:cubicBezTo>
                      <a:pt x="158240" y="42011"/>
                      <a:pt x="88655" y="20315"/>
                      <a:pt x="71457" y="17669"/>
                    </a:cubicBezTo>
                    <a:cubicBezTo>
                      <a:pt x="54259" y="15023"/>
                      <a:pt x="48968" y="26136"/>
                      <a:pt x="61932" y="27194"/>
                    </a:cubicBezTo>
                    <a:cubicBezTo>
                      <a:pt x="74896" y="28252"/>
                      <a:pt x="123579" y="13700"/>
                      <a:pt x="149244" y="24019"/>
                    </a:cubicBezTo>
                    <a:cubicBezTo>
                      <a:pt x="174909" y="34338"/>
                      <a:pt x="202690" y="72174"/>
                      <a:pt x="215919" y="89107"/>
                    </a:cubicBezTo>
                    <a:cubicBezTo>
                      <a:pt x="229148" y="106040"/>
                      <a:pt x="227825" y="110273"/>
                      <a:pt x="228619" y="125619"/>
                    </a:cubicBezTo>
                    <a:cubicBezTo>
                      <a:pt x="229413" y="140965"/>
                      <a:pt x="227032" y="166894"/>
                      <a:pt x="220682" y="181182"/>
                    </a:cubicBezTo>
                    <a:cubicBezTo>
                      <a:pt x="214332" y="195470"/>
                      <a:pt x="204542" y="197850"/>
                      <a:pt x="190519" y="211344"/>
                    </a:cubicBezTo>
                    <a:cubicBezTo>
                      <a:pt x="176496" y="224838"/>
                      <a:pt x="131252" y="263731"/>
                      <a:pt x="136544" y="262144"/>
                    </a:cubicBezTo>
                    <a:cubicBezTo>
                      <a:pt x="141836" y="260557"/>
                      <a:pt x="204807" y="219546"/>
                      <a:pt x="222269" y="201819"/>
                    </a:cubicBezTo>
                    <a:cubicBezTo>
                      <a:pt x="239732" y="184092"/>
                      <a:pt x="239467" y="174832"/>
                      <a:pt x="241319" y="155782"/>
                    </a:cubicBezTo>
                    <a:cubicBezTo>
                      <a:pt x="243171" y="136732"/>
                      <a:pt x="256136" y="113448"/>
                      <a:pt x="233382" y="87519"/>
                    </a:cubicBezTo>
                    <a:cubicBezTo>
                      <a:pt x="210628" y="61590"/>
                      <a:pt x="144482" y="4969"/>
                      <a:pt x="104794" y="207"/>
                    </a:cubicBezTo>
                    <a:cubicBezTo>
                      <a:pt x="65107" y="-4556"/>
                      <a:pt x="-1304" y="74025"/>
                      <a:pt x="19" y="7799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C6E8A64D-A72D-4D97-BF3E-3B94D84C7250}"/>
                  </a:ext>
                </a:extLst>
              </p:cNvPr>
              <p:cNvSpPr/>
              <p:nvPr/>
            </p:nvSpPr>
            <p:spPr>
              <a:xfrm>
                <a:off x="6846338" y="6650014"/>
                <a:ext cx="107661" cy="192337"/>
              </a:xfrm>
              <a:custGeom>
                <a:avLst/>
                <a:gdLst>
                  <a:gd name="connsiteX0" fmla="*/ 29125 w 107661"/>
                  <a:gd name="connsiteY0" fmla="*/ 24 h 192337"/>
                  <a:gd name="connsiteX1" fmla="*/ 83100 w 107661"/>
                  <a:gd name="connsiteY1" fmla="*/ 77811 h 192337"/>
                  <a:gd name="connsiteX2" fmla="*/ 83100 w 107661"/>
                  <a:gd name="connsiteY2" fmla="*/ 117499 h 192337"/>
                  <a:gd name="connsiteX3" fmla="*/ 30712 w 107661"/>
                  <a:gd name="connsiteY3" fmla="*/ 165124 h 192337"/>
                  <a:gd name="connsiteX4" fmla="*/ 2137 w 107661"/>
                  <a:gd name="connsiteY4" fmla="*/ 192111 h 192337"/>
                  <a:gd name="connsiteX5" fmla="*/ 87862 w 107661"/>
                  <a:gd name="connsiteY5" fmla="*/ 150836 h 192337"/>
                  <a:gd name="connsiteX6" fmla="*/ 102150 w 107661"/>
                  <a:gd name="connsiteY6" fmla="*/ 115911 h 192337"/>
                  <a:gd name="connsiteX7" fmla="*/ 102150 w 107661"/>
                  <a:gd name="connsiteY7" fmla="*/ 69874 h 192337"/>
                  <a:gd name="connsiteX8" fmla="*/ 29125 w 107661"/>
                  <a:gd name="connsiteY8" fmla="*/ 24 h 192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661" h="192337">
                    <a:moveTo>
                      <a:pt x="29125" y="24"/>
                    </a:moveTo>
                    <a:cubicBezTo>
                      <a:pt x="25950" y="1347"/>
                      <a:pt x="74104" y="58232"/>
                      <a:pt x="83100" y="77811"/>
                    </a:cubicBezTo>
                    <a:cubicBezTo>
                      <a:pt x="92096" y="97390"/>
                      <a:pt x="91831" y="102947"/>
                      <a:pt x="83100" y="117499"/>
                    </a:cubicBezTo>
                    <a:cubicBezTo>
                      <a:pt x="74369" y="132051"/>
                      <a:pt x="44206" y="152689"/>
                      <a:pt x="30712" y="165124"/>
                    </a:cubicBezTo>
                    <a:cubicBezTo>
                      <a:pt x="17218" y="177559"/>
                      <a:pt x="-7388" y="194492"/>
                      <a:pt x="2137" y="192111"/>
                    </a:cubicBezTo>
                    <a:cubicBezTo>
                      <a:pt x="11662" y="189730"/>
                      <a:pt x="71193" y="163536"/>
                      <a:pt x="87862" y="150836"/>
                    </a:cubicBezTo>
                    <a:cubicBezTo>
                      <a:pt x="104531" y="138136"/>
                      <a:pt x="99769" y="129405"/>
                      <a:pt x="102150" y="115911"/>
                    </a:cubicBezTo>
                    <a:cubicBezTo>
                      <a:pt x="104531" y="102417"/>
                      <a:pt x="113262" y="89453"/>
                      <a:pt x="102150" y="69874"/>
                    </a:cubicBezTo>
                    <a:cubicBezTo>
                      <a:pt x="91038" y="50295"/>
                      <a:pt x="32300" y="-1299"/>
                      <a:pt x="29125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F8737702-F0E7-4EFB-92A3-1DD8CA95CD6E}"/>
                  </a:ext>
                </a:extLst>
              </p:cNvPr>
              <p:cNvSpPr/>
              <p:nvPr/>
            </p:nvSpPr>
            <p:spPr>
              <a:xfrm>
                <a:off x="6759689" y="6662016"/>
                <a:ext cx="116376" cy="134383"/>
              </a:xfrm>
              <a:custGeom>
                <a:avLst/>
                <a:gdLst>
                  <a:gd name="connsiteX0" fmla="*/ 115774 w 116376"/>
                  <a:gd name="connsiteY0" fmla="*/ 22947 h 134383"/>
                  <a:gd name="connsiteX1" fmla="*/ 14174 w 116376"/>
                  <a:gd name="connsiteY1" fmla="*/ 8659 h 134383"/>
                  <a:gd name="connsiteX2" fmla="*/ 1474 w 116376"/>
                  <a:gd name="connsiteY2" fmla="*/ 48347 h 134383"/>
                  <a:gd name="connsiteX3" fmla="*/ 20524 w 116376"/>
                  <a:gd name="connsiteY3" fmla="*/ 121372 h 134383"/>
                  <a:gd name="connsiteX4" fmla="*/ 18936 w 116376"/>
                  <a:gd name="connsiteY4" fmla="*/ 53109 h 134383"/>
                  <a:gd name="connsiteX5" fmla="*/ 42749 w 116376"/>
                  <a:gd name="connsiteY5" fmla="*/ 134072 h 134383"/>
                  <a:gd name="connsiteX6" fmla="*/ 25286 w 116376"/>
                  <a:gd name="connsiteY6" fmla="*/ 16597 h 134383"/>
                  <a:gd name="connsiteX7" fmla="*/ 55449 w 116376"/>
                  <a:gd name="connsiteY7" fmla="*/ 722 h 134383"/>
                  <a:gd name="connsiteX8" fmla="*/ 115774 w 116376"/>
                  <a:gd name="connsiteY8" fmla="*/ 22947 h 13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376" h="134383">
                    <a:moveTo>
                      <a:pt x="115774" y="22947"/>
                    </a:moveTo>
                    <a:cubicBezTo>
                      <a:pt x="108895" y="24270"/>
                      <a:pt x="33224" y="4426"/>
                      <a:pt x="14174" y="8659"/>
                    </a:cubicBezTo>
                    <a:cubicBezTo>
                      <a:pt x="-4876" y="12892"/>
                      <a:pt x="416" y="29562"/>
                      <a:pt x="1474" y="48347"/>
                    </a:cubicBezTo>
                    <a:cubicBezTo>
                      <a:pt x="2532" y="67132"/>
                      <a:pt x="17614" y="120578"/>
                      <a:pt x="20524" y="121372"/>
                    </a:cubicBezTo>
                    <a:cubicBezTo>
                      <a:pt x="23434" y="122166"/>
                      <a:pt x="15232" y="50992"/>
                      <a:pt x="18936" y="53109"/>
                    </a:cubicBezTo>
                    <a:cubicBezTo>
                      <a:pt x="22640" y="55226"/>
                      <a:pt x="41691" y="140157"/>
                      <a:pt x="42749" y="134072"/>
                    </a:cubicBezTo>
                    <a:cubicBezTo>
                      <a:pt x="43807" y="127987"/>
                      <a:pt x="23169" y="38822"/>
                      <a:pt x="25286" y="16597"/>
                    </a:cubicBezTo>
                    <a:cubicBezTo>
                      <a:pt x="27403" y="-5628"/>
                      <a:pt x="42220" y="987"/>
                      <a:pt x="55449" y="722"/>
                    </a:cubicBezTo>
                    <a:cubicBezTo>
                      <a:pt x="68678" y="457"/>
                      <a:pt x="122653" y="21624"/>
                      <a:pt x="115774" y="2294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49E0981B-2FFD-45D4-9EB9-C0A746C8E9F3}"/>
                  </a:ext>
                </a:extLst>
              </p:cNvPr>
              <p:cNvSpPr/>
              <p:nvPr/>
            </p:nvSpPr>
            <p:spPr>
              <a:xfrm>
                <a:off x="4918629" y="7595117"/>
                <a:ext cx="174075" cy="170980"/>
              </a:xfrm>
              <a:custGeom>
                <a:avLst/>
                <a:gdLst>
                  <a:gd name="connsiteX0" fmla="*/ 45484 w 174075"/>
                  <a:gd name="connsiteY0" fmla="*/ 170933 h 170980"/>
                  <a:gd name="connsiteX1" fmla="*/ 1034 w 174075"/>
                  <a:gd name="connsiteY1" fmla="*/ 21708 h 170980"/>
                  <a:gd name="connsiteX2" fmla="*/ 13734 w 174075"/>
                  <a:gd name="connsiteY2" fmla="*/ 94733 h 170980"/>
                  <a:gd name="connsiteX3" fmla="*/ 8971 w 174075"/>
                  <a:gd name="connsiteY3" fmla="*/ 5833 h 170980"/>
                  <a:gd name="connsiteX4" fmla="*/ 53421 w 174075"/>
                  <a:gd name="connsiteY4" fmla="*/ 16946 h 170980"/>
                  <a:gd name="connsiteX5" fmla="*/ 101046 w 174075"/>
                  <a:gd name="connsiteY5" fmla="*/ 85208 h 170980"/>
                  <a:gd name="connsiteX6" fmla="*/ 174071 w 174075"/>
                  <a:gd name="connsiteY6" fmla="*/ 169346 h 170980"/>
                  <a:gd name="connsiteX7" fmla="*/ 104221 w 174075"/>
                  <a:gd name="connsiteY7" fmla="*/ 53458 h 170980"/>
                  <a:gd name="connsiteX8" fmla="*/ 43896 w 174075"/>
                  <a:gd name="connsiteY8" fmla="*/ 12183 h 170980"/>
                  <a:gd name="connsiteX9" fmla="*/ 26434 w 174075"/>
                  <a:gd name="connsiteY9" fmla="*/ 37583 h 170980"/>
                  <a:gd name="connsiteX10" fmla="*/ 45484 w 174075"/>
                  <a:gd name="connsiteY10" fmla="*/ 170933 h 17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75" h="170980">
                    <a:moveTo>
                      <a:pt x="45484" y="170933"/>
                    </a:moveTo>
                    <a:cubicBezTo>
                      <a:pt x="41251" y="168287"/>
                      <a:pt x="6326" y="34408"/>
                      <a:pt x="1034" y="21708"/>
                    </a:cubicBezTo>
                    <a:cubicBezTo>
                      <a:pt x="-4258" y="9008"/>
                      <a:pt x="12411" y="97379"/>
                      <a:pt x="13734" y="94733"/>
                    </a:cubicBezTo>
                    <a:cubicBezTo>
                      <a:pt x="15057" y="92087"/>
                      <a:pt x="2356" y="18797"/>
                      <a:pt x="8971" y="5833"/>
                    </a:cubicBezTo>
                    <a:cubicBezTo>
                      <a:pt x="15585" y="-7132"/>
                      <a:pt x="38075" y="3717"/>
                      <a:pt x="53421" y="16946"/>
                    </a:cubicBezTo>
                    <a:cubicBezTo>
                      <a:pt x="68767" y="30175"/>
                      <a:pt x="80938" y="59808"/>
                      <a:pt x="101046" y="85208"/>
                    </a:cubicBezTo>
                    <a:cubicBezTo>
                      <a:pt x="121154" y="110608"/>
                      <a:pt x="173542" y="174638"/>
                      <a:pt x="174071" y="169346"/>
                    </a:cubicBezTo>
                    <a:cubicBezTo>
                      <a:pt x="174600" y="164054"/>
                      <a:pt x="125917" y="79652"/>
                      <a:pt x="104221" y="53458"/>
                    </a:cubicBezTo>
                    <a:cubicBezTo>
                      <a:pt x="82525" y="27264"/>
                      <a:pt x="56861" y="14829"/>
                      <a:pt x="43896" y="12183"/>
                    </a:cubicBezTo>
                    <a:cubicBezTo>
                      <a:pt x="30931" y="9537"/>
                      <a:pt x="28286" y="10331"/>
                      <a:pt x="26434" y="37583"/>
                    </a:cubicBezTo>
                    <a:cubicBezTo>
                      <a:pt x="24582" y="64835"/>
                      <a:pt x="49717" y="173579"/>
                      <a:pt x="45484" y="17093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3387F81C-0CB5-420C-9DEA-C838B79EFEB9}"/>
                  </a:ext>
                </a:extLst>
              </p:cNvPr>
              <p:cNvSpPr/>
              <p:nvPr/>
            </p:nvSpPr>
            <p:spPr>
              <a:xfrm>
                <a:off x="4948702" y="7626516"/>
                <a:ext cx="182098" cy="152830"/>
              </a:xfrm>
              <a:custGeom>
                <a:avLst/>
                <a:gdLst>
                  <a:gd name="connsiteX0" fmla="*/ 182098 w 182098"/>
                  <a:gd name="connsiteY0" fmla="*/ 149059 h 152830"/>
                  <a:gd name="connsiteX1" fmla="*/ 64623 w 182098"/>
                  <a:gd name="connsiteY1" fmla="*/ 61747 h 152830"/>
                  <a:gd name="connsiteX2" fmla="*/ 10648 w 182098"/>
                  <a:gd name="connsiteY2" fmla="*/ 23647 h 152830"/>
                  <a:gd name="connsiteX3" fmla="*/ 1123 w 182098"/>
                  <a:gd name="connsiteY3" fmla="*/ 52222 h 152830"/>
                  <a:gd name="connsiteX4" fmla="*/ 26523 w 182098"/>
                  <a:gd name="connsiteY4" fmla="*/ 150647 h 152830"/>
                  <a:gd name="connsiteX5" fmla="*/ 26523 w 182098"/>
                  <a:gd name="connsiteY5" fmla="*/ 122072 h 152830"/>
                  <a:gd name="connsiteX6" fmla="*/ 72561 w 182098"/>
                  <a:gd name="connsiteY6" fmla="*/ 141122 h 152830"/>
                  <a:gd name="connsiteX7" fmla="*/ 23348 w 182098"/>
                  <a:gd name="connsiteY7" fmla="*/ 118897 h 152830"/>
                  <a:gd name="connsiteX8" fmla="*/ 13823 w 182098"/>
                  <a:gd name="connsiteY8" fmla="*/ 1422 h 152830"/>
                  <a:gd name="connsiteX9" fmla="*/ 61448 w 182098"/>
                  <a:gd name="connsiteY9" fmla="*/ 50634 h 152830"/>
                  <a:gd name="connsiteX10" fmla="*/ 182098 w 182098"/>
                  <a:gd name="connsiteY10" fmla="*/ 149059 h 1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098" h="152830">
                    <a:moveTo>
                      <a:pt x="182098" y="149059"/>
                    </a:moveTo>
                    <a:lnTo>
                      <a:pt x="64623" y="61747"/>
                    </a:lnTo>
                    <a:cubicBezTo>
                      <a:pt x="36048" y="40845"/>
                      <a:pt x="21231" y="25234"/>
                      <a:pt x="10648" y="23647"/>
                    </a:cubicBezTo>
                    <a:cubicBezTo>
                      <a:pt x="65" y="22059"/>
                      <a:pt x="-1523" y="31055"/>
                      <a:pt x="1123" y="52222"/>
                    </a:cubicBezTo>
                    <a:cubicBezTo>
                      <a:pt x="3769" y="73389"/>
                      <a:pt x="22290" y="139005"/>
                      <a:pt x="26523" y="150647"/>
                    </a:cubicBezTo>
                    <a:cubicBezTo>
                      <a:pt x="30756" y="162289"/>
                      <a:pt x="18850" y="123659"/>
                      <a:pt x="26523" y="122072"/>
                    </a:cubicBezTo>
                    <a:cubicBezTo>
                      <a:pt x="34196" y="120485"/>
                      <a:pt x="73090" y="141651"/>
                      <a:pt x="72561" y="141122"/>
                    </a:cubicBezTo>
                    <a:cubicBezTo>
                      <a:pt x="72032" y="140593"/>
                      <a:pt x="33138" y="142180"/>
                      <a:pt x="23348" y="118897"/>
                    </a:cubicBezTo>
                    <a:cubicBezTo>
                      <a:pt x="13558" y="95614"/>
                      <a:pt x="7473" y="12799"/>
                      <a:pt x="13823" y="1422"/>
                    </a:cubicBezTo>
                    <a:cubicBezTo>
                      <a:pt x="20173" y="-9955"/>
                      <a:pt x="61448" y="50634"/>
                      <a:pt x="61448" y="50634"/>
                    </a:cubicBezTo>
                    <a:lnTo>
                      <a:pt x="182098" y="14905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78B9E8B6-F1E0-4DE2-B578-8D72AC849675}"/>
                  </a:ext>
                </a:extLst>
              </p:cNvPr>
              <p:cNvSpPr/>
              <p:nvPr/>
            </p:nvSpPr>
            <p:spPr>
              <a:xfrm>
                <a:off x="4940999" y="7708853"/>
                <a:ext cx="154294" cy="57611"/>
              </a:xfrm>
              <a:custGeom>
                <a:avLst/>
                <a:gdLst>
                  <a:gd name="connsiteX0" fmla="*/ 889 w 154294"/>
                  <a:gd name="connsiteY0" fmla="*/ 47 h 57611"/>
                  <a:gd name="connsiteX1" fmla="*/ 107251 w 154294"/>
                  <a:gd name="connsiteY1" fmla="*/ 44497 h 57611"/>
                  <a:gd name="connsiteX2" fmla="*/ 153289 w 154294"/>
                  <a:gd name="connsiteY2" fmla="*/ 44497 h 57611"/>
                  <a:gd name="connsiteX3" fmla="*/ 67564 w 154294"/>
                  <a:gd name="connsiteY3" fmla="*/ 52435 h 57611"/>
                  <a:gd name="connsiteX4" fmla="*/ 56451 w 154294"/>
                  <a:gd name="connsiteY4" fmla="*/ 54022 h 57611"/>
                  <a:gd name="connsiteX5" fmla="*/ 889 w 154294"/>
                  <a:gd name="connsiteY5" fmla="*/ 47 h 5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294" h="57611">
                    <a:moveTo>
                      <a:pt x="889" y="47"/>
                    </a:moveTo>
                    <a:cubicBezTo>
                      <a:pt x="9356" y="-1540"/>
                      <a:pt x="81851" y="37089"/>
                      <a:pt x="107251" y="44497"/>
                    </a:cubicBezTo>
                    <a:cubicBezTo>
                      <a:pt x="132651" y="51905"/>
                      <a:pt x="159904" y="43174"/>
                      <a:pt x="153289" y="44497"/>
                    </a:cubicBezTo>
                    <a:cubicBezTo>
                      <a:pt x="146674" y="45820"/>
                      <a:pt x="83704" y="50848"/>
                      <a:pt x="67564" y="52435"/>
                    </a:cubicBezTo>
                    <a:cubicBezTo>
                      <a:pt x="51424" y="54023"/>
                      <a:pt x="65976" y="62224"/>
                      <a:pt x="56451" y="54022"/>
                    </a:cubicBezTo>
                    <a:cubicBezTo>
                      <a:pt x="46926" y="45820"/>
                      <a:pt x="-7578" y="1634"/>
                      <a:pt x="889" y="4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9D209E90-48FC-419E-92AA-5876369341A5}"/>
                  </a:ext>
                </a:extLst>
              </p:cNvPr>
              <p:cNvSpPr/>
              <p:nvPr/>
            </p:nvSpPr>
            <p:spPr>
              <a:xfrm>
                <a:off x="6404901" y="7924668"/>
                <a:ext cx="151620" cy="224950"/>
              </a:xfrm>
              <a:custGeom>
                <a:avLst/>
                <a:gdLst>
                  <a:gd name="connsiteX0" fmla="*/ 53049 w 151620"/>
                  <a:gd name="connsiteY0" fmla="*/ 132 h 224950"/>
                  <a:gd name="connsiteX1" fmla="*/ 3837 w 151620"/>
                  <a:gd name="connsiteY1" fmla="*/ 82682 h 224950"/>
                  <a:gd name="connsiteX2" fmla="*/ 19712 w 151620"/>
                  <a:gd name="connsiteY2" fmla="*/ 130307 h 224950"/>
                  <a:gd name="connsiteX3" fmla="*/ 149887 w 151620"/>
                  <a:gd name="connsiteY3" fmla="*/ 222382 h 224950"/>
                  <a:gd name="connsiteX4" fmla="*/ 89562 w 151620"/>
                  <a:gd name="connsiteY4" fmla="*/ 193807 h 224950"/>
                  <a:gd name="connsiteX5" fmla="*/ 18124 w 151620"/>
                  <a:gd name="connsiteY5" fmla="*/ 135070 h 224950"/>
                  <a:gd name="connsiteX6" fmla="*/ 13362 w 151620"/>
                  <a:gd name="connsiteY6" fmla="*/ 103320 h 224950"/>
                  <a:gd name="connsiteX7" fmla="*/ 53049 w 151620"/>
                  <a:gd name="connsiteY7" fmla="*/ 132 h 22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620" h="224950">
                    <a:moveTo>
                      <a:pt x="53049" y="132"/>
                    </a:moveTo>
                    <a:cubicBezTo>
                      <a:pt x="51461" y="-3308"/>
                      <a:pt x="9393" y="60986"/>
                      <a:pt x="3837" y="82682"/>
                    </a:cubicBezTo>
                    <a:cubicBezTo>
                      <a:pt x="-1719" y="104378"/>
                      <a:pt x="-4630" y="107024"/>
                      <a:pt x="19712" y="130307"/>
                    </a:cubicBezTo>
                    <a:cubicBezTo>
                      <a:pt x="44054" y="153590"/>
                      <a:pt x="138245" y="211799"/>
                      <a:pt x="149887" y="222382"/>
                    </a:cubicBezTo>
                    <a:cubicBezTo>
                      <a:pt x="161529" y="232965"/>
                      <a:pt x="111523" y="208359"/>
                      <a:pt x="89562" y="193807"/>
                    </a:cubicBezTo>
                    <a:cubicBezTo>
                      <a:pt x="67602" y="179255"/>
                      <a:pt x="30824" y="150151"/>
                      <a:pt x="18124" y="135070"/>
                    </a:cubicBezTo>
                    <a:cubicBezTo>
                      <a:pt x="5424" y="119989"/>
                      <a:pt x="5954" y="124751"/>
                      <a:pt x="13362" y="103320"/>
                    </a:cubicBezTo>
                    <a:cubicBezTo>
                      <a:pt x="20770" y="81889"/>
                      <a:pt x="54637" y="3572"/>
                      <a:pt x="53049" y="13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D0F7FD50-3E60-4596-B047-3527829C887F}"/>
                  </a:ext>
                </a:extLst>
              </p:cNvPr>
              <p:cNvSpPr/>
              <p:nvPr/>
            </p:nvSpPr>
            <p:spPr>
              <a:xfrm>
                <a:off x="6452367" y="7910066"/>
                <a:ext cx="223297" cy="229356"/>
              </a:xfrm>
              <a:custGeom>
                <a:avLst/>
                <a:gdLst>
                  <a:gd name="connsiteX0" fmla="*/ 821 w 223297"/>
                  <a:gd name="connsiteY0" fmla="*/ 5209 h 229356"/>
                  <a:gd name="connsiteX1" fmla="*/ 92896 w 223297"/>
                  <a:gd name="connsiteY1" fmla="*/ 5209 h 229356"/>
                  <a:gd name="connsiteX2" fmla="*/ 102421 w 223297"/>
                  <a:gd name="connsiteY2" fmla="*/ 2034 h 229356"/>
                  <a:gd name="connsiteX3" fmla="*/ 162746 w 223297"/>
                  <a:gd name="connsiteY3" fmla="*/ 40134 h 229356"/>
                  <a:gd name="connsiteX4" fmla="*/ 194496 w 223297"/>
                  <a:gd name="connsiteY4" fmla="*/ 67122 h 229356"/>
                  <a:gd name="connsiteX5" fmla="*/ 192908 w 223297"/>
                  <a:gd name="connsiteY5" fmla="*/ 132209 h 229356"/>
                  <a:gd name="connsiteX6" fmla="*/ 146871 w 223297"/>
                  <a:gd name="connsiteY6" fmla="*/ 194122 h 229356"/>
                  <a:gd name="connsiteX7" fmla="*/ 116708 w 223297"/>
                  <a:gd name="connsiteY7" fmla="*/ 229047 h 229356"/>
                  <a:gd name="connsiteX8" fmla="*/ 196083 w 223297"/>
                  <a:gd name="connsiteY8" fmla="*/ 175072 h 229356"/>
                  <a:gd name="connsiteX9" fmla="*/ 221483 w 223297"/>
                  <a:gd name="connsiteY9" fmla="*/ 98872 h 229356"/>
                  <a:gd name="connsiteX10" fmla="*/ 153221 w 223297"/>
                  <a:gd name="connsiteY10" fmla="*/ 16322 h 229356"/>
                  <a:gd name="connsiteX11" fmla="*/ 821 w 223297"/>
                  <a:gd name="connsiteY11" fmla="*/ 5209 h 229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97" h="229356">
                    <a:moveTo>
                      <a:pt x="821" y="5209"/>
                    </a:moveTo>
                    <a:cubicBezTo>
                      <a:pt x="-9233" y="3357"/>
                      <a:pt x="75963" y="5738"/>
                      <a:pt x="92896" y="5209"/>
                    </a:cubicBezTo>
                    <a:cubicBezTo>
                      <a:pt x="109829" y="4680"/>
                      <a:pt x="90779" y="-3787"/>
                      <a:pt x="102421" y="2034"/>
                    </a:cubicBezTo>
                    <a:cubicBezTo>
                      <a:pt x="114063" y="7855"/>
                      <a:pt x="147400" y="29286"/>
                      <a:pt x="162746" y="40134"/>
                    </a:cubicBezTo>
                    <a:cubicBezTo>
                      <a:pt x="178092" y="50982"/>
                      <a:pt x="189469" y="51776"/>
                      <a:pt x="194496" y="67122"/>
                    </a:cubicBezTo>
                    <a:cubicBezTo>
                      <a:pt x="199523" y="82468"/>
                      <a:pt x="200846" y="111042"/>
                      <a:pt x="192908" y="132209"/>
                    </a:cubicBezTo>
                    <a:cubicBezTo>
                      <a:pt x="184971" y="153376"/>
                      <a:pt x="159571" y="177982"/>
                      <a:pt x="146871" y="194122"/>
                    </a:cubicBezTo>
                    <a:cubicBezTo>
                      <a:pt x="134171" y="210262"/>
                      <a:pt x="108506" y="232222"/>
                      <a:pt x="116708" y="229047"/>
                    </a:cubicBezTo>
                    <a:cubicBezTo>
                      <a:pt x="124910" y="225872"/>
                      <a:pt x="178621" y="196768"/>
                      <a:pt x="196083" y="175072"/>
                    </a:cubicBezTo>
                    <a:cubicBezTo>
                      <a:pt x="213545" y="153376"/>
                      <a:pt x="228627" y="125330"/>
                      <a:pt x="221483" y="98872"/>
                    </a:cubicBezTo>
                    <a:cubicBezTo>
                      <a:pt x="214339" y="72414"/>
                      <a:pt x="187881" y="36430"/>
                      <a:pt x="153221" y="16322"/>
                    </a:cubicBezTo>
                    <a:cubicBezTo>
                      <a:pt x="118561" y="-3786"/>
                      <a:pt x="10875" y="7061"/>
                      <a:pt x="821" y="52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380968D6-CA0A-4428-8C29-746219EF2E70}"/>
                  </a:ext>
                </a:extLst>
              </p:cNvPr>
              <p:cNvSpPr/>
              <p:nvPr/>
            </p:nvSpPr>
            <p:spPr>
              <a:xfrm>
                <a:off x="6440485" y="7915888"/>
                <a:ext cx="198866" cy="210152"/>
              </a:xfrm>
              <a:custGeom>
                <a:avLst/>
                <a:gdLst>
                  <a:gd name="connsiteX0" fmla="*/ 3 w 198866"/>
                  <a:gd name="connsiteY0" fmla="*/ 975 h 210152"/>
                  <a:gd name="connsiteX1" fmla="*/ 157165 w 198866"/>
                  <a:gd name="connsiteY1" fmla="*/ 61300 h 210152"/>
                  <a:gd name="connsiteX2" fmla="*/ 176215 w 198866"/>
                  <a:gd name="connsiteY2" fmla="*/ 85112 h 210152"/>
                  <a:gd name="connsiteX3" fmla="*/ 179390 w 198866"/>
                  <a:gd name="connsiteY3" fmla="*/ 116862 h 210152"/>
                  <a:gd name="connsiteX4" fmla="*/ 107953 w 198866"/>
                  <a:gd name="connsiteY4" fmla="*/ 208937 h 210152"/>
                  <a:gd name="connsiteX5" fmla="*/ 171453 w 198866"/>
                  <a:gd name="connsiteY5" fmla="*/ 164487 h 210152"/>
                  <a:gd name="connsiteX6" fmla="*/ 198440 w 198866"/>
                  <a:gd name="connsiteY6" fmla="*/ 91462 h 210152"/>
                  <a:gd name="connsiteX7" fmla="*/ 152403 w 198866"/>
                  <a:gd name="connsiteY7" fmla="*/ 29550 h 210152"/>
                  <a:gd name="connsiteX8" fmla="*/ 3 w 198866"/>
                  <a:gd name="connsiteY8" fmla="*/ 975 h 21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866" h="210152">
                    <a:moveTo>
                      <a:pt x="3" y="975"/>
                    </a:moveTo>
                    <a:cubicBezTo>
                      <a:pt x="797" y="6267"/>
                      <a:pt x="127796" y="47277"/>
                      <a:pt x="157165" y="61300"/>
                    </a:cubicBezTo>
                    <a:cubicBezTo>
                      <a:pt x="186534" y="75323"/>
                      <a:pt x="172511" y="75852"/>
                      <a:pt x="176215" y="85112"/>
                    </a:cubicBezTo>
                    <a:cubicBezTo>
                      <a:pt x="179919" y="94372"/>
                      <a:pt x="190767" y="96225"/>
                      <a:pt x="179390" y="116862"/>
                    </a:cubicBezTo>
                    <a:cubicBezTo>
                      <a:pt x="168013" y="137500"/>
                      <a:pt x="109276" y="201000"/>
                      <a:pt x="107953" y="208937"/>
                    </a:cubicBezTo>
                    <a:cubicBezTo>
                      <a:pt x="106630" y="216875"/>
                      <a:pt x="156372" y="184066"/>
                      <a:pt x="171453" y="164487"/>
                    </a:cubicBezTo>
                    <a:cubicBezTo>
                      <a:pt x="186534" y="144908"/>
                      <a:pt x="201615" y="113951"/>
                      <a:pt x="198440" y="91462"/>
                    </a:cubicBezTo>
                    <a:cubicBezTo>
                      <a:pt x="195265" y="68973"/>
                      <a:pt x="185211" y="46219"/>
                      <a:pt x="152403" y="29550"/>
                    </a:cubicBezTo>
                    <a:cubicBezTo>
                      <a:pt x="119595" y="12881"/>
                      <a:pt x="-791" y="-4317"/>
                      <a:pt x="3" y="9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76D25C1D-817B-4823-A383-C5265944C9AD}"/>
                  </a:ext>
                </a:extLst>
              </p:cNvPr>
              <p:cNvSpPr/>
              <p:nvPr/>
            </p:nvSpPr>
            <p:spPr>
              <a:xfrm>
                <a:off x="6424388" y="7950176"/>
                <a:ext cx="96556" cy="149266"/>
              </a:xfrm>
              <a:custGeom>
                <a:avLst/>
                <a:gdLst>
                  <a:gd name="connsiteX0" fmla="*/ 76425 w 96556"/>
                  <a:gd name="connsiteY0" fmla="*/ 24 h 149266"/>
                  <a:gd name="connsiteX1" fmla="*/ 33562 w 96556"/>
                  <a:gd name="connsiteY1" fmla="*/ 68287 h 149266"/>
                  <a:gd name="connsiteX2" fmla="*/ 78012 w 96556"/>
                  <a:gd name="connsiteY2" fmla="*/ 106387 h 149266"/>
                  <a:gd name="connsiteX3" fmla="*/ 95475 w 96556"/>
                  <a:gd name="connsiteY3" fmla="*/ 149249 h 149266"/>
                  <a:gd name="connsiteX4" fmla="*/ 49437 w 96556"/>
                  <a:gd name="connsiteY4" fmla="*/ 111149 h 149266"/>
                  <a:gd name="connsiteX5" fmla="*/ 225 w 96556"/>
                  <a:gd name="connsiteY5" fmla="*/ 76224 h 149266"/>
                  <a:gd name="connsiteX6" fmla="*/ 76425 w 96556"/>
                  <a:gd name="connsiteY6" fmla="*/ 24 h 149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556" h="149266">
                    <a:moveTo>
                      <a:pt x="76425" y="24"/>
                    </a:moveTo>
                    <a:cubicBezTo>
                      <a:pt x="81981" y="-1299"/>
                      <a:pt x="33297" y="50560"/>
                      <a:pt x="33562" y="68287"/>
                    </a:cubicBezTo>
                    <a:cubicBezTo>
                      <a:pt x="33826" y="86014"/>
                      <a:pt x="67693" y="92893"/>
                      <a:pt x="78012" y="106387"/>
                    </a:cubicBezTo>
                    <a:cubicBezTo>
                      <a:pt x="88331" y="119881"/>
                      <a:pt x="100237" y="148455"/>
                      <a:pt x="95475" y="149249"/>
                    </a:cubicBezTo>
                    <a:cubicBezTo>
                      <a:pt x="90713" y="150043"/>
                      <a:pt x="65312" y="123320"/>
                      <a:pt x="49437" y="111149"/>
                    </a:cubicBezTo>
                    <a:cubicBezTo>
                      <a:pt x="33562" y="98978"/>
                      <a:pt x="-3215" y="93951"/>
                      <a:pt x="225" y="76224"/>
                    </a:cubicBezTo>
                    <a:cubicBezTo>
                      <a:pt x="3665" y="58497"/>
                      <a:pt x="70869" y="1347"/>
                      <a:pt x="76425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6A94A6C2-1AEB-4899-970C-671CB3A4DF68}"/>
                  </a:ext>
                </a:extLst>
              </p:cNvPr>
              <p:cNvSpPr/>
              <p:nvPr/>
            </p:nvSpPr>
            <p:spPr>
              <a:xfrm>
                <a:off x="10093105" y="7853178"/>
                <a:ext cx="304807" cy="549155"/>
              </a:xfrm>
              <a:custGeom>
                <a:avLst/>
                <a:gdLst>
                  <a:gd name="connsiteX0" fmla="*/ 298670 w 304807"/>
                  <a:gd name="connsiteY0" fmla="*/ 204972 h 549155"/>
                  <a:gd name="connsiteX1" fmla="*/ 260570 w 304807"/>
                  <a:gd name="connsiteY1" fmla="*/ 166872 h 549155"/>
                  <a:gd name="connsiteX2" fmla="*/ 139920 w 304807"/>
                  <a:gd name="connsiteY2" fmla="*/ 43047 h 549155"/>
                  <a:gd name="connsiteX3" fmla="*/ 57370 w 304807"/>
                  <a:gd name="connsiteY3" fmla="*/ 420872 h 549155"/>
                  <a:gd name="connsiteX4" fmla="*/ 76420 w 304807"/>
                  <a:gd name="connsiteY4" fmla="*/ 535172 h 549155"/>
                  <a:gd name="connsiteX5" fmla="*/ 220 w 304807"/>
                  <a:gd name="connsiteY5" fmla="*/ 277997 h 549155"/>
                  <a:gd name="connsiteX6" fmla="*/ 54195 w 304807"/>
                  <a:gd name="connsiteY6" fmla="*/ 535172 h 549155"/>
                  <a:gd name="connsiteX7" fmla="*/ 82770 w 304807"/>
                  <a:gd name="connsiteY7" fmla="*/ 487547 h 549155"/>
                  <a:gd name="connsiteX8" fmla="*/ 98645 w 304807"/>
                  <a:gd name="connsiteY8" fmla="*/ 255772 h 549155"/>
                  <a:gd name="connsiteX9" fmla="*/ 165320 w 304807"/>
                  <a:gd name="connsiteY9" fmla="*/ 4947 h 549155"/>
                  <a:gd name="connsiteX10" fmla="*/ 143095 w 304807"/>
                  <a:gd name="connsiteY10" fmla="*/ 97022 h 549155"/>
                  <a:gd name="connsiteX11" fmla="*/ 298670 w 304807"/>
                  <a:gd name="connsiteY11" fmla="*/ 204972 h 54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807" h="549155">
                    <a:moveTo>
                      <a:pt x="298670" y="204972"/>
                    </a:moveTo>
                    <a:cubicBezTo>
                      <a:pt x="318249" y="216614"/>
                      <a:pt x="287028" y="193860"/>
                      <a:pt x="260570" y="166872"/>
                    </a:cubicBezTo>
                    <a:cubicBezTo>
                      <a:pt x="234112" y="139884"/>
                      <a:pt x="173787" y="714"/>
                      <a:pt x="139920" y="43047"/>
                    </a:cubicBezTo>
                    <a:cubicBezTo>
                      <a:pt x="106053" y="85380"/>
                      <a:pt x="67953" y="338851"/>
                      <a:pt x="57370" y="420872"/>
                    </a:cubicBezTo>
                    <a:cubicBezTo>
                      <a:pt x="46787" y="502893"/>
                      <a:pt x="85945" y="558985"/>
                      <a:pt x="76420" y="535172"/>
                    </a:cubicBezTo>
                    <a:cubicBezTo>
                      <a:pt x="66895" y="511360"/>
                      <a:pt x="3924" y="277997"/>
                      <a:pt x="220" y="277997"/>
                    </a:cubicBezTo>
                    <a:cubicBezTo>
                      <a:pt x="-3484" y="277997"/>
                      <a:pt x="40437" y="500247"/>
                      <a:pt x="54195" y="535172"/>
                    </a:cubicBezTo>
                    <a:cubicBezTo>
                      <a:pt x="67953" y="570097"/>
                      <a:pt x="75362" y="534114"/>
                      <a:pt x="82770" y="487547"/>
                    </a:cubicBezTo>
                    <a:cubicBezTo>
                      <a:pt x="90178" y="440980"/>
                      <a:pt x="84887" y="336205"/>
                      <a:pt x="98645" y="255772"/>
                    </a:cubicBezTo>
                    <a:cubicBezTo>
                      <a:pt x="112403" y="175339"/>
                      <a:pt x="157912" y="31405"/>
                      <a:pt x="165320" y="4947"/>
                    </a:cubicBezTo>
                    <a:cubicBezTo>
                      <a:pt x="172728" y="-21511"/>
                      <a:pt x="125633" y="65272"/>
                      <a:pt x="143095" y="97022"/>
                    </a:cubicBezTo>
                    <a:cubicBezTo>
                      <a:pt x="160557" y="128772"/>
                      <a:pt x="279091" y="193330"/>
                      <a:pt x="298670" y="2049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4B3B09D3-4F14-438F-A2CF-620C0F9468BE}"/>
                  </a:ext>
                </a:extLst>
              </p:cNvPr>
              <p:cNvSpPr/>
              <p:nvPr/>
            </p:nvSpPr>
            <p:spPr>
              <a:xfrm>
                <a:off x="10318291" y="7027326"/>
                <a:ext cx="325554" cy="761220"/>
              </a:xfrm>
              <a:custGeom>
                <a:avLst/>
                <a:gdLst>
                  <a:gd name="connsiteX0" fmla="*/ 292559 w 325554"/>
                  <a:gd name="connsiteY0" fmla="*/ 5299 h 761220"/>
                  <a:gd name="connsiteX1" fmla="*/ 210009 w 325554"/>
                  <a:gd name="connsiteY1" fmla="*/ 265649 h 761220"/>
                  <a:gd name="connsiteX2" fmla="*/ 124284 w 325554"/>
                  <a:gd name="connsiteY2" fmla="*/ 379949 h 761220"/>
                  <a:gd name="connsiteX3" fmla="*/ 73484 w 325554"/>
                  <a:gd name="connsiteY3" fmla="*/ 497424 h 761220"/>
                  <a:gd name="connsiteX4" fmla="*/ 41734 w 325554"/>
                  <a:gd name="connsiteY4" fmla="*/ 640299 h 761220"/>
                  <a:gd name="connsiteX5" fmla="*/ 124284 w 325554"/>
                  <a:gd name="connsiteY5" fmla="*/ 478374 h 761220"/>
                  <a:gd name="connsiteX6" fmla="*/ 459 w 325554"/>
                  <a:gd name="connsiteY6" fmla="*/ 760949 h 761220"/>
                  <a:gd name="connsiteX7" fmla="*/ 178259 w 325554"/>
                  <a:gd name="connsiteY7" fmla="*/ 418049 h 761220"/>
                  <a:gd name="connsiteX8" fmla="*/ 273509 w 325554"/>
                  <a:gd name="connsiteY8" fmla="*/ 189449 h 761220"/>
                  <a:gd name="connsiteX9" fmla="*/ 324309 w 325554"/>
                  <a:gd name="connsiteY9" fmla="*/ 97374 h 761220"/>
                  <a:gd name="connsiteX10" fmla="*/ 292559 w 325554"/>
                  <a:gd name="connsiteY10" fmla="*/ 5299 h 76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5554" h="761220">
                    <a:moveTo>
                      <a:pt x="292559" y="5299"/>
                    </a:moveTo>
                    <a:cubicBezTo>
                      <a:pt x="273509" y="33345"/>
                      <a:pt x="238055" y="203207"/>
                      <a:pt x="210009" y="265649"/>
                    </a:cubicBezTo>
                    <a:cubicBezTo>
                      <a:pt x="181963" y="328091"/>
                      <a:pt x="147038" y="341320"/>
                      <a:pt x="124284" y="379949"/>
                    </a:cubicBezTo>
                    <a:cubicBezTo>
                      <a:pt x="101530" y="418578"/>
                      <a:pt x="87242" y="454032"/>
                      <a:pt x="73484" y="497424"/>
                    </a:cubicBezTo>
                    <a:cubicBezTo>
                      <a:pt x="59726" y="540816"/>
                      <a:pt x="33267" y="643474"/>
                      <a:pt x="41734" y="640299"/>
                    </a:cubicBezTo>
                    <a:cubicBezTo>
                      <a:pt x="50201" y="637124"/>
                      <a:pt x="131163" y="458266"/>
                      <a:pt x="124284" y="478374"/>
                    </a:cubicBezTo>
                    <a:cubicBezTo>
                      <a:pt x="117405" y="498482"/>
                      <a:pt x="-8537" y="771003"/>
                      <a:pt x="459" y="760949"/>
                    </a:cubicBezTo>
                    <a:cubicBezTo>
                      <a:pt x="9455" y="750895"/>
                      <a:pt x="132751" y="513299"/>
                      <a:pt x="178259" y="418049"/>
                    </a:cubicBezTo>
                    <a:cubicBezTo>
                      <a:pt x="223767" y="322799"/>
                      <a:pt x="249167" y="242895"/>
                      <a:pt x="273509" y="189449"/>
                    </a:cubicBezTo>
                    <a:cubicBezTo>
                      <a:pt x="297851" y="136003"/>
                      <a:pt x="317959" y="126478"/>
                      <a:pt x="324309" y="97374"/>
                    </a:cubicBezTo>
                    <a:cubicBezTo>
                      <a:pt x="330659" y="68270"/>
                      <a:pt x="311609" y="-22747"/>
                      <a:pt x="292559" y="5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22CF80CA-A333-4999-87B3-228AE16DD1A7}"/>
                  </a:ext>
                </a:extLst>
              </p:cNvPr>
              <p:cNvSpPr/>
              <p:nvPr/>
            </p:nvSpPr>
            <p:spPr>
              <a:xfrm>
                <a:off x="9932745" y="7927792"/>
                <a:ext cx="948683" cy="736988"/>
              </a:xfrm>
              <a:custGeom>
                <a:avLst/>
                <a:gdLst>
                  <a:gd name="connsiteX0" fmla="*/ 944805 w 948683"/>
                  <a:gd name="connsiteY0" fmla="*/ 183 h 736988"/>
                  <a:gd name="connsiteX1" fmla="*/ 900355 w 948683"/>
                  <a:gd name="connsiteY1" fmla="*/ 241483 h 736988"/>
                  <a:gd name="connsiteX2" fmla="*/ 757480 w 948683"/>
                  <a:gd name="connsiteY2" fmla="*/ 333558 h 736988"/>
                  <a:gd name="connsiteX3" fmla="*/ 287580 w 948683"/>
                  <a:gd name="connsiteY3" fmla="*/ 663758 h 736988"/>
                  <a:gd name="connsiteX4" fmla="*/ 198680 w 948683"/>
                  <a:gd name="connsiteY4" fmla="*/ 587558 h 736988"/>
                  <a:gd name="connsiteX5" fmla="*/ 5005 w 948683"/>
                  <a:gd name="connsiteY5" fmla="*/ 514533 h 736988"/>
                  <a:gd name="connsiteX6" fmla="*/ 74855 w 948683"/>
                  <a:gd name="connsiteY6" fmla="*/ 717733 h 736988"/>
                  <a:gd name="connsiteX7" fmla="*/ 265355 w 948683"/>
                  <a:gd name="connsiteY7" fmla="*/ 714558 h 736988"/>
                  <a:gd name="connsiteX8" fmla="*/ 516180 w 948683"/>
                  <a:gd name="connsiteY8" fmla="*/ 593908 h 736988"/>
                  <a:gd name="connsiteX9" fmla="*/ 776530 w 948683"/>
                  <a:gd name="connsiteY9" fmla="*/ 425633 h 736988"/>
                  <a:gd name="connsiteX10" fmla="*/ 814630 w 948683"/>
                  <a:gd name="connsiteY10" fmla="*/ 206558 h 736988"/>
                  <a:gd name="connsiteX11" fmla="*/ 944805 w 948683"/>
                  <a:gd name="connsiteY11" fmla="*/ 183 h 73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8683" h="736988">
                    <a:moveTo>
                      <a:pt x="944805" y="183"/>
                    </a:moveTo>
                    <a:cubicBezTo>
                      <a:pt x="959092" y="6004"/>
                      <a:pt x="931576" y="185921"/>
                      <a:pt x="900355" y="241483"/>
                    </a:cubicBezTo>
                    <a:cubicBezTo>
                      <a:pt x="869134" y="297046"/>
                      <a:pt x="859609" y="263179"/>
                      <a:pt x="757480" y="333558"/>
                    </a:cubicBezTo>
                    <a:cubicBezTo>
                      <a:pt x="655351" y="403937"/>
                      <a:pt x="380713" y="621425"/>
                      <a:pt x="287580" y="663758"/>
                    </a:cubicBezTo>
                    <a:cubicBezTo>
                      <a:pt x="194447" y="706091"/>
                      <a:pt x="245776" y="612429"/>
                      <a:pt x="198680" y="587558"/>
                    </a:cubicBezTo>
                    <a:cubicBezTo>
                      <a:pt x="151584" y="562687"/>
                      <a:pt x="25642" y="492837"/>
                      <a:pt x="5005" y="514533"/>
                    </a:cubicBezTo>
                    <a:cubicBezTo>
                      <a:pt x="-15633" y="536229"/>
                      <a:pt x="31463" y="684396"/>
                      <a:pt x="74855" y="717733"/>
                    </a:cubicBezTo>
                    <a:cubicBezTo>
                      <a:pt x="118247" y="751070"/>
                      <a:pt x="191801" y="735195"/>
                      <a:pt x="265355" y="714558"/>
                    </a:cubicBezTo>
                    <a:cubicBezTo>
                      <a:pt x="338909" y="693921"/>
                      <a:pt x="430984" y="642062"/>
                      <a:pt x="516180" y="593908"/>
                    </a:cubicBezTo>
                    <a:cubicBezTo>
                      <a:pt x="601376" y="545754"/>
                      <a:pt x="726788" y="490191"/>
                      <a:pt x="776530" y="425633"/>
                    </a:cubicBezTo>
                    <a:cubicBezTo>
                      <a:pt x="826272" y="361075"/>
                      <a:pt x="786584" y="284875"/>
                      <a:pt x="814630" y="206558"/>
                    </a:cubicBezTo>
                    <a:cubicBezTo>
                      <a:pt x="842676" y="128241"/>
                      <a:pt x="930518" y="-5638"/>
                      <a:pt x="944805" y="18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A8900F4F-F7D8-4735-B452-6D4CFFC3B4AB}"/>
                </a:ext>
              </a:extLst>
            </p:cNvPr>
            <p:cNvSpPr/>
            <p:nvPr/>
          </p:nvSpPr>
          <p:spPr>
            <a:xfrm>
              <a:off x="5066804" y="749556"/>
              <a:ext cx="413682" cy="1871593"/>
            </a:xfrm>
            <a:custGeom>
              <a:avLst/>
              <a:gdLst>
                <a:gd name="connsiteX0" fmla="*/ 413246 w 413682"/>
                <a:gd name="connsiteY0" fmla="*/ 2919 h 1871593"/>
                <a:gd name="connsiteX1" fmla="*/ 235446 w 413682"/>
                <a:gd name="connsiteY1" fmla="*/ 441069 h 1871593"/>
                <a:gd name="connsiteX2" fmla="*/ 286246 w 413682"/>
                <a:gd name="connsiteY2" fmla="*/ 291844 h 1871593"/>
                <a:gd name="connsiteX3" fmla="*/ 289421 w 413682"/>
                <a:gd name="connsiteY3" fmla="*/ 634744 h 1871593"/>
                <a:gd name="connsiteX4" fmla="*/ 406896 w 413682"/>
                <a:gd name="connsiteY4" fmla="*/ 930019 h 1871593"/>
                <a:gd name="connsiteX5" fmla="*/ 359271 w 413682"/>
                <a:gd name="connsiteY5" fmla="*/ 1037969 h 1871593"/>
                <a:gd name="connsiteX6" fmla="*/ 349746 w 413682"/>
                <a:gd name="connsiteY6" fmla="*/ 1298319 h 1871593"/>
                <a:gd name="connsiteX7" fmla="*/ 254496 w 413682"/>
                <a:gd name="connsiteY7" fmla="*/ 1622169 h 1871593"/>
                <a:gd name="connsiteX8" fmla="*/ 232271 w 413682"/>
                <a:gd name="connsiteY8" fmla="*/ 1866644 h 1871593"/>
                <a:gd name="connsiteX9" fmla="*/ 219571 w 413682"/>
                <a:gd name="connsiteY9" fmla="*/ 1736469 h 1871593"/>
                <a:gd name="connsiteX10" fmla="*/ 206871 w 413682"/>
                <a:gd name="connsiteY10" fmla="*/ 1177669 h 1871593"/>
                <a:gd name="connsiteX11" fmla="*/ 10021 w 413682"/>
                <a:gd name="connsiteY11" fmla="*/ 383919 h 1871593"/>
                <a:gd name="connsiteX12" fmla="*/ 35421 w 413682"/>
                <a:gd name="connsiteY12" fmla="*/ 517269 h 1871593"/>
                <a:gd name="connsiteX13" fmla="*/ 92571 w 413682"/>
                <a:gd name="connsiteY13" fmla="*/ 241044 h 1871593"/>
                <a:gd name="connsiteX14" fmla="*/ 298946 w 413682"/>
                <a:gd name="connsiteY14" fmla="*/ 21969 h 1871593"/>
                <a:gd name="connsiteX15" fmla="*/ 175121 w 413682"/>
                <a:gd name="connsiteY15" fmla="*/ 237869 h 1871593"/>
                <a:gd name="connsiteX16" fmla="*/ 413246 w 413682"/>
                <a:gd name="connsiteY16" fmla="*/ 2919 h 187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682" h="1871593">
                  <a:moveTo>
                    <a:pt x="413246" y="2919"/>
                  </a:moveTo>
                  <a:cubicBezTo>
                    <a:pt x="423300" y="36786"/>
                    <a:pt x="256613" y="392915"/>
                    <a:pt x="235446" y="441069"/>
                  </a:cubicBezTo>
                  <a:cubicBezTo>
                    <a:pt x="214279" y="489223"/>
                    <a:pt x="277250" y="259565"/>
                    <a:pt x="286246" y="291844"/>
                  </a:cubicBezTo>
                  <a:cubicBezTo>
                    <a:pt x="295242" y="324123"/>
                    <a:pt x="269313" y="528382"/>
                    <a:pt x="289421" y="634744"/>
                  </a:cubicBezTo>
                  <a:cubicBezTo>
                    <a:pt x="309529" y="741107"/>
                    <a:pt x="395254" y="862815"/>
                    <a:pt x="406896" y="930019"/>
                  </a:cubicBezTo>
                  <a:cubicBezTo>
                    <a:pt x="418538" y="997223"/>
                    <a:pt x="368796" y="976586"/>
                    <a:pt x="359271" y="1037969"/>
                  </a:cubicBezTo>
                  <a:cubicBezTo>
                    <a:pt x="349746" y="1099352"/>
                    <a:pt x="367209" y="1200952"/>
                    <a:pt x="349746" y="1298319"/>
                  </a:cubicBezTo>
                  <a:cubicBezTo>
                    <a:pt x="332283" y="1395686"/>
                    <a:pt x="274075" y="1527448"/>
                    <a:pt x="254496" y="1622169"/>
                  </a:cubicBezTo>
                  <a:cubicBezTo>
                    <a:pt x="234917" y="1716890"/>
                    <a:pt x="238092" y="1847594"/>
                    <a:pt x="232271" y="1866644"/>
                  </a:cubicBezTo>
                  <a:cubicBezTo>
                    <a:pt x="226450" y="1885694"/>
                    <a:pt x="223804" y="1851298"/>
                    <a:pt x="219571" y="1736469"/>
                  </a:cubicBezTo>
                  <a:cubicBezTo>
                    <a:pt x="215338" y="1621640"/>
                    <a:pt x="241796" y="1403094"/>
                    <a:pt x="206871" y="1177669"/>
                  </a:cubicBezTo>
                  <a:cubicBezTo>
                    <a:pt x="171946" y="952244"/>
                    <a:pt x="38596" y="493986"/>
                    <a:pt x="10021" y="383919"/>
                  </a:cubicBezTo>
                  <a:cubicBezTo>
                    <a:pt x="-18554" y="273852"/>
                    <a:pt x="21663" y="541081"/>
                    <a:pt x="35421" y="517269"/>
                  </a:cubicBezTo>
                  <a:cubicBezTo>
                    <a:pt x="49179" y="493457"/>
                    <a:pt x="48650" y="323594"/>
                    <a:pt x="92571" y="241044"/>
                  </a:cubicBezTo>
                  <a:cubicBezTo>
                    <a:pt x="136492" y="158494"/>
                    <a:pt x="285188" y="22498"/>
                    <a:pt x="298946" y="21969"/>
                  </a:cubicBezTo>
                  <a:cubicBezTo>
                    <a:pt x="312704" y="21440"/>
                    <a:pt x="155013" y="234694"/>
                    <a:pt x="175121" y="237869"/>
                  </a:cubicBezTo>
                  <a:cubicBezTo>
                    <a:pt x="195229" y="241044"/>
                    <a:pt x="403192" y="-30948"/>
                    <a:pt x="413246" y="2919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F8D753CF-9A68-4BD7-A6C9-08EC7AB7185E}"/>
                </a:ext>
              </a:extLst>
            </p:cNvPr>
            <p:cNvSpPr/>
            <p:nvPr/>
          </p:nvSpPr>
          <p:spPr>
            <a:xfrm>
              <a:off x="5218721" y="935730"/>
              <a:ext cx="1414010" cy="1474739"/>
            </a:xfrm>
            <a:custGeom>
              <a:avLst/>
              <a:gdLst>
                <a:gd name="connsiteX0" fmla="*/ 979 w 1414010"/>
                <a:gd name="connsiteY0" fmla="*/ 226320 h 1474739"/>
                <a:gd name="connsiteX1" fmla="*/ 194654 w 1414010"/>
                <a:gd name="connsiteY1" fmla="*/ 759720 h 1474739"/>
                <a:gd name="connsiteX2" fmla="*/ 166079 w 1414010"/>
                <a:gd name="connsiteY2" fmla="*/ 667645 h 1474739"/>
                <a:gd name="connsiteX3" fmla="*/ 569304 w 1414010"/>
                <a:gd name="connsiteY3" fmla="*/ 1121670 h 1474739"/>
                <a:gd name="connsiteX4" fmla="*/ 474054 w 1414010"/>
                <a:gd name="connsiteY4" fmla="*/ 1102620 h 1474739"/>
                <a:gd name="connsiteX5" fmla="*/ 947129 w 1414010"/>
                <a:gd name="connsiteY5" fmla="*/ 1470920 h 1474739"/>
                <a:gd name="connsiteX6" fmla="*/ 651854 w 1414010"/>
                <a:gd name="connsiteY6" fmla="*/ 1299470 h 1474739"/>
                <a:gd name="connsiteX7" fmla="*/ 924904 w 1414010"/>
                <a:gd name="connsiteY7" fmla="*/ 1378845 h 1474739"/>
                <a:gd name="connsiteX8" fmla="*/ 994754 w 1414010"/>
                <a:gd name="connsiteY8" fmla="*/ 1308995 h 1474739"/>
                <a:gd name="connsiteX9" fmla="*/ 1413854 w 1414010"/>
                <a:gd name="connsiteY9" fmla="*/ 835920 h 1474739"/>
                <a:gd name="connsiteX10" fmla="*/ 1042379 w 1414010"/>
                <a:gd name="connsiteY10" fmla="*/ 1188345 h 1474739"/>
                <a:gd name="connsiteX11" fmla="*/ 912204 w 1414010"/>
                <a:gd name="connsiteY11" fmla="*/ 1194695 h 1474739"/>
                <a:gd name="connsiteX12" fmla="*/ 699479 w 1414010"/>
                <a:gd name="connsiteY12" fmla="*/ 991495 h 1474739"/>
                <a:gd name="connsiteX13" fmla="*/ 467704 w 1414010"/>
                <a:gd name="connsiteY13" fmla="*/ 620020 h 1474739"/>
                <a:gd name="connsiteX14" fmla="*/ 89879 w 1414010"/>
                <a:gd name="connsiteY14" fmla="*/ 895 h 1474739"/>
                <a:gd name="connsiteX15" fmla="*/ 378804 w 1414010"/>
                <a:gd name="connsiteY15" fmla="*/ 766070 h 1474739"/>
                <a:gd name="connsiteX16" fmla="*/ 289904 w 1414010"/>
                <a:gd name="connsiteY16" fmla="*/ 626370 h 1474739"/>
                <a:gd name="connsiteX17" fmla="*/ 979 w 1414010"/>
                <a:gd name="connsiteY17" fmla="*/ 226320 h 147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4010" h="1474739">
                  <a:moveTo>
                    <a:pt x="979" y="226320"/>
                  </a:moveTo>
                  <a:cubicBezTo>
                    <a:pt x="-14896" y="248545"/>
                    <a:pt x="167137" y="686166"/>
                    <a:pt x="194654" y="759720"/>
                  </a:cubicBezTo>
                  <a:cubicBezTo>
                    <a:pt x="222171" y="833274"/>
                    <a:pt x="103637" y="607320"/>
                    <a:pt x="166079" y="667645"/>
                  </a:cubicBezTo>
                  <a:cubicBezTo>
                    <a:pt x="228521" y="727970"/>
                    <a:pt x="517975" y="1049174"/>
                    <a:pt x="569304" y="1121670"/>
                  </a:cubicBezTo>
                  <a:cubicBezTo>
                    <a:pt x="620633" y="1194166"/>
                    <a:pt x="411083" y="1044412"/>
                    <a:pt x="474054" y="1102620"/>
                  </a:cubicBezTo>
                  <a:cubicBezTo>
                    <a:pt x="537025" y="1160828"/>
                    <a:pt x="917496" y="1438112"/>
                    <a:pt x="947129" y="1470920"/>
                  </a:cubicBezTo>
                  <a:cubicBezTo>
                    <a:pt x="976762" y="1503728"/>
                    <a:pt x="655558" y="1314816"/>
                    <a:pt x="651854" y="1299470"/>
                  </a:cubicBezTo>
                  <a:cubicBezTo>
                    <a:pt x="648150" y="1284124"/>
                    <a:pt x="867754" y="1377258"/>
                    <a:pt x="924904" y="1378845"/>
                  </a:cubicBezTo>
                  <a:cubicBezTo>
                    <a:pt x="982054" y="1380433"/>
                    <a:pt x="913262" y="1399482"/>
                    <a:pt x="994754" y="1308995"/>
                  </a:cubicBezTo>
                  <a:cubicBezTo>
                    <a:pt x="1076246" y="1218508"/>
                    <a:pt x="1405917" y="856028"/>
                    <a:pt x="1413854" y="835920"/>
                  </a:cubicBezTo>
                  <a:cubicBezTo>
                    <a:pt x="1421791" y="815812"/>
                    <a:pt x="1125987" y="1128549"/>
                    <a:pt x="1042379" y="1188345"/>
                  </a:cubicBezTo>
                  <a:cubicBezTo>
                    <a:pt x="958771" y="1248141"/>
                    <a:pt x="969354" y="1227503"/>
                    <a:pt x="912204" y="1194695"/>
                  </a:cubicBezTo>
                  <a:cubicBezTo>
                    <a:pt x="855054" y="1161887"/>
                    <a:pt x="773562" y="1087274"/>
                    <a:pt x="699479" y="991495"/>
                  </a:cubicBezTo>
                  <a:cubicBezTo>
                    <a:pt x="625396" y="895716"/>
                    <a:pt x="569304" y="785120"/>
                    <a:pt x="467704" y="620020"/>
                  </a:cubicBezTo>
                  <a:cubicBezTo>
                    <a:pt x="366104" y="454920"/>
                    <a:pt x="104696" y="-23447"/>
                    <a:pt x="89879" y="895"/>
                  </a:cubicBezTo>
                  <a:cubicBezTo>
                    <a:pt x="75062" y="25237"/>
                    <a:pt x="345467" y="661824"/>
                    <a:pt x="378804" y="766070"/>
                  </a:cubicBezTo>
                  <a:cubicBezTo>
                    <a:pt x="412142" y="870316"/>
                    <a:pt x="348112" y="712095"/>
                    <a:pt x="289904" y="626370"/>
                  </a:cubicBezTo>
                  <a:cubicBezTo>
                    <a:pt x="231696" y="540645"/>
                    <a:pt x="16854" y="204095"/>
                    <a:pt x="979" y="22632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60FB69E0-8C89-47E4-BC03-BC3C62B78D1C}"/>
                </a:ext>
              </a:extLst>
            </p:cNvPr>
            <p:cNvSpPr/>
            <p:nvPr/>
          </p:nvSpPr>
          <p:spPr>
            <a:xfrm>
              <a:off x="5134318" y="478211"/>
              <a:ext cx="1007604" cy="1478014"/>
            </a:xfrm>
            <a:custGeom>
              <a:avLst/>
              <a:gdLst>
                <a:gd name="connsiteX0" fmla="*/ 1002957 w 1007604"/>
                <a:gd name="connsiteY0" fmla="*/ 48839 h 1478014"/>
                <a:gd name="connsiteX1" fmla="*/ 291757 w 1007604"/>
                <a:gd name="connsiteY1" fmla="*/ 502864 h 1478014"/>
                <a:gd name="connsiteX2" fmla="*/ 729907 w 1007604"/>
                <a:gd name="connsiteY2" fmla="*/ 925139 h 1478014"/>
                <a:gd name="connsiteX3" fmla="*/ 317157 w 1007604"/>
                <a:gd name="connsiteY3" fmla="*/ 731464 h 1478014"/>
                <a:gd name="connsiteX4" fmla="*/ 631482 w 1007604"/>
                <a:gd name="connsiteY4" fmla="*/ 1458539 h 1478014"/>
                <a:gd name="connsiteX5" fmla="*/ 453682 w 1007604"/>
                <a:gd name="connsiteY5" fmla="*/ 1201364 h 1478014"/>
                <a:gd name="connsiteX6" fmla="*/ 28232 w 1007604"/>
                <a:gd name="connsiteY6" fmla="*/ 480639 h 1478014"/>
                <a:gd name="connsiteX7" fmla="*/ 98082 w 1007604"/>
                <a:gd name="connsiteY7" fmla="*/ 318714 h 1478014"/>
                <a:gd name="connsiteX8" fmla="*/ 567982 w 1007604"/>
                <a:gd name="connsiteY8" fmla="*/ 1214 h 1478014"/>
                <a:gd name="connsiteX9" fmla="*/ 279057 w 1007604"/>
                <a:gd name="connsiteY9" fmla="*/ 204414 h 1478014"/>
                <a:gd name="connsiteX10" fmla="*/ 583857 w 1007604"/>
                <a:gd name="connsiteY10" fmla="*/ 67889 h 1478014"/>
                <a:gd name="connsiteX11" fmla="*/ 1002957 w 1007604"/>
                <a:gd name="connsiteY11" fmla="*/ 48839 h 147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7604" h="1478014">
                  <a:moveTo>
                    <a:pt x="1002957" y="48839"/>
                  </a:moveTo>
                  <a:cubicBezTo>
                    <a:pt x="954274" y="121335"/>
                    <a:pt x="337265" y="356814"/>
                    <a:pt x="291757" y="502864"/>
                  </a:cubicBezTo>
                  <a:cubicBezTo>
                    <a:pt x="246249" y="648914"/>
                    <a:pt x="725674" y="887039"/>
                    <a:pt x="729907" y="925139"/>
                  </a:cubicBezTo>
                  <a:cubicBezTo>
                    <a:pt x="734140" y="963239"/>
                    <a:pt x="333561" y="642564"/>
                    <a:pt x="317157" y="731464"/>
                  </a:cubicBezTo>
                  <a:cubicBezTo>
                    <a:pt x="300753" y="820364"/>
                    <a:pt x="608728" y="1380222"/>
                    <a:pt x="631482" y="1458539"/>
                  </a:cubicBezTo>
                  <a:cubicBezTo>
                    <a:pt x="654236" y="1536856"/>
                    <a:pt x="554224" y="1364347"/>
                    <a:pt x="453682" y="1201364"/>
                  </a:cubicBezTo>
                  <a:cubicBezTo>
                    <a:pt x="353140" y="1038381"/>
                    <a:pt x="87499" y="627747"/>
                    <a:pt x="28232" y="480639"/>
                  </a:cubicBezTo>
                  <a:cubicBezTo>
                    <a:pt x="-31035" y="333531"/>
                    <a:pt x="8124" y="398618"/>
                    <a:pt x="98082" y="318714"/>
                  </a:cubicBezTo>
                  <a:cubicBezTo>
                    <a:pt x="188040" y="238810"/>
                    <a:pt x="537819" y="20264"/>
                    <a:pt x="567982" y="1214"/>
                  </a:cubicBezTo>
                  <a:cubicBezTo>
                    <a:pt x="598144" y="-17836"/>
                    <a:pt x="276411" y="193301"/>
                    <a:pt x="279057" y="204414"/>
                  </a:cubicBezTo>
                  <a:cubicBezTo>
                    <a:pt x="281703" y="215527"/>
                    <a:pt x="463207" y="91172"/>
                    <a:pt x="583857" y="67889"/>
                  </a:cubicBezTo>
                  <a:cubicBezTo>
                    <a:pt x="704507" y="44606"/>
                    <a:pt x="1051640" y="-23657"/>
                    <a:pt x="1002957" y="48839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AD8BDDC8-5900-4640-9878-2B13946CDB30}"/>
                </a:ext>
              </a:extLst>
            </p:cNvPr>
            <p:cNvSpPr/>
            <p:nvPr/>
          </p:nvSpPr>
          <p:spPr>
            <a:xfrm>
              <a:off x="5295643" y="289145"/>
              <a:ext cx="1977056" cy="596186"/>
            </a:xfrm>
            <a:custGeom>
              <a:avLst/>
              <a:gdLst>
                <a:gd name="connsiteX0" fmla="*/ 16132 w 1977056"/>
                <a:gd name="connsiteY0" fmla="*/ 568105 h 596186"/>
                <a:gd name="connsiteX1" fmla="*/ 371732 w 1977056"/>
                <a:gd name="connsiteY1" fmla="*/ 104555 h 596186"/>
                <a:gd name="connsiteX2" fmla="*/ 403482 w 1977056"/>
                <a:gd name="connsiteY2" fmla="*/ 47405 h 596186"/>
                <a:gd name="connsiteX3" fmla="*/ 581282 w 1977056"/>
                <a:gd name="connsiteY3" fmla="*/ 225205 h 596186"/>
                <a:gd name="connsiteX4" fmla="*/ 682882 w 1977056"/>
                <a:gd name="connsiteY4" fmla="*/ 161705 h 596186"/>
                <a:gd name="connsiteX5" fmla="*/ 762257 w 1977056"/>
                <a:gd name="connsiteY5" fmla="*/ 63280 h 596186"/>
                <a:gd name="connsiteX6" fmla="*/ 889257 w 1977056"/>
                <a:gd name="connsiteY6" fmla="*/ 31530 h 596186"/>
                <a:gd name="connsiteX7" fmla="*/ 1206757 w 1977056"/>
                <a:gd name="connsiteY7" fmla="*/ 209330 h 596186"/>
                <a:gd name="connsiteX8" fmla="*/ 1724282 w 1977056"/>
                <a:gd name="connsiteY8" fmla="*/ 431580 h 596186"/>
                <a:gd name="connsiteX9" fmla="*/ 1952882 w 1977056"/>
                <a:gd name="connsiteY9" fmla="*/ 568105 h 596186"/>
                <a:gd name="connsiteX10" fmla="*/ 1165482 w 1977056"/>
                <a:gd name="connsiteY10" fmla="*/ 47405 h 596186"/>
                <a:gd name="connsiteX11" fmla="*/ 1187707 w 1977056"/>
                <a:gd name="connsiteY11" fmla="*/ 85505 h 596186"/>
                <a:gd name="connsiteX12" fmla="*/ 1806832 w 1977056"/>
                <a:gd name="connsiteY12" fmla="*/ 590330 h 596186"/>
                <a:gd name="connsiteX13" fmla="*/ 968632 w 1977056"/>
                <a:gd name="connsiteY13" fmla="*/ 371255 h 596186"/>
                <a:gd name="connsiteX14" fmla="*/ 16132 w 1977056"/>
                <a:gd name="connsiteY14" fmla="*/ 568105 h 59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7056" h="596186">
                  <a:moveTo>
                    <a:pt x="16132" y="568105"/>
                  </a:moveTo>
                  <a:cubicBezTo>
                    <a:pt x="-83351" y="523655"/>
                    <a:pt x="307174" y="191338"/>
                    <a:pt x="371732" y="104555"/>
                  </a:cubicBezTo>
                  <a:cubicBezTo>
                    <a:pt x="436290" y="17772"/>
                    <a:pt x="368557" y="27297"/>
                    <a:pt x="403482" y="47405"/>
                  </a:cubicBezTo>
                  <a:cubicBezTo>
                    <a:pt x="438407" y="67513"/>
                    <a:pt x="534715" y="206155"/>
                    <a:pt x="581282" y="225205"/>
                  </a:cubicBezTo>
                  <a:cubicBezTo>
                    <a:pt x="627849" y="244255"/>
                    <a:pt x="652720" y="188692"/>
                    <a:pt x="682882" y="161705"/>
                  </a:cubicBezTo>
                  <a:cubicBezTo>
                    <a:pt x="713045" y="134717"/>
                    <a:pt x="727861" y="84976"/>
                    <a:pt x="762257" y="63280"/>
                  </a:cubicBezTo>
                  <a:cubicBezTo>
                    <a:pt x="796653" y="41584"/>
                    <a:pt x="815174" y="7188"/>
                    <a:pt x="889257" y="31530"/>
                  </a:cubicBezTo>
                  <a:cubicBezTo>
                    <a:pt x="963340" y="55872"/>
                    <a:pt x="1067586" y="142655"/>
                    <a:pt x="1206757" y="209330"/>
                  </a:cubicBezTo>
                  <a:cubicBezTo>
                    <a:pt x="1345928" y="276005"/>
                    <a:pt x="1599928" y="371784"/>
                    <a:pt x="1724282" y="431580"/>
                  </a:cubicBezTo>
                  <a:cubicBezTo>
                    <a:pt x="1848636" y="491376"/>
                    <a:pt x="2046015" y="632134"/>
                    <a:pt x="1952882" y="568105"/>
                  </a:cubicBezTo>
                  <a:cubicBezTo>
                    <a:pt x="1859749" y="504076"/>
                    <a:pt x="1293011" y="127838"/>
                    <a:pt x="1165482" y="47405"/>
                  </a:cubicBezTo>
                  <a:cubicBezTo>
                    <a:pt x="1037953" y="-33028"/>
                    <a:pt x="1080815" y="-4983"/>
                    <a:pt x="1187707" y="85505"/>
                  </a:cubicBezTo>
                  <a:cubicBezTo>
                    <a:pt x="1294599" y="175992"/>
                    <a:pt x="1843345" y="542705"/>
                    <a:pt x="1806832" y="590330"/>
                  </a:cubicBezTo>
                  <a:cubicBezTo>
                    <a:pt x="1770320" y="637955"/>
                    <a:pt x="1271315" y="379722"/>
                    <a:pt x="968632" y="371255"/>
                  </a:cubicBezTo>
                  <a:cubicBezTo>
                    <a:pt x="665949" y="362788"/>
                    <a:pt x="115615" y="612555"/>
                    <a:pt x="16132" y="568105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799F27F2-F7E9-4060-85DE-48B171D2C238}"/>
                </a:ext>
              </a:extLst>
            </p:cNvPr>
            <p:cNvSpPr/>
            <p:nvPr/>
          </p:nvSpPr>
          <p:spPr>
            <a:xfrm>
              <a:off x="6235616" y="365716"/>
              <a:ext cx="1137779" cy="1006791"/>
            </a:xfrm>
            <a:custGeom>
              <a:avLst/>
              <a:gdLst>
                <a:gd name="connsiteX0" fmla="*/ 84 w 1137779"/>
                <a:gd name="connsiteY0" fmla="*/ 5759 h 1006791"/>
                <a:gd name="connsiteX1" fmla="*/ 543009 w 1137779"/>
                <a:gd name="connsiteY1" fmla="*/ 154984 h 1006791"/>
                <a:gd name="connsiteX2" fmla="*/ 800184 w 1137779"/>
                <a:gd name="connsiteY2" fmla="*/ 335959 h 1006791"/>
                <a:gd name="connsiteX3" fmla="*/ 596984 w 1137779"/>
                <a:gd name="connsiteY3" fmla="*/ 199434 h 1006791"/>
                <a:gd name="connsiteX4" fmla="*/ 904959 w 1137779"/>
                <a:gd name="connsiteY4" fmla="*/ 383584 h 1006791"/>
                <a:gd name="connsiteX5" fmla="*/ 1136734 w 1137779"/>
                <a:gd name="connsiteY5" fmla="*/ 866184 h 1006791"/>
                <a:gd name="connsiteX6" fmla="*/ 812884 w 1137779"/>
                <a:gd name="connsiteY6" fmla="*/ 1005884 h 1006791"/>
                <a:gd name="connsiteX7" fmla="*/ 952584 w 1137779"/>
                <a:gd name="connsiteY7" fmla="*/ 818559 h 1006791"/>
                <a:gd name="connsiteX8" fmla="*/ 879559 w 1137779"/>
                <a:gd name="connsiteY8" fmla="*/ 615359 h 1006791"/>
                <a:gd name="connsiteX9" fmla="*/ 584284 w 1137779"/>
                <a:gd name="connsiteY9" fmla="*/ 361359 h 1006791"/>
                <a:gd name="connsiteX10" fmla="*/ 84 w 1137779"/>
                <a:gd name="connsiteY10" fmla="*/ 5759 h 100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7779" h="1006791">
                  <a:moveTo>
                    <a:pt x="84" y="5759"/>
                  </a:moveTo>
                  <a:cubicBezTo>
                    <a:pt x="-6795" y="-28637"/>
                    <a:pt x="409659" y="99951"/>
                    <a:pt x="543009" y="154984"/>
                  </a:cubicBezTo>
                  <a:cubicBezTo>
                    <a:pt x="676359" y="210017"/>
                    <a:pt x="791188" y="328551"/>
                    <a:pt x="800184" y="335959"/>
                  </a:cubicBezTo>
                  <a:cubicBezTo>
                    <a:pt x="809180" y="343367"/>
                    <a:pt x="579522" y="191497"/>
                    <a:pt x="596984" y="199434"/>
                  </a:cubicBezTo>
                  <a:cubicBezTo>
                    <a:pt x="614446" y="207371"/>
                    <a:pt x="815001" y="272459"/>
                    <a:pt x="904959" y="383584"/>
                  </a:cubicBezTo>
                  <a:cubicBezTo>
                    <a:pt x="994917" y="494709"/>
                    <a:pt x="1152080" y="762467"/>
                    <a:pt x="1136734" y="866184"/>
                  </a:cubicBezTo>
                  <a:cubicBezTo>
                    <a:pt x="1121388" y="969901"/>
                    <a:pt x="843576" y="1013821"/>
                    <a:pt x="812884" y="1005884"/>
                  </a:cubicBezTo>
                  <a:cubicBezTo>
                    <a:pt x="782192" y="997947"/>
                    <a:pt x="941471" y="883647"/>
                    <a:pt x="952584" y="818559"/>
                  </a:cubicBezTo>
                  <a:cubicBezTo>
                    <a:pt x="963697" y="753471"/>
                    <a:pt x="940942" y="691559"/>
                    <a:pt x="879559" y="615359"/>
                  </a:cubicBezTo>
                  <a:cubicBezTo>
                    <a:pt x="818176" y="539159"/>
                    <a:pt x="731921" y="469309"/>
                    <a:pt x="584284" y="361359"/>
                  </a:cubicBezTo>
                  <a:cubicBezTo>
                    <a:pt x="436647" y="253409"/>
                    <a:pt x="6963" y="40155"/>
                    <a:pt x="84" y="5759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7A6F615A-3F47-4C6F-ACFB-27010EB3004E}"/>
                </a:ext>
              </a:extLst>
            </p:cNvPr>
            <p:cNvSpPr/>
            <p:nvPr/>
          </p:nvSpPr>
          <p:spPr>
            <a:xfrm>
              <a:off x="5256143" y="609895"/>
              <a:ext cx="2055723" cy="1661447"/>
            </a:xfrm>
            <a:custGeom>
              <a:avLst/>
              <a:gdLst>
                <a:gd name="connsiteX0" fmla="*/ 36582 w 2055723"/>
                <a:gd name="connsiteY0" fmla="*/ 294980 h 1661447"/>
                <a:gd name="connsiteX1" fmla="*/ 119132 w 2055723"/>
                <a:gd name="connsiteY1" fmla="*/ 256880 h 1661447"/>
                <a:gd name="connsiteX2" fmla="*/ 849382 w 2055723"/>
                <a:gd name="connsiteY2" fmla="*/ 12405 h 1661447"/>
                <a:gd name="connsiteX3" fmla="*/ 960507 w 2055723"/>
                <a:gd name="connsiteY3" fmla="*/ 37805 h 1661447"/>
                <a:gd name="connsiteX4" fmla="*/ 801757 w 2055723"/>
                <a:gd name="connsiteY4" fmla="*/ 53680 h 1661447"/>
                <a:gd name="connsiteX5" fmla="*/ 1411357 w 2055723"/>
                <a:gd name="connsiteY5" fmla="*/ 107655 h 1661447"/>
                <a:gd name="connsiteX6" fmla="*/ 1944757 w 2055723"/>
                <a:gd name="connsiteY6" fmla="*/ 396580 h 1661447"/>
                <a:gd name="connsiteX7" fmla="*/ 1897132 w 2055723"/>
                <a:gd name="connsiteY7" fmla="*/ 548980 h 1661447"/>
                <a:gd name="connsiteX8" fmla="*/ 1798707 w 2055723"/>
                <a:gd name="connsiteY8" fmla="*/ 818855 h 1661447"/>
                <a:gd name="connsiteX9" fmla="*/ 2052707 w 2055723"/>
                <a:gd name="connsiteY9" fmla="*/ 622005 h 1661447"/>
                <a:gd name="connsiteX10" fmla="*/ 1595507 w 2055723"/>
                <a:gd name="connsiteY10" fmla="*/ 1003005 h 1661447"/>
                <a:gd name="connsiteX11" fmla="*/ 922407 w 2055723"/>
                <a:gd name="connsiteY11" fmla="*/ 1650705 h 1661447"/>
                <a:gd name="connsiteX12" fmla="*/ 1493907 w 2055723"/>
                <a:gd name="connsiteY12" fmla="*/ 1120480 h 1661447"/>
                <a:gd name="connsiteX13" fmla="*/ 862082 w 2055723"/>
                <a:gd name="connsiteY13" fmla="*/ 1641180 h 1661447"/>
                <a:gd name="connsiteX14" fmla="*/ 833507 w 2055723"/>
                <a:gd name="connsiteY14" fmla="*/ 1514180 h 1661447"/>
                <a:gd name="connsiteX15" fmla="*/ 566807 w 2055723"/>
                <a:gd name="connsiteY15" fmla="*/ 1130005 h 1661447"/>
                <a:gd name="connsiteX16" fmla="*/ 147707 w 2055723"/>
                <a:gd name="connsiteY16" fmla="*/ 441030 h 1661447"/>
                <a:gd name="connsiteX17" fmla="*/ 487432 w 2055723"/>
                <a:gd name="connsiteY17" fmla="*/ 1082380 h 1661447"/>
                <a:gd name="connsiteX18" fmla="*/ 36582 w 2055723"/>
                <a:gd name="connsiteY18" fmla="*/ 294980 h 166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5723" h="1661447">
                  <a:moveTo>
                    <a:pt x="36582" y="294980"/>
                  </a:moveTo>
                  <a:cubicBezTo>
                    <a:pt x="-24801" y="157397"/>
                    <a:pt x="-16335" y="303976"/>
                    <a:pt x="119132" y="256880"/>
                  </a:cubicBezTo>
                  <a:cubicBezTo>
                    <a:pt x="254599" y="209784"/>
                    <a:pt x="709153" y="48917"/>
                    <a:pt x="849382" y="12405"/>
                  </a:cubicBezTo>
                  <a:cubicBezTo>
                    <a:pt x="989611" y="-24107"/>
                    <a:pt x="968445" y="30926"/>
                    <a:pt x="960507" y="37805"/>
                  </a:cubicBezTo>
                  <a:cubicBezTo>
                    <a:pt x="952569" y="44684"/>
                    <a:pt x="726616" y="42038"/>
                    <a:pt x="801757" y="53680"/>
                  </a:cubicBezTo>
                  <a:cubicBezTo>
                    <a:pt x="876898" y="65322"/>
                    <a:pt x="1220857" y="50505"/>
                    <a:pt x="1411357" y="107655"/>
                  </a:cubicBezTo>
                  <a:cubicBezTo>
                    <a:pt x="1601857" y="164805"/>
                    <a:pt x="1863795" y="323026"/>
                    <a:pt x="1944757" y="396580"/>
                  </a:cubicBezTo>
                  <a:cubicBezTo>
                    <a:pt x="2025719" y="470134"/>
                    <a:pt x="1921474" y="478601"/>
                    <a:pt x="1897132" y="548980"/>
                  </a:cubicBezTo>
                  <a:cubicBezTo>
                    <a:pt x="1872790" y="619359"/>
                    <a:pt x="1772778" y="806684"/>
                    <a:pt x="1798707" y="818855"/>
                  </a:cubicBezTo>
                  <a:cubicBezTo>
                    <a:pt x="1824636" y="831026"/>
                    <a:pt x="2086574" y="591313"/>
                    <a:pt x="2052707" y="622005"/>
                  </a:cubicBezTo>
                  <a:cubicBezTo>
                    <a:pt x="2018840" y="652697"/>
                    <a:pt x="1783890" y="831555"/>
                    <a:pt x="1595507" y="1003005"/>
                  </a:cubicBezTo>
                  <a:cubicBezTo>
                    <a:pt x="1407124" y="1174455"/>
                    <a:pt x="939340" y="1631126"/>
                    <a:pt x="922407" y="1650705"/>
                  </a:cubicBezTo>
                  <a:cubicBezTo>
                    <a:pt x="905474" y="1670284"/>
                    <a:pt x="1503961" y="1122067"/>
                    <a:pt x="1493907" y="1120480"/>
                  </a:cubicBezTo>
                  <a:cubicBezTo>
                    <a:pt x="1483853" y="1118893"/>
                    <a:pt x="972149" y="1575563"/>
                    <a:pt x="862082" y="1641180"/>
                  </a:cubicBezTo>
                  <a:cubicBezTo>
                    <a:pt x="752015" y="1706797"/>
                    <a:pt x="882720" y="1599376"/>
                    <a:pt x="833507" y="1514180"/>
                  </a:cubicBezTo>
                  <a:cubicBezTo>
                    <a:pt x="784295" y="1428984"/>
                    <a:pt x="681107" y="1308863"/>
                    <a:pt x="566807" y="1130005"/>
                  </a:cubicBezTo>
                  <a:cubicBezTo>
                    <a:pt x="452507" y="951147"/>
                    <a:pt x="160936" y="448967"/>
                    <a:pt x="147707" y="441030"/>
                  </a:cubicBezTo>
                  <a:cubicBezTo>
                    <a:pt x="134478" y="433093"/>
                    <a:pt x="501720" y="1107251"/>
                    <a:pt x="487432" y="1082380"/>
                  </a:cubicBezTo>
                  <a:cubicBezTo>
                    <a:pt x="473145" y="1057509"/>
                    <a:pt x="97965" y="432563"/>
                    <a:pt x="36582" y="29498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629E1266-7B86-4E44-B45F-7F8ECBF3CC99}"/>
                </a:ext>
              </a:extLst>
            </p:cNvPr>
            <p:cNvSpPr/>
            <p:nvPr/>
          </p:nvSpPr>
          <p:spPr>
            <a:xfrm>
              <a:off x="6204665" y="1063321"/>
              <a:ext cx="1170993" cy="1452028"/>
            </a:xfrm>
            <a:custGeom>
              <a:avLst/>
              <a:gdLst>
                <a:gd name="connsiteX0" fmla="*/ 253285 w 1170993"/>
                <a:gd name="connsiteY0" fmla="*/ 797229 h 1452028"/>
                <a:gd name="connsiteX1" fmla="*/ 1101010 w 1170993"/>
                <a:gd name="connsiteY1" fmla="*/ 19354 h 1452028"/>
                <a:gd name="connsiteX2" fmla="*/ 1113710 w 1170993"/>
                <a:gd name="connsiteY2" fmla="*/ 279704 h 1452028"/>
                <a:gd name="connsiteX3" fmla="*/ 1034335 w 1170993"/>
                <a:gd name="connsiteY3" fmla="*/ 762304 h 1452028"/>
                <a:gd name="connsiteX4" fmla="*/ 1031160 w 1170993"/>
                <a:gd name="connsiteY4" fmla="*/ 1143304 h 1452028"/>
                <a:gd name="connsiteX5" fmla="*/ 1107360 w 1170993"/>
                <a:gd name="connsiteY5" fmla="*/ 1448104 h 1452028"/>
                <a:gd name="connsiteX6" fmla="*/ 983535 w 1170993"/>
                <a:gd name="connsiteY6" fmla="*/ 1286179 h 1452028"/>
                <a:gd name="connsiteX7" fmla="*/ 789860 w 1170993"/>
                <a:gd name="connsiteY7" fmla="*/ 863904 h 1452028"/>
                <a:gd name="connsiteX8" fmla="*/ 697785 w 1170993"/>
                <a:gd name="connsiteY8" fmla="*/ 590854 h 1452028"/>
                <a:gd name="connsiteX9" fmla="*/ 399335 w 1170993"/>
                <a:gd name="connsiteY9" fmla="*/ 806754 h 1452028"/>
                <a:gd name="connsiteX10" fmla="*/ 2460 w 1170993"/>
                <a:gd name="connsiteY10" fmla="*/ 1076629 h 1452028"/>
                <a:gd name="connsiteX11" fmla="*/ 253285 w 1170993"/>
                <a:gd name="connsiteY11" fmla="*/ 797229 h 145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993" h="1452028">
                  <a:moveTo>
                    <a:pt x="253285" y="797229"/>
                  </a:moveTo>
                  <a:cubicBezTo>
                    <a:pt x="436377" y="621017"/>
                    <a:pt x="957606" y="105608"/>
                    <a:pt x="1101010" y="19354"/>
                  </a:cubicBezTo>
                  <a:cubicBezTo>
                    <a:pt x="1244414" y="-66900"/>
                    <a:pt x="1124823" y="155879"/>
                    <a:pt x="1113710" y="279704"/>
                  </a:cubicBezTo>
                  <a:cubicBezTo>
                    <a:pt x="1102597" y="403529"/>
                    <a:pt x="1048093" y="618371"/>
                    <a:pt x="1034335" y="762304"/>
                  </a:cubicBezTo>
                  <a:cubicBezTo>
                    <a:pt x="1020577" y="906237"/>
                    <a:pt x="1018989" y="1029004"/>
                    <a:pt x="1031160" y="1143304"/>
                  </a:cubicBezTo>
                  <a:cubicBezTo>
                    <a:pt x="1043331" y="1257604"/>
                    <a:pt x="1115298" y="1424292"/>
                    <a:pt x="1107360" y="1448104"/>
                  </a:cubicBezTo>
                  <a:cubicBezTo>
                    <a:pt x="1099423" y="1471917"/>
                    <a:pt x="1036452" y="1383546"/>
                    <a:pt x="983535" y="1286179"/>
                  </a:cubicBezTo>
                  <a:cubicBezTo>
                    <a:pt x="930618" y="1188812"/>
                    <a:pt x="837485" y="979792"/>
                    <a:pt x="789860" y="863904"/>
                  </a:cubicBezTo>
                  <a:cubicBezTo>
                    <a:pt x="742235" y="748016"/>
                    <a:pt x="762872" y="600379"/>
                    <a:pt x="697785" y="590854"/>
                  </a:cubicBezTo>
                  <a:cubicBezTo>
                    <a:pt x="632698" y="581329"/>
                    <a:pt x="515222" y="725792"/>
                    <a:pt x="399335" y="806754"/>
                  </a:cubicBezTo>
                  <a:cubicBezTo>
                    <a:pt x="283448" y="887716"/>
                    <a:pt x="20981" y="1077158"/>
                    <a:pt x="2460" y="1076629"/>
                  </a:cubicBezTo>
                  <a:cubicBezTo>
                    <a:pt x="-16061" y="1076100"/>
                    <a:pt x="70193" y="973441"/>
                    <a:pt x="253285" y="797229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C6BE7B44-7246-40FA-A979-ACC416096EC6}"/>
                </a:ext>
              </a:extLst>
            </p:cNvPr>
            <p:cNvSpPr/>
            <p:nvPr/>
          </p:nvSpPr>
          <p:spPr>
            <a:xfrm>
              <a:off x="1113038" y="2832898"/>
              <a:ext cx="400242" cy="587130"/>
            </a:xfrm>
            <a:custGeom>
              <a:avLst/>
              <a:gdLst>
                <a:gd name="connsiteX0" fmla="*/ 338995 w 400242"/>
                <a:gd name="connsiteY0" fmla="*/ 28835 h 587130"/>
                <a:gd name="connsiteX1" fmla="*/ 8795 w 400242"/>
                <a:gd name="connsiteY1" fmla="*/ 541069 h 587130"/>
                <a:gd name="connsiteX2" fmla="*/ 173895 w 400242"/>
                <a:gd name="connsiteY2" fmla="*/ 325169 h 587130"/>
                <a:gd name="connsiteX3" fmla="*/ 329 w 400242"/>
                <a:gd name="connsiteY3" fmla="*/ 583402 h 587130"/>
                <a:gd name="connsiteX4" fmla="*/ 135795 w 400242"/>
                <a:gd name="connsiteY4" fmla="*/ 481802 h 587130"/>
                <a:gd name="connsiteX5" fmla="*/ 330529 w 400242"/>
                <a:gd name="connsiteY5" fmla="*/ 532602 h 587130"/>
                <a:gd name="connsiteX6" fmla="*/ 398262 w 400242"/>
                <a:gd name="connsiteY6" fmla="*/ 253202 h 587130"/>
                <a:gd name="connsiteX7" fmla="*/ 381329 w 400242"/>
                <a:gd name="connsiteY7" fmla="*/ 515669 h 587130"/>
                <a:gd name="connsiteX8" fmla="*/ 372862 w 400242"/>
                <a:gd name="connsiteY8" fmla="*/ 312469 h 587130"/>
                <a:gd name="connsiteX9" fmla="*/ 364395 w 400242"/>
                <a:gd name="connsiteY9" fmla="*/ 88102 h 587130"/>
                <a:gd name="connsiteX10" fmla="*/ 338995 w 400242"/>
                <a:gd name="connsiteY10" fmla="*/ 28835 h 5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242" h="587130">
                  <a:moveTo>
                    <a:pt x="338995" y="28835"/>
                  </a:moveTo>
                  <a:cubicBezTo>
                    <a:pt x="279728" y="104329"/>
                    <a:pt x="36312" y="491680"/>
                    <a:pt x="8795" y="541069"/>
                  </a:cubicBezTo>
                  <a:cubicBezTo>
                    <a:pt x="-18722" y="590458"/>
                    <a:pt x="175306" y="318114"/>
                    <a:pt x="173895" y="325169"/>
                  </a:cubicBezTo>
                  <a:cubicBezTo>
                    <a:pt x="172484" y="332225"/>
                    <a:pt x="6679" y="557297"/>
                    <a:pt x="329" y="583402"/>
                  </a:cubicBezTo>
                  <a:cubicBezTo>
                    <a:pt x="-6021" y="609507"/>
                    <a:pt x="80762" y="490269"/>
                    <a:pt x="135795" y="481802"/>
                  </a:cubicBezTo>
                  <a:cubicBezTo>
                    <a:pt x="190828" y="473335"/>
                    <a:pt x="286784" y="570702"/>
                    <a:pt x="330529" y="532602"/>
                  </a:cubicBezTo>
                  <a:cubicBezTo>
                    <a:pt x="374274" y="494502"/>
                    <a:pt x="389795" y="256024"/>
                    <a:pt x="398262" y="253202"/>
                  </a:cubicBezTo>
                  <a:cubicBezTo>
                    <a:pt x="406729" y="250380"/>
                    <a:pt x="385562" y="505791"/>
                    <a:pt x="381329" y="515669"/>
                  </a:cubicBezTo>
                  <a:cubicBezTo>
                    <a:pt x="377096" y="525547"/>
                    <a:pt x="375684" y="383730"/>
                    <a:pt x="372862" y="312469"/>
                  </a:cubicBezTo>
                  <a:cubicBezTo>
                    <a:pt x="370040" y="241208"/>
                    <a:pt x="365806" y="131141"/>
                    <a:pt x="364395" y="88102"/>
                  </a:cubicBezTo>
                  <a:cubicBezTo>
                    <a:pt x="362984" y="45063"/>
                    <a:pt x="398262" y="-46659"/>
                    <a:pt x="338995" y="288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D237DC59-DE62-452E-B3FF-834F9F24F0EE}"/>
                </a:ext>
              </a:extLst>
            </p:cNvPr>
            <p:cNvSpPr/>
            <p:nvPr/>
          </p:nvSpPr>
          <p:spPr>
            <a:xfrm>
              <a:off x="1020223" y="2830593"/>
              <a:ext cx="1396458" cy="760461"/>
            </a:xfrm>
            <a:custGeom>
              <a:avLst/>
              <a:gdLst>
                <a:gd name="connsiteX0" fmla="*/ 10 w 1396458"/>
                <a:gd name="connsiteY0" fmla="*/ 704240 h 760461"/>
                <a:gd name="connsiteX1" fmla="*/ 491077 w 1396458"/>
                <a:gd name="connsiteY1" fmla="*/ 657674 h 760461"/>
                <a:gd name="connsiteX2" fmla="*/ 283644 w 1396458"/>
                <a:gd name="connsiteY2" fmla="*/ 691540 h 760461"/>
                <a:gd name="connsiteX3" fmla="*/ 762010 w 1396458"/>
                <a:gd name="connsiteY3" fmla="*/ 539140 h 760461"/>
                <a:gd name="connsiteX4" fmla="*/ 1388544 w 1396458"/>
                <a:gd name="connsiteY4" fmla="*/ 1507 h 760461"/>
                <a:gd name="connsiteX5" fmla="*/ 1126077 w 1396458"/>
                <a:gd name="connsiteY5" fmla="*/ 374040 h 760461"/>
                <a:gd name="connsiteX6" fmla="*/ 1295410 w 1396458"/>
                <a:gd name="connsiteY6" fmla="*/ 255507 h 760461"/>
                <a:gd name="connsiteX7" fmla="*/ 952510 w 1396458"/>
                <a:gd name="connsiteY7" fmla="*/ 547607 h 760461"/>
                <a:gd name="connsiteX8" fmla="*/ 728144 w 1396458"/>
                <a:gd name="connsiteY8" fmla="*/ 687307 h 760461"/>
                <a:gd name="connsiteX9" fmla="*/ 533410 w 1396458"/>
                <a:gd name="connsiteY9" fmla="*/ 759274 h 760461"/>
                <a:gd name="connsiteX10" fmla="*/ 914410 w 1396458"/>
                <a:gd name="connsiteY10" fmla="*/ 632274 h 760461"/>
                <a:gd name="connsiteX11" fmla="*/ 478377 w 1396458"/>
                <a:gd name="connsiteY11" fmla="*/ 721174 h 760461"/>
                <a:gd name="connsiteX12" fmla="*/ 10 w 1396458"/>
                <a:gd name="connsiteY12" fmla="*/ 704240 h 7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6458" h="760461">
                  <a:moveTo>
                    <a:pt x="10" y="704240"/>
                  </a:moveTo>
                  <a:cubicBezTo>
                    <a:pt x="2127" y="693657"/>
                    <a:pt x="443805" y="659791"/>
                    <a:pt x="491077" y="657674"/>
                  </a:cubicBezTo>
                  <a:cubicBezTo>
                    <a:pt x="538349" y="655557"/>
                    <a:pt x="238488" y="711296"/>
                    <a:pt x="283644" y="691540"/>
                  </a:cubicBezTo>
                  <a:cubicBezTo>
                    <a:pt x="328800" y="671784"/>
                    <a:pt x="577860" y="654145"/>
                    <a:pt x="762010" y="539140"/>
                  </a:cubicBezTo>
                  <a:cubicBezTo>
                    <a:pt x="946160" y="424135"/>
                    <a:pt x="1327866" y="29024"/>
                    <a:pt x="1388544" y="1507"/>
                  </a:cubicBezTo>
                  <a:cubicBezTo>
                    <a:pt x="1449222" y="-26010"/>
                    <a:pt x="1141599" y="331707"/>
                    <a:pt x="1126077" y="374040"/>
                  </a:cubicBezTo>
                  <a:cubicBezTo>
                    <a:pt x="1110555" y="416373"/>
                    <a:pt x="1324338" y="226579"/>
                    <a:pt x="1295410" y="255507"/>
                  </a:cubicBezTo>
                  <a:cubicBezTo>
                    <a:pt x="1266482" y="284435"/>
                    <a:pt x="1047054" y="475640"/>
                    <a:pt x="952510" y="547607"/>
                  </a:cubicBezTo>
                  <a:cubicBezTo>
                    <a:pt x="857966" y="619574"/>
                    <a:pt x="797994" y="652029"/>
                    <a:pt x="728144" y="687307"/>
                  </a:cubicBezTo>
                  <a:cubicBezTo>
                    <a:pt x="658294" y="722585"/>
                    <a:pt x="502366" y="768446"/>
                    <a:pt x="533410" y="759274"/>
                  </a:cubicBezTo>
                  <a:cubicBezTo>
                    <a:pt x="564454" y="750102"/>
                    <a:pt x="923582" y="638624"/>
                    <a:pt x="914410" y="632274"/>
                  </a:cubicBezTo>
                  <a:cubicBezTo>
                    <a:pt x="905238" y="625924"/>
                    <a:pt x="630071" y="704946"/>
                    <a:pt x="478377" y="721174"/>
                  </a:cubicBezTo>
                  <a:cubicBezTo>
                    <a:pt x="326683" y="737402"/>
                    <a:pt x="-2107" y="714823"/>
                    <a:pt x="10" y="70424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9A53A537-803C-4AF7-8B21-F05DC31A0438}"/>
                </a:ext>
              </a:extLst>
            </p:cNvPr>
            <p:cNvSpPr/>
            <p:nvPr/>
          </p:nvSpPr>
          <p:spPr>
            <a:xfrm>
              <a:off x="6169050" y="3338367"/>
              <a:ext cx="1049185" cy="1048221"/>
            </a:xfrm>
            <a:custGeom>
              <a:avLst/>
              <a:gdLst>
                <a:gd name="connsiteX0" fmla="*/ 1002217 w 1049185"/>
                <a:gd name="connsiteY0" fmla="*/ 22900 h 1048221"/>
                <a:gd name="connsiteX1" fmla="*/ 1014917 w 1049185"/>
                <a:gd name="connsiteY1" fmla="*/ 319233 h 1048221"/>
                <a:gd name="connsiteX2" fmla="*/ 1048783 w 1049185"/>
                <a:gd name="connsiteY2" fmla="*/ 230333 h 1048221"/>
                <a:gd name="connsiteX3" fmla="*/ 989517 w 1049185"/>
                <a:gd name="connsiteY3" fmla="*/ 361566 h 1048221"/>
                <a:gd name="connsiteX4" fmla="*/ 794783 w 1049185"/>
                <a:gd name="connsiteY4" fmla="*/ 585933 h 1048221"/>
                <a:gd name="connsiteX5" fmla="*/ 371450 w 1049185"/>
                <a:gd name="connsiteY5" fmla="*/ 945766 h 1048221"/>
                <a:gd name="connsiteX6" fmla="*/ 705883 w 1049185"/>
                <a:gd name="connsiteY6" fmla="*/ 742566 h 1048221"/>
                <a:gd name="connsiteX7" fmla="*/ 28550 w 1049185"/>
                <a:gd name="connsiteY7" fmla="*/ 1047366 h 1048221"/>
                <a:gd name="connsiteX8" fmla="*/ 125917 w 1049185"/>
                <a:gd name="connsiteY8" fmla="*/ 835700 h 1048221"/>
                <a:gd name="connsiteX9" fmla="*/ 121683 w 1049185"/>
                <a:gd name="connsiteY9" fmla="*/ 886500 h 1048221"/>
                <a:gd name="connsiteX10" fmla="*/ 142850 w 1049185"/>
                <a:gd name="connsiteY10" fmla="*/ 882266 h 1048221"/>
                <a:gd name="connsiteX11" fmla="*/ 659317 w 1049185"/>
                <a:gd name="connsiteY11" fmla="*/ 505500 h 1048221"/>
                <a:gd name="connsiteX12" fmla="*/ 629683 w 1049185"/>
                <a:gd name="connsiteY12" fmla="*/ 602866 h 1048221"/>
                <a:gd name="connsiteX13" fmla="*/ 900617 w 1049185"/>
                <a:gd name="connsiteY13" fmla="*/ 425066 h 1048221"/>
                <a:gd name="connsiteX14" fmla="*/ 972583 w 1049185"/>
                <a:gd name="connsiteY14" fmla="*/ 65233 h 1048221"/>
                <a:gd name="connsiteX15" fmla="*/ 1002217 w 1049185"/>
                <a:gd name="connsiteY15" fmla="*/ 22900 h 104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9185" h="1048221">
                  <a:moveTo>
                    <a:pt x="1002217" y="22900"/>
                  </a:moveTo>
                  <a:cubicBezTo>
                    <a:pt x="1009273" y="65233"/>
                    <a:pt x="1007156" y="284661"/>
                    <a:pt x="1014917" y="319233"/>
                  </a:cubicBezTo>
                  <a:cubicBezTo>
                    <a:pt x="1022678" y="353805"/>
                    <a:pt x="1053016" y="223277"/>
                    <a:pt x="1048783" y="230333"/>
                  </a:cubicBezTo>
                  <a:cubicBezTo>
                    <a:pt x="1044550" y="237389"/>
                    <a:pt x="1031850" y="302299"/>
                    <a:pt x="989517" y="361566"/>
                  </a:cubicBezTo>
                  <a:cubicBezTo>
                    <a:pt x="947184" y="420833"/>
                    <a:pt x="897794" y="488566"/>
                    <a:pt x="794783" y="585933"/>
                  </a:cubicBezTo>
                  <a:cubicBezTo>
                    <a:pt x="691772" y="683300"/>
                    <a:pt x="386267" y="919661"/>
                    <a:pt x="371450" y="945766"/>
                  </a:cubicBezTo>
                  <a:cubicBezTo>
                    <a:pt x="356633" y="971872"/>
                    <a:pt x="763033" y="725633"/>
                    <a:pt x="705883" y="742566"/>
                  </a:cubicBezTo>
                  <a:cubicBezTo>
                    <a:pt x="648733" y="759499"/>
                    <a:pt x="125211" y="1031844"/>
                    <a:pt x="28550" y="1047366"/>
                  </a:cubicBezTo>
                  <a:cubicBezTo>
                    <a:pt x="-68111" y="1062888"/>
                    <a:pt x="110395" y="862511"/>
                    <a:pt x="125917" y="835700"/>
                  </a:cubicBezTo>
                  <a:cubicBezTo>
                    <a:pt x="141439" y="808889"/>
                    <a:pt x="118861" y="878739"/>
                    <a:pt x="121683" y="886500"/>
                  </a:cubicBezTo>
                  <a:cubicBezTo>
                    <a:pt x="124505" y="894261"/>
                    <a:pt x="53244" y="945766"/>
                    <a:pt x="142850" y="882266"/>
                  </a:cubicBezTo>
                  <a:cubicBezTo>
                    <a:pt x="232456" y="818766"/>
                    <a:pt x="578178" y="552067"/>
                    <a:pt x="659317" y="505500"/>
                  </a:cubicBezTo>
                  <a:cubicBezTo>
                    <a:pt x="740456" y="458933"/>
                    <a:pt x="589466" y="616272"/>
                    <a:pt x="629683" y="602866"/>
                  </a:cubicBezTo>
                  <a:cubicBezTo>
                    <a:pt x="669900" y="589460"/>
                    <a:pt x="843467" y="514672"/>
                    <a:pt x="900617" y="425066"/>
                  </a:cubicBezTo>
                  <a:cubicBezTo>
                    <a:pt x="957767" y="335461"/>
                    <a:pt x="957766" y="132261"/>
                    <a:pt x="972583" y="65233"/>
                  </a:cubicBezTo>
                  <a:cubicBezTo>
                    <a:pt x="987400" y="-1795"/>
                    <a:pt x="995161" y="-19433"/>
                    <a:pt x="1002217" y="2290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3EB6D165-D8A5-44D3-9A27-B7A273AE86E4}"/>
                </a:ext>
              </a:extLst>
            </p:cNvPr>
            <p:cNvSpPr/>
            <p:nvPr/>
          </p:nvSpPr>
          <p:spPr>
            <a:xfrm>
              <a:off x="8199400" y="6032769"/>
              <a:ext cx="1599954" cy="1529698"/>
            </a:xfrm>
            <a:custGeom>
              <a:avLst/>
              <a:gdLst>
                <a:gd name="connsiteX0" fmla="*/ 11150 w 1599954"/>
                <a:gd name="connsiteY0" fmla="*/ 488681 h 1529698"/>
                <a:gd name="connsiteX1" fmla="*/ 709650 w 1599954"/>
                <a:gd name="connsiteY1" fmla="*/ 164831 h 1529698"/>
                <a:gd name="connsiteX2" fmla="*/ 665200 w 1599954"/>
                <a:gd name="connsiteY2" fmla="*/ 253731 h 1529698"/>
                <a:gd name="connsiteX3" fmla="*/ 1014450 w 1599954"/>
                <a:gd name="connsiteY3" fmla="*/ 6081 h 1529698"/>
                <a:gd name="connsiteX4" fmla="*/ 1255750 w 1599954"/>
                <a:gd name="connsiteY4" fmla="*/ 552181 h 1529698"/>
                <a:gd name="connsiteX5" fmla="*/ 1395450 w 1599954"/>
                <a:gd name="connsiteY5" fmla="*/ 806181 h 1529698"/>
                <a:gd name="connsiteX6" fmla="*/ 1255750 w 1599954"/>
                <a:gd name="connsiteY6" fmla="*/ 647431 h 1529698"/>
                <a:gd name="connsiteX7" fmla="*/ 1598650 w 1599954"/>
                <a:gd name="connsiteY7" fmla="*/ 1104631 h 1529698"/>
                <a:gd name="connsiteX8" fmla="*/ 1331950 w 1599954"/>
                <a:gd name="connsiteY8" fmla="*/ 1047481 h 1529698"/>
                <a:gd name="connsiteX9" fmla="*/ 398500 w 1599954"/>
                <a:gd name="connsiteY9" fmla="*/ 1517381 h 1529698"/>
                <a:gd name="connsiteX10" fmla="*/ 430250 w 1599954"/>
                <a:gd name="connsiteY10" fmla="*/ 1352281 h 1529698"/>
                <a:gd name="connsiteX11" fmla="*/ 290550 w 1599954"/>
                <a:gd name="connsiteY11" fmla="*/ 920481 h 1529698"/>
                <a:gd name="connsiteX12" fmla="*/ 11150 w 1599954"/>
                <a:gd name="connsiteY12" fmla="*/ 488681 h 15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9954" h="1529698">
                  <a:moveTo>
                    <a:pt x="11150" y="488681"/>
                  </a:moveTo>
                  <a:cubicBezTo>
                    <a:pt x="81000" y="362740"/>
                    <a:pt x="600642" y="203989"/>
                    <a:pt x="709650" y="164831"/>
                  </a:cubicBezTo>
                  <a:cubicBezTo>
                    <a:pt x="818658" y="125673"/>
                    <a:pt x="614400" y="280189"/>
                    <a:pt x="665200" y="253731"/>
                  </a:cubicBezTo>
                  <a:cubicBezTo>
                    <a:pt x="716000" y="227273"/>
                    <a:pt x="916025" y="-43661"/>
                    <a:pt x="1014450" y="6081"/>
                  </a:cubicBezTo>
                  <a:cubicBezTo>
                    <a:pt x="1112875" y="55823"/>
                    <a:pt x="1192250" y="418831"/>
                    <a:pt x="1255750" y="552181"/>
                  </a:cubicBezTo>
                  <a:cubicBezTo>
                    <a:pt x="1319250" y="685531"/>
                    <a:pt x="1395450" y="790306"/>
                    <a:pt x="1395450" y="806181"/>
                  </a:cubicBezTo>
                  <a:cubicBezTo>
                    <a:pt x="1395450" y="822056"/>
                    <a:pt x="1221883" y="597689"/>
                    <a:pt x="1255750" y="647431"/>
                  </a:cubicBezTo>
                  <a:cubicBezTo>
                    <a:pt x="1289617" y="697173"/>
                    <a:pt x="1585950" y="1037956"/>
                    <a:pt x="1598650" y="1104631"/>
                  </a:cubicBezTo>
                  <a:cubicBezTo>
                    <a:pt x="1611350" y="1171306"/>
                    <a:pt x="1531975" y="978689"/>
                    <a:pt x="1331950" y="1047481"/>
                  </a:cubicBezTo>
                  <a:cubicBezTo>
                    <a:pt x="1131925" y="1116273"/>
                    <a:pt x="548783" y="1466581"/>
                    <a:pt x="398500" y="1517381"/>
                  </a:cubicBezTo>
                  <a:cubicBezTo>
                    <a:pt x="248217" y="1568181"/>
                    <a:pt x="448242" y="1451764"/>
                    <a:pt x="430250" y="1352281"/>
                  </a:cubicBezTo>
                  <a:cubicBezTo>
                    <a:pt x="412258" y="1252798"/>
                    <a:pt x="361458" y="1059123"/>
                    <a:pt x="290550" y="920481"/>
                  </a:cubicBezTo>
                  <a:cubicBezTo>
                    <a:pt x="219642" y="781839"/>
                    <a:pt x="-58700" y="614622"/>
                    <a:pt x="11150" y="48868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E194633D-56B5-4E7F-807F-BE6F580A61BC}"/>
                </a:ext>
              </a:extLst>
            </p:cNvPr>
            <p:cNvSpPr/>
            <p:nvPr/>
          </p:nvSpPr>
          <p:spPr>
            <a:xfrm>
              <a:off x="9335852" y="7599455"/>
              <a:ext cx="772149" cy="1583894"/>
            </a:xfrm>
            <a:custGeom>
              <a:avLst/>
              <a:gdLst>
                <a:gd name="connsiteX0" fmla="*/ 681908 w 772149"/>
                <a:gd name="connsiteY0" fmla="*/ 274545 h 1583894"/>
                <a:gd name="connsiteX1" fmla="*/ 326308 w 772149"/>
                <a:gd name="connsiteY1" fmla="*/ 305025 h 1583894"/>
                <a:gd name="connsiteX2" fmla="*/ 199308 w 772149"/>
                <a:gd name="connsiteY2" fmla="*/ 559025 h 1583894"/>
                <a:gd name="connsiteX3" fmla="*/ 239948 w 772149"/>
                <a:gd name="connsiteY3" fmla="*/ 320265 h 1583894"/>
                <a:gd name="connsiteX4" fmla="*/ 143428 w 772149"/>
                <a:gd name="connsiteY4" fmla="*/ 807945 h 1583894"/>
                <a:gd name="connsiteX5" fmla="*/ 153588 w 772149"/>
                <a:gd name="connsiteY5" fmla="*/ 1356585 h 1583894"/>
                <a:gd name="connsiteX6" fmla="*/ 153588 w 772149"/>
                <a:gd name="connsiteY6" fmla="*/ 670785 h 1583894"/>
                <a:gd name="connsiteX7" fmla="*/ 168828 w 772149"/>
                <a:gd name="connsiteY7" fmla="*/ 1117825 h 1583894"/>
                <a:gd name="connsiteX8" fmla="*/ 321228 w 772149"/>
                <a:gd name="connsiteY8" fmla="*/ 1569945 h 1583894"/>
                <a:gd name="connsiteX9" fmla="*/ 204388 w 772149"/>
                <a:gd name="connsiteY9" fmla="*/ 1412465 h 1583894"/>
                <a:gd name="connsiteX10" fmla="*/ 21508 w 772149"/>
                <a:gd name="connsiteY10" fmla="*/ 853665 h 1583894"/>
                <a:gd name="connsiteX11" fmla="*/ 97708 w 772149"/>
                <a:gd name="connsiteY11" fmla="*/ 269465 h 1583894"/>
                <a:gd name="connsiteX12" fmla="*/ 1188 w 772149"/>
                <a:gd name="connsiteY12" fmla="*/ 589505 h 1583894"/>
                <a:gd name="connsiteX13" fmla="*/ 178988 w 772149"/>
                <a:gd name="connsiteY13" fmla="*/ 127225 h 1583894"/>
                <a:gd name="connsiteX14" fmla="*/ 422828 w 772149"/>
                <a:gd name="connsiteY14" fmla="*/ 225 h 1583894"/>
                <a:gd name="connsiteX15" fmla="*/ 255188 w 772149"/>
                <a:gd name="connsiteY15" fmla="*/ 96745 h 1583894"/>
                <a:gd name="connsiteX16" fmla="*/ 651428 w 772149"/>
                <a:gd name="connsiteY16" fmla="*/ 117065 h 1583894"/>
                <a:gd name="connsiteX17" fmla="*/ 768268 w 772149"/>
                <a:gd name="connsiteY17" fmla="*/ 61185 h 1583894"/>
                <a:gd name="connsiteX18" fmla="*/ 539668 w 772149"/>
                <a:gd name="connsiteY18" fmla="*/ 162785 h 1583894"/>
                <a:gd name="connsiteX19" fmla="*/ 747948 w 772149"/>
                <a:gd name="connsiteY19" fmla="*/ 289785 h 1583894"/>
                <a:gd name="connsiteX20" fmla="*/ 631108 w 772149"/>
                <a:gd name="connsiteY20" fmla="*/ 269465 h 1583894"/>
                <a:gd name="connsiteX21" fmla="*/ 681908 w 772149"/>
                <a:gd name="connsiteY21" fmla="*/ 274545 h 1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2149" h="1583894">
                  <a:moveTo>
                    <a:pt x="681908" y="274545"/>
                  </a:moveTo>
                  <a:cubicBezTo>
                    <a:pt x="631108" y="280472"/>
                    <a:pt x="406741" y="257612"/>
                    <a:pt x="326308" y="305025"/>
                  </a:cubicBezTo>
                  <a:cubicBezTo>
                    <a:pt x="245875" y="352438"/>
                    <a:pt x="213701" y="556485"/>
                    <a:pt x="199308" y="559025"/>
                  </a:cubicBezTo>
                  <a:cubicBezTo>
                    <a:pt x="184915" y="561565"/>
                    <a:pt x="249261" y="278778"/>
                    <a:pt x="239948" y="320265"/>
                  </a:cubicBezTo>
                  <a:cubicBezTo>
                    <a:pt x="230635" y="361752"/>
                    <a:pt x="157821" y="635225"/>
                    <a:pt x="143428" y="807945"/>
                  </a:cubicBezTo>
                  <a:cubicBezTo>
                    <a:pt x="129035" y="980665"/>
                    <a:pt x="151895" y="1379445"/>
                    <a:pt x="153588" y="1356585"/>
                  </a:cubicBezTo>
                  <a:cubicBezTo>
                    <a:pt x="155281" y="1333725"/>
                    <a:pt x="153588" y="670785"/>
                    <a:pt x="153588" y="670785"/>
                  </a:cubicBezTo>
                  <a:cubicBezTo>
                    <a:pt x="156128" y="630992"/>
                    <a:pt x="140888" y="967965"/>
                    <a:pt x="168828" y="1117825"/>
                  </a:cubicBezTo>
                  <a:cubicBezTo>
                    <a:pt x="196768" y="1267685"/>
                    <a:pt x="315301" y="1520838"/>
                    <a:pt x="321228" y="1569945"/>
                  </a:cubicBezTo>
                  <a:cubicBezTo>
                    <a:pt x="327155" y="1619052"/>
                    <a:pt x="254341" y="1531845"/>
                    <a:pt x="204388" y="1412465"/>
                  </a:cubicBezTo>
                  <a:cubicBezTo>
                    <a:pt x="154435" y="1293085"/>
                    <a:pt x="39288" y="1044165"/>
                    <a:pt x="21508" y="853665"/>
                  </a:cubicBezTo>
                  <a:cubicBezTo>
                    <a:pt x="3728" y="663165"/>
                    <a:pt x="101095" y="313492"/>
                    <a:pt x="97708" y="269465"/>
                  </a:cubicBezTo>
                  <a:cubicBezTo>
                    <a:pt x="94321" y="225438"/>
                    <a:pt x="-12359" y="613212"/>
                    <a:pt x="1188" y="589505"/>
                  </a:cubicBezTo>
                  <a:cubicBezTo>
                    <a:pt x="14735" y="565798"/>
                    <a:pt x="108715" y="225438"/>
                    <a:pt x="178988" y="127225"/>
                  </a:cubicBezTo>
                  <a:cubicBezTo>
                    <a:pt x="249261" y="29012"/>
                    <a:pt x="410128" y="5305"/>
                    <a:pt x="422828" y="225"/>
                  </a:cubicBezTo>
                  <a:cubicBezTo>
                    <a:pt x="435528" y="-4855"/>
                    <a:pt x="217088" y="77272"/>
                    <a:pt x="255188" y="96745"/>
                  </a:cubicBezTo>
                  <a:cubicBezTo>
                    <a:pt x="293288" y="116218"/>
                    <a:pt x="565915" y="122992"/>
                    <a:pt x="651428" y="117065"/>
                  </a:cubicBezTo>
                  <a:cubicBezTo>
                    <a:pt x="736941" y="111138"/>
                    <a:pt x="786895" y="53565"/>
                    <a:pt x="768268" y="61185"/>
                  </a:cubicBezTo>
                  <a:cubicBezTo>
                    <a:pt x="749641" y="68805"/>
                    <a:pt x="543055" y="124685"/>
                    <a:pt x="539668" y="162785"/>
                  </a:cubicBezTo>
                  <a:cubicBezTo>
                    <a:pt x="536281" y="200885"/>
                    <a:pt x="732708" y="272005"/>
                    <a:pt x="747948" y="289785"/>
                  </a:cubicBezTo>
                  <a:cubicBezTo>
                    <a:pt x="763188" y="307565"/>
                    <a:pt x="648888" y="267772"/>
                    <a:pt x="631108" y="269465"/>
                  </a:cubicBezTo>
                  <a:cubicBezTo>
                    <a:pt x="613328" y="271158"/>
                    <a:pt x="732708" y="268618"/>
                    <a:pt x="681908" y="27454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F98C7CD3-BD0E-4524-B342-5FF9532BE89A}"/>
                </a:ext>
              </a:extLst>
            </p:cNvPr>
            <p:cNvSpPr/>
            <p:nvPr/>
          </p:nvSpPr>
          <p:spPr>
            <a:xfrm>
              <a:off x="4938133" y="4924383"/>
              <a:ext cx="198360" cy="390569"/>
            </a:xfrm>
            <a:custGeom>
              <a:avLst/>
              <a:gdLst>
                <a:gd name="connsiteX0" fmla="*/ 21217 w 198360"/>
                <a:gd name="connsiteY0" fmla="*/ 1100 h 390569"/>
                <a:gd name="connsiteX1" fmla="*/ 190550 w 198360"/>
                <a:gd name="connsiteY1" fmla="*/ 149267 h 390569"/>
                <a:gd name="connsiteX2" fmla="*/ 156684 w 198360"/>
                <a:gd name="connsiteY2" fmla="*/ 308017 h 390569"/>
                <a:gd name="connsiteX3" fmla="*/ 38150 w 198360"/>
                <a:gd name="connsiteY3" fmla="*/ 390567 h 390569"/>
                <a:gd name="connsiteX4" fmla="*/ 21217 w 198360"/>
                <a:gd name="connsiteY4" fmla="*/ 305900 h 390569"/>
                <a:gd name="connsiteX5" fmla="*/ 50 w 198360"/>
                <a:gd name="connsiteY5" fmla="*/ 128100 h 390569"/>
                <a:gd name="connsiteX6" fmla="*/ 27567 w 198360"/>
                <a:gd name="connsiteY6" fmla="*/ 210650 h 390569"/>
                <a:gd name="connsiteX7" fmla="*/ 23334 w 198360"/>
                <a:gd name="connsiteY7" fmla="*/ 87884 h 390569"/>
                <a:gd name="connsiteX8" fmla="*/ 69900 w 198360"/>
                <a:gd name="connsiteY8" fmla="*/ 147150 h 390569"/>
                <a:gd name="connsiteX9" fmla="*/ 57200 w 198360"/>
                <a:gd name="connsiteY9" fmla="*/ 83650 h 390569"/>
                <a:gd name="connsiteX10" fmla="*/ 21217 w 198360"/>
                <a:gd name="connsiteY10" fmla="*/ 1100 h 39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360" h="390569">
                  <a:moveTo>
                    <a:pt x="21217" y="1100"/>
                  </a:moveTo>
                  <a:cubicBezTo>
                    <a:pt x="43442" y="12036"/>
                    <a:pt x="167972" y="98114"/>
                    <a:pt x="190550" y="149267"/>
                  </a:cubicBezTo>
                  <a:cubicBezTo>
                    <a:pt x="213128" y="200420"/>
                    <a:pt x="182084" y="267800"/>
                    <a:pt x="156684" y="308017"/>
                  </a:cubicBezTo>
                  <a:cubicBezTo>
                    <a:pt x="131284" y="348234"/>
                    <a:pt x="60728" y="390920"/>
                    <a:pt x="38150" y="390567"/>
                  </a:cubicBezTo>
                  <a:cubicBezTo>
                    <a:pt x="15572" y="390214"/>
                    <a:pt x="27567" y="349644"/>
                    <a:pt x="21217" y="305900"/>
                  </a:cubicBezTo>
                  <a:cubicBezTo>
                    <a:pt x="14867" y="262156"/>
                    <a:pt x="-1008" y="143975"/>
                    <a:pt x="50" y="128100"/>
                  </a:cubicBezTo>
                  <a:cubicBezTo>
                    <a:pt x="1108" y="112225"/>
                    <a:pt x="23686" y="217353"/>
                    <a:pt x="27567" y="210650"/>
                  </a:cubicBezTo>
                  <a:cubicBezTo>
                    <a:pt x="31448" y="203947"/>
                    <a:pt x="16279" y="98467"/>
                    <a:pt x="23334" y="87884"/>
                  </a:cubicBezTo>
                  <a:cubicBezTo>
                    <a:pt x="30389" y="77301"/>
                    <a:pt x="64256" y="147856"/>
                    <a:pt x="69900" y="147150"/>
                  </a:cubicBezTo>
                  <a:cubicBezTo>
                    <a:pt x="75544" y="146444"/>
                    <a:pt x="64256" y="103406"/>
                    <a:pt x="57200" y="83650"/>
                  </a:cubicBezTo>
                  <a:cubicBezTo>
                    <a:pt x="50145" y="63895"/>
                    <a:pt x="-1008" y="-9836"/>
                    <a:pt x="21217" y="110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7E3D3750-2012-48B2-8523-70C1F35F3E5F}"/>
                </a:ext>
              </a:extLst>
            </p:cNvPr>
            <p:cNvSpPr/>
            <p:nvPr/>
          </p:nvSpPr>
          <p:spPr>
            <a:xfrm>
              <a:off x="6952336" y="5257832"/>
              <a:ext cx="385509" cy="367560"/>
            </a:xfrm>
            <a:custGeom>
              <a:avLst/>
              <a:gdLst>
                <a:gd name="connsiteX0" fmla="*/ 148552 w 385509"/>
                <a:gd name="connsiteY0" fmla="*/ 1556 h 367560"/>
                <a:gd name="connsiteX1" fmla="*/ 373977 w 385509"/>
                <a:gd name="connsiteY1" fmla="*/ 114268 h 367560"/>
                <a:gd name="connsiteX2" fmla="*/ 334289 w 385509"/>
                <a:gd name="connsiteY2" fmla="*/ 253968 h 367560"/>
                <a:gd name="connsiteX3" fmla="*/ 175539 w 385509"/>
                <a:gd name="connsiteY3" fmla="*/ 361918 h 367560"/>
                <a:gd name="connsiteX4" fmla="*/ 131089 w 385509"/>
                <a:gd name="connsiteY4" fmla="*/ 334931 h 367560"/>
                <a:gd name="connsiteX5" fmla="*/ 4089 w 385509"/>
                <a:gd name="connsiteY5" fmla="*/ 187293 h 367560"/>
                <a:gd name="connsiteX6" fmla="*/ 40602 w 385509"/>
                <a:gd name="connsiteY6" fmla="*/ 174593 h 367560"/>
                <a:gd name="connsiteX7" fmla="*/ 134264 w 385509"/>
                <a:gd name="connsiteY7" fmla="*/ 212693 h 367560"/>
                <a:gd name="connsiteX8" fmla="*/ 126327 w 385509"/>
                <a:gd name="connsiteY8" fmla="*/ 95218 h 367560"/>
                <a:gd name="connsiteX9" fmla="*/ 158077 w 385509"/>
                <a:gd name="connsiteY9" fmla="*/ 53943 h 367560"/>
                <a:gd name="connsiteX10" fmla="*/ 199352 w 385509"/>
                <a:gd name="connsiteY10" fmla="*/ 47593 h 367560"/>
                <a:gd name="connsiteX11" fmla="*/ 148552 w 385509"/>
                <a:gd name="connsiteY11" fmla="*/ 1556 h 36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509" h="367560">
                  <a:moveTo>
                    <a:pt x="148552" y="1556"/>
                  </a:moveTo>
                  <a:cubicBezTo>
                    <a:pt x="177656" y="12669"/>
                    <a:pt x="343021" y="72199"/>
                    <a:pt x="373977" y="114268"/>
                  </a:cubicBezTo>
                  <a:cubicBezTo>
                    <a:pt x="404933" y="156337"/>
                    <a:pt x="367362" y="212693"/>
                    <a:pt x="334289" y="253968"/>
                  </a:cubicBezTo>
                  <a:cubicBezTo>
                    <a:pt x="301216" y="295243"/>
                    <a:pt x="209406" y="348424"/>
                    <a:pt x="175539" y="361918"/>
                  </a:cubicBezTo>
                  <a:cubicBezTo>
                    <a:pt x="141672" y="375412"/>
                    <a:pt x="159664" y="364035"/>
                    <a:pt x="131089" y="334931"/>
                  </a:cubicBezTo>
                  <a:cubicBezTo>
                    <a:pt x="102514" y="305827"/>
                    <a:pt x="19170" y="214016"/>
                    <a:pt x="4089" y="187293"/>
                  </a:cubicBezTo>
                  <a:cubicBezTo>
                    <a:pt x="-10992" y="160570"/>
                    <a:pt x="18906" y="170360"/>
                    <a:pt x="40602" y="174593"/>
                  </a:cubicBezTo>
                  <a:cubicBezTo>
                    <a:pt x="62298" y="178826"/>
                    <a:pt x="119976" y="225922"/>
                    <a:pt x="134264" y="212693"/>
                  </a:cubicBezTo>
                  <a:cubicBezTo>
                    <a:pt x="148551" y="199464"/>
                    <a:pt x="122358" y="121676"/>
                    <a:pt x="126327" y="95218"/>
                  </a:cubicBezTo>
                  <a:cubicBezTo>
                    <a:pt x="130296" y="68760"/>
                    <a:pt x="145906" y="61880"/>
                    <a:pt x="158077" y="53943"/>
                  </a:cubicBezTo>
                  <a:cubicBezTo>
                    <a:pt x="170248" y="46006"/>
                    <a:pt x="201469" y="52885"/>
                    <a:pt x="199352" y="47593"/>
                  </a:cubicBezTo>
                  <a:cubicBezTo>
                    <a:pt x="197235" y="42301"/>
                    <a:pt x="119448" y="-9557"/>
                    <a:pt x="148552" y="1556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67C89ECB-5C04-46A3-A1E0-5CEA94C7E504}"/>
                </a:ext>
              </a:extLst>
            </p:cNvPr>
            <p:cNvSpPr/>
            <p:nvPr/>
          </p:nvSpPr>
          <p:spPr>
            <a:xfrm>
              <a:off x="6625137" y="6517313"/>
              <a:ext cx="439369" cy="508088"/>
            </a:xfrm>
            <a:custGeom>
              <a:avLst/>
              <a:gdLst>
                <a:gd name="connsiteX0" fmla="*/ 194763 w 439369"/>
                <a:gd name="connsiteY0" fmla="*/ 962 h 508088"/>
                <a:gd name="connsiteX1" fmla="*/ 277313 w 439369"/>
                <a:gd name="connsiteY1" fmla="*/ 39062 h 508088"/>
                <a:gd name="connsiteX2" fmla="*/ 439238 w 439369"/>
                <a:gd name="connsiteY2" fmla="*/ 216862 h 508088"/>
                <a:gd name="connsiteX3" fmla="*/ 248738 w 439369"/>
                <a:gd name="connsiteY3" fmla="*/ 496262 h 508088"/>
                <a:gd name="connsiteX4" fmla="*/ 166188 w 439369"/>
                <a:gd name="connsiteY4" fmla="*/ 426412 h 508088"/>
                <a:gd name="connsiteX5" fmla="*/ 1088 w 439369"/>
                <a:gd name="connsiteY5" fmla="*/ 156537 h 508088"/>
                <a:gd name="connsiteX6" fmla="*/ 93163 w 439369"/>
                <a:gd name="connsiteY6" fmla="*/ 388312 h 508088"/>
                <a:gd name="connsiteX7" fmla="*/ 64588 w 439369"/>
                <a:gd name="connsiteY7" fmla="*/ 121612 h 508088"/>
                <a:gd name="connsiteX8" fmla="*/ 70938 w 439369"/>
                <a:gd name="connsiteY8" fmla="*/ 61287 h 508088"/>
                <a:gd name="connsiteX9" fmla="*/ 194763 w 439369"/>
                <a:gd name="connsiteY9" fmla="*/ 962 h 50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369" h="508088">
                  <a:moveTo>
                    <a:pt x="194763" y="962"/>
                  </a:moveTo>
                  <a:cubicBezTo>
                    <a:pt x="229159" y="-2742"/>
                    <a:pt x="236567" y="3079"/>
                    <a:pt x="277313" y="39062"/>
                  </a:cubicBezTo>
                  <a:cubicBezTo>
                    <a:pt x="318059" y="75045"/>
                    <a:pt x="444000" y="140662"/>
                    <a:pt x="439238" y="216862"/>
                  </a:cubicBezTo>
                  <a:cubicBezTo>
                    <a:pt x="434476" y="293062"/>
                    <a:pt x="294246" y="461337"/>
                    <a:pt x="248738" y="496262"/>
                  </a:cubicBezTo>
                  <a:cubicBezTo>
                    <a:pt x="203230" y="531187"/>
                    <a:pt x="207463" y="483033"/>
                    <a:pt x="166188" y="426412"/>
                  </a:cubicBezTo>
                  <a:cubicBezTo>
                    <a:pt x="124913" y="369791"/>
                    <a:pt x="13259" y="162887"/>
                    <a:pt x="1088" y="156537"/>
                  </a:cubicBezTo>
                  <a:cubicBezTo>
                    <a:pt x="-11083" y="150187"/>
                    <a:pt x="82580" y="394133"/>
                    <a:pt x="93163" y="388312"/>
                  </a:cubicBezTo>
                  <a:cubicBezTo>
                    <a:pt x="103746" y="382491"/>
                    <a:pt x="68292" y="176116"/>
                    <a:pt x="64588" y="121612"/>
                  </a:cubicBezTo>
                  <a:cubicBezTo>
                    <a:pt x="60884" y="67108"/>
                    <a:pt x="48713" y="80337"/>
                    <a:pt x="70938" y="61287"/>
                  </a:cubicBezTo>
                  <a:cubicBezTo>
                    <a:pt x="93163" y="42237"/>
                    <a:pt x="160367" y="4666"/>
                    <a:pt x="194763" y="962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D4F6C6BC-32C5-4612-BFDE-394994B72AA2}"/>
                </a:ext>
              </a:extLst>
            </p:cNvPr>
            <p:cNvSpPr/>
            <p:nvPr/>
          </p:nvSpPr>
          <p:spPr>
            <a:xfrm>
              <a:off x="4729274" y="6079437"/>
              <a:ext cx="377026" cy="651156"/>
            </a:xfrm>
            <a:custGeom>
              <a:avLst/>
              <a:gdLst>
                <a:gd name="connsiteX0" fmla="*/ 195151 w 377026"/>
                <a:gd name="connsiteY0" fmla="*/ 121338 h 651156"/>
                <a:gd name="connsiteX1" fmla="*/ 372951 w 377026"/>
                <a:gd name="connsiteY1" fmla="*/ 527738 h 651156"/>
                <a:gd name="connsiteX2" fmla="*/ 1476 w 377026"/>
                <a:gd name="connsiteY2" fmla="*/ 321363 h 651156"/>
                <a:gd name="connsiteX3" fmla="*/ 236426 w 377026"/>
                <a:gd name="connsiteY3" fmla="*/ 645213 h 651156"/>
                <a:gd name="connsiteX4" fmla="*/ 61801 w 377026"/>
                <a:gd name="connsiteY4" fmla="*/ 499163 h 651156"/>
                <a:gd name="connsiteX5" fmla="*/ 77676 w 377026"/>
                <a:gd name="connsiteY5" fmla="*/ 108638 h 651156"/>
                <a:gd name="connsiteX6" fmla="*/ 125301 w 377026"/>
                <a:gd name="connsiteY6" fmla="*/ 688 h 651156"/>
                <a:gd name="connsiteX7" fmla="*/ 195151 w 377026"/>
                <a:gd name="connsiteY7" fmla="*/ 121338 h 65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026" h="651156">
                  <a:moveTo>
                    <a:pt x="195151" y="121338"/>
                  </a:moveTo>
                  <a:cubicBezTo>
                    <a:pt x="236426" y="209179"/>
                    <a:pt x="405230" y="494401"/>
                    <a:pt x="372951" y="527738"/>
                  </a:cubicBezTo>
                  <a:cubicBezTo>
                    <a:pt x="340672" y="561075"/>
                    <a:pt x="24230" y="301784"/>
                    <a:pt x="1476" y="321363"/>
                  </a:cubicBezTo>
                  <a:cubicBezTo>
                    <a:pt x="-21278" y="340942"/>
                    <a:pt x="226372" y="615580"/>
                    <a:pt x="236426" y="645213"/>
                  </a:cubicBezTo>
                  <a:cubicBezTo>
                    <a:pt x="246480" y="674846"/>
                    <a:pt x="88259" y="588592"/>
                    <a:pt x="61801" y="499163"/>
                  </a:cubicBezTo>
                  <a:cubicBezTo>
                    <a:pt x="35343" y="409734"/>
                    <a:pt x="67093" y="191717"/>
                    <a:pt x="77676" y="108638"/>
                  </a:cubicBezTo>
                  <a:cubicBezTo>
                    <a:pt x="88259" y="25559"/>
                    <a:pt x="105193" y="-5133"/>
                    <a:pt x="125301" y="688"/>
                  </a:cubicBezTo>
                  <a:cubicBezTo>
                    <a:pt x="145409" y="6509"/>
                    <a:pt x="153876" y="33497"/>
                    <a:pt x="195151" y="121338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7AED1078-0D95-4B34-B5C0-95B6A4E8B8B4}"/>
                </a:ext>
              </a:extLst>
            </p:cNvPr>
            <p:cNvSpPr/>
            <p:nvPr/>
          </p:nvSpPr>
          <p:spPr>
            <a:xfrm>
              <a:off x="4742379" y="7492804"/>
              <a:ext cx="588682" cy="373849"/>
            </a:xfrm>
            <a:custGeom>
              <a:avLst/>
              <a:gdLst>
                <a:gd name="connsiteX0" fmla="*/ 16946 w 588682"/>
                <a:gd name="connsiteY0" fmla="*/ 196 h 373849"/>
                <a:gd name="connsiteX1" fmla="*/ 175696 w 588682"/>
                <a:gd name="connsiteY1" fmla="*/ 44646 h 373849"/>
                <a:gd name="connsiteX2" fmla="*/ 439221 w 588682"/>
                <a:gd name="connsiteY2" fmla="*/ 231971 h 373849"/>
                <a:gd name="connsiteX3" fmla="*/ 585271 w 588682"/>
                <a:gd name="connsiteY3" fmla="*/ 371671 h 373849"/>
                <a:gd name="connsiteX4" fmla="*/ 299521 w 588682"/>
                <a:gd name="connsiteY4" fmla="*/ 320871 h 373849"/>
                <a:gd name="connsiteX5" fmla="*/ 1071 w 588682"/>
                <a:gd name="connsiteY5" fmla="*/ 257371 h 373849"/>
                <a:gd name="connsiteX6" fmla="*/ 197921 w 588682"/>
                <a:gd name="connsiteY6" fmla="*/ 279596 h 373849"/>
                <a:gd name="connsiteX7" fmla="*/ 150296 w 588682"/>
                <a:gd name="connsiteY7" fmla="*/ 216096 h 373849"/>
                <a:gd name="connsiteX8" fmla="*/ 99496 w 588682"/>
                <a:gd name="connsiteY8" fmla="*/ 54171 h 373849"/>
                <a:gd name="connsiteX9" fmla="*/ 16946 w 588682"/>
                <a:gd name="connsiteY9" fmla="*/ 196 h 37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682" h="373849">
                  <a:moveTo>
                    <a:pt x="16946" y="196"/>
                  </a:moveTo>
                  <a:cubicBezTo>
                    <a:pt x="29646" y="-1391"/>
                    <a:pt x="105317" y="6017"/>
                    <a:pt x="175696" y="44646"/>
                  </a:cubicBezTo>
                  <a:cubicBezTo>
                    <a:pt x="246075" y="83275"/>
                    <a:pt x="370959" y="177467"/>
                    <a:pt x="439221" y="231971"/>
                  </a:cubicBezTo>
                  <a:cubicBezTo>
                    <a:pt x="507484" y="286475"/>
                    <a:pt x="608554" y="356854"/>
                    <a:pt x="585271" y="371671"/>
                  </a:cubicBezTo>
                  <a:cubicBezTo>
                    <a:pt x="561988" y="386488"/>
                    <a:pt x="299521" y="320871"/>
                    <a:pt x="299521" y="320871"/>
                  </a:cubicBezTo>
                  <a:cubicBezTo>
                    <a:pt x="202154" y="301821"/>
                    <a:pt x="18004" y="264250"/>
                    <a:pt x="1071" y="257371"/>
                  </a:cubicBezTo>
                  <a:cubicBezTo>
                    <a:pt x="-15862" y="250492"/>
                    <a:pt x="173050" y="286475"/>
                    <a:pt x="197921" y="279596"/>
                  </a:cubicBezTo>
                  <a:cubicBezTo>
                    <a:pt x="222792" y="272717"/>
                    <a:pt x="166700" y="253667"/>
                    <a:pt x="150296" y="216096"/>
                  </a:cubicBezTo>
                  <a:cubicBezTo>
                    <a:pt x="133892" y="178525"/>
                    <a:pt x="118546" y="89096"/>
                    <a:pt x="99496" y="54171"/>
                  </a:cubicBezTo>
                  <a:cubicBezTo>
                    <a:pt x="80446" y="19246"/>
                    <a:pt x="4246" y="1783"/>
                    <a:pt x="16946" y="196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4F7D29ED-9F09-4110-A37B-EADE5242FC08}"/>
                </a:ext>
              </a:extLst>
            </p:cNvPr>
            <p:cNvSpPr/>
            <p:nvPr/>
          </p:nvSpPr>
          <p:spPr>
            <a:xfrm>
              <a:off x="6286246" y="7757990"/>
              <a:ext cx="499244" cy="452758"/>
            </a:xfrm>
            <a:custGeom>
              <a:avLst/>
              <a:gdLst>
                <a:gd name="connsiteX0" fmla="*/ 314579 w 499244"/>
                <a:gd name="connsiteY0" fmla="*/ 8060 h 452758"/>
                <a:gd name="connsiteX1" fmla="*/ 3429 w 499244"/>
                <a:gd name="connsiteY1" fmla="*/ 236660 h 452758"/>
                <a:gd name="connsiteX2" fmla="*/ 155829 w 499244"/>
                <a:gd name="connsiteY2" fmla="*/ 392235 h 452758"/>
                <a:gd name="connsiteX3" fmla="*/ 273304 w 499244"/>
                <a:gd name="connsiteY3" fmla="*/ 452560 h 452758"/>
                <a:gd name="connsiteX4" fmla="*/ 193929 w 499244"/>
                <a:gd name="connsiteY4" fmla="*/ 408110 h 452758"/>
                <a:gd name="connsiteX5" fmla="*/ 479679 w 499244"/>
                <a:gd name="connsiteY5" fmla="*/ 316035 h 452758"/>
                <a:gd name="connsiteX6" fmla="*/ 390779 w 499244"/>
                <a:gd name="connsiteY6" fmla="*/ 119185 h 452758"/>
                <a:gd name="connsiteX7" fmla="*/ 270129 w 499244"/>
                <a:gd name="connsiteY7" fmla="*/ 39810 h 452758"/>
                <a:gd name="connsiteX8" fmla="*/ 498729 w 499244"/>
                <a:gd name="connsiteY8" fmla="*/ 49335 h 452758"/>
                <a:gd name="connsiteX9" fmla="*/ 314579 w 499244"/>
                <a:gd name="connsiteY9" fmla="*/ 8060 h 45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244" h="452758">
                  <a:moveTo>
                    <a:pt x="314579" y="8060"/>
                  </a:moveTo>
                  <a:cubicBezTo>
                    <a:pt x="232029" y="39281"/>
                    <a:pt x="29887" y="172631"/>
                    <a:pt x="3429" y="236660"/>
                  </a:cubicBezTo>
                  <a:cubicBezTo>
                    <a:pt x="-23029" y="300689"/>
                    <a:pt x="110850" y="356252"/>
                    <a:pt x="155829" y="392235"/>
                  </a:cubicBezTo>
                  <a:cubicBezTo>
                    <a:pt x="200808" y="428218"/>
                    <a:pt x="266954" y="449914"/>
                    <a:pt x="273304" y="452560"/>
                  </a:cubicBezTo>
                  <a:cubicBezTo>
                    <a:pt x="279654" y="455206"/>
                    <a:pt x="159533" y="430864"/>
                    <a:pt x="193929" y="408110"/>
                  </a:cubicBezTo>
                  <a:cubicBezTo>
                    <a:pt x="228325" y="385356"/>
                    <a:pt x="446871" y="364189"/>
                    <a:pt x="479679" y="316035"/>
                  </a:cubicBezTo>
                  <a:cubicBezTo>
                    <a:pt x="512487" y="267881"/>
                    <a:pt x="425704" y="165222"/>
                    <a:pt x="390779" y="119185"/>
                  </a:cubicBezTo>
                  <a:cubicBezTo>
                    <a:pt x="355854" y="73148"/>
                    <a:pt x="252137" y="51452"/>
                    <a:pt x="270129" y="39810"/>
                  </a:cubicBezTo>
                  <a:cubicBezTo>
                    <a:pt x="288121" y="28168"/>
                    <a:pt x="489733" y="52510"/>
                    <a:pt x="498729" y="49335"/>
                  </a:cubicBezTo>
                  <a:cubicBezTo>
                    <a:pt x="507725" y="46160"/>
                    <a:pt x="397129" y="-23161"/>
                    <a:pt x="314579" y="8060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FBA89026-5BD6-45C8-BF11-07C1A37D9026}"/>
                </a:ext>
              </a:extLst>
            </p:cNvPr>
            <p:cNvSpPr/>
            <p:nvPr/>
          </p:nvSpPr>
          <p:spPr>
            <a:xfrm>
              <a:off x="9305597" y="8590200"/>
              <a:ext cx="1017549" cy="806615"/>
            </a:xfrm>
            <a:custGeom>
              <a:avLst/>
              <a:gdLst>
                <a:gd name="connsiteX0" fmla="*/ 1015270 w 1017549"/>
                <a:gd name="connsiteY0" fmla="*/ 62733 h 806615"/>
                <a:gd name="connsiteX1" fmla="*/ 943303 w 1017549"/>
                <a:gd name="connsiteY1" fmla="*/ 155867 h 806615"/>
                <a:gd name="connsiteX2" fmla="*/ 765503 w 1017549"/>
                <a:gd name="connsiteY2" fmla="*/ 773933 h 806615"/>
                <a:gd name="connsiteX3" fmla="*/ 723170 w 1017549"/>
                <a:gd name="connsiteY3" fmla="*/ 697733 h 806615"/>
                <a:gd name="connsiteX4" fmla="*/ 405670 w 1017549"/>
                <a:gd name="connsiteY4" fmla="*/ 498767 h 806615"/>
                <a:gd name="connsiteX5" fmla="*/ 3503 w 1017549"/>
                <a:gd name="connsiteY5" fmla="*/ 177033 h 806615"/>
                <a:gd name="connsiteX6" fmla="*/ 236336 w 1017549"/>
                <a:gd name="connsiteY6" fmla="*/ 439500 h 806615"/>
                <a:gd name="connsiteX7" fmla="*/ 680836 w 1017549"/>
                <a:gd name="connsiteY7" fmla="*/ 769700 h 806615"/>
                <a:gd name="connsiteX8" fmla="*/ 795136 w 1017549"/>
                <a:gd name="connsiteY8" fmla="*/ 621533 h 806615"/>
                <a:gd name="connsiteX9" fmla="*/ 820536 w 1017549"/>
                <a:gd name="connsiteY9" fmla="*/ 363300 h 806615"/>
                <a:gd name="connsiteX10" fmla="*/ 985636 w 1017549"/>
                <a:gd name="connsiteY10" fmla="*/ 20400 h 806615"/>
                <a:gd name="connsiteX11" fmla="*/ 1015270 w 1017549"/>
                <a:gd name="connsiteY11" fmla="*/ 62733 h 80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7549" h="806615">
                  <a:moveTo>
                    <a:pt x="1015270" y="62733"/>
                  </a:moveTo>
                  <a:cubicBezTo>
                    <a:pt x="1008214" y="85311"/>
                    <a:pt x="984931" y="37334"/>
                    <a:pt x="943303" y="155867"/>
                  </a:cubicBezTo>
                  <a:cubicBezTo>
                    <a:pt x="901675" y="274400"/>
                    <a:pt x="802192" y="683622"/>
                    <a:pt x="765503" y="773933"/>
                  </a:cubicBezTo>
                  <a:cubicBezTo>
                    <a:pt x="728814" y="864244"/>
                    <a:pt x="783142" y="743594"/>
                    <a:pt x="723170" y="697733"/>
                  </a:cubicBezTo>
                  <a:cubicBezTo>
                    <a:pt x="663198" y="651872"/>
                    <a:pt x="525614" y="585550"/>
                    <a:pt x="405670" y="498767"/>
                  </a:cubicBezTo>
                  <a:cubicBezTo>
                    <a:pt x="285726" y="411984"/>
                    <a:pt x="31725" y="186911"/>
                    <a:pt x="3503" y="177033"/>
                  </a:cubicBezTo>
                  <a:cubicBezTo>
                    <a:pt x="-24719" y="167155"/>
                    <a:pt x="123447" y="340722"/>
                    <a:pt x="236336" y="439500"/>
                  </a:cubicBezTo>
                  <a:cubicBezTo>
                    <a:pt x="349225" y="538278"/>
                    <a:pt x="587703" y="739361"/>
                    <a:pt x="680836" y="769700"/>
                  </a:cubicBezTo>
                  <a:cubicBezTo>
                    <a:pt x="773969" y="800039"/>
                    <a:pt x="771853" y="689266"/>
                    <a:pt x="795136" y="621533"/>
                  </a:cubicBezTo>
                  <a:cubicBezTo>
                    <a:pt x="818419" y="553800"/>
                    <a:pt x="788786" y="463489"/>
                    <a:pt x="820536" y="363300"/>
                  </a:cubicBezTo>
                  <a:cubicBezTo>
                    <a:pt x="852286" y="263111"/>
                    <a:pt x="958119" y="76844"/>
                    <a:pt x="985636" y="20400"/>
                  </a:cubicBezTo>
                  <a:cubicBezTo>
                    <a:pt x="1013153" y="-36044"/>
                    <a:pt x="1022326" y="40155"/>
                    <a:pt x="1015270" y="62733"/>
                  </a:cubicBezTo>
                  <a:close/>
                </a:path>
              </a:pathLst>
            </a:custGeom>
            <a:solidFill>
              <a:srgbClr val="D52223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D4CE14E6-D4C4-4ECF-9E29-1466545603FC}"/>
                </a:ext>
              </a:extLst>
            </p:cNvPr>
            <p:cNvSpPr/>
            <p:nvPr/>
          </p:nvSpPr>
          <p:spPr>
            <a:xfrm>
              <a:off x="6116415" y="3003265"/>
              <a:ext cx="469414" cy="104306"/>
            </a:xfrm>
            <a:custGeom>
              <a:avLst/>
              <a:gdLst>
                <a:gd name="connsiteX0" fmla="*/ 4985 w 469414"/>
                <a:gd name="connsiteY0" fmla="*/ 23568 h 104306"/>
                <a:gd name="connsiteX1" fmla="*/ 261102 w 469414"/>
                <a:gd name="connsiteY1" fmla="*/ 2402 h 104306"/>
                <a:gd name="connsiteX2" fmla="*/ 151035 w 469414"/>
                <a:gd name="connsiteY2" fmla="*/ 4518 h 104306"/>
                <a:gd name="connsiteX3" fmla="*/ 326718 w 469414"/>
                <a:gd name="connsiteY3" fmla="*/ 38385 h 104306"/>
                <a:gd name="connsiteX4" fmla="*/ 468535 w 469414"/>
                <a:gd name="connsiteY4" fmla="*/ 104002 h 104306"/>
                <a:gd name="connsiteX5" fmla="*/ 258985 w 469414"/>
                <a:gd name="connsiteY5" fmla="*/ 63785 h 104306"/>
                <a:gd name="connsiteX6" fmla="*/ 297085 w 469414"/>
                <a:gd name="connsiteY6" fmla="*/ 84952 h 104306"/>
                <a:gd name="connsiteX7" fmla="*/ 106585 w 469414"/>
                <a:gd name="connsiteY7" fmla="*/ 63785 h 104306"/>
                <a:gd name="connsiteX8" fmla="*/ 4985 w 469414"/>
                <a:gd name="connsiteY8" fmla="*/ 23568 h 10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414" h="104306">
                  <a:moveTo>
                    <a:pt x="4985" y="23568"/>
                  </a:moveTo>
                  <a:cubicBezTo>
                    <a:pt x="30738" y="13337"/>
                    <a:pt x="236760" y="5577"/>
                    <a:pt x="261102" y="2402"/>
                  </a:cubicBezTo>
                  <a:cubicBezTo>
                    <a:pt x="285444" y="-773"/>
                    <a:pt x="140099" y="-1479"/>
                    <a:pt x="151035" y="4518"/>
                  </a:cubicBezTo>
                  <a:cubicBezTo>
                    <a:pt x="161971" y="10515"/>
                    <a:pt x="273801" y="21804"/>
                    <a:pt x="326718" y="38385"/>
                  </a:cubicBezTo>
                  <a:cubicBezTo>
                    <a:pt x="379635" y="54966"/>
                    <a:pt x="479824" y="99769"/>
                    <a:pt x="468535" y="104002"/>
                  </a:cubicBezTo>
                  <a:cubicBezTo>
                    <a:pt x="457246" y="108235"/>
                    <a:pt x="287560" y="66960"/>
                    <a:pt x="258985" y="63785"/>
                  </a:cubicBezTo>
                  <a:cubicBezTo>
                    <a:pt x="230410" y="60610"/>
                    <a:pt x="322485" y="84952"/>
                    <a:pt x="297085" y="84952"/>
                  </a:cubicBezTo>
                  <a:cubicBezTo>
                    <a:pt x="271685" y="84952"/>
                    <a:pt x="153857" y="71899"/>
                    <a:pt x="106585" y="63785"/>
                  </a:cubicBezTo>
                  <a:cubicBezTo>
                    <a:pt x="59313" y="55671"/>
                    <a:pt x="-20768" y="33799"/>
                    <a:pt x="4985" y="23568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320CA6FB-6F8A-408B-B0CC-528BC87E22B2}"/>
                </a:ext>
              </a:extLst>
            </p:cNvPr>
            <p:cNvSpPr/>
            <p:nvPr/>
          </p:nvSpPr>
          <p:spPr>
            <a:xfrm>
              <a:off x="6242429" y="3100910"/>
              <a:ext cx="295009" cy="197262"/>
            </a:xfrm>
            <a:custGeom>
              <a:avLst/>
              <a:gdLst>
                <a:gd name="connsiteX0" fmla="*/ 1738 w 295009"/>
                <a:gd name="connsiteY0" fmla="*/ 46573 h 197262"/>
                <a:gd name="connsiteX1" fmla="*/ 137204 w 295009"/>
                <a:gd name="connsiteY1" fmla="*/ 55040 h 197262"/>
                <a:gd name="connsiteX2" fmla="*/ 293838 w 295009"/>
                <a:gd name="connsiteY2" fmla="*/ 7 h 197262"/>
                <a:gd name="connsiteX3" fmla="*/ 204938 w 295009"/>
                <a:gd name="connsiteY3" fmla="*/ 59273 h 197262"/>
                <a:gd name="connsiteX4" fmla="*/ 132971 w 295009"/>
                <a:gd name="connsiteY4" fmla="*/ 182040 h 197262"/>
                <a:gd name="connsiteX5" fmla="*/ 116038 w 295009"/>
                <a:gd name="connsiteY5" fmla="*/ 188390 h 197262"/>
                <a:gd name="connsiteX6" fmla="*/ 204938 w 295009"/>
                <a:gd name="connsiteY6" fmla="*/ 118540 h 197262"/>
                <a:gd name="connsiteX7" fmla="*/ 77938 w 295009"/>
                <a:gd name="connsiteY7" fmla="*/ 173573 h 197262"/>
                <a:gd name="connsiteX8" fmla="*/ 61004 w 295009"/>
                <a:gd name="connsiteY8" fmla="*/ 110073 h 197262"/>
                <a:gd name="connsiteX9" fmla="*/ 1738 w 295009"/>
                <a:gd name="connsiteY9" fmla="*/ 46573 h 19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009" h="197262">
                  <a:moveTo>
                    <a:pt x="1738" y="46573"/>
                  </a:moveTo>
                  <a:cubicBezTo>
                    <a:pt x="14438" y="37401"/>
                    <a:pt x="88521" y="62801"/>
                    <a:pt x="137204" y="55040"/>
                  </a:cubicBezTo>
                  <a:cubicBezTo>
                    <a:pt x="185887" y="47279"/>
                    <a:pt x="282549" y="-699"/>
                    <a:pt x="293838" y="7"/>
                  </a:cubicBezTo>
                  <a:cubicBezTo>
                    <a:pt x="305127" y="712"/>
                    <a:pt x="231749" y="28934"/>
                    <a:pt x="204938" y="59273"/>
                  </a:cubicBezTo>
                  <a:cubicBezTo>
                    <a:pt x="178127" y="89612"/>
                    <a:pt x="147788" y="160521"/>
                    <a:pt x="132971" y="182040"/>
                  </a:cubicBezTo>
                  <a:cubicBezTo>
                    <a:pt x="118154" y="203559"/>
                    <a:pt x="104044" y="198973"/>
                    <a:pt x="116038" y="188390"/>
                  </a:cubicBezTo>
                  <a:cubicBezTo>
                    <a:pt x="128032" y="177807"/>
                    <a:pt x="211288" y="121009"/>
                    <a:pt x="204938" y="118540"/>
                  </a:cubicBezTo>
                  <a:cubicBezTo>
                    <a:pt x="198588" y="116071"/>
                    <a:pt x="101927" y="174984"/>
                    <a:pt x="77938" y="173573"/>
                  </a:cubicBezTo>
                  <a:cubicBezTo>
                    <a:pt x="53949" y="172162"/>
                    <a:pt x="72293" y="130887"/>
                    <a:pt x="61004" y="110073"/>
                  </a:cubicBezTo>
                  <a:cubicBezTo>
                    <a:pt x="49715" y="89259"/>
                    <a:pt x="-10962" y="55745"/>
                    <a:pt x="1738" y="4657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9B6407A0-819B-4C21-8ABB-0AEFCA2780D4}"/>
                </a:ext>
              </a:extLst>
            </p:cNvPr>
            <p:cNvSpPr/>
            <p:nvPr/>
          </p:nvSpPr>
          <p:spPr>
            <a:xfrm>
              <a:off x="5789350" y="2738177"/>
              <a:ext cx="666115" cy="182666"/>
            </a:xfrm>
            <a:custGeom>
              <a:avLst/>
              <a:gdLst>
                <a:gd name="connsiteX0" fmla="*/ 224100 w 666115"/>
                <a:gd name="connsiteY0" fmla="*/ 261 h 182666"/>
                <a:gd name="connsiteX1" fmla="*/ 451113 w 666115"/>
                <a:gd name="connsiteY1" fmla="*/ 112973 h 182666"/>
                <a:gd name="connsiteX2" fmla="*/ 501913 w 666115"/>
                <a:gd name="connsiteY2" fmla="*/ 38361 h 182666"/>
                <a:gd name="connsiteX3" fmla="*/ 638438 w 666115"/>
                <a:gd name="connsiteY3" fmla="*/ 85986 h 182666"/>
                <a:gd name="connsiteX4" fmla="*/ 663838 w 666115"/>
                <a:gd name="connsiteY4" fmla="*/ 90748 h 182666"/>
                <a:gd name="connsiteX5" fmla="*/ 636850 w 666115"/>
                <a:gd name="connsiteY5" fmla="*/ 74873 h 182666"/>
                <a:gd name="connsiteX6" fmla="*/ 416188 w 666115"/>
                <a:gd name="connsiteY6" fmla="*/ 146311 h 182666"/>
                <a:gd name="connsiteX7" fmla="*/ 379675 w 666115"/>
                <a:gd name="connsiteY7" fmla="*/ 181236 h 182666"/>
                <a:gd name="connsiteX8" fmla="*/ 308238 w 666115"/>
                <a:gd name="connsiteY8" fmla="*/ 100273 h 182666"/>
                <a:gd name="connsiteX9" fmla="*/ 263 w 666115"/>
                <a:gd name="connsiteY9" fmla="*/ 25661 h 182666"/>
                <a:gd name="connsiteX10" fmla="*/ 254263 w 666115"/>
                <a:gd name="connsiteY10" fmla="*/ 79636 h 182666"/>
                <a:gd name="connsiteX11" fmla="*/ 224100 w 666115"/>
                <a:gd name="connsiteY11" fmla="*/ 261 h 18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115" h="182666">
                  <a:moveTo>
                    <a:pt x="224100" y="261"/>
                  </a:moveTo>
                  <a:cubicBezTo>
                    <a:pt x="256908" y="5817"/>
                    <a:pt x="404811" y="106623"/>
                    <a:pt x="451113" y="112973"/>
                  </a:cubicBezTo>
                  <a:cubicBezTo>
                    <a:pt x="497415" y="119323"/>
                    <a:pt x="470692" y="42859"/>
                    <a:pt x="501913" y="38361"/>
                  </a:cubicBezTo>
                  <a:cubicBezTo>
                    <a:pt x="533134" y="33863"/>
                    <a:pt x="611451" y="77255"/>
                    <a:pt x="638438" y="85986"/>
                  </a:cubicBezTo>
                  <a:cubicBezTo>
                    <a:pt x="665426" y="94717"/>
                    <a:pt x="664103" y="92600"/>
                    <a:pt x="663838" y="90748"/>
                  </a:cubicBezTo>
                  <a:cubicBezTo>
                    <a:pt x="663573" y="88896"/>
                    <a:pt x="678125" y="65613"/>
                    <a:pt x="636850" y="74873"/>
                  </a:cubicBezTo>
                  <a:cubicBezTo>
                    <a:pt x="595575" y="84133"/>
                    <a:pt x="459050" y="128584"/>
                    <a:pt x="416188" y="146311"/>
                  </a:cubicBezTo>
                  <a:cubicBezTo>
                    <a:pt x="373326" y="164038"/>
                    <a:pt x="397666" y="188909"/>
                    <a:pt x="379675" y="181236"/>
                  </a:cubicBezTo>
                  <a:cubicBezTo>
                    <a:pt x="361684" y="173563"/>
                    <a:pt x="371473" y="126202"/>
                    <a:pt x="308238" y="100273"/>
                  </a:cubicBezTo>
                  <a:cubicBezTo>
                    <a:pt x="245003" y="74344"/>
                    <a:pt x="9259" y="29100"/>
                    <a:pt x="263" y="25661"/>
                  </a:cubicBezTo>
                  <a:cubicBezTo>
                    <a:pt x="-8733" y="22222"/>
                    <a:pt x="215369" y="79636"/>
                    <a:pt x="254263" y="79636"/>
                  </a:cubicBezTo>
                  <a:cubicBezTo>
                    <a:pt x="293157" y="79636"/>
                    <a:pt x="191292" y="-5295"/>
                    <a:pt x="224100" y="261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F03382F9-93B9-4126-A34D-22AAFCDFC432}"/>
                </a:ext>
              </a:extLst>
            </p:cNvPr>
            <p:cNvSpPr/>
            <p:nvPr/>
          </p:nvSpPr>
          <p:spPr>
            <a:xfrm>
              <a:off x="1844006" y="1870029"/>
              <a:ext cx="344679" cy="301716"/>
            </a:xfrm>
            <a:custGeom>
              <a:avLst/>
              <a:gdLst>
                <a:gd name="connsiteX0" fmla="*/ 344627 w 344679"/>
                <a:gd name="connsiteY0" fmla="*/ 1104 h 301716"/>
                <a:gd name="connsiteX1" fmla="*/ 84277 w 344679"/>
                <a:gd name="connsiteY1" fmla="*/ 113288 h 301716"/>
                <a:gd name="connsiteX2" fmla="*/ 33477 w 344679"/>
                <a:gd name="connsiteY2" fmla="*/ 200071 h 301716"/>
                <a:gd name="connsiteX3" fmla="*/ 1727 w 344679"/>
                <a:gd name="connsiteY3" fmla="*/ 301671 h 301716"/>
                <a:gd name="connsiteX4" fmla="*/ 5961 w 344679"/>
                <a:gd name="connsiteY4" fmla="*/ 187371 h 301716"/>
                <a:gd name="connsiteX5" fmla="*/ 20777 w 344679"/>
                <a:gd name="connsiteY5" fmla="*/ 92121 h 301716"/>
                <a:gd name="connsiteX6" fmla="*/ 20777 w 344679"/>
                <a:gd name="connsiteY6" fmla="*/ 130221 h 301716"/>
                <a:gd name="connsiteX7" fmla="*/ 60994 w 344679"/>
                <a:gd name="connsiteY7" fmla="*/ 60371 h 301716"/>
                <a:gd name="connsiteX8" fmla="*/ 344627 w 344679"/>
                <a:gd name="connsiteY8" fmla="*/ 1104 h 30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679" h="301716">
                  <a:moveTo>
                    <a:pt x="344627" y="1104"/>
                  </a:moveTo>
                  <a:cubicBezTo>
                    <a:pt x="348508" y="9924"/>
                    <a:pt x="136135" y="80127"/>
                    <a:pt x="84277" y="113288"/>
                  </a:cubicBezTo>
                  <a:cubicBezTo>
                    <a:pt x="32419" y="146449"/>
                    <a:pt x="47235" y="168674"/>
                    <a:pt x="33477" y="200071"/>
                  </a:cubicBezTo>
                  <a:cubicBezTo>
                    <a:pt x="19719" y="231468"/>
                    <a:pt x="6313" y="303788"/>
                    <a:pt x="1727" y="301671"/>
                  </a:cubicBezTo>
                  <a:cubicBezTo>
                    <a:pt x="-2859" y="299554"/>
                    <a:pt x="2786" y="222296"/>
                    <a:pt x="5961" y="187371"/>
                  </a:cubicBezTo>
                  <a:cubicBezTo>
                    <a:pt x="9136" y="152446"/>
                    <a:pt x="18308" y="101646"/>
                    <a:pt x="20777" y="92121"/>
                  </a:cubicBezTo>
                  <a:cubicBezTo>
                    <a:pt x="23246" y="82596"/>
                    <a:pt x="14074" y="135513"/>
                    <a:pt x="20777" y="130221"/>
                  </a:cubicBezTo>
                  <a:cubicBezTo>
                    <a:pt x="27480" y="124929"/>
                    <a:pt x="13722" y="82243"/>
                    <a:pt x="60994" y="60371"/>
                  </a:cubicBezTo>
                  <a:cubicBezTo>
                    <a:pt x="108266" y="38499"/>
                    <a:pt x="340746" y="-7716"/>
                    <a:pt x="344627" y="110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2816F5D8-0B4E-4EAF-BF6E-2E2CFAE238D9}"/>
                </a:ext>
              </a:extLst>
            </p:cNvPr>
            <p:cNvSpPr/>
            <p:nvPr/>
          </p:nvSpPr>
          <p:spPr>
            <a:xfrm>
              <a:off x="10846400" y="7477119"/>
              <a:ext cx="376192" cy="492621"/>
            </a:xfrm>
            <a:custGeom>
              <a:avLst/>
              <a:gdLst>
                <a:gd name="connsiteX0" fmla="*/ 374050 w 376192"/>
                <a:gd name="connsiteY0" fmla="*/ 6 h 492621"/>
                <a:gd name="connsiteX1" fmla="*/ 313725 w 376192"/>
                <a:gd name="connsiteY1" fmla="*/ 180981 h 492621"/>
                <a:gd name="connsiteX2" fmla="*/ 193075 w 376192"/>
                <a:gd name="connsiteY2" fmla="*/ 250831 h 492621"/>
                <a:gd name="connsiteX3" fmla="*/ 221650 w 376192"/>
                <a:gd name="connsiteY3" fmla="*/ 212731 h 492621"/>
                <a:gd name="connsiteX4" fmla="*/ 62900 w 376192"/>
                <a:gd name="connsiteY4" fmla="*/ 374656 h 492621"/>
                <a:gd name="connsiteX5" fmla="*/ 2575 w 376192"/>
                <a:gd name="connsiteY5" fmla="*/ 492131 h 492621"/>
                <a:gd name="connsiteX6" fmla="*/ 139100 w 376192"/>
                <a:gd name="connsiteY6" fmla="*/ 330206 h 492621"/>
                <a:gd name="connsiteX7" fmla="*/ 240700 w 376192"/>
                <a:gd name="connsiteY7" fmla="*/ 174631 h 492621"/>
                <a:gd name="connsiteX8" fmla="*/ 374050 w 376192"/>
                <a:gd name="connsiteY8" fmla="*/ 6 h 49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192" h="492621">
                  <a:moveTo>
                    <a:pt x="374050" y="6"/>
                  </a:moveTo>
                  <a:cubicBezTo>
                    <a:pt x="386221" y="1064"/>
                    <a:pt x="343887" y="139177"/>
                    <a:pt x="313725" y="180981"/>
                  </a:cubicBezTo>
                  <a:cubicBezTo>
                    <a:pt x="283562" y="222785"/>
                    <a:pt x="208421" y="245539"/>
                    <a:pt x="193075" y="250831"/>
                  </a:cubicBezTo>
                  <a:cubicBezTo>
                    <a:pt x="177729" y="256123"/>
                    <a:pt x="243346" y="192094"/>
                    <a:pt x="221650" y="212731"/>
                  </a:cubicBezTo>
                  <a:cubicBezTo>
                    <a:pt x="199954" y="233369"/>
                    <a:pt x="99412" y="328089"/>
                    <a:pt x="62900" y="374656"/>
                  </a:cubicBezTo>
                  <a:cubicBezTo>
                    <a:pt x="26388" y="421223"/>
                    <a:pt x="-10125" y="499539"/>
                    <a:pt x="2575" y="492131"/>
                  </a:cubicBezTo>
                  <a:cubicBezTo>
                    <a:pt x="15275" y="484723"/>
                    <a:pt x="99413" y="383123"/>
                    <a:pt x="139100" y="330206"/>
                  </a:cubicBezTo>
                  <a:cubicBezTo>
                    <a:pt x="178787" y="277289"/>
                    <a:pt x="203129" y="227019"/>
                    <a:pt x="240700" y="174631"/>
                  </a:cubicBezTo>
                  <a:cubicBezTo>
                    <a:pt x="278271" y="122244"/>
                    <a:pt x="361879" y="-1052"/>
                    <a:pt x="374050" y="6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3B1A9D44-791F-493D-8DD4-B70AB030C7AB}"/>
                </a:ext>
              </a:extLst>
            </p:cNvPr>
            <p:cNvSpPr/>
            <p:nvPr/>
          </p:nvSpPr>
          <p:spPr>
            <a:xfrm>
              <a:off x="10832819" y="7438420"/>
              <a:ext cx="416396" cy="714223"/>
            </a:xfrm>
            <a:custGeom>
              <a:avLst/>
              <a:gdLst>
                <a:gd name="connsiteX0" fmla="*/ 416206 w 416396"/>
                <a:gd name="connsiteY0" fmla="*/ 605 h 714223"/>
                <a:gd name="connsiteX1" fmla="*/ 101881 w 416396"/>
                <a:gd name="connsiteY1" fmla="*/ 349855 h 714223"/>
                <a:gd name="connsiteX2" fmla="*/ 28856 w 416396"/>
                <a:gd name="connsiteY2" fmla="*/ 505430 h 714223"/>
                <a:gd name="connsiteX3" fmla="*/ 181256 w 416396"/>
                <a:gd name="connsiteY3" fmla="*/ 289530 h 714223"/>
                <a:gd name="connsiteX4" fmla="*/ 281 w 416396"/>
                <a:gd name="connsiteY4" fmla="*/ 711805 h 714223"/>
                <a:gd name="connsiteX5" fmla="*/ 146331 w 416396"/>
                <a:gd name="connsiteY5" fmla="*/ 441930 h 714223"/>
                <a:gd name="connsiteX6" fmla="*/ 416206 w 416396"/>
                <a:gd name="connsiteY6" fmla="*/ 605 h 71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396" h="714223">
                  <a:moveTo>
                    <a:pt x="416206" y="605"/>
                  </a:moveTo>
                  <a:cubicBezTo>
                    <a:pt x="408798" y="-14741"/>
                    <a:pt x="166439" y="265718"/>
                    <a:pt x="101881" y="349855"/>
                  </a:cubicBezTo>
                  <a:cubicBezTo>
                    <a:pt x="37323" y="433992"/>
                    <a:pt x="15627" y="515484"/>
                    <a:pt x="28856" y="505430"/>
                  </a:cubicBezTo>
                  <a:cubicBezTo>
                    <a:pt x="42085" y="495376"/>
                    <a:pt x="186018" y="255134"/>
                    <a:pt x="181256" y="289530"/>
                  </a:cubicBezTo>
                  <a:cubicBezTo>
                    <a:pt x="176494" y="323926"/>
                    <a:pt x="6102" y="686405"/>
                    <a:pt x="281" y="711805"/>
                  </a:cubicBezTo>
                  <a:cubicBezTo>
                    <a:pt x="-5540" y="737205"/>
                    <a:pt x="80185" y="556759"/>
                    <a:pt x="146331" y="441930"/>
                  </a:cubicBezTo>
                  <a:cubicBezTo>
                    <a:pt x="212477" y="327101"/>
                    <a:pt x="423614" y="15951"/>
                    <a:pt x="416206" y="605"/>
                  </a:cubicBezTo>
                  <a:close/>
                </a:path>
              </a:pathLst>
            </a:custGeom>
            <a:solidFill>
              <a:srgbClr val="7F7F7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02505531-AD8F-4A2A-833E-49ECCEDE59A7}"/>
                </a:ext>
              </a:extLst>
            </p:cNvPr>
            <p:cNvSpPr/>
            <p:nvPr/>
          </p:nvSpPr>
          <p:spPr>
            <a:xfrm>
              <a:off x="9615461" y="7952137"/>
              <a:ext cx="517525" cy="657784"/>
            </a:xfrm>
            <a:custGeom>
              <a:avLst/>
              <a:gdLst>
                <a:gd name="connsiteX0" fmla="*/ 163539 w 517525"/>
                <a:gd name="connsiteY0" fmla="*/ 8223 h 657784"/>
                <a:gd name="connsiteX1" fmla="*/ 117819 w 517525"/>
                <a:gd name="connsiteY1" fmla="*/ 323183 h 657784"/>
                <a:gd name="connsiteX2" fmla="*/ 275299 w 517525"/>
                <a:gd name="connsiteY2" fmla="*/ 516223 h 657784"/>
                <a:gd name="connsiteX3" fmla="*/ 158459 w 517525"/>
                <a:gd name="connsiteY3" fmla="*/ 358743 h 657784"/>
                <a:gd name="connsiteX4" fmla="*/ 397219 w 517525"/>
                <a:gd name="connsiteY4" fmla="*/ 475583 h 657784"/>
                <a:gd name="connsiteX5" fmla="*/ 458179 w 517525"/>
                <a:gd name="connsiteY5" fmla="*/ 262223 h 657784"/>
                <a:gd name="connsiteX6" fmla="*/ 508979 w 517525"/>
                <a:gd name="connsiteY6" fmla="*/ 638143 h 657784"/>
                <a:gd name="connsiteX7" fmla="*/ 270219 w 517525"/>
                <a:gd name="connsiteY7" fmla="*/ 582263 h 657784"/>
                <a:gd name="connsiteX8" fmla="*/ 56859 w 517525"/>
                <a:gd name="connsiteY8" fmla="*/ 389223 h 657784"/>
                <a:gd name="connsiteX9" fmla="*/ 6059 w 517525"/>
                <a:gd name="connsiteY9" fmla="*/ 175863 h 657784"/>
                <a:gd name="connsiteX10" fmla="*/ 11139 w 517525"/>
                <a:gd name="connsiteY10" fmla="*/ 257143 h 657784"/>
                <a:gd name="connsiteX11" fmla="*/ 97499 w 517525"/>
                <a:gd name="connsiteY11" fmla="*/ 104743 h 657784"/>
                <a:gd name="connsiteX12" fmla="*/ 163539 w 517525"/>
                <a:gd name="connsiteY12" fmla="*/ 8223 h 65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525" h="657784">
                  <a:moveTo>
                    <a:pt x="163539" y="8223"/>
                  </a:moveTo>
                  <a:cubicBezTo>
                    <a:pt x="166926" y="44630"/>
                    <a:pt x="99192" y="238516"/>
                    <a:pt x="117819" y="323183"/>
                  </a:cubicBezTo>
                  <a:cubicBezTo>
                    <a:pt x="136446" y="407850"/>
                    <a:pt x="268526" y="510296"/>
                    <a:pt x="275299" y="516223"/>
                  </a:cubicBezTo>
                  <a:cubicBezTo>
                    <a:pt x="282072" y="522150"/>
                    <a:pt x="138139" y="365516"/>
                    <a:pt x="158459" y="358743"/>
                  </a:cubicBezTo>
                  <a:cubicBezTo>
                    <a:pt x="178779" y="351970"/>
                    <a:pt x="347266" y="491670"/>
                    <a:pt x="397219" y="475583"/>
                  </a:cubicBezTo>
                  <a:cubicBezTo>
                    <a:pt x="447172" y="459496"/>
                    <a:pt x="439552" y="235130"/>
                    <a:pt x="458179" y="262223"/>
                  </a:cubicBezTo>
                  <a:cubicBezTo>
                    <a:pt x="476806" y="289316"/>
                    <a:pt x="540306" y="584803"/>
                    <a:pt x="508979" y="638143"/>
                  </a:cubicBezTo>
                  <a:cubicBezTo>
                    <a:pt x="477652" y="691483"/>
                    <a:pt x="345572" y="623750"/>
                    <a:pt x="270219" y="582263"/>
                  </a:cubicBezTo>
                  <a:cubicBezTo>
                    <a:pt x="194866" y="540776"/>
                    <a:pt x="100886" y="456956"/>
                    <a:pt x="56859" y="389223"/>
                  </a:cubicBezTo>
                  <a:cubicBezTo>
                    <a:pt x="12832" y="321490"/>
                    <a:pt x="13679" y="197876"/>
                    <a:pt x="6059" y="175863"/>
                  </a:cubicBezTo>
                  <a:cubicBezTo>
                    <a:pt x="-1561" y="153850"/>
                    <a:pt x="-4101" y="268996"/>
                    <a:pt x="11139" y="257143"/>
                  </a:cubicBezTo>
                  <a:cubicBezTo>
                    <a:pt x="26379" y="245290"/>
                    <a:pt x="72946" y="143690"/>
                    <a:pt x="97499" y="104743"/>
                  </a:cubicBezTo>
                  <a:cubicBezTo>
                    <a:pt x="122052" y="65796"/>
                    <a:pt x="160152" y="-28184"/>
                    <a:pt x="163539" y="8223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3" name="グループ化 492">
            <a:extLst>
              <a:ext uri="{FF2B5EF4-FFF2-40B4-BE49-F238E27FC236}">
                <a16:creationId xmlns:a16="http://schemas.microsoft.com/office/drawing/2014/main" id="{41CD7A51-07CE-4FC1-BB66-99932D5D630B}"/>
              </a:ext>
            </a:extLst>
          </p:cNvPr>
          <p:cNvGrpSpPr/>
          <p:nvPr/>
        </p:nvGrpSpPr>
        <p:grpSpPr>
          <a:xfrm rot="1798591">
            <a:off x="2893042" y="483647"/>
            <a:ext cx="1319555" cy="1319235"/>
            <a:chOff x="769710" y="4027487"/>
            <a:chExt cx="1319555" cy="1319235"/>
          </a:xfrm>
        </p:grpSpPr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751DAF78-76B6-48ED-A414-2ED407008F66}"/>
                </a:ext>
              </a:extLst>
            </p:cNvPr>
            <p:cNvSpPr/>
            <p:nvPr/>
          </p:nvSpPr>
          <p:spPr>
            <a:xfrm>
              <a:off x="769710" y="4069364"/>
              <a:ext cx="459412" cy="1277358"/>
            </a:xfrm>
            <a:custGeom>
              <a:avLst/>
              <a:gdLst>
                <a:gd name="connsiteX0" fmla="*/ 81190 w 459412"/>
                <a:gd name="connsiteY0" fmla="*/ 986 h 1277358"/>
                <a:gd name="connsiteX1" fmla="*/ 227240 w 459412"/>
                <a:gd name="connsiteY1" fmla="*/ 235936 h 1277358"/>
                <a:gd name="connsiteX2" fmla="*/ 30390 w 459412"/>
                <a:gd name="connsiteY2" fmla="*/ 566136 h 1277358"/>
                <a:gd name="connsiteX3" fmla="*/ 4990 w 459412"/>
                <a:gd name="connsiteY3" fmla="*/ 845536 h 1277358"/>
                <a:gd name="connsiteX4" fmla="*/ 74840 w 459412"/>
                <a:gd name="connsiteY4" fmla="*/ 978886 h 1277358"/>
                <a:gd name="connsiteX5" fmla="*/ 144690 w 459412"/>
                <a:gd name="connsiteY5" fmla="*/ 845536 h 1277358"/>
                <a:gd name="connsiteX6" fmla="*/ 144690 w 459412"/>
                <a:gd name="connsiteY6" fmla="*/ 1061436 h 1277358"/>
                <a:gd name="connsiteX7" fmla="*/ 328840 w 459412"/>
                <a:gd name="connsiteY7" fmla="*/ 1277336 h 1277358"/>
                <a:gd name="connsiteX8" fmla="*/ 354240 w 459412"/>
                <a:gd name="connsiteY8" fmla="*/ 1048736 h 1277358"/>
                <a:gd name="connsiteX9" fmla="*/ 354240 w 459412"/>
                <a:gd name="connsiteY9" fmla="*/ 578836 h 1277358"/>
                <a:gd name="connsiteX10" fmla="*/ 449490 w 459412"/>
                <a:gd name="connsiteY10" fmla="*/ 324836 h 1277358"/>
                <a:gd name="connsiteX11" fmla="*/ 81190 w 459412"/>
                <a:gd name="connsiteY11" fmla="*/ 986 h 127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412" h="1277358">
                  <a:moveTo>
                    <a:pt x="81190" y="986"/>
                  </a:moveTo>
                  <a:cubicBezTo>
                    <a:pt x="44148" y="-13831"/>
                    <a:pt x="235707" y="141744"/>
                    <a:pt x="227240" y="235936"/>
                  </a:cubicBezTo>
                  <a:cubicBezTo>
                    <a:pt x="218773" y="330128"/>
                    <a:pt x="67432" y="464536"/>
                    <a:pt x="30390" y="566136"/>
                  </a:cubicBezTo>
                  <a:cubicBezTo>
                    <a:pt x="-6652" y="667736"/>
                    <a:pt x="-2418" y="776744"/>
                    <a:pt x="4990" y="845536"/>
                  </a:cubicBezTo>
                  <a:cubicBezTo>
                    <a:pt x="12398" y="914328"/>
                    <a:pt x="51557" y="978886"/>
                    <a:pt x="74840" y="978886"/>
                  </a:cubicBezTo>
                  <a:cubicBezTo>
                    <a:pt x="98123" y="978886"/>
                    <a:pt x="133048" y="831778"/>
                    <a:pt x="144690" y="845536"/>
                  </a:cubicBezTo>
                  <a:cubicBezTo>
                    <a:pt x="156332" y="859294"/>
                    <a:pt x="113998" y="989469"/>
                    <a:pt x="144690" y="1061436"/>
                  </a:cubicBezTo>
                  <a:cubicBezTo>
                    <a:pt x="175382" y="1133403"/>
                    <a:pt x="293915" y="1279453"/>
                    <a:pt x="328840" y="1277336"/>
                  </a:cubicBezTo>
                  <a:cubicBezTo>
                    <a:pt x="363765" y="1275219"/>
                    <a:pt x="350007" y="1165153"/>
                    <a:pt x="354240" y="1048736"/>
                  </a:cubicBezTo>
                  <a:cubicBezTo>
                    <a:pt x="358473" y="932319"/>
                    <a:pt x="338365" y="699486"/>
                    <a:pt x="354240" y="578836"/>
                  </a:cubicBezTo>
                  <a:cubicBezTo>
                    <a:pt x="370115" y="458186"/>
                    <a:pt x="494998" y="423261"/>
                    <a:pt x="449490" y="324836"/>
                  </a:cubicBezTo>
                  <a:cubicBezTo>
                    <a:pt x="403982" y="226411"/>
                    <a:pt x="118232" y="15803"/>
                    <a:pt x="81190" y="9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1FE9B1C9-58CA-469D-B4C1-2C64E8FD9C1C}"/>
                </a:ext>
              </a:extLst>
            </p:cNvPr>
            <p:cNvSpPr/>
            <p:nvPr/>
          </p:nvSpPr>
          <p:spPr>
            <a:xfrm>
              <a:off x="1128843" y="4146548"/>
              <a:ext cx="906522" cy="287810"/>
            </a:xfrm>
            <a:custGeom>
              <a:avLst/>
              <a:gdLst>
                <a:gd name="connsiteX0" fmla="*/ 80832 w 906522"/>
                <a:gd name="connsiteY0" fmla="*/ 146052 h 287810"/>
                <a:gd name="connsiteX1" fmla="*/ 512632 w 906522"/>
                <a:gd name="connsiteY1" fmla="*/ 117477 h 287810"/>
                <a:gd name="connsiteX2" fmla="*/ 626932 w 906522"/>
                <a:gd name="connsiteY2" fmla="*/ 2 h 287810"/>
                <a:gd name="connsiteX3" fmla="*/ 747582 w 906522"/>
                <a:gd name="connsiteY3" fmla="*/ 120652 h 287810"/>
                <a:gd name="connsiteX4" fmla="*/ 906332 w 906522"/>
                <a:gd name="connsiteY4" fmla="*/ 225427 h 287810"/>
                <a:gd name="connsiteX5" fmla="*/ 782507 w 906522"/>
                <a:gd name="connsiteY5" fmla="*/ 225427 h 287810"/>
                <a:gd name="connsiteX6" fmla="*/ 595182 w 906522"/>
                <a:gd name="connsiteY6" fmla="*/ 225427 h 287810"/>
                <a:gd name="connsiteX7" fmla="*/ 290382 w 906522"/>
                <a:gd name="connsiteY7" fmla="*/ 276227 h 287810"/>
                <a:gd name="connsiteX8" fmla="*/ 201482 w 906522"/>
                <a:gd name="connsiteY8" fmla="*/ 276227 h 287810"/>
                <a:gd name="connsiteX9" fmla="*/ 10982 w 906522"/>
                <a:gd name="connsiteY9" fmla="*/ 149227 h 287810"/>
                <a:gd name="connsiteX10" fmla="*/ 80832 w 906522"/>
                <a:gd name="connsiteY10" fmla="*/ 146052 h 28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6522" h="287810">
                  <a:moveTo>
                    <a:pt x="80832" y="146052"/>
                  </a:moveTo>
                  <a:cubicBezTo>
                    <a:pt x="164440" y="140760"/>
                    <a:pt x="421615" y="141819"/>
                    <a:pt x="512632" y="117477"/>
                  </a:cubicBezTo>
                  <a:cubicBezTo>
                    <a:pt x="603649" y="93135"/>
                    <a:pt x="587774" y="-527"/>
                    <a:pt x="626932" y="2"/>
                  </a:cubicBezTo>
                  <a:cubicBezTo>
                    <a:pt x="666090" y="531"/>
                    <a:pt x="701015" y="83081"/>
                    <a:pt x="747582" y="120652"/>
                  </a:cubicBezTo>
                  <a:cubicBezTo>
                    <a:pt x="794149" y="158223"/>
                    <a:pt x="900511" y="207965"/>
                    <a:pt x="906332" y="225427"/>
                  </a:cubicBezTo>
                  <a:cubicBezTo>
                    <a:pt x="912153" y="242889"/>
                    <a:pt x="782507" y="225427"/>
                    <a:pt x="782507" y="225427"/>
                  </a:cubicBezTo>
                  <a:cubicBezTo>
                    <a:pt x="730649" y="225427"/>
                    <a:pt x="677203" y="216960"/>
                    <a:pt x="595182" y="225427"/>
                  </a:cubicBezTo>
                  <a:cubicBezTo>
                    <a:pt x="513161" y="233894"/>
                    <a:pt x="355999" y="267760"/>
                    <a:pt x="290382" y="276227"/>
                  </a:cubicBezTo>
                  <a:cubicBezTo>
                    <a:pt x="224765" y="284694"/>
                    <a:pt x="248049" y="297394"/>
                    <a:pt x="201482" y="276227"/>
                  </a:cubicBezTo>
                  <a:cubicBezTo>
                    <a:pt x="154915" y="255060"/>
                    <a:pt x="34265" y="168277"/>
                    <a:pt x="10982" y="149227"/>
                  </a:cubicBezTo>
                  <a:cubicBezTo>
                    <a:pt x="-12301" y="130177"/>
                    <a:pt x="-2776" y="151344"/>
                    <a:pt x="80832" y="1460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94CDBEC0-248C-4586-9D87-5F9862EBC7A7}"/>
                </a:ext>
              </a:extLst>
            </p:cNvPr>
            <p:cNvSpPr/>
            <p:nvPr/>
          </p:nvSpPr>
          <p:spPr>
            <a:xfrm>
              <a:off x="1060807" y="4027487"/>
              <a:ext cx="586484" cy="771930"/>
            </a:xfrm>
            <a:custGeom>
              <a:avLst/>
              <a:gdLst>
                <a:gd name="connsiteX0" fmla="*/ 348893 w 586484"/>
                <a:gd name="connsiteY0" fmla="*/ 87313 h 771930"/>
                <a:gd name="connsiteX1" fmla="*/ 425093 w 586484"/>
                <a:gd name="connsiteY1" fmla="*/ 192088 h 771930"/>
                <a:gd name="connsiteX2" fmla="*/ 307618 w 586484"/>
                <a:gd name="connsiteY2" fmla="*/ 347663 h 771930"/>
                <a:gd name="connsiteX3" fmla="*/ 152043 w 586484"/>
                <a:gd name="connsiteY3" fmla="*/ 522288 h 771930"/>
                <a:gd name="connsiteX4" fmla="*/ 2818 w 586484"/>
                <a:gd name="connsiteY4" fmla="*/ 554038 h 771930"/>
                <a:gd name="connsiteX5" fmla="*/ 59968 w 586484"/>
                <a:gd name="connsiteY5" fmla="*/ 569913 h 771930"/>
                <a:gd name="connsiteX6" fmla="*/ 129818 w 586484"/>
                <a:gd name="connsiteY6" fmla="*/ 769938 h 771930"/>
                <a:gd name="connsiteX7" fmla="*/ 240943 w 586484"/>
                <a:gd name="connsiteY7" fmla="*/ 655638 h 771930"/>
                <a:gd name="connsiteX8" fmla="*/ 434618 w 586484"/>
                <a:gd name="connsiteY8" fmla="*/ 388938 h 771930"/>
                <a:gd name="connsiteX9" fmla="*/ 580668 w 586484"/>
                <a:gd name="connsiteY9" fmla="*/ 195263 h 771930"/>
                <a:gd name="connsiteX10" fmla="*/ 533043 w 586484"/>
                <a:gd name="connsiteY10" fmla="*/ 147638 h 771930"/>
                <a:gd name="connsiteX11" fmla="*/ 310793 w 586484"/>
                <a:gd name="connsiteY11" fmla="*/ 1588 h 771930"/>
                <a:gd name="connsiteX12" fmla="*/ 348893 w 586484"/>
                <a:gd name="connsiteY12" fmla="*/ 87313 h 77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484" h="771930">
                  <a:moveTo>
                    <a:pt x="348893" y="87313"/>
                  </a:moveTo>
                  <a:cubicBezTo>
                    <a:pt x="367943" y="119063"/>
                    <a:pt x="431972" y="148696"/>
                    <a:pt x="425093" y="192088"/>
                  </a:cubicBezTo>
                  <a:cubicBezTo>
                    <a:pt x="418214" y="235480"/>
                    <a:pt x="353126" y="292630"/>
                    <a:pt x="307618" y="347663"/>
                  </a:cubicBezTo>
                  <a:cubicBezTo>
                    <a:pt x="262110" y="402696"/>
                    <a:pt x="202843" y="487892"/>
                    <a:pt x="152043" y="522288"/>
                  </a:cubicBezTo>
                  <a:cubicBezTo>
                    <a:pt x="101243" y="556684"/>
                    <a:pt x="18164" y="546101"/>
                    <a:pt x="2818" y="554038"/>
                  </a:cubicBezTo>
                  <a:cubicBezTo>
                    <a:pt x="-12528" y="561975"/>
                    <a:pt x="38801" y="533930"/>
                    <a:pt x="59968" y="569913"/>
                  </a:cubicBezTo>
                  <a:cubicBezTo>
                    <a:pt x="81135" y="605896"/>
                    <a:pt x="99656" y="755651"/>
                    <a:pt x="129818" y="769938"/>
                  </a:cubicBezTo>
                  <a:cubicBezTo>
                    <a:pt x="159980" y="784225"/>
                    <a:pt x="190143" y="719138"/>
                    <a:pt x="240943" y="655638"/>
                  </a:cubicBezTo>
                  <a:cubicBezTo>
                    <a:pt x="291743" y="592138"/>
                    <a:pt x="377997" y="465667"/>
                    <a:pt x="434618" y="388938"/>
                  </a:cubicBezTo>
                  <a:cubicBezTo>
                    <a:pt x="491239" y="312209"/>
                    <a:pt x="564264" y="235480"/>
                    <a:pt x="580668" y="195263"/>
                  </a:cubicBezTo>
                  <a:cubicBezTo>
                    <a:pt x="597072" y="155046"/>
                    <a:pt x="578022" y="179917"/>
                    <a:pt x="533043" y="147638"/>
                  </a:cubicBezTo>
                  <a:cubicBezTo>
                    <a:pt x="488064" y="115359"/>
                    <a:pt x="344130" y="14288"/>
                    <a:pt x="310793" y="1588"/>
                  </a:cubicBezTo>
                  <a:cubicBezTo>
                    <a:pt x="277455" y="-11112"/>
                    <a:pt x="329843" y="55563"/>
                    <a:pt x="348893" y="87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2F49A6E5-E17F-4FDB-88CB-10973C5704D4}"/>
                </a:ext>
              </a:extLst>
            </p:cNvPr>
            <p:cNvSpPr/>
            <p:nvPr/>
          </p:nvSpPr>
          <p:spPr>
            <a:xfrm>
              <a:off x="1409514" y="4291074"/>
              <a:ext cx="679751" cy="354128"/>
            </a:xfrm>
            <a:custGeom>
              <a:avLst/>
              <a:gdLst>
                <a:gd name="connsiteX0" fmla="*/ 200211 w 679751"/>
                <a:gd name="connsiteY0" fmla="*/ 4701 h 354128"/>
                <a:gd name="connsiteX1" fmla="*/ 438336 w 679751"/>
                <a:gd name="connsiteY1" fmla="*/ 160276 h 354128"/>
                <a:gd name="connsiteX2" fmla="*/ 578036 w 679751"/>
                <a:gd name="connsiteY2" fmla="*/ 185676 h 354128"/>
                <a:gd name="connsiteX3" fmla="*/ 679636 w 679751"/>
                <a:gd name="connsiteY3" fmla="*/ 153926 h 354128"/>
                <a:gd name="connsiteX4" fmla="*/ 597086 w 679751"/>
                <a:gd name="connsiteY4" fmla="*/ 242826 h 354128"/>
                <a:gd name="connsiteX5" fmla="*/ 543111 w 679751"/>
                <a:gd name="connsiteY5" fmla="*/ 353951 h 354128"/>
                <a:gd name="connsiteX6" fmla="*/ 438336 w 679751"/>
                <a:gd name="connsiteY6" fmla="*/ 265051 h 354128"/>
                <a:gd name="connsiteX7" fmla="*/ 155761 w 679751"/>
                <a:gd name="connsiteY7" fmla="*/ 128526 h 354128"/>
                <a:gd name="connsiteX8" fmla="*/ 186 w 679751"/>
                <a:gd name="connsiteY8" fmla="*/ 45976 h 354128"/>
                <a:gd name="connsiteX9" fmla="*/ 200211 w 679751"/>
                <a:gd name="connsiteY9" fmla="*/ 4701 h 35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751" h="354128">
                  <a:moveTo>
                    <a:pt x="200211" y="4701"/>
                  </a:moveTo>
                  <a:cubicBezTo>
                    <a:pt x="273236" y="23751"/>
                    <a:pt x="375365" y="130114"/>
                    <a:pt x="438336" y="160276"/>
                  </a:cubicBezTo>
                  <a:cubicBezTo>
                    <a:pt x="501307" y="190438"/>
                    <a:pt x="537819" y="186734"/>
                    <a:pt x="578036" y="185676"/>
                  </a:cubicBezTo>
                  <a:cubicBezTo>
                    <a:pt x="618253" y="184618"/>
                    <a:pt x="676461" y="144401"/>
                    <a:pt x="679636" y="153926"/>
                  </a:cubicBezTo>
                  <a:cubicBezTo>
                    <a:pt x="682811" y="163451"/>
                    <a:pt x="619840" y="209489"/>
                    <a:pt x="597086" y="242826"/>
                  </a:cubicBezTo>
                  <a:cubicBezTo>
                    <a:pt x="574332" y="276164"/>
                    <a:pt x="569569" y="350247"/>
                    <a:pt x="543111" y="353951"/>
                  </a:cubicBezTo>
                  <a:cubicBezTo>
                    <a:pt x="516653" y="357655"/>
                    <a:pt x="502894" y="302622"/>
                    <a:pt x="438336" y="265051"/>
                  </a:cubicBezTo>
                  <a:cubicBezTo>
                    <a:pt x="373778" y="227480"/>
                    <a:pt x="228786" y="165038"/>
                    <a:pt x="155761" y="128526"/>
                  </a:cubicBezTo>
                  <a:cubicBezTo>
                    <a:pt x="82736" y="92014"/>
                    <a:pt x="-4577" y="62380"/>
                    <a:pt x="186" y="45976"/>
                  </a:cubicBezTo>
                  <a:cubicBezTo>
                    <a:pt x="4949" y="29572"/>
                    <a:pt x="127186" y="-14349"/>
                    <a:pt x="200211" y="47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1CD2C758-1442-4A82-BC17-4B1B772D1023}"/>
                </a:ext>
              </a:extLst>
            </p:cNvPr>
            <p:cNvSpPr/>
            <p:nvPr/>
          </p:nvSpPr>
          <p:spPr>
            <a:xfrm>
              <a:off x="1227517" y="4547374"/>
              <a:ext cx="142306" cy="600223"/>
            </a:xfrm>
            <a:custGeom>
              <a:avLst/>
              <a:gdLst>
                <a:gd name="connsiteX0" fmla="*/ 36133 w 142306"/>
                <a:gd name="connsiteY0" fmla="*/ 53201 h 600223"/>
                <a:gd name="connsiteX1" fmla="*/ 4383 w 142306"/>
                <a:gd name="connsiteY1" fmla="*/ 278626 h 600223"/>
                <a:gd name="connsiteX2" fmla="*/ 13908 w 142306"/>
                <a:gd name="connsiteY2" fmla="*/ 411976 h 600223"/>
                <a:gd name="connsiteX3" fmla="*/ 128208 w 142306"/>
                <a:gd name="connsiteY3" fmla="*/ 599301 h 600223"/>
                <a:gd name="connsiteX4" fmla="*/ 121858 w 142306"/>
                <a:gd name="connsiteY4" fmla="*/ 465951 h 600223"/>
                <a:gd name="connsiteX5" fmla="*/ 140908 w 142306"/>
                <a:gd name="connsiteY5" fmla="*/ 91301 h 600223"/>
                <a:gd name="connsiteX6" fmla="*/ 77408 w 142306"/>
                <a:gd name="connsiteY6" fmla="*/ 2401 h 600223"/>
                <a:gd name="connsiteX7" fmla="*/ 36133 w 142306"/>
                <a:gd name="connsiteY7" fmla="*/ 53201 h 60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306" h="600223">
                  <a:moveTo>
                    <a:pt x="36133" y="53201"/>
                  </a:moveTo>
                  <a:cubicBezTo>
                    <a:pt x="23962" y="99239"/>
                    <a:pt x="8087" y="218830"/>
                    <a:pt x="4383" y="278626"/>
                  </a:cubicBezTo>
                  <a:cubicBezTo>
                    <a:pt x="679" y="338422"/>
                    <a:pt x="-6730" y="358530"/>
                    <a:pt x="13908" y="411976"/>
                  </a:cubicBezTo>
                  <a:cubicBezTo>
                    <a:pt x="34545" y="465422"/>
                    <a:pt x="110216" y="590305"/>
                    <a:pt x="128208" y="599301"/>
                  </a:cubicBezTo>
                  <a:cubicBezTo>
                    <a:pt x="146200" y="608297"/>
                    <a:pt x="119741" y="550618"/>
                    <a:pt x="121858" y="465951"/>
                  </a:cubicBezTo>
                  <a:cubicBezTo>
                    <a:pt x="123975" y="381284"/>
                    <a:pt x="148316" y="168559"/>
                    <a:pt x="140908" y="91301"/>
                  </a:cubicBezTo>
                  <a:cubicBezTo>
                    <a:pt x="133500" y="14043"/>
                    <a:pt x="93812" y="10868"/>
                    <a:pt x="77408" y="2401"/>
                  </a:cubicBezTo>
                  <a:cubicBezTo>
                    <a:pt x="61004" y="-6066"/>
                    <a:pt x="48304" y="7163"/>
                    <a:pt x="36133" y="53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30F21EDF-C7FC-42AD-8F82-B34E4D25B0E7}"/>
                </a:ext>
              </a:extLst>
            </p:cNvPr>
            <p:cNvSpPr/>
            <p:nvPr/>
          </p:nvSpPr>
          <p:spPr>
            <a:xfrm>
              <a:off x="1218709" y="4501863"/>
              <a:ext cx="734274" cy="592036"/>
            </a:xfrm>
            <a:custGeom>
              <a:avLst/>
              <a:gdLst>
                <a:gd name="connsiteX0" fmla="*/ 76691 w 734274"/>
                <a:gd name="connsiteY0" fmla="*/ 105062 h 592036"/>
                <a:gd name="connsiteX1" fmla="*/ 473566 w 734274"/>
                <a:gd name="connsiteY1" fmla="*/ 38387 h 592036"/>
                <a:gd name="connsiteX2" fmla="*/ 537066 w 734274"/>
                <a:gd name="connsiteY2" fmla="*/ 287 h 592036"/>
                <a:gd name="connsiteX3" fmla="*/ 698991 w 734274"/>
                <a:gd name="connsiteY3" fmla="*/ 57437 h 592036"/>
                <a:gd name="connsiteX4" fmla="*/ 667241 w 734274"/>
                <a:gd name="connsiteY4" fmla="*/ 146337 h 592036"/>
                <a:gd name="connsiteX5" fmla="*/ 733916 w 734274"/>
                <a:gd name="connsiteY5" fmla="*/ 193962 h 592036"/>
                <a:gd name="connsiteX6" fmla="*/ 692641 w 734274"/>
                <a:gd name="connsiteY6" fmla="*/ 225712 h 592036"/>
                <a:gd name="connsiteX7" fmla="*/ 667241 w 734274"/>
                <a:gd name="connsiteY7" fmla="*/ 333662 h 592036"/>
                <a:gd name="connsiteX8" fmla="*/ 603741 w 734274"/>
                <a:gd name="connsiteY8" fmla="*/ 578137 h 592036"/>
                <a:gd name="connsiteX9" fmla="*/ 552941 w 734274"/>
                <a:gd name="connsiteY9" fmla="*/ 559087 h 592036"/>
                <a:gd name="connsiteX10" fmla="*/ 448166 w 734274"/>
                <a:gd name="connsiteY10" fmla="*/ 536862 h 592036"/>
                <a:gd name="connsiteX11" fmla="*/ 483091 w 734274"/>
                <a:gd name="connsiteY11" fmla="*/ 428912 h 592036"/>
                <a:gd name="connsiteX12" fmla="*/ 486266 w 734274"/>
                <a:gd name="connsiteY12" fmla="*/ 165387 h 592036"/>
                <a:gd name="connsiteX13" fmla="*/ 381491 w 734274"/>
                <a:gd name="connsiteY13" fmla="*/ 159037 h 592036"/>
                <a:gd name="connsiteX14" fmla="*/ 213216 w 734274"/>
                <a:gd name="connsiteY14" fmla="*/ 171737 h 592036"/>
                <a:gd name="connsiteX15" fmla="*/ 10016 w 734274"/>
                <a:gd name="connsiteY15" fmla="*/ 187612 h 592036"/>
                <a:gd name="connsiteX16" fmla="*/ 76691 w 734274"/>
                <a:gd name="connsiteY16" fmla="*/ 105062 h 5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4274" h="592036">
                  <a:moveTo>
                    <a:pt x="76691" y="105062"/>
                  </a:moveTo>
                  <a:cubicBezTo>
                    <a:pt x="153949" y="80191"/>
                    <a:pt x="396837" y="55849"/>
                    <a:pt x="473566" y="38387"/>
                  </a:cubicBezTo>
                  <a:cubicBezTo>
                    <a:pt x="550295" y="20925"/>
                    <a:pt x="499495" y="-2888"/>
                    <a:pt x="537066" y="287"/>
                  </a:cubicBezTo>
                  <a:cubicBezTo>
                    <a:pt x="574637" y="3462"/>
                    <a:pt x="677295" y="33096"/>
                    <a:pt x="698991" y="57437"/>
                  </a:cubicBezTo>
                  <a:cubicBezTo>
                    <a:pt x="720687" y="81778"/>
                    <a:pt x="661420" y="123583"/>
                    <a:pt x="667241" y="146337"/>
                  </a:cubicBezTo>
                  <a:cubicBezTo>
                    <a:pt x="673062" y="169091"/>
                    <a:pt x="729683" y="180733"/>
                    <a:pt x="733916" y="193962"/>
                  </a:cubicBezTo>
                  <a:cubicBezTo>
                    <a:pt x="738149" y="207191"/>
                    <a:pt x="703753" y="202429"/>
                    <a:pt x="692641" y="225712"/>
                  </a:cubicBezTo>
                  <a:cubicBezTo>
                    <a:pt x="681529" y="248995"/>
                    <a:pt x="682058" y="274924"/>
                    <a:pt x="667241" y="333662"/>
                  </a:cubicBezTo>
                  <a:cubicBezTo>
                    <a:pt x="652424" y="392400"/>
                    <a:pt x="622791" y="540566"/>
                    <a:pt x="603741" y="578137"/>
                  </a:cubicBezTo>
                  <a:cubicBezTo>
                    <a:pt x="584691" y="615708"/>
                    <a:pt x="578870" y="565966"/>
                    <a:pt x="552941" y="559087"/>
                  </a:cubicBezTo>
                  <a:cubicBezTo>
                    <a:pt x="527012" y="552208"/>
                    <a:pt x="459808" y="558558"/>
                    <a:pt x="448166" y="536862"/>
                  </a:cubicBezTo>
                  <a:cubicBezTo>
                    <a:pt x="436524" y="515166"/>
                    <a:pt x="476741" y="490825"/>
                    <a:pt x="483091" y="428912"/>
                  </a:cubicBezTo>
                  <a:cubicBezTo>
                    <a:pt x="489441" y="367000"/>
                    <a:pt x="503199" y="210366"/>
                    <a:pt x="486266" y="165387"/>
                  </a:cubicBezTo>
                  <a:cubicBezTo>
                    <a:pt x="469333" y="120408"/>
                    <a:pt x="426999" y="157979"/>
                    <a:pt x="381491" y="159037"/>
                  </a:cubicBezTo>
                  <a:cubicBezTo>
                    <a:pt x="335983" y="160095"/>
                    <a:pt x="213216" y="171737"/>
                    <a:pt x="213216" y="171737"/>
                  </a:cubicBezTo>
                  <a:cubicBezTo>
                    <a:pt x="151304" y="176500"/>
                    <a:pt x="32241" y="198724"/>
                    <a:pt x="10016" y="187612"/>
                  </a:cubicBezTo>
                  <a:cubicBezTo>
                    <a:pt x="-12209" y="176500"/>
                    <a:pt x="-567" y="129933"/>
                    <a:pt x="76691" y="1050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1C986B4A-C096-4C08-B23D-875479425F2E}"/>
                </a:ext>
              </a:extLst>
            </p:cNvPr>
            <p:cNvSpPr/>
            <p:nvPr/>
          </p:nvSpPr>
          <p:spPr>
            <a:xfrm>
              <a:off x="1308918" y="4733246"/>
              <a:ext cx="510459" cy="127924"/>
            </a:xfrm>
            <a:custGeom>
              <a:avLst/>
              <a:gdLst>
                <a:gd name="connsiteX0" fmla="*/ 5532 w 510459"/>
                <a:gd name="connsiteY0" fmla="*/ 64179 h 127924"/>
                <a:gd name="connsiteX1" fmla="*/ 205557 w 510459"/>
                <a:gd name="connsiteY1" fmla="*/ 679 h 127924"/>
                <a:gd name="connsiteX2" fmla="*/ 481782 w 510459"/>
                <a:gd name="connsiteY2" fmla="*/ 35604 h 127924"/>
                <a:gd name="connsiteX3" fmla="*/ 484957 w 510459"/>
                <a:gd name="connsiteY3" fmla="*/ 111804 h 127924"/>
                <a:gd name="connsiteX4" fmla="*/ 332557 w 510459"/>
                <a:gd name="connsiteY4" fmla="*/ 114979 h 127924"/>
                <a:gd name="connsiteX5" fmla="*/ 81732 w 510459"/>
                <a:gd name="connsiteY5" fmla="*/ 127679 h 127924"/>
                <a:gd name="connsiteX6" fmla="*/ 5532 w 510459"/>
                <a:gd name="connsiteY6" fmla="*/ 64179 h 12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459" h="127924">
                  <a:moveTo>
                    <a:pt x="5532" y="64179"/>
                  </a:moveTo>
                  <a:cubicBezTo>
                    <a:pt x="26170" y="43012"/>
                    <a:pt x="126182" y="5441"/>
                    <a:pt x="205557" y="679"/>
                  </a:cubicBezTo>
                  <a:cubicBezTo>
                    <a:pt x="284932" y="-4083"/>
                    <a:pt x="435215" y="17083"/>
                    <a:pt x="481782" y="35604"/>
                  </a:cubicBezTo>
                  <a:cubicBezTo>
                    <a:pt x="528349" y="54125"/>
                    <a:pt x="509828" y="98575"/>
                    <a:pt x="484957" y="111804"/>
                  </a:cubicBezTo>
                  <a:cubicBezTo>
                    <a:pt x="460086" y="125033"/>
                    <a:pt x="399761" y="112333"/>
                    <a:pt x="332557" y="114979"/>
                  </a:cubicBezTo>
                  <a:cubicBezTo>
                    <a:pt x="265353" y="117625"/>
                    <a:pt x="138882" y="129796"/>
                    <a:pt x="81732" y="127679"/>
                  </a:cubicBezTo>
                  <a:cubicBezTo>
                    <a:pt x="24582" y="125562"/>
                    <a:pt x="-15106" y="85346"/>
                    <a:pt x="5532" y="641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25171F48-3373-49CF-B5FB-98A13B43B64A}"/>
                </a:ext>
              </a:extLst>
            </p:cNvPr>
            <p:cNvSpPr/>
            <p:nvPr/>
          </p:nvSpPr>
          <p:spPr>
            <a:xfrm>
              <a:off x="1261824" y="4930285"/>
              <a:ext cx="553529" cy="198271"/>
            </a:xfrm>
            <a:custGeom>
              <a:avLst/>
              <a:gdLst>
                <a:gd name="connsiteX0" fmla="*/ 8176 w 553529"/>
                <a:gd name="connsiteY0" fmla="*/ 92565 h 198271"/>
                <a:gd name="connsiteX1" fmla="*/ 255826 w 553529"/>
                <a:gd name="connsiteY1" fmla="*/ 490 h 198271"/>
                <a:gd name="connsiteX2" fmla="*/ 500301 w 553529"/>
                <a:gd name="connsiteY2" fmla="*/ 57640 h 198271"/>
                <a:gd name="connsiteX3" fmla="*/ 544751 w 553529"/>
                <a:gd name="connsiteY3" fmla="*/ 92565 h 198271"/>
                <a:gd name="connsiteX4" fmla="*/ 544751 w 553529"/>
                <a:gd name="connsiteY4" fmla="*/ 168765 h 198271"/>
                <a:gd name="connsiteX5" fmla="*/ 452676 w 553529"/>
                <a:gd name="connsiteY5" fmla="*/ 152890 h 198271"/>
                <a:gd name="connsiteX6" fmla="*/ 211376 w 553529"/>
                <a:gd name="connsiteY6" fmla="*/ 146540 h 198271"/>
                <a:gd name="connsiteX7" fmla="*/ 74851 w 553529"/>
                <a:gd name="connsiteY7" fmla="*/ 197340 h 198271"/>
                <a:gd name="connsiteX8" fmla="*/ 8176 w 553529"/>
                <a:gd name="connsiteY8" fmla="*/ 92565 h 1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29" h="198271">
                  <a:moveTo>
                    <a:pt x="8176" y="92565"/>
                  </a:moveTo>
                  <a:cubicBezTo>
                    <a:pt x="38338" y="59757"/>
                    <a:pt x="173805" y="6311"/>
                    <a:pt x="255826" y="490"/>
                  </a:cubicBezTo>
                  <a:cubicBezTo>
                    <a:pt x="337847" y="-5331"/>
                    <a:pt x="452147" y="42294"/>
                    <a:pt x="500301" y="57640"/>
                  </a:cubicBezTo>
                  <a:cubicBezTo>
                    <a:pt x="548455" y="72986"/>
                    <a:pt x="537343" y="74044"/>
                    <a:pt x="544751" y="92565"/>
                  </a:cubicBezTo>
                  <a:cubicBezTo>
                    <a:pt x="552159" y="111086"/>
                    <a:pt x="560097" y="158711"/>
                    <a:pt x="544751" y="168765"/>
                  </a:cubicBezTo>
                  <a:cubicBezTo>
                    <a:pt x="529405" y="178819"/>
                    <a:pt x="508238" y="156594"/>
                    <a:pt x="452676" y="152890"/>
                  </a:cubicBezTo>
                  <a:cubicBezTo>
                    <a:pt x="397114" y="149186"/>
                    <a:pt x="274347" y="139132"/>
                    <a:pt x="211376" y="146540"/>
                  </a:cubicBezTo>
                  <a:cubicBezTo>
                    <a:pt x="148405" y="153948"/>
                    <a:pt x="111364" y="205807"/>
                    <a:pt x="74851" y="197340"/>
                  </a:cubicBezTo>
                  <a:cubicBezTo>
                    <a:pt x="38339" y="188873"/>
                    <a:pt x="-21986" y="125373"/>
                    <a:pt x="8176" y="92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668FC537-DFA1-4F41-9B8F-9D70F8614B45}"/>
                </a:ext>
              </a:extLst>
            </p:cNvPr>
            <p:cNvSpPr/>
            <p:nvPr/>
          </p:nvSpPr>
          <p:spPr>
            <a:xfrm>
              <a:off x="1361252" y="4386710"/>
              <a:ext cx="632320" cy="934970"/>
            </a:xfrm>
            <a:custGeom>
              <a:avLst/>
              <a:gdLst>
                <a:gd name="connsiteX0" fmla="*/ 26223 w 632320"/>
                <a:gd name="connsiteY0" fmla="*/ 74165 h 934970"/>
                <a:gd name="connsiteX1" fmla="*/ 118298 w 632320"/>
                <a:gd name="connsiteY1" fmla="*/ 182115 h 934970"/>
                <a:gd name="connsiteX2" fmla="*/ 73848 w 632320"/>
                <a:gd name="connsiteY2" fmla="*/ 582165 h 934970"/>
                <a:gd name="connsiteX3" fmla="*/ 70673 w 632320"/>
                <a:gd name="connsiteY3" fmla="*/ 788540 h 934970"/>
                <a:gd name="connsiteX4" fmla="*/ 172273 w 632320"/>
                <a:gd name="connsiteY4" fmla="*/ 906015 h 934970"/>
                <a:gd name="connsiteX5" fmla="*/ 429448 w 632320"/>
                <a:gd name="connsiteY5" fmla="*/ 934590 h 934970"/>
                <a:gd name="connsiteX6" fmla="*/ 629473 w 632320"/>
                <a:gd name="connsiteY6" fmla="*/ 893315 h 934970"/>
                <a:gd name="connsiteX7" fmla="*/ 540573 w 632320"/>
                <a:gd name="connsiteY7" fmla="*/ 734565 h 934970"/>
                <a:gd name="connsiteX8" fmla="*/ 445323 w 632320"/>
                <a:gd name="connsiteY8" fmla="*/ 620265 h 934970"/>
                <a:gd name="connsiteX9" fmla="*/ 451673 w 632320"/>
                <a:gd name="connsiteY9" fmla="*/ 683765 h 934970"/>
                <a:gd name="connsiteX10" fmla="*/ 429448 w 632320"/>
                <a:gd name="connsiteY10" fmla="*/ 750440 h 934970"/>
                <a:gd name="connsiteX11" fmla="*/ 270698 w 632320"/>
                <a:gd name="connsiteY11" fmla="*/ 750440 h 934970"/>
                <a:gd name="connsiteX12" fmla="*/ 261173 w 632320"/>
                <a:gd name="connsiteY12" fmla="*/ 528190 h 934970"/>
                <a:gd name="connsiteX13" fmla="*/ 257998 w 632320"/>
                <a:gd name="connsiteY13" fmla="*/ 197990 h 934970"/>
                <a:gd name="connsiteX14" fmla="*/ 188148 w 632320"/>
                <a:gd name="connsiteY14" fmla="*/ 112265 h 934970"/>
                <a:gd name="connsiteX15" fmla="*/ 13523 w 632320"/>
                <a:gd name="connsiteY15" fmla="*/ 1140 h 934970"/>
                <a:gd name="connsiteX16" fmla="*/ 26223 w 632320"/>
                <a:gd name="connsiteY16" fmla="*/ 74165 h 93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2320" h="934970">
                  <a:moveTo>
                    <a:pt x="26223" y="74165"/>
                  </a:moveTo>
                  <a:cubicBezTo>
                    <a:pt x="43685" y="104327"/>
                    <a:pt x="110361" y="97448"/>
                    <a:pt x="118298" y="182115"/>
                  </a:cubicBezTo>
                  <a:cubicBezTo>
                    <a:pt x="126236" y="266782"/>
                    <a:pt x="81786" y="481094"/>
                    <a:pt x="73848" y="582165"/>
                  </a:cubicBezTo>
                  <a:cubicBezTo>
                    <a:pt x="65910" y="683236"/>
                    <a:pt x="54269" y="734565"/>
                    <a:pt x="70673" y="788540"/>
                  </a:cubicBezTo>
                  <a:cubicBezTo>
                    <a:pt x="87077" y="842515"/>
                    <a:pt x="112477" y="881673"/>
                    <a:pt x="172273" y="906015"/>
                  </a:cubicBezTo>
                  <a:cubicBezTo>
                    <a:pt x="232069" y="930357"/>
                    <a:pt x="353248" y="936707"/>
                    <a:pt x="429448" y="934590"/>
                  </a:cubicBezTo>
                  <a:cubicBezTo>
                    <a:pt x="505648" y="932473"/>
                    <a:pt x="610952" y="926653"/>
                    <a:pt x="629473" y="893315"/>
                  </a:cubicBezTo>
                  <a:cubicBezTo>
                    <a:pt x="647994" y="859978"/>
                    <a:pt x="571265" y="780073"/>
                    <a:pt x="540573" y="734565"/>
                  </a:cubicBezTo>
                  <a:cubicBezTo>
                    <a:pt x="509881" y="689057"/>
                    <a:pt x="460140" y="628732"/>
                    <a:pt x="445323" y="620265"/>
                  </a:cubicBezTo>
                  <a:cubicBezTo>
                    <a:pt x="430506" y="611798"/>
                    <a:pt x="454319" y="662069"/>
                    <a:pt x="451673" y="683765"/>
                  </a:cubicBezTo>
                  <a:cubicBezTo>
                    <a:pt x="449027" y="705461"/>
                    <a:pt x="459610" y="739328"/>
                    <a:pt x="429448" y="750440"/>
                  </a:cubicBezTo>
                  <a:cubicBezTo>
                    <a:pt x="399286" y="761552"/>
                    <a:pt x="298744" y="787482"/>
                    <a:pt x="270698" y="750440"/>
                  </a:cubicBezTo>
                  <a:cubicBezTo>
                    <a:pt x="242652" y="713398"/>
                    <a:pt x="263290" y="620265"/>
                    <a:pt x="261173" y="528190"/>
                  </a:cubicBezTo>
                  <a:cubicBezTo>
                    <a:pt x="259056" y="436115"/>
                    <a:pt x="270169" y="267311"/>
                    <a:pt x="257998" y="197990"/>
                  </a:cubicBezTo>
                  <a:cubicBezTo>
                    <a:pt x="245827" y="128669"/>
                    <a:pt x="228894" y="145073"/>
                    <a:pt x="188148" y="112265"/>
                  </a:cubicBezTo>
                  <a:cubicBezTo>
                    <a:pt x="147402" y="79457"/>
                    <a:pt x="42627" y="10665"/>
                    <a:pt x="13523" y="1140"/>
                  </a:cubicBezTo>
                  <a:cubicBezTo>
                    <a:pt x="-15581" y="-8385"/>
                    <a:pt x="8761" y="44003"/>
                    <a:pt x="26223" y="74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CB349E7C-4F5F-4696-BB43-66E64F1793D2}"/>
              </a:ext>
            </a:extLst>
          </p:cNvPr>
          <p:cNvSpPr/>
          <p:nvPr/>
        </p:nvSpPr>
        <p:spPr>
          <a:xfrm rot="1468538">
            <a:off x="2464247" y="1566927"/>
            <a:ext cx="1156429" cy="1227559"/>
          </a:xfrm>
          <a:custGeom>
            <a:avLst/>
            <a:gdLst>
              <a:gd name="connsiteX0" fmla="*/ 530836 w 1156429"/>
              <a:gd name="connsiteY0" fmla="*/ 464 h 1227559"/>
              <a:gd name="connsiteX1" fmla="*/ 508611 w 1156429"/>
              <a:gd name="connsiteY1" fmla="*/ 79839 h 1227559"/>
              <a:gd name="connsiteX2" fmla="*/ 353036 w 1156429"/>
              <a:gd name="connsiteY2" fmla="*/ 263989 h 1227559"/>
              <a:gd name="connsiteX3" fmla="*/ 108561 w 1156429"/>
              <a:gd name="connsiteY3" fmla="*/ 629114 h 1227559"/>
              <a:gd name="connsiteX4" fmla="*/ 64111 w 1156429"/>
              <a:gd name="connsiteY4" fmla="*/ 918039 h 1227559"/>
              <a:gd name="connsiteX5" fmla="*/ 611 w 1156429"/>
              <a:gd name="connsiteY5" fmla="*/ 819614 h 1227559"/>
              <a:gd name="connsiteX6" fmla="*/ 51411 w 1156429"/>
              <a:gd name="connsiteY6" fmla="*/ 965664 h 1227559"/>
              <a:gd name="connsiteX7" fmla="*/ 314936 w 1156429"/>
              <a:gd name="connsiteY7" fmla="*/ 1226014 h 1227559"/>
              <a:gd name="connsiteX8" fmla="*/ 349861 w 1156429"/>
              <a:gd name="connsiteY8" fmla="*/ 1070439 h 1227559"/>
              <a:gd name="connsiteX9" fmla="*/ 343511 w 1156429"/>
              <a:gd name="connsiteY9" fmla="*/ 1000589 h 1227559"/>
              <a:gd name="connsiteX10" fmla="*/ 381611 w 1156429"/>
              <a:gd name="connsiteY10" fmla="*/ 864064 h 1227559"/>
              <a:gd name="connsiteX11" fmla="*/ 714986 w 1156429"/>
              <a:gd name="connsiteY11" fmla="*/ 606889 h 1227559"/>
              <a:gd name="connsiteX12" fmla="*/ 626086 w 1156429"/>
              <a:gd name="connsiteY12" fmla="*/ 721189 h 1227559"/>
              <a:gd name="connsiteX13" fmla="*/ 568936 w 1156429"/>
              <a:gd name="connsiteY13" fmla="*/ 829139 h 1227559"/>
              <a:gd name="connsiteX14" fmla="*/ 597511 w 1156429"/>
              <a:gd name="connsiteY14" fmla="*/ 991064 h 1227559"/>
              <a:gd name="connsiteX15" fmla="*/ 1022961 w 1156429"/>
              <a:gd name="connsiteY15" fmla="*/ 1200614 h 1227559"/>
              <a:gd name="connsiteX16" fmla="*/ 1130911 w 1156429"/>
              <a:gd name="connsiteY16" fmla="*/ 1019639 h 1227559"/>
              <a:gd name="connsiteX17" fmla="*/ 1146786 w 1156429"/>
              <a:gd name="connsiteY17" fmla="*/ 816439 h 1227559"/>
              <a:gd name="connsiteX18" fmla="*/ 1007086 w 1156429"/>
              <a:gd name="connsiteY18" fmla="*/ 368764 h 1227559"/>
              <a:gd name="connsiteX19" fmla="*/ 921361 w 1156429"/>
              <a:gd name="connsiteY19" fmla="*/ 178264 h 1227559"/>
              <a:gd name="connsiteX20" fmla="*/ 930886 w 1156429"/>
              <a:gd name="connsiteY20" fmla="*/ 292564 h 1227559"/>
              <a:gd name="connsiteX21" fmla="*/ 1007086 w 1156429"/>
              <a:gd name="connsiteY21" fmla="*/ 781514 h 1227559"/>
              <a:gd name="connsiteX22" fmla="*/ 981686 w 1156429"/>
              <a:gd name="connsiteY22" fmla="*/ 864064 h 1227559"/>
              <a:gd name="connsiteX23" fmla="*/ 778486 w 1156429"/>
              <a:gd name="connsiteY23" fmla="*/ 879939 h 1227559"/>
              <a:gd name="connsiteX24" fmla="*/ 911836 w 1156429"/>
              <a:gd name="connsiteY24" fmla="*/ 813264 h 1227559"/>
              <a:gd name="connsiteX25" fmla="*/ 984861 w 1156429"/>
              <a:gd name="connsiteY25" fmla="*/ 692614 h 1227559"/>
              <a:gd name="connsiteX26" fmla="*/ 946761 w 1156429"/>
              <a:gd name="connsiteY26" fmla="*/ 559264 h 1227559"/>
              <a:gd name="connsiteX27" fmla="*/ 721336 w 1156429"/>
              <a:gd name="connsiteY27" fmla="*/ 473539 h 1227559"/>
              <a:gd name="connsiteX28" fmla="*/ 451461 w 1156429"/>
              <a:gd name="connsiteY28" fmla="*/ 479889 h 1227559"/>
              <a:gd name="connsiteX29" fmla="*/ 470511 w 1156429"/>
              <a:gd name="connsiteY29" fmla="*/ 467189 h 1227559"/>
              <a:gd name="connsiteX30" fmla="*/ 800711 w 1156429"/>
              <a:gd name="connsiteY30" fmla="*/ 244939 h 1227559"/>
              <a:gd name="connsiteX31" fmla="*/ 699111 w 1156429"/>
              <a:gd name="connsiteY31" fmla="*/ 111589 h 1227559"/>
              <a:gd name="connsiteX32" fmla="*/ 530836 w 1156429"/>
              <a:gd name="connsiteY32" fmla="*/ 464 h 12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6429" h="1227559">
                <a:moveTo>
                  <a:pt x="530836" y="464"/>
                </a:moveTo>
                <a:cubicBezTo>
                  <a:pt x="499086" y="-4828"/>
                  <a:pt x="538244" y="35918"/>
                  <a:pt x="508611" y="79839"/>
                </a:cubicBezTo>
                <a:cubicBezTo>
                  <a:pt x="478978" y="123760"/>
                  <a:pt x="419711" y="172443"/>
                  <a:pt x="353036" y="263989"/>
                </a:cubicBezTo>
                <a:cubicBezTo>
                  <a:pt x="286361" y="355535"/>
                  <a:pt x="156715" y="520106"/>
                  <a:pt x="108561" y="629114"/>
                </a:cubicBezTo>
                <a:cubicBezTo>
                  <a:pt x="60407" y="738122"/>
                  <a:pt x="82103" y="886289"/>
                  <a:pt x="64111" y="918039"/>
                </a:cubicBezTo>
                <a:cubicBezTo>
                  <a:pt x="46119" y="949789"/>
                  <a:pt x="2728" y="811677"/>
                  <a:pt x="611" y="819614"/>
                </a:cubicBezTo>
                <a:cubicBezTo>
                  <a:pt x="-1506" y="827551"/>
                  <a:pt x="-977" y="897931"/>
                  <a:pt x="51411" y="965664"/>
                </a:cubicBezTo>
                <a:cubicBezTo>
                  <a:pt x="103799" y="1033397"/>
                  <a:pt x="265194" y="1208552"/>
                  <a:pt x="314936" y="1226014"/>
                </a:cubicBezTo>
                <a:cubicBezTo>
                  <a:pt x="364678" y="1243477"/>
                  <a:pt x="345099" y="1108010"/>
                  <a:pt x="349861" y="1070439"/>
                </a:cubicBezTo>
                <a:cubicBezTo>
                  <a:pt x="354623" y="1032868"/>
                  <a:pt x="338219" y="1034985"/>
                  <a:pt x="343511" y="1000589"/>
                </a:cubicBezTo>
                <a:cubicBezTo>
                  <a:pt x="348803" y="966193"/>
                  <a:pt x="319698" y="929681"/>
                  <a:pt x="381611" y="864064"/>
                </a:cubicBezTo>
                <a:cubicBezTo>
                  <a:pt x="443523" y="798447"/>
                  <a:pt x="674240" y="630701"/>
                  <a:pt x="714986" y="606889"/>
                </a:cubicBezTo>
                <a:cubicBezTo>
                  <a:pt x="755732" y="583077"/>
                  <a:pt x="650428" y="684147"/>
                  <a:pt x="626086" y="721189"/>
                </a:cubicBezTo>
                <a:cubicBezTo>
                  <a:pt x="601744" y="758231"/>
                  <a:pt x="573698" y="784160"/>
                  <a:pt x="568936" y="829139"/>
                </a:cubicBezTo>
                <a:cubicBezTo>
                  <a:pt x="564174" y="874118"/>
                  <a:pt x="521840" y="929152"/>
                  <a:pt x="597511" y="991064"/>
                </a:cubicBezTo>
                <a:cubicBezTo>
                  <a:pt x="673182" y="1052977"/>
                  <a:pt x="934061" y="1195852"/>
                  <a:pt x="1022961" y="1200614"/>
                </a:cubicBezTo>
                <a:cubicBezTo>
                  <a:pt x="1111861" y="1205377"/>
                  <a:pt x="1110274" y="1083668"/>
                  <a:pt x="1130911" y="1019639"/>
                </a:cubicBezTo>
                <a:cubicBezTo>
                  <a:pt x="1151548" y="955610"/>
                  <a:pt x="1167423" y="924918"/>
                  <a:pt x="1146786" y="816439"/>
                </a:cubicBezTo>
                <a:cubicBezTo>
                  <a:pt x="1126149" y="707960"/>
                  <a:pt x="1044657" y="475127"/>
                  <a:pt x="1007086" y="368764"/>
                </a:cubicBezTo>
                <a:cubicBezTo>
                  <a:pt x="969515" y="262401"/>
                  <a:pt x="934061" y="190964"/>
                  <a:pt x="921361" y="178264"/>
                </a:cubicBezTo>
                <a:cubicBezTo>
                  <a:pt x="908661" y="165564"/>
                  <a:pt x="916599" y="192022"/>
                  <a:pt x="930886" y="292564"/>
                </a:cubicBezTo>
                <a:cubicBezTo>
                  <a:pt x="945173" y="393106"/>
                  <a:pt x="998619" y="686264"/>
                  <a:pt x="1007086" y="781514"/>
                </a:cubicBezTo>
                <a:cubicBezTo>
                  <a:pt x="1015553" y="876764"/>
                  <a:pt x="1019786" y="847660"/>
                  <a:pt x="981686" y="864064"/>
                </a:cubicBezTo>
                <a:cubicBezTo>
                  <a:pt x="943586" y="880468"/>
                  <a:pt x="790128" y="888406"/>
                  <a:pt x="778486" y="879939"/>
                </a:cubicBezTo>
                <a:cubicBezTo>
                  <a:pt x="766844" y="871472"/>
                  <a:pt x="877440" y="844485"/>
                  <a:pt x="911836" y="813264"/>
                </a:cubicBezTo>
                <a:cubicBezTo>
                  <a:pt x="946232" y="782043"/>
                  <a:pt x="979040" y="734947"/>
                  <a:pt x="984861" y="692614"/>
                </a:cubicBezTo>
                <a:cubicBezTo>
                  <a:pt x="990682" y="650281"/>
                  <a:pt x="990682" y="595776"/>
                  <a:pt x="946761" y="559264"/>
                </a:cubicBezTo>
                <a:cubicBezTo>
                  <a:pt x="902840" y="522752"/>
                  <a:pt x="803886" y="486768"/>
                  <a:pt x="721336" y="473539"/>
                </a:cubicBezTo>
                <a:cubicBezTo>
                  <a:pt x="638786" y="460310"/>
                  <a:pt x="493265" y="480947"/>
                  <a:pt x="451461" y="479889"/>
                </a:cubicBezTo>
                <a:cubicBezTo>
                  <a:pt x="409657" y="478831"/>
                  <a:pt x="470511" y="467189"/>
                  <a:pt x="470511" y="467189"/>
                </a:cubicBezTo>
                <a:cubicBezTo>
                  <a:pt x="528719" y="428031"/>
                  <a:pt x="762611" y="304206"/>
                  <a:pt x="800711" y="244939"/>
                </a:cubicBezTo>
                <a:cubicBezTo>
                  <a:pt x="838811" y="185672"/>
                  <a:pt x="739857" y="150218"/>
                  <a:pt x="699111" y="111589"/>
                </a:cubicBezTo>
                <a:cubicBezTo>
                  <a:pt x="658365" y="72960"/>
                  <a:pt x="562586" y="5756"/>
                  <a:pt x="530836" y="4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4" name="グループ化 503">
            <a:extLst>
              <a:ext uri="{FF2B5EF4-FFF2-40B4-BE49-F238E27FC236}">
                <a16:creationId xmlns:a16="http://schemas.microsoft.com/office/drawing/2014/main" id="{B3D35F0D-7182-4344-8B42-FAE9A0052F3C}"/>
              </a:ext>
            </a:extLst>
          </p:cNvPr>
          <p:cNvGrpSpPr/>
          <p:nvPr/>
        </p:nvGrpSpPr>
        <p:grpSpPr>
          <a:xfrm rot="20657535">
            <a:off x="2834095" y="2860509"/>
            <a:ext cx="1166157" cy="1094195"/>
            <a:chOff x="3443696" y="4194010"/>
            <a:chExt cx="1166157" cy="1094195"/>
          </a:xfrm>
        </p:grpSpPr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40C8A96A-0D47-4A85-B1F6-F983F08D4BB8}"/>
                </a:ext>
              </a:extLst>
            </p:cNvPr>
            <p:cNvSpPr/>
            <p:nvPr/>
          </p:nvSpPr>
          <p:spPr>
            <a:xfrm>
              <a:off x="3443696" y="4194010"/>
              <a:ext cx="592765" cy="588644"/>
            </a:xfrm>
            <a:custGeom>
              <a:avLst/>
              <a:gdLst>
                <a:gd name="connsiteX0" fmla="*/ 4354 w 592765"/>
                <a:gd name="connsiteY0" fmla="*/ 95415 h 588644"/>
                <a:gd name="connsiteX1" fmla="*/ 207554 w 592765"/>
                <a:gd name="connsiteY1" fmla="*/ 295440 h 588644"/>
                <a:gd name="connsiteX2" fmla="*/ 277404 w 592765"/>
                <a:gd name="connsiteY2" fmla="*/ 581190 h 588644"/>
                <a:gd name="connsiteX3" fmla="*/ 417104 w 592765"/>
                <a:gd name="connsiteY3" fmla="*/ 501815 h 588644"/>
                <a:gd name="connsiteX4" fmla="*/ 588554 w 592765"/>
                <a:gd name="connsiteY4" fmla="*/ 466890 h 588644"/>
                <a:gd name="connsiteX5" fmla="*/ 521879 w 592765"/>
                <a:gd name="connsiteY5" fmla="*/ 324015 h 588644"/>
                <a:gd name="connsiteX6" fmla="*/ 321854 w 592765"/>
                <a:gd name="connsiteY6" fmla="*/ 108115 h 588644"/>
                <a:gd name="connsiteX7" fmla="*/ 86904 w 592765"/>
                <a:gd name="connsiteY7" fmla="*/ 165 h 588644"/>
                <a:gd name="connsiteX8" fmla="*/ 71029 w 592765"/>
                <a:gd name="connsiteY8" fmla="*/ 82715 h 588644"/>
                <a:gd name="connsiteX9" fmla="*/ 4354 w 592765"/>
                <a:gd name="connsiteY9" fmla="*/ 95415 h 58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765" h="588644">
                  <a:moveTo>
                    <a:pt x="4354" y="95415"/>
                  </a:moveTo>
                  <a:cubicBezTo>
                    <a:pt x="27108" y="130869"/>
                    <a:pt x="162046" y="214478"/>
                    <a:pt x="207554" y="295440"/>
                  </a:cubicBezTo>
                  <a:cubicBezTo>
                    <a:pt x="253062" y="376402"/>
                    <a:pt x="242479" y="546794"/>
                    <a:pt x="277404" y="581190"/>
                  </a:cubicBezTo>
                  <a:cubicBezTo>
                    <a:pt x="312329" y="615586"/>
                    <a:pt x="365246" y="520865"/>
                    <a:pt x="417104" y="501815"/>
                  </a:cubicBezTo>
                  <a:cubicBezTo>
                    <a:pt x="468962" y="482765"/>
                    <a:pt x="571092" y="496523"/>
                    <a:pt x="588554" y="466890"/>
                  </a:cubicBezTo>
                  <a:cubicBezTo>
                    <a:pt x="606016" y="437257"/>
                    <a:pt x="566329" y="383811"/>
                    <a:pt x="521879" y="324015"/>
                  </a:cubicBezTo>
                  <a:cubicBezTo>
                    <a:pt x="477429" y="264219"/>
                    <a:pt x="394350" y="162090"/>
                    <a:pt x="321854" y="108115"/>
                  </a:cubicBezTo>
                  <a:cubicBezTo>
                    <a:pt x="249358" y="54140"/>
                    <a:pt x="128708" y="4398"/>
                    <a:pt x="86904" y="165"/>
                  </a:cubicBezTo>
                  <a:cubicBezTo>
                    <a:pt x="45100" y="-4068"/>
                    <a:pt x="87433" y="74248"/>
                    <a:pt x="71029" y="82715"/>
                  </a:cubicBezTo>
                  <a:cubicBezTo>
                    <a:pt x="54625" y="91182"/>
                    <a:pt x="-18400" y="59961"/>
                    <a:pt x="4354" y="954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06F19962-0106-4A9F-B5FA-F5555F565827}"/>
                </a:ext>
              </a:extLst>
            </p:cNvPr>
            <p:cNvSpPr/>
            <p:nvPr/>
          </p:nvSpPr>
          <p:spPr>
            <a:xfrm>
              <a:off x="3527284" y="4255895"/>
              <a:ext cx="1082569" cy="1032310"/>
            </a:xfrm>
            <a:custGeom>
              <a:avLst/>
              <a:gdLst>
                <a:gd name="connsiteX0" fmla="*/ 997091 w 1082569"/>
                <a:gd name="connsiteY0" fmla="*/ 166880 h 1032310"/>
                <a:gd name="connsiteX1" fmla="*/ 990741 w 1082569"/>
                <a:gd name="connsiteY1" fmla="*/ 357380 h 1032310"/>
                <a:gd name="connsiteX2" fmla="*/ 771666 w 1082569"/>
                <a:gd name="connsiteY2" fmla="*/ 424055 h 1032310"/>
                <a:gd name="connsiteX3" fmla="*/ 333516 w 1082569"/>
                <a:gd name="connsiteY3" fmla="*/ 605030 h 1032310"/>
                <a:gd name="connsiteX4" fmla="*/ 323991 w 1082569"/>
                <a:gd name="connsiteY4" fmla="*/ 738380 h 1032310"/>
                <a:gd name="connsiteX5" fmla="*/ 743091 w 1082569"/>
                <a:gd name="connsiteY5" fmla="*/ 738380 h 1032310"/>
                <a:gd name="connsiteX6" fmla="*/ 800241 w 1082569"/>
                <a:gd name="connsiteY6" fmla="*/ 709805 h 1032310"/>
                <a:gd name="connsiteX7" fmla="*/ 1070116 w 1082569"/>
                <a:gd name="connsiteY7" fmla="*/ 947930 h 1032310"/>
                <a:gd name="connsiteX8" fmla="*/ 1022491 w 1082569"/>
                <a:gd name="connsiteY8" fmla="*/ 941580 h 1032310"/>
                <a:gd name="connsiteX9" fmla="*/ 889141 w 1082569"/>
                <a:gd name="connsiteY9" fmla="*/ 1027305 h 1032310"/>
                <a:gd name="connsiteX10" fmla="*/ 441466 w 1082569"/>
                <a:gd name="connsiteY10" fmla="*/ 1011430 h 1032310"/>
                <a:gd name="connsiteX11" fmla="*/ 139841 w 1082569"/>
                <a:gd name="connsiteY11" fmla="*/ 922530 h 1032310"/>
                <a:gd name="connsiteX12" fmla="*/ 141 w 1082569"/>
                <a:gd name="connsiteY12" fmla="*/ 719330 h 1032310"/>
                <a:gd name="connsiteX13" fmla="*/ 162066 w 1082569"/>
                <a:gd name="connsiteY13" fmla="*/ 446280 h 1032310"/>
                <a:gd name="connsiteX14" fmla="*/ 612916 w 1082569"/>
                <a:gd name="connsiteY14" fmla="*/ 265305 h 1032310"/>
                <a:gd name="connsiteX15" fmla="*/ 819291 w 1082569"/>
                <a:gd name="connsiteY15" fmla="*/ 173230 h 1032310"/>
                <a:gd name="connsiteX16" fmla="*/ 835166 w 1082569"/>
                <a:gd name="connsiteY16" fmla="*/ 1780 h 1032310"/>
                <a:gd name="connsiteX17" fmla="*/ 847866 w 1082569"/>
                <a:gd name="connsiteY17" fmla="*/ 87505 h 1032310"/>
                <a:gd name="connsiteX18" fmla="*/ 997091 w 1082569"/>
                <a:gd name="connsiteY18" fmla="*/ 166880 h 103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2569" h="1032310">
                  <a:moveTo>
                    <a:pt x="997091" y="166880"/>
                  </a:moveTo>
                  <a:cubicBezTo>
                    <a:pt x="1020904" y="211859"/>
                    <a:pt x="1028312" y="314518"/>
                    <a:pt x="990741" y="357380"/>
                  </a:cubicBezTo>
                  <a:cubicBezTo>
                    <a:pt x="953170" y="400242"/>
                    <a:pt x="881204" y="382780"/>
                    <a:pt x="771666" y="424055"/>
                  </a:cubicBezTo>
                  <a:cubicBezTo>
                    <a:pt x="662128" y="465330"/>
                    <a:pt x="408128" y="552643"/>
                    <a:pt x="333516" y="605030"/>
                  </a:cubicBezTo>
                  <a:cubicBezTo>
                    <a:pt x="258904" y="657417"/>
                    <a:pt x="255729" y="716155"/>
                    <a:pt x="323991" y="738380"/>
                  </a:cubicBezTo>
                  <a:cubicBezTo>
                    <a:pt x="392253" y="760605"/>
                    <a:pt x="663716" y="743142"/>
                    <a:pt x="743091" y="738380"/>
                  </a:cubicBezTo>
                  <a:cubicBezTo>
                    <a:pt x="822466" y="733618"/>
                    <a:pt x="745737" y="674880"/>
                    <a:pt x="800241" y="709805"/>
                  </a:cubicBezTo>
                  <a:cubicBezTo>
                    <a:pt x="854745" y="744730"/>
                    <a:pt x="1033074" y="909301"/>
                    <a:pt x="1070116" y="947930"/>
                  </a:cubicBezTo>
                  <a:cubicBezTo>
                    <a:pt x="1107158" y="986559"/>
                    <a:pt x="1052653" y="928351"/>
                    <a:pt x="1022491" y="941580"/>
                  </a:cubicBezTo>
                  <a:cubicBezTo>
                    <a:pt x="992329" y="954809"/>
                    <a:pt x="985978" y="1015663"/>
                    <a:pt x="889141" y="1027305"/>
                  </a:cubicBezTo>
                  <a:cubicBezTo>
                    <a:pt x="792303" y="1038947"/>
                    <a:pt x="566349" y="1028892"/>
                    <a:pt x="441466" y="1011430"/>
                  </a:cubicBezTo>
                  <a:cubicBezTo>
                    <a:pt x="316583" y="993968"/>
                    <a:pt x="213395" y="971213"/>
                    <a:pt x="139841" y="922530"/>
                  </a:cubicBezTo>
                  <a:cubicBezTo>
                    <a:pt x="66287" y="873847"/>
                    <a:pt x="-3563" y="798705"/>
                    <a:pt x="141" y="719330"/>
                  </a:cubicBezTo>
                  <a:cubicBezTo>
                    <a:pt x="3845" y="639955"/>
                    <a:pt x="59937" y="521951"/>
                    <a:pt x="162066" y="446280"/>
                  </a:cubicBezTo>
                  <a:cubicBezTo>
                    <a:pt x="264195" y="370609"/>
                    <a:pt x="503378" y="310813"/>
                    <a:pt x="612916" y="265305"/>
                  </a:cubicBezTo>
                  <a:cubicBezTo>
                    <a:pt x="722454" y="219797"/>
                    <a:pt x="782249" y="217151"/>
                    <a:pt x="819291" y="173230"/>
                  </a:cubicBezTo>
                  <a:cubicBezTo>
                    <a:pt x="856333" y="129309"/>
                    <a:pt x="830403" y="16068"/>
                    <a:pt x="835166" y="1780"/>
                  </a:cubicBezTo>
                  <a:cubicBezTo>
                    <a:pt x="839929" y="-12508"/>
                    <a:pt x="822466" y="63163"/>
                    <a:pt x="847866" y="87505"/>
                  </a:cubicBezTo>
                  <a:cubicBezTo>
                    <a:pt x="873266" y="111847"/>
                    <a:pt x="973278" y="121901"/>
                    <a:pt x="997091" y="166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7" name="グループ化 506">
            <a:extLst>
              <a:ext uri="{FF2B5EF4-FFF2-40B4-BE49-F238E27FC236}">
                <a16:creationId xmlns:a16="http://schemas.microsoft.com/office/drawing/2014/main" id="{979E9BFB-E0CD-41A1-BA3C-74798B1008E0}"/>
              </a:ext>
            </a:extLst>
          </p:cNvPr>
          <p:cNvGrpSpPr/>
          <p:nvPr/>
        </p:nvGrpSpPr>
        <p:grpSpPr>
          <a:xfrm rot="20703844">
            <a:off x="3909211" y="2467881"/>
            <a:ext cx="1111595" cy="1122109"/>
            <a:chOff x="4772811" y="4144281"/>
            <a:chExt cx="1111595" cy="1122109"/>
          </a:xfrm>
        </p:grpSpPr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D934EECA-CA37-436E-A113-42C458CA7CC1}"/>
                </a:ext>
              </a:extLst>
            </p:cNvPr>
            <p:cNvSpPr/>
            <p:nvPr/>
          </p:nvSpPr>
          <p:spPr>
            <a:xfrm>
              <a:off x="4772811" y="4144281"/>
              <a:ext cx="1075523" cy="453118"/>
            </a:xfrm>
            <a:custGeom>
              <a:avLst/>
              <a:gdLst>
                <a:gd name="connsiteX0" fmla="*/ 27789 w 1075523"/>
                <a:gd name="connsiteY0" fmla="*/ 5444 h 453118"/>
                <a:gd name="connsiteX1" fmla="*/ 729464 w 1075523"/>
                <a:gd name="connsiteY1" fmla="*/ 107044 h 453118"/>
                <a:gd name="connsiteX2" fmla="*/ 888214 w 1075523"/>
                <a:gd name="connsiteY2" fmla="*/ 173719 h 453118"/>
                <a:gd name="connsiteX3" fmla="*/ 1069189 w 1075523"/>
                <a:gd name="connsiteY3" fmla="*/ 443594 h 453118"/>
                <a:gd name="connsiteX4" fmla="*/ 973939 w 1075523"/>
                <a:gd name="connsiteY4" fmla="*/ 386444 h 453118"/>
                <a:gd name="connsiteX5" fmla="*/ 421489 w 1075523"/>
                <a:gd name="connsiteY5" fmla="*/ 329294 h 453118"/>
                <a:gd name="connsiteX6" fmla="*/ 167489 w 1075523"/>
                <a:gd name="connsiteY6" fmla="*/ 288019 h 453118"/>
                <a:gd name="connsiteX7" fmla="*/ 27789 w 1075523"/>
                <a:gd name="connsiteY7" fmla="*/ 5444 h 45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5523" h="453118">
                  <a:moveTo>
                    <a:pt x="27789" y="5444"/>
                  </a:moveTo>
                  <a:cubicBezTo>
                    <a:pt x="121451" y="-24718"/>
                    <a:pt x="586060" y="78998"/>
                    <a:pt x="729464" y="107044"/>
                  </a:cubicBezTo>
                  <a:cubicBezTo>
                    <a:pt x="872868" y="135090"/>
                    <a:pt x="831593" y="117628"/>
                    <a:pt x="888214" y="173719"/>
                  </a:cubicBezTo>
                  <a:cubicBezTo>
                    <a:pt x="944835" y="229810"/>
                    <a:pt x="1054902" y="408140"/>
                    <a:pt x="1069189" y="443594"/>
                  </a:cubicBezTo>
                  <a:cubicBezTo>
                    <a:pt x="1083477" y="479048"/>
                    <a:pt x="1081889" y="405494"/>
                    <a:pt x="973939" y="386444"/>
                  </a:cubicBezTo>
                  <a:cubicBezTo>
                    <a:pt x="865989" y="367394"/>
                    <a:pt x="555897" y="345698"/>
                    <a:pt x="421489" y="329294"/>
                  </a:cubicBezTo>
                  <a:cubicBezTo>
                    <a:pt x="287081" y="312890"/>
                    <a:pt x="233106" y="337232"/>
                    <a:pt x="167489" y="288019"/>
                  </a:cubicBezTo>
                  <a:cubicBezTo>
                    <a:pt x="101872" y="238807"/>
                    <a:pt x="-65873" y="35606"/>
                    <a:pt x="27789" y="54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9DBB88A3-631A-473C-A865-D41ED6A0F97C}"/>
                </a:ext>
              </a:extLst>
            </p:cNvPr>
            <p:cNvSpPr/>
            <p:nvPr/>
          </p:nvSpPr>
          <p:spPr>
            <a:xfrm>
              <a:off x="4798584" y="4762193"/>
              <a:ext cx="1085822" cy="504197"/>
            </a:xfrm>
            <a:custGeom>
              <a:avLst/>
              <a:gdLst>
                <a:gd name="connsiteX0" fmla="*/ 148066 w 1085822"/>
                <a:gd name="connsiteY0" fmla="*/ 307 h 504197"/>
                <a:gd name="connsiteX1" fmla="*/ 221091 w 1085822"/>
                <a:gd name="connsiteY1" fmla="*/ 165407 h 504197"/>
                <a:gd name="connsiteX2" fmla="*/ 849741 w 1085822"/>
                <a:gd name="connsiteY2" fmla="*/ 263832 h 504197"/>
                <a:gd name="connsiteX3" fmla="*/ 1084691 w 1085822"/>
                <a:gd name="connsiteY3" fmla="*/ 498782 h 504197"/>
                <a:gd name="connsiteX4" fmla="*/ 770366 w 1085822"/>
                <a:gd name="connsiteY4" fmla="*/ 422582 h 504197"/>
                <a:gd name="connsiteX5" fmla="*/ 106791 w 1085822"/>
                <a:gd name="connsiteY5" fmla="*/ 349557 h 504197"/>
                <a:gd name="connsiteX6" fmla="*/ 5191 w 1085822"/>
                <a:gd name="connsiteY6" fmla="*/ 209857 h 504197"/>
                <a:gd name="connsiteX7" fmla="*/ 148066 w 1085822"/>
                <a:gd name="connsiteY7" fmla="*/ 307 h 50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822" h="504197">
                  <a:moveTo>
                    <a:pt x="148066" y="307"/>
                  </a:moveTo>
                  <a:cubicBezTo>
                    <a:pt x="184049" y="-7101"/>
                    <a:pt x="104145" y="121486"/>
                    <a:pt x="221091" y="165407"/>
                  </a:cubicBezTo>
                  <a:cubicBezTo>
                    <a:pt x="338037" y="209328"/>
                    <a:pt x="705808" y="208270"/>
                    <a:pt x="849741" y="263832"/>
                  </a:cubicBezTo>
                  <a:cubicBezTo>
                    <a:pt x="993674" y="319395"/>
                    <a:pt x="1097920" y="472324"/>
                    <a:pt x="1084691" y="498782"/>
                  </a:cubicBezTo>
                  <a:cubicBezTo>
                    <a:pt x="1071462" y="525240"/>
                    <a:pt x="933349" y="447453"/>
                    <a:pt x="770366" y="422582"/>
                  </a:cubicBezTo>
                  <a:cubicBezTo>
                    <a:pt x="607383" y="397711"/>
                    <a:pt x="234320" y="385011"/>
                    <a:pt x="106791" y="349557"/>
                  </a:cubicBezTo>
                  <a:cubicBezTo>
                    <a:pt x="-20738" y="314103"/>
                    <a:pt x="-1688" y="263832"/>
                    <a:pt x="5191" y="209857"/>
                  </a:cubicBezTo>
                  <a:cubicBezTo>
                    <a:pt x="12070" y="155882"/>
                    <a:pt x="112083" y="7715"/>
                    <a:pt x="148066" y="3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0DFD582B-F20D-48CA-963D-F5C361E6A202}"/>
              </a:ext>
            </a:extLst>
          </p:cNvPr>
          <p:cNvSpPr/>
          <p:nvPr/>
        </p:nvSpPr>
        <p:spPr>
          <a:xfrm>
            <a:off x="4964319" y="3152650"/>
            <a:ext cx="383945" cy="417377"/>
          </a:xfrm>
          <a:custGeom>
            <a:avLst/>
            <a:gdLst>
              <a:gd name="connsiteX0" fmla="*/ 4556 w 383945"/>
              <a:gd name="connsiteY0" fmla="*/ 125 h 417377"/>
              <a:gd name="connsiteX1" fmla="*/ 369681 w 383945"/>
              <a:gd name="connsiteY1" fmla="*/ 228725 h 417377"/>
              <a:gd name="connsiteX2" fmla="*/ 296656 w 383945"/>
              <a:gd name="connsiteY2" fmla="*/ 412875 h 417377"/>
              <a:gd name="connsiteX3" fmla="*/ 172831 w 383945"/>
              <a:gd name="connsiteY3" fmla="*/ 352550 h 417377"/>
              <a:gd name="connsiteX4" fmla="*/ 150606 w 383945"/>
              <a:gd name="connsiteY4" fmla="*/ 260475 h 417377"/>
              <a:gd name="connsiteX5" fmla="*/ 163306 w 383945"/>
              <a:gd name="connsiteY5" fmla="*/ 196975 h 417377"/>
              <a:gd name="connsiteX6" fmla="*/ 4556 w 383945"/>
              <a:gd name="connsiteY6" fmla="*/ 125 h 4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945" h="417377">
                <a:moveTo>
                  <a:pt x="4556" y="125"/>
                </a:moveTo>
                <a:cubicBezTo>
                  <a:pt x="38952" y="5417"/>
                  <a:pt x="320998" y="159933"/>
                  <a:pt x="369681" y="228725"/>
                </a:cubicBezTo>
                <a:cubicBezTo>
                  <a:pt x="418364" y="297517"/>
                  <a:pt x="329464" y="392238"/>
                  <a:pt x="296656" y="412875"/>
                </a:cubicBezTo>
                <a:cubicBezTo>
                  <a:pt x="263848" y="433512"/>
                  <a:pt x="197173" y="377950"/>
                  <a:pt x="172831" y="352550"/>
                </a:cubicBezTo>
                <a:cubicBezTo>
                  <a:pt x="148489" y="327150"/>
                  <a:pt x="152194" y="286404"/>
                  <a:pt x="150606" y="260475"/>
                </a:cubicBezTo>
                <a:cubicBezTo>
                  <a:pt x="149019" y="234546"/>
                  <a:pt x="185531" y="236133"/>
                  <a:pt x="163306" y="196975"/>
                </a:cubicBezTo>
                <a:cubicBezTo>
                  <a:pt x="141081" y="157817"/>
                  <a:pt x="-29840" y="-5167"/>
                  <a:pt x="4556" y="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1" name="グループ化 510">
            <a:extLst>
              <a:ext uri="{FF2B5EF4-FFF2-40B4-BE49-F238E27FC236}">
                <a16:creationId xmlns:a16="http://schemas.microsoft.com/office/drawing/2014/main" id="{A305F224-EF2F-46C0-B23C-5BBC12F1E1AA}"/>
              </a:ext>
            </a:extLst>
          </p:cNvPr>
          <p:cNvGrpSpPr/>
          <p:nvPr/>
        </p:nvGrpSpPr>
        <p:grpSpPr>
          <a:xfrm>
            <a:off x="8429659" y="3383847"/>
            <a:ext cx="1216065" cy="1200853"/>
            <a:chOff x="8607459" y="4152232"/>
            <a:chExt cx="1216065" cy="1200853"/>
          </a:xfrm>
        </p:grpSpPr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C29904AE-C203-4151-BC52-E3A7962DCE14}"/>
                </a:ext>
              </a:extLst>
            </p:cNvPr>
            <p:cNvSpPr/>
            <p:nvPr/>
          </p:nvSpPr>
          <p:spPr>
            <a:xfrm>
              <a:off x="8607459" y="4312628"/>
              <a:ext cx="744702" cy="405854"/>
            </a:xfrm>
            <a:custGeom>
              <a:avLst/>
              <a:gdLst>
                <a:gd name="connsiteX0" fmla="*/ 3141 w 744702"/>
                <a:gd name="connsiteY0" fmla="*/ 119672 h 405854"/>
                <a:gd name="connsiteX1" fmla="*/ 203166 w 744702"/>
                <a:gd name="connsiteY1" fmla="*/ 392722 h 405854"/>
                <a:gd name="connsiteX2" fmla="*/ 263491 w 744702"/>
                <a:gd name="connsiteY2" fmla="*/ 351447 h 405854"/>
                <a:gd name="connsiteX3" fmla="*/ 479391 w 744702"/>
                <a:gd name="connsiteY3" fmla="*/ 253022 h 405854"/>
                <a:gd name="connsiteX4" fmla="*/ 742916 w 744702"/>
                <a:gd name="connsiteY4" fmla="*/ 186347 h 405854"/>
                <a:gd name="connsiteX5" fmla="*/ 590516 w 744702"/>
                <a:gd name="connsiteY5" fmla="*/ 43472 h 405854"/>
                <a:gd name="connsiteX6" fmla="*/ 501616 w 744702"/>
                <a:gd name="connsiteY6" fmla="*/ 2197 h 405854"/>
                <a:gd name="connsiteX7" fmla="*/ 339691 w 744702"/>
                <a:gd name="connsiteY7" fmla="*/ 97447 h 405854"/>
                <a:gd name="connsiteX8" fmla="*/ 203166 w 744702"/>
                <a:gd name="connsiteY8" fmla="*/ 167297 h 405854"/>
                <a:gd name="connsiteX9" fmla="*/ 88866 w 744702"/>
                <a:gd name="connsiteY9" fmla="*/ 167297 h 405854"/>
                <a:gd name="connsiteX10" fmla="*/ 3141 w 744702"/>
                <a:gd name="connsiteY10" fmla="*/ 119672 h 4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4702" h="405854">
                  <a:moveTo>
                    <a:pt x="3141" y="119672"/>
                  </a:moveTo>
                  <a:cubicBezTo>
                    <a:pt x="22191" y="157243"/>
                    <a:pt x="159774" y="354093"/>
                    <a:pt x="203166" y="392722"/>
                  </a:cubicBezTo>
                  <a:cubicBezTo>
                    <a:pt x="246558" y="431351"/>
                    <a:pt x="217454" y="374730"/>
                    <a:pt x="263491" y="351447"/>
                  </a:cubicBezTo>
                  <a:cubicBezTo>
                    <a:pt x="309529" y="328164"/>
                    <a:pt x="399487" y="280539"/>
                    <a:pt x="479391" y="253022"/>
                  </a:cubicBezTo>
                  <a:cubicBezTo>
                    <a:pt x="559295" y="225505"/>
                    <a:pt x="724395" y="221272"/>
                    <a:pt x="742916" y="186347"/>
                  </a:cubicBezTo>
                  <a:cubicBezTo>
                    <a:pt x="761437" y="151422"/>
                    <a:pt x="630733" y="74164"/>
                    <a:pt x="590516" y="43472"/>
                  </a:cubicBezTo>
                  <a:cubicBezTo>
                    <a:pt x="550299" y="12780"/>
                    <a:pt x="543420" y="-6799"/>
                    <a:pt x="501616" y="2197"/>
                  </a:cubicBezTo>
                  <a:cubicBezTo>
                    <a:pt x="459812" y="11193"/>
                    <a:pt x="389433" y="69930"/>
                    <a:pt x="339691" y="97447"/>
                  </a:cubicBezTo>
                  <a:cubicBezTo>
                    <a:pt x="289949" y="124964"/>
                    <a:pt x="244970" y="155655"/>
                    <a:pt x="203166" y="167297"/>
                  </a:cubicBezTo>
                  <a:cubicBezTo>
                    <a:pt x="161362" y="178939"/>
                    <a:pt x="121145" y="173647"/>
                    <a:pt x="88866" y="167297"/>
                  </a:cubicBezTo>
                  <a:cubicBezTo>
                    <a:pt x="56587" y="160947"/>
                    <a:pt x="-15909" y="82101"/>
                    <a:pt x="3141" y="119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49460E7A-FD1E-410D-9600-E5D1A2590AE4}"/>
                </a:ext>
              </a:extLst>
            </p:cNvPr>
            <p:cNvSpPr/>
            <p:nvPr/>
          </p:nvSpPr>
          <p:spPr>
            <a:xfrm>
              <a:off x="8772030" y="4152232"/>
              <a:ext cx="392609" cy="1200853"/>
            </a:xfrm>
            <a:custGeom>
              <a:avLst/>
              <a:gdLst>
                <a:gd name="connsiteX0" fmla="*/ 29070 w 392609"/>
                <a:gd name="connsiteY0" fmla="*/ 668 h 1200853"/>
                <a:gd name="connsiteX1" fmla="*/ 111620 w 392609"/>
                <a:gd name="connsiteY1" fmla="*/ 216568 h 1200853"/>
                <a:gd name="connsiteX2" fmla="*/ 44945 w 392609"/>
                <a:gd name="connsiteY2" fmla="*/ 397543 h 1200853"/>
                <a:gd name="connsiteX3" fmla="*/ 495 w 392609"/>
                <a:gd name="connsiteY3" fmla="*/ 683293 h 1200853"/>
                <a:gd name="connsiteX4" fmla="*/ 73520 w 392609"/>
                <a:gd name="connsiteY4" fmla="*/ 962693 h 1200853"/>
                <a:gd name="connsiteX5" fmla="*/ 292595 w 392609"/>
                <a:gd name="connsiteY5" fmla="*/ 1200818 h 1200853"/>
                <a:gd name="connsiteX6" fmla="*/ 330695 w 392609"/>
                <a:gd name="connsiteY6" fmla="*/ 978568 h 1200853"/>
                <a:gd name="connsiteX7" fmla="*/ 391020 w 392609"/>
                <a:gd name="connsiteY7" fmla="*/ 737268 h 1200853"/>
                <a:gd name="connsiteX8" fmla="*/ 260845 w 392609"/>
                <a:gd name="connsiteY8" fmla="*/ 886493 h 1200853"/>
                <a:gd name="connsiteX9" fmla="*/ 232270 w 392609"/>
                <a:gd name="connsiteY9" fmla="*/ 883318 h 1200853"/>
                <a:gd name="connsiteX10" fmla="*/ 206870 w 392609"/>
                <a:gd name="connsiteY10" fmla="*/ 692818 h 1200853"/>
                <a:gd name="connsiteX11" fmla="*/ 362445 w 392609"/>
                <a:gd name="connsiteY11" fmla="*/ 273718 h 1200853"/>
                <a:gd name="connsiteX12" fmla="*/ 235445 w 392609"/>
                <a:gd name="connsiteY12" fmla="*/ 153068 h 1200853"/>
                <a:gd name="connsiteX13" fmla="*/ 29070 w 392609"/>
                <a:gd name="connsiteY13" fmla="*/ 668 h 120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609" h="1200853">
                  <a:moveTo>
                    <a:pt x="29070" y="668"/>
                  </a:moveTo>
                  <a:cubicBezTo>
                    <a:pt x="8432" y="11251"/>
                    <a:pt x="108974" y="150422"/>
                    <a:pt x="111620" y="216568"/>
                  </a:cubicBezTo>
                  <a:cubicBezTo>
                    <a:pt x="114266" y="282714"/>
                    <a:pt x="63466" y="319756"/>
                    <a:pt x="44945" y="397543"/>
                  </a:cubicBezTo>
                  <a:cubicBezTo>
                    <a:pt x="26424" y="475330"/>
                    <a:pt x="-4267" y="589101"/>
                    <a:pt x="495" y="683293"/>
                  </a:cubicBezTo>
                  <a:cubicBezTo>
                    <a:pt x="5257" y="777485"/>
                    <a:pt x="24837" y="876439"/>
                    <a:pt x="73520" y="962693"/>
                  </a:cubicBezTo>
                  <a:cubicBezTo>
                    <a:pt x="122203" y="1048947"/>
                    <a:pt x="249733" y="1198172"/>
                    <a:pt x="292595" y="1200818"/>
                  </a:cubicBezTo>
                  <a:cubicBezTo>
                    <a:pt x="335457" y="1203464"/>
                    <a:pt x="314291" y="1055826"/>
                    <a:pt x="330695" y="978568"/>
                  </a:cubicBezTo>
                  <a:cubicBezTo>
                    <a:pt x="347099" y="901310"/>
                    <a:pt x="402662" y="752614"/>
                    <a:pt x="391020" y="737268"/>
                  </a:cubicBezTo>
                  <a:cubicBezTo>
                    <a:pt x="379378" y="721922"/>
                    <a:pt x="287303" y="862151"/>
                    <a:pt x="260845" y="886493"/>
                  </a:cubicBezTo>
                  <a:cubicBezTo>
                    <a:pt x="234387" y="910835"/>
                    <a:pt x="241266" y="915597"/>
                    <a:pt x="232270" y="883318"/>
                  </a:cubicBezTo>
                  <a:cubicBezTo>
                    <a:pt x="223274" y="851039"/>
                    <a:pt x="185174" y="794418"/>
                    <a:pt x="206870" y="692818"/>
                  </a:cubicBezTo>
                  <a:cubicBezTo>
                    <a:pt x="228566" y="591218"/>
                    <a:pt x="357683" y="363676"/>
                    <a:pt x="362445" y="273718"/>
                  </a:cubicBezTo>
                  <a:cubicBezTo>
                    <a:pt x="367208" y="183760"/>
                    <a:pt x="288361" y="198047"/>
                    <a:pt x="235445" y="153068"/>
                  </a:cubicBezTo>
                  <a:cubicBezTo>
                    <a:pt x="182529" y="108089"/>
                    <a:pt x="49708" y="-9915"/>
                    <a:pt x="29070" y="6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04712B86-23E5-4B35-BCF8-56388711EF5E}"/>
                </a:ext>
              </a:extLst>
            </p:cNvPr>
            <p:cNvSpPr/>
            <p:nvPr/>
          </p:nvSpPr>
          <p:spPr>
            <a:xfrm>
              <a:off x="9315054" y="4171949"/>
              <a:ext cx="508470" cy="384437"/>
            </a:xfrm>
            <a:custGeom>
              <a:avLst/>
              <a:gdLst>
                <a:gd name="connsiteX0" fmla="*/ 25796 w 508470"/>
                <a:gd name="connsiteY0" fmla="*/ 1 h 384437"/>
                <a:gd name="connsiteX1" fmla="*/ 343296 w 508470"/>
                <a:gd name="connsiteY1" fmla="*/ 130176 h 384437"/>
                <a:gd name="connsiteX2" fmla="*/ 387746 w 508470"/>
                <a:gd name="connsiteY2" fmla="*/ 130176 h 384437"/>
                <a:gd name="connsiteX3" fmla="*/ 508396 w 508470"/>
                <a:gd name="connsiteY3" fmla="*/ 368301 h 384437"/>
                <a:gd name="connsiteX4" fmla="*/ 400446 w 508470"/>
                <a:gd name="connsiteY4" fmla="*/ 349251 h 384437"/>
                <a:gd name="connsiteX5" fmla="*/ 105171 w 508470"/>
                <a:gd name="connsiteY5" fmla="*/ 238126 h 384437"/>
                <a:gd name="connsiteX6" fmla="*/ 28971 w 508470"/>
                <a:gd name="connsiteY6" fmla="*/ 133351 h 384437"/>
                <a:gd name="connsiteX7" fmla="*/ 25796 w 508470"/>
                <a:gd name="connsiteY7" fmla="*/ 1 h 38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470" h="384437">
                  <a:moveTo>
                    <a:pt x="25796" y="1"/>
                  </a:moveTo>
                  <a:cubicBezTo>
                    <a:pt x="78183" y="-528"/>
                    <a:pt x="282971" y="108480"/>
                    <a:pt x="343296" y="130176"/>
                  </a:cubicBezTo>
                  <a:cubicBezTo>
                    <a:pt x="403621" y="151872"/>
                    <a:pt x="360229" y="90488"/>
                    <a:pt x="387746" y="130176"/>
                  </a:cubicBezTo>
                  <a:cubicBezTo>
                    <a:pt x="415263" y="169864"/>
                    <a:pt x="506279" y="331789"/>
                    <a:pt x="508396" y="368301"/>
                  </a:cubicBezTo>
                  <a:cubicBezTo>
                    <a:pt x="510513" y="404813"/>
                    <a:pt x="467650" y="370947"/>
                    <a:pt x="400446" y="349251"/>
                  </a:cubicBezTo>
                  <a:cubicBezTo>
                    <a:pt x="333242" y="327555"/>
                    <a:pt x="167084" y="274109"/>
                    <a:pt x="105171" y="238126"/>
                  </a:cubicBezTo>
                  <a:cubicBezTo>
                    <a:pt x="43259" y="202143"/>
                    <a:pt x="43258" y="166688"/>
                    <a:pt x="28971" y="133351"/>
                  </a:cubicBezTo>
                  <a:cubicBezTo>
                    <a:pt x="14684" y="100014"/>
                    <a:pt x="-26591" y="530"/>
                    <a:pt x="2579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433F6DAA-8F1A-45FD-B92D-5CE807D8E272}"/>
                </a:ext>
              </a:extLst>
            </p:cNvPr>
            <p:cNvSpPr/>
            <p:nvPr/>
          </p:nvSpPr>
          <p:spPr>
            <a:xfrm>
              <a:off x="9252697" y="4347256"/>
              <a:ext cx="402528" cy="953029"/>
            </a:xfrm>
            <a:custGeom>
              <a:avLst/>
              <a:gdLst>
                <a:gd name="connsiteX0" fmla="*/ 231028 w 402528"/>
                <a:gd name="connsiteY0" fmla="*/ 8844 h 953029"/>
                <a:gd name="connsiteX1" fmla="*/ 158003 w 402528"/>
                <a:gd name="connsiteY1" fmla="*/ 202519 h 953029"/>
                <a:gd name="connsiteX2" fmla="*/ 237378 w 402528"/>
                <a:gd name="connsiteY2" fmla="*/ 507319 h 953029"/>
                <a:gd name="connsiteX3" fmla="*/ 211978 w 402528"/>
                <a:gd name="connsiteY3" fmla="*/ 659719 h 953029"/>
                <a:gd name="connsiteX4" fmla="*/ 173878 w 402528"/>
                <a:gd name="connsiteY4" fmla="*/ 707344 h 953029"/>
                <a:gd name="connsiteX5" fmla="*/ 100853 w 402528"/>
                <a:gd name="connsiteY5" fmla="*/ 751794 h 953029"/>
                <a:gd name="connsiteX6" fmla="*/ 8778 w 402528"/>
                <a:gd name="connsiteY6" fmla="*/ 694644 h 953029"/>
                <a:gd name="connsiteX7" fmla="*/ 8778 w 402528"/>
                <a:gd name="connsiteY7" fmla="*/ 789894 h 953029"/>
                <a:gd name="connsiteX8" fmla="*/ 53228 w 402528"/>
                <a:gd name="connsiteY8" fmla="*/ 926419 h 953029"/>
                <a:gd name="connsiteX9" fmla="*/ 272303 w 402528"/>
                <a:gd name="connsiteY9" fmla="*/ 913719 h 953029"/>
                <a:gd name="connsiteX10" fmla="*/ 402478 w 402528"/>
                <a:gd name="connsiteY10" fmla="*/ 529544 h 953029"/>
                <a:gd name="connsiteX11" fmla="*/ 288178 w 402528"/>
                <a:gd name="connsiteY11" fmla="*/ 215219 h 953029"/>
                <a:gd name="connsiteX12" fmla="*/ 313578 w 402528"/>
                <a:gd name="connsiteY12" fmla="*/ 107269 h 953029"/>
                <a:gd name="connsiteX13" fmla="*/ 361203 w 402528"/>
                <a:gd name="connsiteY13" fmla="*/ 40594 h 953029"/>
                <a:gd name="connsiteX14" fmla="*/ 231028 w 402528"/>
                <a:gd name="connsiteY14" fmla="*/ 8844 h 9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2528" h="953029">
                  <a:moveTo>
                    <a:pt x="231028" y="8844"/>
                  </a:moveTo>
                  <a:cubicBezTo>
                    <a:pt x="197161" y="35831"/>
                    <a:pt x="156945" y="119440"/>
                    <a:pt x="158003" y="202519"/>
                  </a:cubicBezTo>
                  <a:cubicBezTo>
                    <a:pt x="159061" y="285598"/>
                    <a:pt x="228382" y="431119"/>
                    <a:pt x="237378" y="507319"/>
                  </a:cubicBezTo>
                  <a:cubicBezTo>
                    <a:pt x="246374" y="583519"/>
                    <a:pt x="222561" y="626382"/>
                    <a:pt x="211978" y="659719"/>
                  </a:cubicBezTo>
                  <a:cubicBezTo>
                    <a:pt x="201395" y="693057"/>
                    <a:pt x="192399" y="691998"/>
                    <a:pt x="173878" y="707344"/>
                  </a:cubicBezTo>
                  <a:cubicBezTo>
                    <a:pt x="155357" y="722690"/>
                    <a:pt x="128370" y="753911"/>
                    <a:pt x="100853" y="751794"/>
                  </a:cubicBezTo>
                  <a:cubicBezTo>
                    <a:pt x="73336" y="749677"/>
                    <a:pt x="24124" y="688294"/>
                    <a:pt x="8778" y="694644"/>
                  </a:cubicBezTo>
                  <a:cubicBezTo>
                    <a:pt x="-6568" y="700994"/>
                    <a:pt x="1370" y="751265"/>
                    <a:pt x="8778" y="789894"/>
                  </a:cubicBezTo>
                  <a:cubicBezTo>
                    <a:pt x="16186" y="828523"/>
                    <a:pt x="9307" y="905782"/>
                    <a:pt x="53228" y="926419"/>
                  </a:cubicBezTo>
                  <a:cubicBezTo>
                    <a:pt x="97149" y="947056"/>
                    <a:pt x="214095" y="979865"/>
                    <a:pt x="272303" y="913719"/>
                  </a:cubicBezTo>
                  <a:cubicBezTo>
                    <a:pt x="330511" y="847573"/>
                    <a:pt x="399832" y="645961"/>
                    <a:pt x="402478" y="529544"/>
                  </a:cubicBezTo>
                  <a:cubicBezTo>
                    <a:pt x="405124" y="413127"/>
                    <a:pt x="302995" y="285598"/>
                    <a:pt x="288178" y="215219"/>
                  </a:cubicBezTo>
                  <a:cubicBezTo>
                    <a:pt x="273361" y="144840"/>
                    <a:pt x="301407" y="136373"/>
                    <a:pt x="313578" y="107269"/>
                  </a:cubicBezTo>
                  <a:cubicBezTo>
                    <a:pt x="325749" y="78165"/>
                    <a:pt x="371257" y="57527"/>
                    <a:pt x="361203" y="40594"/>
                  </a:cubicBezTo>
                  <a:cubicBezTo>
                    <a:pt x="351149" y="23661"/>
                    <a:pt x="264895" y="-18143"/>
                    <a:pt x="231028" y="88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5353474C-0145-4631-B7D9-EC554D1677A8}"/>
                </a:ext>
              </a:extLst>
            </p:cNvPr>
            <p:cNvSpPr/>
            <p:nvPr/>
          </p:nvSpPr>
          <p:spPr>
            <a:xfrm>
              <a:off x="9184897" y="4824602"/>
              <a:ext cx="593701" cy="481212"/>
            </a:xfrm>
            <a:custGeom>
              <a:avLst/>
              <a:gdLst>
                <a:gd name="connsiteX0" fmla="*/ 117853 w 593701"/>
                <a:gd name="connsiteY0" fmla="*/ 458598 h 481212"/>
                <a:gd name="connsiteX1" fmla="*/ 6728 w 593701"/>
                <a:gd name="connsiteY1" fmla="*/ 252223 h 481212"/>
                <a:gd name="connsiteX2" fmla="*/ 32128 w 593701"/>
                <a:gd name="connsiteY2" fmla="*/ 55373 h 481212"/>
                <a:gd name="connsiteX3" fmla="*/ 194053 w 593701"/>
                <a:gd name="connsiteY3" fmla="*/ 4573 h 481212"/>
                <a:gd name="connsiteX4" fmla="*/ 463928 w 593701"/>
                <a:gd name="connsiteY4" fmla="*/ 147448 h 481212"/>
                <a:gd name="connsiteX5" fmla="*/ 590928 w 593701"/>
                <a:gd name="connsiteY5" fmla="*/ 290323 h 481212"/>
                <a:gd name="connsiteX6" fmla="*/ 540128 w 593701"/>
                <a:gd name="connsiteY6" fmla="*/ 404623 h 481212"/>
                <a:gd name="connsiteX7" fmla="*/ 409953 w 593701"/>
                <a:gd name="connsiteY7" fmla="*/ 306198 h 481212"/>
                <a:gd name="connsiteX8" fmla="*/ 149603 w 593701"/>
                <a:gd name="connsiteY8" fmla="*/ 179198 h 481212"/>
                <a:gd name="connsiteX9" fmla="*/ 60703 w 593701"/>
                <a:gd name="connsiteY9" fmla="*/ 201423 h 481212"/>
                <a:gd name="connsiteX10" fmla="*/ 184528 w 593701"/>
                <a:gd name="connsiteY10" fmla="*/ 449073 h 481212"/>
                <a:gd name="connsiteX11" fmla="*/ 117853 w 593701"/>
                <a:gd name="connsiteY11" fmla="*/ 458598 h 48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3701" h="481212">
                  <a:moveTo>
                    <a:pt x="117853" y="458598"/>
                  </a:moveTo>
                  <a:cubicBezTo>
                    <a:pt x="88220" y="425790"/>
                    <a:pt x="21015" y="319427"/>
                    <a:pt x="6728" y="252223"/>
                  </a:cubicBezTo>
                  <a:cubicBezTo>
                    <a:pt x="-7559" y="185019"/>
                    <a:pt x="907" y="96648"/>
                    <a:pt x="32128" y="55373"/>
                  </a:cubicBezTo>
                  <a:cubicBezTo>
                    <a:pt x="63349" y="14098"/>
                    <a:pt x="122086" y="-10773"/>
                    <a:pt x="194053" y="4573"/>
                  </a:cubicBezTo>
                  <a:cubicBezTo>
                    <a:pt x="266020" y="19919"/>
                    <a:pt x="397782" y="99823"/>
                    <a:pt x="463928" y="147448"/>
                  </a:cubicBezTo>
                  <a:cubicBezTo>
                    <a:pt x="530074" y="195073"/>
                    <a:pt x="578228" y="247460"/>
                    <a:pt x="590928" y="290323"/>
                  </a:cubicBezTo>
                  <a:cubicBezTo>
                    <a:pt x="603628" y="333185"/>
                    <a:pt x="570290" y="401977"/>
                    <a:pt x="540128" y="404623"/>
                  </a:cubicBezTo>
                  <a:cubicBezTo>
                    <a:pt x="509966" y="407269"/>
                    <a:pt x="475040" y="343769"/>
                    <a:pt x="409953" y="306198"/>
                  </a:cubicBezTo>
                  <a:cubicBezTo>
                    <a:pt x="344866" y="268627"/>
                    <a:pt x="207811" y="196660"/>
                    <a:pt x="149603" y="179198"/>
                  </a:cubicBezTo>
                  <a:cubicBezTo>
                    <a:pt x="91395" y="161736"/>
                    <a:pt x="54882" y="156444"/>
                    <a:pt x="60703" y="201423"/>
                  </a:cubicBezTo>
                  <a:cubicBezTo>
                    <a:pt x="66524" y="246402"/>
                    <a:pt x="169711" y="409386"/>
                    <a:pt x="184528" y="449073"/>
                  </a:cubicBezTo>
                  <a:cubicBezTo>
                    <a:pt x="199345" y="488760"/>
                    <a:pt x="147486" y="491406"/>
                    <a:pt x="117853" y="4585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7" name="グループ化 516">
            <a:extLst>
              <a:ext uri="{FF2B5EF4-FFF2-40B4-BE49-F238E27FC236}">
                <a16:creationId xmlns:a16="http://schemas.microsoft.com/office/drawing/2014/main" id="{4B8038AA-3C9F-41CB-A2DF-C763775C8D58}"/>
              </a:ext>
            </a:extLst>
          </p:cNvPr>
          <p:cNvGrpSpPr/>
          <p:nvPr/>
        </p:nvGrpSpPr>
        <p:grpSpPr>
          <a:xfrm rot="20812707">
            <a:off x="9238999" y="4559245"/>
            <a:ext cx="1129499" cy="1082764"/>
            <a:chOff x="9975599" y="4152844"/>
            <a:chExt cx="1129499" cy="1082764"/>
          </a:xfrm>
        </p:grpSpPr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10C1B077-4D3C-4A02-A471-F9F7D4BAD747}"/>
                </a:ext>
              </a:extLst>
            </p:cNvPr>
            <p:cNvSpPr/>
            <p:nvPr/>
          </p:nvSpPr>
          <p:spPr>
            <a:xfrm>
              <a:off x="9975599" y="4152844"/>
              <a:ext cx="517929" cy="1082764"/>
            </a:xfrm>
            <a:custGeom>
              <a:avLst/>
              <a:gdLst>
                <a:gd name="connsiteX0" fmla="*/ 9776 w 517929"/>
                <a:gd name="connsiteY0" fmla="*/ 56 h 1082764"/>
                <a:gd name="connsiteX1" fmla="*/ 73276 w 517929"/>
                <a:gd name="connsiteY1" fmla="*/ 241356 h 1082764"/>
                <a:gd name="connsiteX2" fmla="*/ 38351 w 517929"/>
                <a:gd name="connsiteY2" fmla="*/ 393756 h 1082764"/>
                <a:gd name="connsiteX3" fmla="*/ 41526 w 517929"/>
                <a:gd name="connsiteY3" fmla="*/ 638231 h 1082764"/>
                <a:gd name="connsiteX4" fmla="*/ 178051 w 517929"/>
                <a:gd name="connsiteY4" fmla="*/ 952556 h 1082764"/>
                <a:gd name="connsiteX5" fmla="*/ 425701 w 517929"/>
                <a:gd name="connsiteY5" fmla="*/ 1082731 h 1082764"/>
                <a:gd name="connsiteX6" fmla="*/ 397126 w 517929"/>
                <a:gd name="connsiteY6" fmla="*/ 962081 h 1082764"/>
                <a:gd name="connsiteX7" fmla="*/ 517776 w 517929"/>
                <a:gd name="connsiteY7" fmla="*/ 682681 h 1082764"/>
                <a:gd name="connsiteX8" fmla="*/ 419351 w 517929"/>
                <a:gd name="connsiteY8" fmla="*/ 758881 h 1082764"/>
                <a:gd name="connsiteX9" fmla="*/ 289176 w 517929"/>
                <a:gd name="connsiteY9" fmla="*/ 812856 h 1082764"/>
                <a:gd name="connsiteX10" fmla="*/ 270126 w 517929"/>
                <a:gd name="connsiteY10" fmla="*/ 596956 h 1082764"/>
                <a:gd name="connsiteX11" fmla="*/ 317751 w 517929"/>
                <a:gd name="connsiteY11" fmla="*/ 263581 h 1082764"/>
                <a:gd name="connsiteX12" fmla="*/ 9776 w 517929"/>
                <a:gd name="connsiteY12" fmla="*/ 56 h 108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929" h="1082764">
                  <a:moveTo>
                    <a:pt x="9776" y="56"/>
                  </a:moveTo>
                  <a:cubicBezTo>
                    <a:pt x="-30970" y="-3648"/>
                    <a:pt x="68514" y="175739"/>
                    <a:pt x="73276" y="241356"/>
                  </a:cubicBezTo>
                  <a:cubicBezTo>
                    <a:pt x="78039" y="306973"/>
                    <a:pt x="43643" y="327610"/>
                    <a:pt x="38351" y="393756"/>
                  </a:cubicBezTo>
                  <a:cubicBezTo>
                    <a:pt x="33059" y="459902"/>
                    <a:pt x="18243" y="545098"/>
                    <a:pt x="41526" y="638231"/>
                  </a:cubicBezTo>
                  <a:cubicBezTo>
                    <a:pt x="64809" y="731364"/>
                    <a:pt x="114022" y="878473"/>
                    <a:pt x="178051" y="952556"/>
                  </a:cubicBezTo>
                  <a:cubicBezTo>
                    <a:pt x="242080" y="1026639"/>
                    <a:pt x="389189" y="1081144"/>
                    <a:pt x="425701" y="1082731"/>
                  </a:cubicBezTo>
                  <a:cubicBezTo>
                    <a:pt x="462213" y="1084318"/>
                    <a:pt x="381780" y="1028756"/>
                    <a:pt x="397126" y="962081"/>
                  </a:cubicBezTo>
                  <a:cubicBezTo>
                    <a:pt x="412472" y="895406"/>
                    <a:pt x="514072" y="716548"/>
                    <a:pt x="517776" y="682681"/>
                  </a:cubicBezTo>
                  <a:cubicBezTo>
                    <a:pt x="521480" y="648814"/>
                    <a:pt x="457451" y="737185"/>
                    <a:pt x="419351" y="758881"/>
                  </a:cubicBezTo>
                  <a:cubicBezTo>
                    <a:pt x="381251" y="780577"/>
                    <a:pt x="314047" y="839843"/>
                    <a:pt x="289176" y="812856"/>
                  </a:cubicBezTo>
                  <a:cubicBezTo>
                    <a:pt x="264305" y="785869"/>
                    <a:pt x="265364" y="688502"/>
                    <a:pt x="270126" y="596956"/>
                  </a:cubicBezTo>
                  <a:cubicBezTo>
                    <a:pt x="274888" y="505410"/>
                    <a:pt x="356909" y="367827"/>
                    <a:pt x="317751" y="263581"/>
                  </a:cubicBezTo>
                  <a:cubicBezTo>
                    <a:pt x="278593" y="159335"/>
                    <a:pt x="50522" y="3760"/>
                    <a:pt x="9776" y="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E0009E34-BB9B-4C0B-A397-4E3EDB6ABB1F}"/>
                </a:ext>
              </a:extLst>
            </p:cNvPr>
            <p:cNvSpPr/>
            <p:nvPr/>
          </p:nvSpPr>
          <p:spPr>
            <a:xfrm>
              <a:off x="10648949" y="4201063"/>
              <a:ext cx="456149" cy="949148"/>
            </a:xfrm>
            <a:custGeom>
              <a:avLst/>
              <a:gdLst>
                <a:gd name="connsiteX0" fmla="*/ 215901 w 456149"/>
                <a:gd name="connsiteY0" fmla="*/ 2637 h 949148"/>
                <a:gd name="connsiteX1" fmla="*/ 409576 w 456149"/>
                <a:gd name="connsiteY1" fmla="*/ 307437 h 949148"/>
                <a:gd name="connsiteX2" fmla="*/ 447676 w 456149"/>
                <a:gd name="connsiteY2" fmla="*/ 612237 h 949148"/>
                <a:gd name="connsiteX3" fmla="*/ 282576 w 456149"/>
                <a:gd name="connsiteY3" fmla="*/ 939262 h 949148"/>
                <a:gd name="connsiteX4" fmla="*/ 158751 w 456149"/>
                <a:gd name="connsiteY4" fmla="*/ 844012 h 949148"/>
                <a:gd name="connsiteX5" fmla="*/ 1 w 456149"/>
                <a:gd name="connsiteY5" fmla="*/ 637637 h 949148"/>
                <a:gd name="connsiteX6" fmla="*/ 155576 w 456149"/>
                <a:gd name="connsiteY6" fmla="*/ 682087 h 949148"/>
                <a:gd name="connsiteX7" fmla="*/ 206376 w 456149"/>
                <a:gd name="connsiteY7" fmla="*/ 478887 h 949148"/>
                <a:gd name="connsiteX8" fmla="*/ 184151 w 456149"/>
                <a:gd name="connsiteY8" fmla="*/ 177262 h 949148"/>
                <a:gd name="connsiteX9" fmla="*/ 215901 w 456149"/>
                <a:gd name="connsiteY9" fmla="*/ 2637 h 94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49" h="949148">
                  <a:moveTo>
                    <a:pt x="215901" y="2637"/>
                  </a:moveTo>
                  <a:cubicBezTo>
                    <a:pt x="253472" y="24333"/>
                    <a:pt x="370947" y="205837"/>
                    <a:pt x="409576" y="307437"/>
                  </a:cubicBezTo>
                  <a:cubicBezTo>
                    <a:pt x="448205" y="409037"/>
                    <a:pt x="468843" y="506933"/>
                    <a:pt x="447676" y="612237"/>
                  </a:cubicBezTo>
                  <a:cubicBezTo>
                    <a:pt x="426509" y="717541"/>
                    <a:pt x="330730" y="900633"/>
                    <a:pt x="282576" y="939262"/>
                  </a:cubicBezTo>
                  <a:cubicBezTo>
                    <a:pt x="234422" y="977891"/>
                    <a:pt x="205847" y="894283"/>
                    <a:pt x="158751" y="844012"/>
                  </a:cubicBezTo>
                  <a:cubicBezTo>
                    <a:pt x="111655" y="793741"/>
                    <a:pt x="530" y="664624"/>
                    <a:pt x="1" y="637637"/>
                  </a:cubicBezTo>
                  <a:cubicBezTo>
                    <a:pt x="-528" y="610650"/>
                    <a:pt x="121180" y="708545"/>
                    <a:pt x="155576" y="682087"/>
                  </a:cubicBezTo>
                  <a:cubicBezTo>
                    <a:pt x="189972" y="655629"/>
                    <a:pt x="201614" y="563024"/>
                    <a:pt x="206376" y="478887"/>
                  </a:cubicBezTo>
                  <a:cubicBezTo>
                    <a:pt x="211138" y="394750"/>
                    <a:pt x="187326" y="256637"/>
                    <a:pt x="184151" y="177262"/>
                  </a:cubicBezTo>
                  <a:cubicBezTo>
                    <a:pt x="180976" y="97887"/>
                    <a:pt x="178330" y="-19059"/>
                    <a:pt x="215901" y="26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0" name="グループ化 519">
            <a:extLst>
              <a:ext uri="{FF2B5EF4-FFF2-40B4-BE49-F238E27FC236}">
                <a16:creationId xmlns:a16="http://schemas.microsoft.com/office/drawing/2014/main" id="{5B04F00D-6DBD-4291-BCF9-2AF889288DA8}"/>
              </a:ext>
            </a:extLst>
          </p:cNvPr>
          <p:cNvGrpSpPr/>
          <p:nvPr/>
        </p:nvGrpSpPr>
        <p:grpSpPr>
          <a:xfrm rot="20451244">
            <a:off x="9616156" y="5609585"/>
            <a:ext cx="1168755" cy="1212072"/>
            <a:chOff x="11241756" y="4110985"/>
            <a:chExt cx="1168755" cy="1212072"/>
          </a:xfrm>
        </p:grpSpPr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D9824F58-B576-4DD3-9595-13251D22B685}"/>
                </a:ext>
              </a:extLst>
            </p:cNvPr>
            <p:cNvSpPr/>
            <p:nvPr/>
          </p:nvSpPr>
          <p:spPr>
            <a:xfrm>
              <a:off x="11241756" y="4110985"/>
              <a:ext cx="555547" cy="1198080"/>
            </a:xfrm>
            <a:custGeom>
              <a:avLst/>
              <a:gdLst>
                <a:gd name="connsiteX0" fmla="*/ 4094 w 555547"/>
                <a:gd name="connsiteY0" fmla="*/ 353065 h 1198080"/>
                <a:gd name="connsiteX1" fmla="*/ 153319 w 555547"/>
                <a:gd name="connsiteY1" fmla="*/ 594365 h 1198080"/>
                <a:gd name="connsiteX2" fmla="*/ 327944 w 555547"/>
                <a:gd name="connsiteY2" fmla="*/ 568965 h 1198080"/>
                <a:gd name="connsiteX3" fmla="*/ 210469 w 555547"/>
                <a:gd name="connsiteY3" fmla="*/ 753115 h 1198080"/>
                <a:gd name="connsiteX4" fmla="*/ 134269 w 555547"/>
                <a:gd name="connsiteY4" fmla="*/ 969015 h 1198080"/>
                <a:gd name="connsiteX5" fmla="*/ 99344 w 555547"/>
                <a:gd name="connsiteY5" fmla="*/ 895990 h 1198080"/>
                <a:gd name="connsiteX6" fmla="*/ 140619 w 555547"/>
                <a:gd name="connsiteY6" fmla="*/ 1083315 h 1198080"/>
                <a:gd name="connsiteX7" fmla="*/ 175544 w 555547"/>
                <a:gd name="connsiteY7" fmla="*/ 1197615 h 1198080"/>
                <a:gd name="connsiteX8" fmla="*/ 366044 w 555547"/>
                <a:gd name="connsiteY8" fmla="*/ 1042040 h 1198080"/>
                <a:gd name="connsiteX9" fmla="*/ 553369 w 555547"/>
                <a:gd name="connsiteY9" fmla="*/ 280040 h 1198080"/>
                <a:gd name="connsiteX10" fmla="*/ 458119 w 555547"/>
                <a:gd name="connsiteY10" fmla="*/ 73665 h 1198080"/>
                <a:gd name="connsiteX11" fmla="*/ 305719 w 555547"/>
                <a:gd name="connsiteY11" fmla="*/ 6990 h 1198080"/>
                <a:gd name="connsiteX12" fmla="*/ 321594 w 555547"/>
                <a:gd name="connsiteY12" fmla="*/ 222890 h 1198080"/>
                <a:gd name="connsiteX13" fmla="*/ 321594 w 555547"/>
                <a:gd name="connsiteY13" fmla="*/ 260990 h 1198080"/>
                <a:gd name="connsiteX14" fmla="*/ 321594 w 555547"/>
                <a:gd name="connsiteY14" fmla="*/ 302265 h 1198080"/>
                <a:gd name="connsiteX15" fmla="*/ 4094 w 555547"/>
                <a:gd name="connsiteY15" fmla="*/ 353065 h 11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547" h="1198080">
                  <a:moveTo>
                    <a:pt x="4094" y="353065"/>
                  </a:moveTo>
                  <a:cubicBezTo>
                    <a:pt x="-23952" y="401748"/>
                    <a:pt x="99344" y="558382"/>
                    <a:pt x="153319" y="594365"/>
                  </a:cubicBezTo>
                  <a:cubicBezTo>
                    <a:pt x="207294" y="630348"/>
                    <a:pt x="318419" y="542507"/>
                    <a:pt x="327944" y="568965"/>
                  </a:cubicBezTo>
                  <a:cubicBezTo>
                    <a:pt x="337469" y="595423"/>
                    <a:pt x="242748" y="686440"/>
                    <a:pt x="210469" y="753115"/>
                  </a:cubicBezTo>
                  <a:cubicBezTo>
                    <a:pt x="178190" y="819790"/>
                    <a:pt x="152790" y="945203"/>
                    <a:pt x="134269" y="969015"/>
                  </a:cubicBezTo>
                  <a:cubicBezTo>
                    <a:pt x="115748" y="992827"/>
                    <a:pt x="98286" y="876940"/>
                    <a:pt x="99344" y="895990"/>
                  </a:cubicBezTo>
                  <a:cubicBezTo>
                    <a:pt x="100402" y="915040"/>
                    <a:pt x="127919" y="1033044"/>
                    <a:pt x="140619" y="1083315"/>
                  </a:cubicBezTo>
                  <a:cubicBezTo>
                    <a:pt x="153319" y="1133586"/>
                    <a:pt x="137973" y="1204494"/>
                    <a:pt x="175544" y="1197615"/>
                  </a:cubicBezTo>
                  <a:cubicBezTo>
                    <a:pt x="213115" y="1190736"/>
                    <a:pt x="303073" y="1194969"/>
                    <a:pt x="366044" y="1042040"/>
                  </a:cubicBezTo>
                  <a:cubicBezTo>
                    <a:pt x="429015" y="889111"/>
                    <a:pt x="538023" y="441436"/>
                    <a:pt x="553369" y="280040"/>
                  </a:cubicBezTo>
                  <a:cubicBezTo>
                    <a:pt x="568715" y="118644"/>
                    <a:pt x="499394" y="119173"/>
                    <a:pt x="458119" y="73665"/>
                  </a:cubicBezTo>
                  <a:cubicBezTo>
                    <a:pt x="416844" y="28157"/>
                    <a:pt x="328473" y="-17881"/>
                    <a:pt x="305719" y="6990"/>
                  </a:cubicBezTo>
                  <a:cubicBezTo>
                    <a:pt x="282965" y="31861"/>
                    <a:pt x="318948" y="180557"/>
                    <a:pt x="321594" y="222890"/>
                  </a:cubicBezTo>
                  <a:cubicBezTo>
                    <a:pt x="324240" y="265223"/>
                    <a:pt x="321594" y="260990"/>
                    <a:pt x="321594" y="260990"/>
                  </a:cubicBezTo>
                  <a:cubicBezTo>
                    <a:pt x="321594" y="274219"/>
                    <a:pt x="368690" y="284803"/>
                    <a:pt x="321594" y="302265"/>
                  </a:cubicBezTo>
                  <a:cubicBezTo>
                    <a:pt x="274498" y="319727"/>
                    <a:pt x="32140" y="304382"/>
                    <a:pt x="4094" y="3530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14ABA6B6-546E-4374-A2BD-391F5A5B9D37}"/>
                </a:ext>
              </a:extLst>
            </p:cNvPr>
            <p:cNvSpPr/>
            <p:nvPr/>
          </p:nvSpPr>
          <p:spPr>
            <a:xfrm>
              <a:off x="11542722" y="4291579"/>
              <a:ext cx="577573" cy="1031478"/>
            </a:xfrm>
            <a:custGeom>
              <a:avLst/>
              <a:gdLst>
                <a:gd name="connsiteX0" fmla="*/ 42853 w 577573"/>
                <a:gd name="connsiteY0" fmla="*/ 128021 h 1031478"/>
                <a:gd name="connsiteX1" fmla="*/ 334953 w 577573"/>
                <a:gd name="connsiteY1" fmla="*/ 13721 h 1031478"/>
                <a:gd name="connsiteX2" fmla="*/ 455603 w 577573"/>
                <a:gd name="connsiteY2" fmla="*/ 20071 h 1031478"/>
                <a:gd name="connsiteX3" fmla="*/ 573078 w 577573"/>
                <a:gd name="connsiteY3" fmla="*/ 175646 h 1031478"/>
                <a:gd name="connsiteX4" fmla="*/ 534978 w 577573"/>
                <a:gd name="connsiteY4" fmla="*/ 591571 h 1031478"/>
                <a:gd name="connsiteX5" fmla="*/ 366703 w 577573"/>
                <a:gd name="connsiteY5" fmla="*/ 1004321 h 1031478"/>
                <a:gd name="connsiteX6" fmla="*/ 198428 w 577573"/>
                <a:gd name="connsiteY6" fmla="*/ 969396 h 1031478"/>
                <a:gd name="connsiteX7" fmla="*/ 1578 w 577573"/>
                <a:gd name="connsiteY7" fmla="*/ 785246 h 1031478"/>
                <a:gd name="connsiteX8" fmla="*/ 115878 w 577573"/>
                <a:gd name="connsiteY8" fmla="*/ 823346 h 1031478"/>
                <a:gd name="connsiteX9" fmla="*/ 293678 w 577573"/>
                <a:gd name="connsiteY9" fmla="*/ 699521 h 1031478"/>
                <a:gd name="connsiteX10" fmla="*/ 357178 w 577573"/>
                <a:gd name="connsiteY10" fmla="*/ 201046 h 1031478"/>
                <a:gd name="connsiteX11" fmla="*/ 93653 w 577573"/>
                <a:gd name="connsiteY11" fmla="*/ 328046 h 1031478"/>
                <a:gd name="connsiteX12" fmla="*/ 42853 w 577573"/>
                <a:gd name="connsiteY12" fmla="*/ 128021 h 103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7573" h="1031478">
                  <a:moveTo>
                    <a:pt x="42853" y="128021"/>
                  </a:moveTo>
                  <a:cubicBezTo>
                    <a:pt x="83070" y="75633"/>
                    <a:pt x="266161" y="31713"/>
                    <a:pt x="334953" y="13721"/>
                  </a:cubicBezTo>
                  <a:cubicBezTo>
                    <a:pt x="403745" y="-4271"/>
                    <a:pt x="415916" y="-6917"/>
                    <a:pt x="455603" y="20071"/>
                  </a:cubicBezTo>
                  <a:cubicBezTo>
                    <a:pt x="495291" y="47058"/>
                    <a:pt x="559849" y="80396"/>
                    <a:pt x="573078" y="175646"/>
                  </a:cubicBezTo>
                  <a:cubicBezTo>
                    <a:pt x="586307" y="270896"/>
                    <a:pt x="569374" y="453459"/>
                    <a:pt x="534978" y="591571"/>
                  </a:cubicBezTo>
                  <a:cubicBezTo>
                    <a:pt x="500582" y="729683"/>
                    <a:pt x="422795" y="941350"/>
                    <a:pt x="366703" y="1004321"/>
                  </a:cubicBezTo>
                  <a:cubicBezTo>
                    <a:pt x="310611" y="1067292"/>
                    <a:pt x="259282" y="1005908"/>
                    <a:pt x="198428" y="969396"/>
                  </a:cubicBezTo>
                  <a:cubicBezTo>
                    <a:pt x="137574" y="932884"/>
                    <a:pt x="15336" y="809588"/>
                    <a:pt x="1578" y="785246"/>
                  </a:cubicBezTo>
                  <a:cubicBezTo>
                    <a:pt x="-12180" y="760904"/>
                    <a:pt x="67195" y="837634"/>
                    <a:pt x="115878" y="823346"/>
                  </a:cubicBezTo>
                  <a:cubicBezTo>
                    <a:pt x="164561" y="809059"/>
                    <a:pt x="253461" y="803238"/>
                    <a:pt x="293678" y="699521"/>
                  </a:cubicBezTo>
                  <a:cubicBezTo>
                    <a:pt x="333895" y="595804"/>
                    <a:pt x="390515" y="262958"/>
                    <a:pt x="357178" y="201046"/>
                  </a:cubicBezTo>
                  <a:cubicBezTo>
                    <a:pt x="323841" y="139134"/>
                    <a:pt x="147628" y="335454"/>
                    <a:pt x="93653" y="328046"/>
                  </a:cubicBezTo>
                  <a:cubicBezTo>
                    <a:pt x="39678" y="320638"/>
                    <a:pt x="2636" y="180409"/>
                    <a:pt x="42853" y="1280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CD52C425-DB70-48F4-AB2A-3610E7EE8DB4}"/>
                </a:ext>
              </a:extLst>
            </p:cNvPr>
            <p:cNvSpPr/>
            <p:nvPr/>
          </p:nvSpPr>
          <p:spPr>
            <a:xfrm>
              <a:off x="12006941" y="4132432"/>
              <a:ext cx="403570" cy="848497"/>
            </a:xfrm>
            <a:custGeom>
              <a:avLst/>
              <a:gdLst>
                <a:gd name="connsiteX0" fmla="*/ 118384 w 403570"/>
                <a:gd name="connsiteY0" fmla="*/ 1418 h 848497"/>
                <a:gd name="connsiteX1" fmla="*/ 385084 w 403570"/>
                <a:gd name="connsiteY1" fmla="*/ 398293 h 848497"/>
                <a:gd name="connsiteX2" fmla="*/ 372384 w 403570"/>
                <a:gd name="connsiteY2" fmla="*/ 738018 h 848497"/>
                <a:gd name="connsiteX3" fmla="*/ 305709 w 403570"/>
                <a:gd name="connsiteY3" fmla="*/ 845968 h 848497"/>
                <a:gd name="connsiteX4" fmla="*/ 7259 w 403570"/>
                <a:gd name="connsiteY4" fmla="*/ 652293 h 848497"/>
                <a:gd name="connsiteX5" fmla="*/ 102509 w 403570"/>
                <a:gd name="connsiteY5" fmla="*/ 680868 h 848497"/>
                <a:gd name="connsiteX6" fmla="*/ 219984 w 403570"/>
                <a:gd name="connsiteY6" fmla="*/ 531643 h 848497"/>
                <a:gd name="connsiteX7" fmla="*/ 188234 w 403570"/>
                <a:gd name="connsiteY7" fmla="*/ 274468 h 848497"/>
                <a:gd name="connsiteX8" fmla="*/ 118384 w 403570"/>
                <a:gd name="connsiteY8" fmla="*/ 1418 h 84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570" h="848497">
                  <a:moveTo>
                    <a:pt x="118384" y="1418"/>
                  </a:moveTo>
                  <a:cubicBezTo>
                    <a:pt x="151192" y="22055"/>
                    <a:pt x="342751" y="275526"/>
                    <a:pt x="385084" y="398293"/>
                  </a:cubicBezTo>
                  <a:cubicBezTo>
                    <a:pt x="427417" y="521060"/>
                    <a:pt x="385613" y="663406"/>
                    <a:pt x="372384" y="738018"/>
                  </a:cubicBezTo>
                  <a:cubicBezTo>
                    <a:pt x="359155" y="812631"/>
                    <a:pt x="366563" y="860255"/>
                    <a:pt x="305709" y="845968"/>
                  </a:cubicBezTo>
                  <a:cubicBezTo>
                    <a:pt x="244855" y="831681"/>
                    <a:pt x="41126" y="679810"/>
                    <a:pt x="7259" y="652293"/>
                  </a:cubicBezTo>
                  <a:cubicBezTo>
                    <a:pt x="-26608" y="624776"/>
                    <a:pt x="67055" y="700976"/>
                    <a:pt x="102509" y="680868"/>
                  </a:cubicBezTo>
                  <a:cubicBezTo>
                    <a:pt x="137963" y="660760"/>
                    <a:pt x="205697" y="599376"/>
                    <a:pt x="219984" y="531643"/>
                  </a:cubicBezTo>
                  <a:cubicBezTo>
                    <a:pt x="234271" y="463910"/>
                    <a:pt x="203580" y="358076"/>
                    <a:pt x="188234" y="274468"/>
                  </a:cubicBezTo>
                  <a:cubicBezTo>
                    <a:pt x="172888" y="190860"/>
                    <a:pt x="85576" y="-19219"/>
                    <a:pt x="118384" y="1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4" name="グループ化 523">
            <a:extLst>
              <a:ext uri="{FF2B5EF4-FFF2-40B4-BE49-F238E27FC236}">
                <a16:creationId xmlns:a16="http://schemas.microsoft.com/office/drawing/2014/main" id="{D8494BC5-0CF3-49EB-A2F4-3DA583007150}"/>
              </a:ext>
            </a:extLst>
          </p:cNvPr>
          <p:cNvGrpSpPr/>
          <p:nvPr/>
        </p:nvGrpSpPr>
        <p:grpSpPr>
          <a:xfrm rot="365218">
            <a:off x="7465212" y="3039380"/>
            <a:ext cx="1111595" cy="1122109"/>
            <a:chOff x="4772811" y="4144281"/>
            <a:chExt cx="1111595" cy="1122109"/>
          </a:xfrm>
        </p:grpSpPr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4F297E5E-F63A-478D-BDD5-656E3F7BE869}"/>
                </a:ext>
              </a:extLst>
            </p:cNvPr>
            <p:cNvSpPr/>
            <p:nvPr/>
          </p:nvSpPr>
          <p:spPr>
            <a:xfrm>
              <a:off x="4772811" y="4144281"/>
              <a:ext cx="1075523" cy="453118"/>
            </a:xfrm>
            <a:custGeom>
              <a:avLst/>
              <a:gdLst>
                <a:gd name="connsiteX0" fmla="*/ 27789 w 1075523"/>
                <a:gd name="connsiteY0" fmla="*/ 5444 h 453118"/>
                <a:gd name="connsiteX1" fmla="*/ 729464 w 1075523"/>
                <a:gd name="connsiteY1" fmla="*/ 107044 h 453118"/>
                <a:gd name="connsiteX2" fmla="*/ 888214 w 1075523"/>
                <a:gd name="connsiteY2" fmla="*/ 173719 h 453118"/>
                <a:gd name="connsiteX3" fmla="*/ 1069189 w 1075523"/>
                <a:gd name="connsiteY3" fmla="*/ 443594 h 453118"/>
                <a:gd name="connsiteX4" fmla="*/ 973939 w 1075523"/>
                <a:gd name="connsiteY4" fmla="*/ 386444 h 453118"/>
                <a:gd name="connsiteX5" fmla="*/ 421489 w 1075523"/>
                <a:gd name="connsiteY5" fmla="*/ 329294 h 453118"/>
                <a:gd name="connsiteX6" fmla="*/ 167489 w 1075523"/>
                <a:gd name="connsiteY6" fmla="*/ 288019 h 453118"/>
                <a:gd name="connsiteX7" fmla="*/ 27789 w 1075523"/>
                <a:gd name="connsiteY7" fmla="*/ 5444 h 45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5523" h="453118">
                  <a:moveTo>
                    <a:pt x="27789" y="5444"/>
                  </a:moveTo>
                  <a:cubicBezTo>
                    <a:pt x="121451" y="-24718"/>
                    <a:pt x="586060" y="78998"/>
                    <a:pt x="729464" y="107044"/>
                  </a:cubicBezTo>
                  <a:cubicBezTo>
                    <a:pt x="872868" y="135090"/>
                    <a:pt x="831593" y="117628"/>
                    <a:pt x="888214" y="173719"/>
                  </a:cubicBezTo>
                  <a:cubicBezTo>
                    <a:pt x="944835" y="229810"/>
                    <a:pt x="1054902" y="408140"/>
                    <a:pt x="1069189" y="443594"/>
                  </a:cubicBezTo>
                  <a:cubicBezTo>
                    <a:pt x="1083477" y="479048"/>
                    <a:pt x="1081889" y="405494"/>
                    <a:pt x="973939" y="386444"/>
                  </a:cubicBezTo>
                  <a:cubicBezTo>
                    <a:pt x="865989" y="367394"/>
                    <a:pt x="555897" y="345698"/>
                    <a:pt x="421489" y="329294"/>
                  </a:cubicBezTo>
                  <a:cubicBezTo>
                    <a:pt x="287081" y="312890"/>
                    <a:pt x="233106" y="337232"/>
                    <a:pt x="167489" y="288019"/>
                  </a:cubicBezTo>
                  <a:cubicBezTo>
                    <a:pt x="101872" y="238807"/>
                    <a:pt x="-65873" y="35606"/>
                    <a:pt x="27789" y="54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378F3B9C-34BD-4B14-9267-AE5E81C8C581}"/>
                </a:ext>
              </a:extLst>
            </p:cNvPr>
            <p:cNvSpPr/>
            <p:nvPr/>
          </p:nvSpPr>
          <p:spPr>
            <a:xfrm>
              <a:off x="4798584" y="4762193"/>
              <a:ext cx="1085822" cy="504197"/>
            </a:xfrm>
            <a:custGeom>
              <a:avLst/>
              <a:gdLst>
                <a:gd name="connsiteX0" fmla="*/ 148066 w 1085822"/>
                <a:gd name="connsiteY0" fmla="*/ 307 h 504197"/>
                <a:gd name="connsiteX1" fmla="*/ 221091 w 1085822"/>
                <a:gd name="connsiteY1" fmla="*/ 165407 h 504197"/>
                <a:gd name="connsiteX2" fmla="*/ 849741 w 1085822"/>
                <a:gd name="connsiteY2" fmla="*/ 263832 h 504197"/>
                <a:gd name="connsiteX3" fmla="*/ 1084691 w 1085822"/>
                <a:gd name="connsiteY3" fmla="*/ 498782 h 504197"/>
                <a:gd name="connsiteX4" fmla="*/ 770366 w 1085822"/>
                <a:gd name="connsiteY4" fmla="*/ 422582 h 504197"/>
                <a:gd name="connsiteX5" fmla="*/ 106791 w 1085822"/>
                <a:gd name="connsiteY5" fmla="*/ 349557 h 504197"/>
                <a:gd name="connsiteX6" fmla="*/ 5191 w 1085822"/>
                <a:gd name="connsiteY6" fmla="*/ 209857 h 504197"/>
                <a:gd name="connsiteX7" fmla="*/ 148066 w 1085822"/>
                <a:gd name="connsiteY7" fmla="*/ 307 h 50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822" h="504197">
                  <a:moveTo>
                    <a:pt x="148066" y="307"/>
                  </a:moveTo>
                  <a:cubicBezTo>
                    <a:pt x="184049" y="-7101"/>
                    <a:pt x="104145" y="121486"/>
                    <a:pt x="221091" y="165407"/>
                  </a:cubicBezTo>
                  <a:cubicBezTo>
                    <a:pt x="338037" y="209328"/>
                    <a:pt x="705808" y="208270"/>
                    <a:pt x="849741" y="263832"/>
                  </a:cubicBezTo>
                  <a:cubicBezTo>
                    <a:pt x="993674" y="319395"/>
                    <a:pt x="1097920" y="472324"/>
                    <a:pt x="1084691" y="498782"/>
                  </a:cubicBezTo>
                  <a:cubicBezTo>
                    <a:pt x="1071462" y="525240"/>
                    <a:pt x="933349" y="447453"/>
                    <a:pt x="770366" y="422582"/>
                  </a:cubicBezTo>
                  <a:cubicBezTo>
                    <a:pt x="607383" y="397711"/>
                    <a:pt x="234320" y="385011"/>
                    <a:pt x="106791" y="349557"/>
                  </a:cubicBezTo>
                  <a:cubicBezTo>
                    <a:pt x="-20738" y="314103"/>
                    <a:pt x="-1688" y="263832"/>
                    <a:pt x="5191" y="209857"/>
                  </a:cubicBezTo>
                  <a:cubicBezTo>
                    <a:pt x="12070" y="155882"/>
                    <a:pt x="112083" y="7715"/>
                    <a:pt x="148066" y="3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479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人, 男, 持つ, 水 が含まれている画像&#10;&#10;自動的に生成された説明" hidden="1">
            <a:extLst>
              <a:ext uri="{FF2B5EF4-FFF2-40B4-BE49-F238E27FC236}">
                <a16:creationId xmlns:a16="http://schemas.microsoft.com/office/drawing/2014/main" id="{4B230A8A-6224-4BC4-9100-B09D9217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/>
          <a:stretch/>
        </p:blipFill>
        <p:spPr>
          <a:xfrm>
            <a:off x="612843" y="1970"/>
            <a:ext cx="11575914" cy="9586162"/>
          </a:xfrm>
          <a:prstGeom prst="rect">
            <a:avLst/>
          </a:prstGeom>
        </p:spPr>
      </p:pic>
      <p:grpSp>
        <p:nvGrpSpPr>
          <p:cNvPr id="473" name="グループ化 472">
            <a:extLst>
              <a:ext uri="{FF2B5EF4-FFF2-40B4-BE49-F238E27FC236}">
                <a16:creationId xmlns:a16="http://schemas.microsoft.com/office/drawing/2014/main" id="{CD16E0BE-7516-4E48-8C45-02FC516B2D16}"/>
              </a:ext>
            </a:extLst>
          </p:cNvPr>
          <p:cNvGrpSpPr/>
          <p:nvPr/>
        </p:nvGrpSpPr>
        <p:grpSpPr>
          <a:xfrm>
            <a:off x="951879" y="292353"/>
            <a:ext cx="10316097" cy="9377474"/>
            <a:chOff x="951879" y="292353"/>
            <a:chExt cx="10316097" cy="9377474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3763481-3D5D-49B8-9550-9F2444D0842B}"/>
                </a:ext>
              </a:extLst>
            </p:cNvPr>
            <p:cNvSpPr/>
            <p:nvPr/>
          </p:nvSpPr>
          <p:spPr>
            <a:xfrm>
              <a:off x="5313408" y="2226665"/>
              <a:ext cx="620667" cy="134254"/>
            </a:xfrm>
            <a:custGeom>
              <a:avLst/>
              <a:gdLst>
                <a:gd name="connsiteX0" fmla="*/ 1542 w 620667"/>
                <a:gd name="connsiteY0" fmla="*/ 129185 h 134254"/>
                <a:gd name="connsiteX1" fmla="*/ 77742 w 620667"/>
                <a:gd name="connsiteY1" fmla="*/ 124423 h 134254"/>
                <a:gd name="connsiteX2" fmla="*/ 136480 w 620667"/>
                <a:gd name="connsiteY2" fmla="*/ 83148 h 134254"/>
                <a:gd name="connsiteX3" fmla="*/ 168230 w 620667"/>
                <a:gd name="connsiteY3" fmla="*/ 87910 h 134254"/>
                <a:gd name="connsiteX4" fmla="*/ 182517 w 620667"/>
                <a:gd name="connsiteY4" fmla="*/ 59335 h 134254"/>
                <a:gd name="connsiteX5" fmla="*/ 277767 w 620667"/>
                <a:gd name="connsiteY5" fmla="*/ 32348 h 134254"/>
                <a:gd name="connsiteX6" fmla="*/ 315867 w 620667"/>
                <a:gd name="connsiteY6" fmla="*/ 38698 h 134254"/>
                <a:gd name="connsiteX7" fmla="*/ 382542 w 620667"/>
                <a:gd name="connsiteY7" fmla="*/ 24410 h 134254"/>
                <a:gd name="connsiteX8" fmla="*/ 436517 w 620667"/>
                <a:gd name="connsiteY8" fmla="*/ 18060 h 134254"/>
                <a:gd name="connsiteX9" fmla="*/ 620667 w 620667"/>
                <a:gd name="connsiteY9" fmla="*/ 2185 h 134254"/>
                <a:gd name="connsiteX10" fmla="*/ 434930 w 620667"/>
                <a:gd name="connsiteY10" fmla="*/ 5360 h 134254"/>
                <a:gd name="connsiteX11" fmla="*/ 301580 w 620667"/>
                <a:gd name="connsiteY11" fmla="*/ 49810 h 134254"/>
                <a:gd name="connsiteX12" fmla="*/ 152355 w 620667"/>
                <a:gd name="connsiteY12" fmla="*/ 62510 h 134254"/>
                <a:gd name="connsiteX13" fmla="*/ 1542 w 620667"/>
                <a:gd name="connsiteY13" fmla="*/ 129185 h 13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0667" h="134254">
                  <a:moveTo>
                    <a:pt x="1542" y="129185"/>
                  </a:moveTo>
                  <a:cubicBezTo>
                    <a:pt x="-10893" y="139504"/>
                    <a:pt x="55252" y="132096"/>
                    <a:pt x="77742" y="124423"/>
                  </a:cubicBezTo>
                  <a:cubicBezTo>
                    <a:pt x="100232" y="116750"/>
                    <a:pt x="121399" y="89233"/>
                    <a:pt x="136480" y="83148"/>
                  </a:cubicBezTo>
                  <a:cubicBezTo>
                    <a:pt x="151561" y="77062"/>
                    <a:pt x="160557" y="91879"/>
                    <a:pt x="168230" y="87910"/>
                  </a:cubicBezTo>
                  <a:cubicBezTo>
                    <a:pt x="175903" y="83941"/>
                    <a:pt x="164261" y="68595"/>
                    <a:pt x="182517" y="59335"/>
                  </a:cubicBezTo>
                  <a:cubicBezTo>
                    <a:pt x="200773" y="50075"/>
                    <a:pt x="255542" y="35787"/>
                    <a:pt x="277767" y="32348"/>
                  </a:cubicBezTo>
                  <a:cubicBezTo>
                    <a:pt x="299992" y="28908"/>
                    <a:pt x="298404" y="40021"/>
                    <a:pt x="315867" y="38698"/>
                  </a:cubicBezTo>
                  <a:cubicBezTo>
                    <a:pt x="333330" y="37375"/>
                    <a:pt x="362434" y="27850"/>
                    <a:pt x="382542" y="24410"/>
                  </a:cubicBezTo>
                  <a:cubicBezTo>
                    <a:pt x="402650" y="20970"/>
                    <a:pt x="436517" y="18060"/>
                    <a:pt x="436517" y="18060"/>
                  </a:cubicBezTo>
                  <a:cubicBezTo>
                    <a:pt x="476204" y="14356"/>
                    <a:pt x="620931" y="4302"/>
                    <a:pt x="620667" y="2185"/>
                  </a:cubicBezTo>
                  <a:cubicBezTo>
                    <a:pt x="620403" y="68"/>
                    <a:pt x="488111" y="-2577"/>
                    <a:pt x="434930" y="5360"/>
                  </a:cubicBezTo>
                  <a:cubicBezTo>
                    <a:pt x="381749" y="13297"/>
                    <a:pt x="348676" y="40285"/>
                    <a:pt x="301580" y="49810"/>
                  </a:cubicBezTo>
                  <a:cubicBezTo>
                    <a:pt x="254484" y="59335"/>
                    <a:pt x="201038" y="49810"/>
                    <a:pt x="152355" y="62510"/>
                  </a:cubicBezTo>
                  <a:cubicBezTo>
                    <a:pt x="103672" y="75210"/>
                    <a:pt x="13977" y="118866"/>
                    <a:pt x="1542" y="1291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62F27B3F-4517-41F2-A478-CCDE757B609A}"/>
                </a:ext>
              </a:extLst>
            </p:cNvPr>
            <p:cNvSpPr/>
            <p:nvPr/>
          </p:nvSpPr>
          <p:spPr>
            <a:xfrm>
              <a:off x="5934071" y="2244639"/>
              <a:ext cx="168281" cy="161145"/>
            </a:xfrm>
            <a:custGeom>
              <a:avLst/>
              <a:gdLst>
                <a:gd name="connsiteX0" fmla="*/ 4 w 168281"/>
                <a:gd name="connsiteY0" fmla="*/ 86 h 161145"/>
                <a:gd name="connsiteX1" fmla="*/ 68267 w 168281"/>
                <a:gd name="connsiteY1" fmla="*/ 76286 h 161145"/>
                <a:gd name="connsiteX2" fmla="*/ 131767 w 168281"/>
                <a:gd name="connsiteY2" fmla="*/ 111211 h 161145"/>
                <a:gd name="connsiteX3" fmla="*/ 168279 w 168281"/>
                <a:gd name="connsiteY3" fmla="*/ 160424 h 161145"/>
                <a:gd name="connsiteX4" fmla="*/ 133354 w 168281"/>
                <a:gd name="connsiteY4" fmla="*/ 135024 h 161145"/>
                <a:gd name="connsiteX5" fmla="*/ 71442 w 168281"/>
                <a:gd name="connsiteY5" fmla="*/ 61999 h 161145"/>
                <a:gd name="connsiteX6" fmla="*/ 4 w 168281"/>
                <a:gd name="connsiteY6" fmla="*/ 86 h 16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81" h="161145">
                  <a:moveTo>
                    <a:pt x="4" y="86"/>
                  </a:moveTo>
                  <a:cubicBezTo>
                    <a:pt x="-525" y="2467"/>
                    <a:pt x="46306" y="57765"/>
                    <a:pt x="68267" y="76286"/>
                  </a:cubicBezTo>
                  <a:cubicBezTo>
                    <a:pt x="90228" y="94807"/>
                    <a:pt x="115098" y="97188"/>
                    <a:pt x="131767" y="111211"/>
                  </a:cubicBezTo>
                  <a:cubicBezTo>
                    <a:pt x="148436" y="125234"/>
                    <a:pt x="168015" y="156455"/>
                    <a:pt x="168279" y="160424"/>
                  </a:cubicBezTo>
                  <a:cubicBezTo>
                    <a:pt x="168543" y="164393"/>
                    <a:pt x="149493" y="151428"/>
                    <a:pt x="133354" y="135024"/>
                  </a:cubicBezTo>
                  <a:cubicBezTo>
                    <a:pt x="117215" y="118620"/>
                    <a:pt x="92609" y="78932"/>
                    <a:pt x="71442" y="61999"/>
                  </a:cubicBezTo>
                  <a:cubicBezTo>
                    <a:pt x="50275" y="45066"/>
                    <a:pt x="533" y="-2295"/>
                    <a:pt x="4" y="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56B4630A-B358-4098-9FA3-D3362875AAAB}"/>
                </a:ext>
              </a:extLst>
            </p:cNvPr>
            <p:cNvSpPr/>
            <p:nvPr/>
          </p:nvSpPr>
          <p:spPr>
            <a:xfrm>
              <a:off x="5924550" y="2238375"/>
              <a:ext cx="284872" cy="131195"/>
            </a:xfrm>
            <a:custGeom>
              <a:avLst/>
              <a:gdLst>
                <a:gd name="connsiteX0" fmla="*/ 0 w 284872"/>
                <a:gd name="connsiteY0" fmla="*/ 0 h 131195"/>
                <a:gd name="connsiteX1" fmla="*/ 115888 w 284872"/>
                <a:gd name="connsiteY1" fmla="*/ 65088 h 131195"/>
                <a:gd name="connsiteX2" fmla="*/ 147638 w 284872"/>
                <a:gd name="connsiteY2" fmla="*/ 79375 h 131195"/>
                <a:gd name="connsiteX3" fmla="*/ 123825 w 284872"/>
                <a:gd name="connsiteY3" fmla="*/ 79375 h 131195"/>
                <a:gd name="connsiteX4" fmla="*/ 180975 w 284872"/>
                <a:gd name="connsiteY4" fmla="*/ 125413 h 131195"/>
                <a:gd name="connsiteX5" fmla="*/ 284163 w 284872"/>
                <a:gd name="connsiteY5" fmla="*/ 130175 h 131195"/>
                <a:gd name="connsiteX6" fmla="*/ 223838 w 284872"/>
                <a:gd name="connsiteY6" fmla="*/ 122238 h 131195"/>
                <a:gd name="connsiteX7" fmla="*/ 171450 w 284872"/>
                <a:gd name="connsiteY7" fmla="*/ 100013 h 131195"/>
                <a:gd name="connsiteX8" fmla="*/ 104775 w 284872"/>
                <a:gd name="connsiteY8" fmla="*/ 57150 h 131195"/>
                <a:gd name="connsiteX9" fmla="*/ 0 w 284872"/>
                <a:gd name="connsiteY9" fmla="*/ 0 h 13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872" h="131195">
                  <a:moveTo>
                    <a:pt x="0" y="0"/>
                  </a:moveTo>
                  <a:lnTo>
                    <a:pt x="115888" y="65088"/>
                  </a:lnTo>
                  <a:cubicBezTo>
                    <a:pt x="140494" y="78317"/>
                    <a:pt x="146315" y="76994"/>
                    <a:pt x="147638" y="79375"/>
                  </a:cubicBezTo>
                  <a:cubicBezTo>
                    <a:pt x="148961" y="81756"/>
                    <a:pt x="118269" y="71702"/>
                    <a:pt x="123825" y="79375"/>
                  </a:cubicBezTo>
                  <a:cubicBezTo>
                    <a:pt x="129381" y="87048"/>
                    <a:pt x="154252" y="116946"/>
                    <a:pt x="180975" y="125413"/>
                  </a:cubicBezTo>
                  <a:cubicBezTo>
                    <a:pt x="207698" y="133880"/>
                    <a:pt x="277019" y="130704"/>
                    <a:pt x="284163" y="130175"/>
                  </a:cubicBezTo>
                  <a:cubicBezTo>
                    <a:pt x="291307" y="129646"/>
                    <a:pt x="242623" y="127265"/>
                    <a:pt x="223838" y="122238"/>
                  </a:cubicBezTo>
                  <a:cubicBezTo>
                    <a:pt x="205053" y="117211"/>
                    <a:pt x="191294" y="110861"/>
                    <a:pt x="171450" y="100013"/>
                  </a:cubicBezTo>
                  <a:cubicBezTo>
                    <a:pt x="151606" y="89165"/>
                    <a:pt x="132556" y="74612"/>
                    <a:pt x="104775" y="57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5209C92E-E7E8-4A78-BDEB-2F6C2561DF47}"/>
                </a:ext>
              </a:extLst>
            </p:cNvPr>
            <p:cNvSpPr/>
            <p:nvPr/>
          </p:nvSpPr>
          <p:spPr>
            <a:xfrm>
              <a:off x="5373129" y="2284330"/>
              <a:ext cx="225984" cy="68065"/>
            </a:xfrm>
            <a:custGeom>
              <a:avLst/>
              <a:gdLst>
                <a:gd name="connsiteX0" fmla="*/ 225984 w 225984"/>
                <a:gd name="connsiteY0" fmla="*/ 83 h 68065"/>
                <a:gd name="connsiteX1" fmla="*/ 110096 w 225984"/>
                <a:gd name="connsiteY1" fmla="*/ 58820 h 68065"/>
                <a:gd name="connsiteX2" fmla="*/ 70409 w 225984"/>
                <a:gd name="connsiteY2" fmla="*/ 65170 h 68065"/>
                <a:gd name="connsiteX3" fmla="*/ 559 w 225984"/>
                <a:gd name="connsiteY3" fmla="*/ 66758 h 68065"/>
                <a:gd name="connsiteX4" fmla="*/ 111684 w 225984"/>
                <a:gd name="connsiteY4" fmla="*/ 46120 h 68065"/>
                <a:gd name="connsiteX5" fmla="*/ 225984 w 225984"/>
                <a:gd name="connsiteY5" fmla="*/ 83 h 6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984" h="68065">
                  <a:moveTo>
                    <a:pt x="225984" y="83"/>
                  </a:moveTo>
                  <a:cubicBezTo>
                    <a:pt x="225719" y="2200"/>
                    <a:pt x="136025" y="47972"/>
                    <a:pt x="110096" y="58820"/>
                  </a:cubicBezTo>
                  <a:cubicBezTo>
                    <a:pt x="84167" y="69668"/>
                    <a:pt x="88665" y="63847"/>
                    <a:pt x="70409" y="65170"/>
                  </a:cubicBezTo>
                  <a:cubicBezTo>
                    <a:pt x="52153" y="66493"/>
                    <a:pt x="-6320" y="69933"/>
                    <a:pt x="559" y="66758"/>
                  </a:cubicBezTo>
                  <a:cubicBezTo>
                    <a:pt x="7438" y="63583"/>
                    <a:pt x="75701" y="55645"/>
                    <a:pt x="111684" y="46120"/>
                  </a:cubicBezTo>
                  <a:cubicBezTo>
                    <a:pt x="147667" y="36595"/>
                    <a:pt x="226249" y="-2034"/>
                    <a:pt x="225984" y="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9C5BA7A-5DD9-4959-9618-AE70A7329B8E}"/>
                </a:ext>
              </a:extLst>
            </p:cNvPr>
            <p:cNvSpPr/>
            <p:nvPr/>
          </p:nvSpPr>
          <p:spPr>
            <a:xfrm>
              <a:off x="5403850" y="2311498"/>
              <a:ext cx="176372" cy="232159"/>
            </a:xfrm>
            <a:custGeom>
              <a:avLst/>
              <a:gdLst>
                <a:gd name="connsiteX0" fmla="*/ 76200 w 176372"/>
                <a:gd name="connsiteY0" fmla="*/ 1490 h 232159"/>
                <a:gd name="connsiteX1" fmla="*/ 20638 w 176372"/>
                <a:gd name="connsiteY1" fmla="*/ 79277 h 232159"/>
                <a:gd name="connsiteX2" fmla="*/ 6350 w 176372"/>
                <a:gd name="connsiteY2" fmla="*/ 104677 h 232159"/>
                <a:gd name="connsiteX3" fmla="*/ 12700 w 176372"/>
                <a:gd name="connsiteY3" fmla="*/ 64990 h 232159"/>
                <a:gd name="connsiteX4" fmla="*/ 0 w 176372"/>
                <a:gd name="connsiteY4" fmla="*/ 115790 h 232159"/>
                <a:gd name="connsiteX5" fmla="*/ 12700 w 176372"/>
                <a:gd name="connsiteY5" fmla="*/ 145952 h 232159"/>
                <a:gd name="connsiteX6" fmla="*/ 33338 w 176372"/>
                <a:gd name="connsiteY6" fmla="*/ 177702 h 232159"/>
                <a:gd name="connsiteX7" fmla="*/ 74613 w 176372"/>
                <a:gd name="connsiteY7" fmla="*/ 215802 h 232159"/>
                <a:gd name="connsiteX8" fmla="*/ 19050 w 176372"/>
                <a:gd name="connsiteY8" fmla="*/ 184052 h 232159"/>
                <a:gd name="connsiteX9" fmla="*/ 84138 w 176372"/>
                <a:gd name="connsiteY9" fmla="*/ 209452 h 232159"/>
                <a:gd name="connsiteX10" fmla="*/ 119063 w 176372"/>
                <a:gd name="connsiteY10" fmla="*/ 222152 h 232159"/>
                <a:gd name="connsiteX11" fmla="*/ 176213 w 176372"/>
                <a:gd name="connsiteY11" fmla="*/ 228502 h 232159"/>
                <a:gd name="connsiteX12" fmla="*/ 100013 w 176372"/>
                <a:gd name="connsiteY12" fmla="*/ 228502 h 232159"/>
                <a:gd name="connsiteX13" fmla="*/ 20638 w 176372"/>
                <a:gd name="connsiteY13" fmla="*/ 182465 h 232159"/>
                <a:gd name="connsiteX14" fmla="*/ 20638 w 176372"/>
                <a:gd name="connsiteY14" fmla="*/ 39590 h 232159"/>
                <a:gd name="connsiteX15" fmla="*/ 76200 w 176372"/>
                <a:gd name="connsiteY15" fmla="*/ 1490 h 23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372" h="232159">
                  <a:moveTo>
                    <a:pt x="76200" y="1490"/>
                  </a:moveTo>
                  <a:cubicBezTo>
                    <a:pt x="76200" y="8104"/>
                    <a:pt x="32280" y="62079"/>
                    <a:pt x="20638" y="79277"/>
                  </a:cubicBezTo>
                  <a:cubicBezTo>
                    <a:pt x="8996" y="96475"/>
                    <a:pt x="7673" y="107058"/>
                    <a:pt x="6350" y="104677"/>
                  </a:cubicBezTo>
                  <a:cubicBezTo>
                    <a:pt x="5027" y="102296"/>
                    <a:pt x="13758" y="63138"/>
                    <a:pt x="12700" y="64990"/>
                  </a:cubicBezTo>
                  <a:cubicBezTo>
                    <a:pt x="11642" y="66842"/>
                    <a:pt x="0" y="102296"/>
                    <a:pt x="0" y="115790"/>
                  </a:cubicBezTo>
                  <a:cubicBezTo>
                    <a:pt x="0" y="129284"/>
                    <a:pt x="7144" y="135633"/>
                    <a:pt x="12700" y="145952"/>
                  </a:cubicBezTo>
                  <a:cubicBezTo>
                    <a:pt x="18256" y="156271"/>
                    <a:pt x="23019" y="166060"/>
                    <a:pt x="33338" y="177702"/>
                  </a:cubicBezTo>
                  <a:cubicBezTo>
                    <a:pt x="43657" y="189344"/>
                    <a:pt x="76994" y="214744"/>
                    <a:pt x="74613" y="215802"/>
                  </a:cubicBezTo>
                  <a:cubicBezTo>
                    <a:pt x="72232" y="216860"/>
                    <a:pt x="17462" y="185110"/>
                    <a:pt x="19050" y="184052"/>
                  </a:cubicBezTo>
                  <a:cubicBezTo>
                    <a:pt x="20638" y="182994"/>
                    <a:pt x="67469" y="203102"/>
                    <a:pt x="84138" y="209452"/>
                  </a:cubicBezTo>
                  <a:cubicBezTo>
                    <a:pt x="100807" y="215802"/>
                    <a:pt x="103717" y="218977"/>
                    <a:pt x="119063" y="222152"/>
                  </a:cubicBezTo>
                  <a:cubicBezTo>
                    <a:pt x="134409" y="225327"/>
                    <a:pt x="179388" y="227444"/>
                    <a:pt x="176213" y="228502"/>
                  </a:cubicBezTo>
                  <a:cubicBezTo>
                    <a:pt x="173038" y="229560"/>
                    <a:pt x="125942" y="236175"/>
                    <a:pt x="100013" y="228502"/>
                  </a:cubicBezTo>
                  <a:cubicBezTo>
                    <a:pt x="74084" y="220829"/>
                    <a:pt x="33867" y="213950"/>
                    <a:pt x="20638" y="182465"/>
                  </a:cubicBezTo>
                  <a:cubicBezTo>
                    <a:pt x="7409" y="150980"/>
                    <a:pt x="12436" y="68430"/>
                    <a:pt x="20638" y="39590"/>
                  </a:cubicBezTo>
                  <a:cubicBezTo>
                    <a:pt x="28840" y="10750"/>
                    <a:pt x="76200" y="-5124"/>
                    <a:pt x="76200" y="14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36C5B888-AE7B-4CD9-A6E3-150A8544F9EF}"/>
                </a:ext>
              </a:extLst>
            </p:cNvPr>
            <p:cNvSpPr/>
            <p:nvPr/>
          </p:nvSpPr>
          <p:spPr>
            <a:xfrm>
              <a:off x="5301925" y="2323925"/>
              <a:ext cx="236910" cy="265994"/>
            </a:xfrm>
            <a:custGeom>
              <a:avLst/>
              <a:gdLst>
                <a:gd name="connsiteX0" fmla="*/ 152725 w 236910"/>
                <a:gd name="connsiteY0" fmla="*/ 175 h 265994"/>
                <a:gd name="connsiteX1" fmla="*/ 87638 w 236910"/>
                <a:gd name="connsiteY1" fmla="*/ 62088 h 265994"/>
                <a:gd name="connsiteX2" fmla="*/ 11438 w 236910"/>
                <a:gd name="connsiteY2" fmla="*/ 55738 h 265994"/>
                <a:gd name="connsiteX3" fmla="*/ 100338 w 236910"/>
                <a:gd name="connsiteY3" fmla="*/ 81138 h 265994"/>
                <a:gd name="connsiteX4" fmla="*/ 55888 w 236910"/>
                <a:gd name="connsiteY4" fmla="*/ 104950 h 265994"/>
                <a:gd name="connsiteX5" fmla="*/ 325 w 236910"/>
                <a:gd name="connsiteY5" fmla="*/ 109713 h 265994"/>
                <a:gd name="connsiteX6" fmla="*/ 82875 w 236910"/>
                <a:gd name="connsiteY6" fmla="*/ 112888 h 265994"/>
                <a:gd name="connsiteX7" fmla="*/ 92400 w 236910"/>
                <a:gd name="connsiteY7" fmla="*/ 136700 h 265994"/>
                <a:gd name="connsiteX8" fmla="*/ 109863 w 236910"/>
                <a:gd name="connsiteY8" fmla="*/ 174800 h 265994"/>
                <a:gd name="connsiteX9" fmla="*/ 141613 w 236910"/>
                <a:gd name="connsiteY9" fmla="*/ 189088 h 265994"/>
                <a:gd name="connsiteX10" fmla="*/ 95575 w 236910"/>
                <a:gd name="connsiteY10" fmla="*/ 179563 h 265994"/>
                <a:gd name="connsiteX11" fmla="*/ 200350 w 236910"/>
                <a:gd name="connsiteY11" fmla="*/ 220838 h 265994"/>
                <a:gd name="connsiteX12" fmla="*/ 194000 w 236910"/>
                <a:gd name="connsiteY12" fmla="*/ 265288 h 265994"/>
                <a:gd name="connsiteX13" fmla="*/ 236863 w 236910"/>
                <a:gd name="connsiteY13" fmla="*/ 246238 h 265994"/>
                <a:gd name="connsiteX14" fmla="*/ 184475 w 236910"/>
                <a:gd name="connsiteY14" fmla="*/ 220838 h 265994"/>
                <a:gd name="connsiteX15" fmla="*/ 87638 w 236910"/>
                <a:gd name="connsiteY15" fmla="*/ 141463 h 265994"/>
                <a:gd name="connsiteX16" fmla="*/ 116213 w 236910"/>
                <a:gd name="connsiteY16" fmla="*/ 46213 h 265994"/>
                <a:gd name="connsiteX17" fmla="*/ 152725 w 236910"/>
                <a:gd name="connsiteY17" fmla="*/ 175 h 26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910" h="265994">
                  <a:moveTo>
                    <a:pt x="152725" y="175"/>
                  </a:moveTo>
                  <a:cubicBezTo>
                    <a:pt x="147963" y="2821"/>
                    <a:pt x="111186" y="52828"/>
                    <a:pt x="87638" y="62088"/>
                  </a:cubicBezTo>
                  <a:cubicBezTo>
                    <a:pt x="64090" y="71348"/>
                    <a:pt x="9321" y="52563"/>
                    <a:pt x="11438" y="55738"/>
                  </a:cubicBezTo>
                  <a:cubicBezTo>
                    <a:pt x="13555" y="58913"/>
                    <a:pt x="92930" y="72936"/>
                    <a:pt x="100338" y="81138"/>
                  </a:cubicBezTo>
                  <a:cubicBezTo>
                    <a:pt x="107746" y="89340"/>
                    <a:pt x="72557" y="100188"/>
                    <a:pt x="55888" y="104950"/>
                  </a:cubicBezTo>
                  <a:cubicBezTo>
                    <a:pt x="39219" y="109713"/>
                    <a:pt x="-4173" y="108390"/>
                    <a:pt x="325" y="109713"/>
                  </a:cubicBezTo>
                  <a:cubicBezTo>
                    <a:pt x="4823" y="111036"/>
                    <a:pt x="67529" y="108390"/>
                    <a:pt x="82875" y="112888"/>
                  </a:cubicBezTo>
                  <a:cubicBezTo>
                    <a:pt x="98221" y="117386"/>
                    <a:pt x="87902" y="126381"/>
                    <a:pt x="92400" y="136700"/>
                  </a:cubicBezTo>
                  <a:cubicBezTo>
                    <a:pt x="96898" y="147019"/>
                    <a:pt x="101661" y="166069"/>
                    <a:pt x="109863" y="174800"/>
                  </a:cubicBezTo>
                  <a:cubicBezTo>
                    <a:pt x="118065" y="183531"/>
                    <a:pt x="143994" y="188294"/>
                    <a:pt x="141613" y="189088"/>
                  </a:cubicBezTo>
                  <a:cubicBezTo>
                    <a:pt x="139232" y="189882"/>
                    <a:pt x="85786" y="174271"/>
                    <a:pt x="95575" y="179563"/>
                  </a:cubicBezTo>
                  <a:cubicBezTo>
                    <a:pt x="105364" y="184855"/>
                    <a:pt x="183946" y="206550"/>
                    <a:pt x="200350" y="220838"/>
                  </a:cubicBezTo>
                  <a:cubicBezTo>
                    <a:pt x="216754" y="235126"/>
                    <a:pt x="187915" y="261055"/>
                    <a:pt x="194000" y="265288"/>
                  </a:cubicBezTo>
                  <a:cubicBezTo>
                    <a:pt x="200085" y="269521"/>
                    <a:pt x="238450" y="253646"/>
                    <a:pt x="236863" y="246238"/>
                  </a:cubicBezTo>
                  <a:cubicBezTo>
                    <a:pt x="235276" y="238830"/>
                    <a:pt x="209346" y="238300"/>
                    <a:pt x="184475" y="220838"/>
                  </a:cubicBezTo>
                  <a:cubicBezTo>
                    <a:pt x="159604" y="203376"/>
                    <a:pt x="99015" y="170567"/>
                    <a:pt x="87638" y="141463"/>
                  </a:cubicBezTo>
                  <a:cubicBezTo>
                    <a:pt x="76261" y="112359"/>
                    <a:pt x="106688" y="67115"/>
                    <a:pt x="116213" y="46213"/>
                  </a:cubicBezTo>
                  <a:cubicBezTo>
                    <a:pt x="125738" y="25311"/>
                    <a:pt x="157487" y="-2471"/>
                    <a:pt x="152725" y="1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42AAF1F-94C1-4379-80C1-B4BD61F0218A}"/>
                </a:ext>
              </a:extLst>
            </p:cNvPr>
            <p:cNvSpPr/>
            <p:nvPr/>
          </p:nvSpPr>
          <p:spPr>
            <a:xfrm>
              <a:off x="5297956" y="2348880"/>
              <a:ext cx="233045" cy="260973"/>
            </a:xfrm>
            <a:custGeom>
              <a:avLst/>
              <a:gdLst>
                <a:gd name="connsiteX0" fmla="*/ 137644 w 233045"/>
                <a:gd name="connsiteY0" fmla="*/ 620 h 260973"/>
                <a:gd name="connsiteX1" fmla="*/ 7469 w 233045"/>
                <a:gd name="connsiteY1" fmla="*/ 24433 h 260973"/>
                <a:gd name="connsiteX2" fmla="*/ 21757 w 233045"/>
                <a:gd name="connsiteY2" fmla="*/ 27608 h 260973"/>
                <a:gd name="connsiteX3" fmla="*/ 70969 w 233045"/>
                <a:gd name="connsiteY3" fmla="*/ 26020 h 260973"/>
                <a:gd name="connsiteX4" fmla="*/ 51919 w 233045"/>
                <a:gd name="connsiteY4" fmla="*/ 46658 h 260973"/>
                <a:gd name="connsiteX5" fmla="*/ 48744 w 233045"/>
                <a:gd name="connsiteY5" fmla="*/ 119683 h 260973"/>
                <a:gd name="connsiteX6" fmla="*/ 23344 w 233045"/>
                <a:gd name="connsiteY6" fmla="*/ 176833 h 260973"/>
                <a:gd name="connsiteX7" fmla="*/ 50332 w 233045"/>
                <a:gd name="connsiteY7" fmla="*/ 149845 h 260973"/>
                <a:gd name="connsiteX8" fmla="*/ 55094 w 233045"/>
                <a:gd name="connsiteY8" fmla="*/ 183183 h 260973"/>
                <a:gd name="connsiteX9" fmla="*/ 24932 w 233045"/>
                <a:gd name="connsiteY9" fmla="*/ 260970 h 260973"/>
                <a:gd name="connsiteX10" fmla="*/ 83669 w 233045"/>
                <a:gd name="connsiteY10" fmla="*/ 180008 h 260973"/>
                <a:gd name="connsiteX11" fmla="*/ 82082 w 233045"/>
                <a:gd name="connsiteY11" fmla="*/ 186358 h 260973"/>
                <a:gd name="connsiteX12" fmla="*/ 66207 w 233045"/>
                <a:gd name="connsiteY12" fmla="*/ 222870 h 260973"/>
                <a:gd name="connsiteX13" fmla="*/ 97957 w 233045"/>
                <a:gd name="connsiteY13" fmla="*/ 194295 h 260973"/>
                <a:gd name="connsiteX14" fmla="*/ 177332 w 233045"/>
                <a:gd name="connsiteY14" fmla="*/ 224458 h 260973"/>
                <a:gd name="connsiteX15" fmla="*/ 231307 w 233045"/>
                <a:gd name="connsiteY15" fmla="*/ 235570 h 260973"/>
                <a:gd name="connsiteX16" fmla="*/ 112244 w 233045"/>
                <a:gd name="connsiteY16" fmla="*/ 184770 h 260973"/>
                <a:gd name="connsiteX17" fmla="*/ 56682 w 233045"/>
                <a:gd name="connsiteY17" fmla="*/ 143495 h 260973"/>
                <a:gd name="connsiteX18" fmla="*/ 72557 w 233045"/>
                <a:gd name="connsiteY18" fmla="*/ 53008 h 260973"/>
                <a:gd name="connsiteX19" fmla="*/ 137644 w 233045"/>
                <a:gd name="connsiteY19" fmla="*/ 620 h 26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045" h="260973">
                  <a:moveTo>
                    <a:pt x="137644" y="620"/>
                  </a:moveTo>
                  <a:cubicBezTo>
                    <a:pt x="126796" y="-4142"/>
                    <a:pt x="26783" y="19935"/>
                    <a:pt x="7469" y="24433"/>
                  </a:cubicBezTo>
                  <a:cubicBezTo>
                    <a:pt x="-11845" y="28931"/>
                    <a:pt x="11174" y="27343"/>
                    <a:pt x="21757" y="27608"/>
                  </a:cubicBezTo>
                  <a:cubicBezTo>
                    <a:pt x="32340" y="27873"/>
                    <a:pt x="65942" y="22845"/>
                    <a:pt x="70969" y="26020"/>
                  </a:cubicBezTo>
                  <a:cubicBezTo>
                    <a:pt x="75996" y="29195"/>
                    <a:pt x="55623" y="31048"/>
                    <a:pt x="51919" y="46658"/>
                  </a:cubicBezTo>
                  <a:cubicBezTo>
                    <a:pt x="48215" y="62268"/>
                    <a:pt x="53506" y="97987"/>
                    <a:pt x="48744" y="119683"/>
                  </a:cubicBezTo>
                  <a:cubicBezTo>
                    <a:pt x="43982" y="141379"/>
                    <a:pt x="23079" y="171806"/>
                    <a:pt x="23344" y="176833"/>
                  </a:cubicBezTo>
                  <a:cubicBezTo>
                    <a:pt x="23609" y="181860"/>
                    <a:pt x="45041" y="148787"/>
                    <a:pt x="50332" y="149845"/>
                  </a:cubicBezTo>
                  <a:cubicBezTo>
                    <a:pt x="55623" y="150903"/>
                    <a:pt x="59327" y="164662"/>
                    <a:pt x="55094" y="183183"/>
                  </a:cubicBezTo>
                  <a:cubicBezTo>
                    <a:pt x="50861" y="201704"/>
                    <a:pt x="20169" y="261499"/>
                    <a:pt x="24932" y="260970"/>
                  </a:cubicBezTo>
                  <a:cubicBezTo>
                    <a:pt x="29694" y="260441"/>
                    <a:pt x="74144" y="192443"/>
                    <a:pt x="83669" y="180008"/>
                  </a:cubicBezTo>
                  <a:cubicBezTo>
                    <a:pt x="93194" y="167573"/>
                    <a:pt x="84992" y="179214"/>
                    <a:pt x="82082" y="186358"/>
                  </a:cubicBezTo>
                  <a:cubicBezTo>
                    <a:pt x="79172" y="193502"/>
                    <a:pt x="63561" y="221547"/>
                    <a:pt x="66207" y="222870"/>
                  </a:cubicBezTo>
                  <a:cubicBezTo>
                    <a:pt x="68853" y="224193"/>
                    <a:pt x="79436" y="194030"/>
                    <a:pt x="97957" y="194295"/>
                  </a:cubicBezTo>
                  <a:cubicBezTo>
                    <a:pt x="116478" y="194560"/>
                    <a:pt x="155107" y="217579"/>
                    <a:pt x="177332" y="224458"/>
                  </a:cubicBezTo>
                  <a:cubicBezTo>
                    <a:pt x="199557" y="231337"/>
                    <a:pt x="242155" y="242185"/>
                    <a:pt x="231307" y="235570"/>
                  </a:cubicBezTo>
                  <a:cubicBezTo>
                    <a:pt x="220459" y="228955"/>
                    <a:pt x="141348" y="200116"/>
                    <a:pt x="112244" y="184770"/>
                  </a:cubicBezTo>
                  <a:cubicBezTo>
                    <a:pt x="83140" y="169424"/>
                    <a:pt x="63296" y="165455"/>
                    <a:pt x="56682" y="143495"/>
                  </a:cubicBezTo>
                  <a:cubicBezTo>
                    <a:pt x="50068" y="121535"/>
                    <a:pt x="62238" y="76027"/>
                    <a:pt x="72557" y="53008"/>
                  </a:cubicBezTo>
                  <a:cubicBezTo>
                    <a:pt x="82876" y="29989"/>
                    <a:pt x="148492" y="5382"/>
                    <a:pt x="137644" y="6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C925C5FF-CBC7-4D06-A373-498B58104A95}"/>
                </a:ext>
              </a:extLst>
            </p:cNvPr>
            <p:cNvSpPr/>
            <p:nvPr/>
          </p:nvSpPr>
          <p:spPr>
            <a:xfrm>
              <a:off x="5446278" y="2281215"/>
              <a:ext cx="332869" cy="337794"/>
            </a:xfrm>
            <a:custGeom>
              <a:avLst/>
              <a:gdLst>
                <a:gd name="connsiteX0" fmla="*/ 259197 w 332869"/>
                <a:gd name="connsiteY0" fmla="*/ 23 h 337794"/>
                <a:gd name="connsiteX1" fmla="*/ 108385 w 332869"/>
                <a:gd name="connsiteY1" fmla="*/ 65110 h 337794"/>
                <a:gd name="connsiteX2" fmla="*/ 32185 w 332869"/>
                <a:gd name="connsiteY2" fmla="*/ 73048 h 337794"/>
                <a:gd name="connsiteX3" fmla="*/ 92510 w 332869"/>
                <a:gd name="connsiteY3" fmla="*/ 85748 h 337794"/>
                <a:gd name="connsiteX4" fmla="*/ 117910 w 332869"/>
                <a:gd name="connsiteY4" fmla="*/ 130198 h 337794"/>
                <a:gd name="connsiteX5" fmla="*/ 43297 w 332869"/>
                <a:gd name="connsiteY5" fmla="*/ 130198 h 337794"/>
                <a:gd name="connsiteX6" fmla="*/ 435 w 332869"/>
                <a:gd name="connsiteY6" fmla="*/ 130198 h 337794"/>
                <a:gd name="connsiteX7" fmla="*/ 68697 w 332869"/>
                <a:gd name="connsiteY7" fmla="*/ 138135 h 337794"/>
                <a:gd name="connsiteX8" fmla="*/ 51235 w 332869"/>
                <a:gd name="connsiteY8" fmla="*/ 150835 h 337794"/>
                <a:gd name="connsiteX9" fmla="*/ 79810 w 332869"/>
                <a:gd name="connsiteY9" fmla="*/ 234973 h 337794"/>
                <a:gd name="connsiteX10" fmla="*/ 97272 w 332869"/>
                <a:gd name="connsiteY10" fmla="*/ 246085 h 337794"/>
                <a:gd name="connsiteX11" fmla="*/ 116322 w 332869"/>
                <a:gd name="connsiteY11" fmla="*/ 261960 h 337794"/>
                <a:gd name="connsiteX12" fmla="*/ 124260 w 332869"/>
                <a:gd name="connsiteY12" fmla="*/ 284185 h 337794"/>
                <a:gd name="connsiteX13" fmla="*/ 36947 w 332869"/>
                <a:gd name="connsiteY13" fmla="*/ 303235 h 337794"/>
                <a:gd name="connsiteX14" fmla="*/ 38535 w 332869"/>
                <a:gd name="connsiteY14" fmla="*/ 303235 h 337794"/>
                <a:gd name="connsiteX15" fmla="*/ 171885 w 332869"/>
                <a:gd name="connsiteY15" fmla="*/ 325460 h 337794"/>
                <a:gd name="connsiteX16" fmla="*/ 332222 w 332869"/>
                <a:gd name="connsiteY16" fmla="*/ 336573 h 337794"/>
                <a:gd name="connsiteX17" fmla="*/ 108385 w 332869"/>
                <a:gd name="connsiteY17" fmla="*/ 296885 h 337794"/>
                <a:gd name="connsiteX18" fmla="*/ 92510 w 332869"/>
                <a:gd name="connsiteY18" fmla="*/ 212748 h 337794"/>
                <a:gd name="connsiteX19" fmla="*/ 105210 w 332869"/>
                <a:gd name="connsiteY19" fmla="*/ 107973 h 337794"/>
                <a:gd name="connsiteX20" fmla="*/ 94097 w 332869"/>
                <a:gd name="connsiteY20" fmla="*/ 73048 h 337794"/>
                <a:gd name="connsiteX21" fmla="*/ 259197 w 332869"/>
                <a:gd name="connsiteY21" fmla="*/ 23 h 33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2869" h="337794">
                  <a:moveTo>
                    <a:pt x="259197" y="23"/>
                  </a:moveTo>
                  <a:cubicBezTo>
                    <a:pt x="261578" y="-1300"/>
                    <a:pt x="146220" y="52939"/>
                    <a:pt x="108385" y="65110"/>
                  </a:cubicBezTo>
                  <a:cubicBezTo>
                    <a:pt x="70550" y="77281"/>
                    <a:pt x="34831" y="69608"/>
                    <a:pt x="32185" y="73048"/>
                  </a:cubicBezTo>
                  <a:cubicBezTo>
                    <a:pt x="29539" y="76488"/>
                    <a:pt x="78223" y="76223"/>
                    <a:pt x="92510" y="85748"/>
                  </a:cubicBezTo>
                  <a:cubicBezTo>
                    <a:pt x="106797" y="95273"/>
                    <a:pt x="126112" y="122790"/>
                    <a:pt x="117910" y="130198"/>
                  </a:cubicBezTo>
                  <a:cubicBezTo>
                    <a:pt x="109708" y="137606"/>
                    <a:pt x="43297" y="130198"/>
                    <a:pt x="43297" y="130198"/>
                  </a:cubicBezTo>
                  <a:cubicBezTo>
                    <a:pt x="23718" y="130198"/>
                    <a:pt x="-3798" y="128875"/>
                    <a:pt x="435" y="130198"/>
                  </a:cubicBezTo>
                  <a:cubicBezTo>
                    <a:pt x="4668" y="131521"/>
                    <a:pt x="60230" y="134695"/>
                    <a:pt x="68697" y="138135"/>
                  </a:cubicBezTo>
                  <a:cubicBezTo>
                    <a:pt x="77164" y="141575"/>
                    <a:pt x="49383" y="134695"/>
                    <a:pt x="51235" y="150835"/>
                  </a:cubicBezTo>
                  <a:cubicBezTo>
                    <a:pt x="53087" y="166975"/>
                    <a:pt x="72137" y="219098"/>
                    <a:pt x="79810" y="234973"/>
                  </a:cubicBezTo>
                  <a:cubicBezTo>
                    <a:pt x="87483" y="250848"/>
                    <a:pt x="91187" y="241587"/>
                    <a:pt x="97272" y="246085"/>
                  </a:cubicBezTo>
                  <a:cubicBezTo>
                    <a:pt x="103357" y="250583"/>
                    <a:pt x="111824" y="255610"/>
                    <a:pt x="116322" y="261960"/>
                  </a:cubicBezTo>
                  <a:cubicBezTo>
                    <a:pt x="120820" y="268310"/>
                    <a:pt x="137489" y="277306"/>
                    <a:pt x="124260" y="284185"/>
                  </a:cubicBezTo>
                  <a:cubicBezTo>
                    <a:pt x="111031" y="291064"/>
                    <a:pt x="51234" y="300060"/>
                    <a:pt x="36947" y="303235"/>
                  </a:cubicBezTo>
                  <a:cubicBezTo>
                    <a:pt x="22660" y="306410"/>
                    <a:pt x="38535" y="303235"/>
                    <a:pt x="38535" y="303235"/>
                  </a:cubicBezTo>
                  <a:cubicBezTo>
                    <a:pt x="61025" y="306939"/>
                    <a:pt x="122937" y="319904"/>
                    <a:pt x="171885" y="325460"/>
                  </a:cubicBezTo>
                  <a:cubicBezTo>
                    <a:pt x="220833" y="331016"/>
                    <a:pt x="342805" y="341336"/>
                    <a:pt x="332222" y="336573"/>
                  </a:cubicBezTo>
                  <a:cubicBezTo>
                    <a:pt x="321639" y="331811"/>
                    <a:pt x="148337" y="317522"/>
                    <a:pt x="108385" y="296885"/>
                  </a:cubicBezTo>
                  <a:cubicBezTo>
                    <a:pt x="68433" y="276248"/>
                    <a:pt x="93039" y="244233"/>
                    <a:pt x="92510" y="212748"/>
                  </a:cubicBezTo>
                  <a:cubicBezTo>
                    <a:pt x="91981" y="181263"/>
                    <a:pt x="104946" y="131256"/>
                    <a:pt x="105210" y="107973"/>
                  </a:cubicBezTo>
                  <a:cubicBezTo>
                    <a:pt x="105474" y="84690"/>
                    <a:pt x="70020" y="90510"/>
                    <a:pt x="94097" y="73048"/>
                  </a:cubicBezTo>
                  <a:cubicBezTo>
                    <a:pt x="118174" y="55586"/>
                    <a:pt x="256816" y="1346"/>
                    <a:pt x="259197" y="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DF053A5-27C1-4148-93AE-E3FDB8F91AED}"/>
                </a:ext>
              </a:extLst>
            </p:cNvPr>
            <p:cNvSpPr/>
            <p:nvPr/>
          </p:nvSpPr>
          <p:spPr>
            <a:xfrm>
              <a:off x="5716200" y="2442576"/>
              <a:ext cx="384644" cy="150206"/>
            </a:xfrm>
            <a:custGeom>
              <a:avLst/>
              <a:gdLst>
                <a:gd name="connsiteX0" fmla="*/ 388 w 384644"/>
                <a:gd name="connsiteY0" fmla="*/ 149812 h 150206"/>
                <a:gd name="connsiteX1" fmla="*/ 236925 w 384644"/>
                <a:gd name="connsiteY1" fmla="*/ 148224 h 150206"/>
                <a:gd name="connsiteX2" fmla="*/ 198825 w 384644"/>
                <a:gd name="connsiteY2" fmla="*/ 146637 h 150206"/>
                <a:gd name="connsiteX3" fmla="*/ 263913 w 384644"/>
                <a:gd name="connsiteY3" fmla="*/ 130762 h 150206"/>
                <a:gd name="connsiteX4" fmla="*/ 384563 w 384644"/>
                <a:gd name="connsiteY4" fmla="*/ 587 h 150206"/>
                <a:gd name="connsiteX5" fmla="*/ 281375 w 384644"/>
                <a:gd name="connsiteY5" fmla="*/ 84724 h 150206"/>
                <a:gd name="connsiteX6" fmla="*/ 203588 w 384644"/>
                <a:gd name="connsiteY6" fmla="*/ 133937 h 150206"/>
                <a:gd name="connsiteX7" fmla="*/ 181363 w 384644"/>
                <a:gd name="connsiteY7" fmla="*/ 140287 h 150206"/>
                <a:gd name="connsiteX8" fmla="*/ 388 w 384644"/>
                <a:gd name="connsiteY8" fmla="*/ 149812 h 15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644" h="150206">
                  <a:moveTo>
                    <a:pt x="388" y="149812"/>
                  </a:moveTo>
                  <a:cubicBezTo>
                    <a:pt x="9648" y="151135"/>
                    <a:pt x="203852" y="148753"/>
                    <a:pt x="236925" y="148224"/>
                  </a:cubicBezTo>
                  <a:cubicBezTo>
                    <a:pt x="269998" y="147695"/>
                    <a:pt x="194327" y="149547"/>
                    <a:pt x="198825" y="146637"/>
                  </a:cubicBezTo>
                  <a:cubicBezTo>
                    <a:pt x="203323" y="143727"/>
                    <a:pt x="232957" y="155104"/>
                    <a:pt x="263913" y="130762"/>
                  </a:cubicBezTo>
                  <a:cubicBezTo>
                    <a:pt x="294869" y="106420"/>
                    <a:pt x="381653" y="8260"/>
                    <a:pt x="384563" y="587"/>
                  </a:cubicBezTo>
                  <a:cubicBezTo>
                    <a:pt x="387473" y="-7086"/>
                    <a:pt x="311537" y="62499"/>
                    <a:pt x="281375" y="84724"/>
                  </a:cubicBezTo>
                  <a:cubicBezTo>
                    <a:pt x="251213" y="106949"/>
                    <a:pt x="220257" y="124677"/>
                    <a:pt x="203588" y="133937"/>
                  </a:cubicBezTo>
                  <a:cubicBezTo>
                    <a:pt x="186919" y="143197"/>
                    <a:pt x="212584" y="137377"/>
                    <a:pt x="181363" y="140287"/>
                  </a:cubicBezTo>
                  <a:cubicBezTo>
                    <a:pt x="150142" y="143197"/>
                    <a:pt x="-8872" y="148489"/>
                    <a:pt x="388" y="1498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CB3ECFC5-BA83-4B61-A099-61F8DE070359}"/>
                </a:ext>
              </a:extLst>
            </p:cNvPr>
            <p:cNvSpPr/>
            <p:nvPr/>
          </p:nvSpPr>
          <p:spPr>
            <a:xfrm>
              <a:off x="5231987" y="2412992"/>
              <a:ext cx="85370" cy="211080"/>
            </a:xfrm>
            <a:custGeom>
              <a:avLst/>
              <a:gdLst>
                <a:gd name="connsiteX0" fmla="*/ 65501 w 85370"/>
                <a:gd name="connsiteY0" fmla="*/ 8 h 211080"/>
                <a:gd name="connsiteX1" fmla="*/ 35338 w 85370"/>
                <a:gd name="connsiteY1" fmla="*/ 76208 h 211080"/>
                <a:gd name="connsiteX2" fmla="*/ 60738 w 85370"/>
                <a:gd name="connsiteY2" fmla="*/ 207971 h 211080"/>
                <a:gd name="connsiteX3" fmla="*/ 32163 w 85370"/>
                <a:gd name="connsiteY3" fmla="*/ 163521 h 211080"/>
                <a:gd name="connsiteX4" fmla="*/ 413 w 85370"/>
                <a:gd name="connsiteY4" fmla="*/ 95258 h 211080"/>
                <a:gd name="connsiteX5" fmla="*/ 55976 w 85370"/>
                <a:gd name="connsiteY5" fmla="*/ 163521 h 211080"/>
                <a:gd name="connsiteX6" fmla="*/ 75026 w 85370"/>
                <a:gd name="connsiteY6" fmla="*/ 149233 h 211080"/>
                <a:gd name="connsiteX7" fmla="*/ 84551 w 85370"/>
                <a:gd name="connsiteY7" fmla="*/ 69858 h 211080"/>
                <a:gd name="connsiteX8" fmla="*/ 54388 w 85370"/>
                <a:gd name="connsiteY8" fmla="*/ 190508 h 211080"/>
                <a:gd name="connsiteX9" fmla="*/ 35338 w 85370"/>
                <a:gd name="connsiteY9" fmla="*/ 149233 h 211080"/>
                <a:gd name="connsiteX10" fmla="*/ 22638 w 85370"/>
                <a:gd name="connsiteY10" fmla="*/ 71446 h 211080"/>
                <a:gd name="connsiteX11" fmla="*/ 65501 w 85370"/>
                <a:gd name="connsiteY11" fmla="*/ 8 h 2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370" h="211080">
                  <a:moveTo>
                    <a:pt x="65501" y="8"/>
                  </a:moveTo>
                  <a:cubicBezTo>
                    <a:pt x="67618" y="802"/>
                    <a:pt x="36132" y="41548"/>
                    <a:pt x="35338" y="76208"/>
                  </a:cubicBezTo>
                  <a:cubicBezTo>
                    <a:pt x="34544" y="110868"/>
                    <a:pt x="61267" y="193419"/>
                    <a:pt x="60738" y="207971"/>
                  </a:cubicBezTo>
                  <a:cubicBezTo>
                    <a:pt x="60209" y="222523"/>
                    <a:pt x="42217" y="182306"/>
                    <a:pt x="32163" y="163521"/>
                  </a:cubicBezTo>
                  <a:cubicBezTo>
                    <a:pt x="22109" y="144736"/>
                    <a:pt x="-3556" y="95258"/>
                    <a:pt x="413" y="95258"/>
                  </a:cubicBezTo>
                  <a:cubicBezTo>
                    <a:pt x="4382" y="95258"/>
                    <a:pt x="43540" y="154525"/>
                    <a:pt x="55976" y="163521"/>
                  </a:cubicBezTo>
                  <a:cubicBezTo>
                    <a:pt x="68412" y="172517"/>
                    <a:pt x="70264" y="164843"/>
                    <a:pt x="75026" y="149233"/>
                  </a:cubicBezTo>
                  <a:cubicBezTo>
                    <a:pt x="79788" y="133623"/>
                    <a:pt x="87991" y="62979"/>
                    <a:pt x="84551" y="69858"/>
                  </a:cubicBezTo>
                  <a:cubicBezTo>
                    <a:pt x="81111" y="76737"/>
                    <a:pt x="62590" y="177279"/>
                    <a:pt x="54388" y="190508"/>
                  </a:cubicBezTo>
                  <a:cubicBezTo>
                    <a:pt x="46186" y="203737"/>
                    <a:pt x="40630" y="169077"/>
                    <a:pt x="35338" y="149233"/>
                  </a:cubicBezTo>
                  <a:cubicBezTo>
                    <a:pt x="30046" y="129389"/>
                    <a:pt x="18140" y="91290"/>
                    <a:pt x="22638" y="71446"/>
                  </a:cubicBezTo>
                  <a:cubicBezTo>
                    <a:pt x="27136" y="51602"/>
                    <a:pt x="63384" y="-786"/>
                    <a:pt x="65501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F6BEC2E9-930A-4935-8A2A-2077DA2B8FD8}"/>
                </a:ext>
              </a:extLst>
            </p:cNvPr>
            <p:cNvSpPr/>
            <p:nvPr/>
          </p:nvSpPr>
          <p:spPr>
            <a:xfrm>
              <a:off x="5284254" y="2364987"/>
              <a:ext cx="30818" cy="222566"/>
            </a:xfrm>
            <a:custGeom>
              <a:avLst/>
              <a:gdLst>
                <a:gd name="connsiteX0" fmla="*/ 14821 w 30818"/>
                <a:gd name="connsiteY0" fmla="*/ 5151 h 222566"/>
                <a:gd name="connsiteX1" fmla="*/ 11646 w 30818"/>
                <a:gd name="connsiteY1" fmla="*/ 176601 h 222566"/>
                <a:gd name="connsiteX2" fmla="*/ 534 w 30818"/>
                <a:gd name="connsiteY2" fmla="*/ 221051 h 222566"/>
                <a:gd name="connsiteX3" fmla="*/ 30696 w 30818"/>
                <a:gd name="connsiteY3" fmla="*/ 136913 h 222566"/>
                <a:gd name="connsiteX4" fmla="*/ 11646 w 30818"/>
                <a:gd name="connsiteY4" fmla="*/ 178188 h 222566"/>
                <a:gd name="connsiteX5" fmla="*/ 30696 w 30818"/>
                <a:gd name="connsiteY5" fmla="*/ 54363 h 222566"/>
                <a:gd name="connsiteX6" fmla="*/ 14821 w 30818"/>
                <a:gd name="connsiteY6" fmla="*/ 5151 h 22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8" h="222566">
                  <a:moveTo>
                    <a:pt x="14821" y="5151"/>
                  </a:moveTo>
                  <a:cubicBezTo>
                    <a:pt x="11646" y="25524"/>
                    <a:pt x="14027" y="140618"/>
                    <a:pt x="11646" y="176601"/>
                  </a:cubicBezTo>
                  <a:cubicBezTo>
                    <a:pt x="9265" y="212584"/>
                    <a:pt x="-2641" y="227666"/>
                    <a:pt x="534" y="221051"/>
                  </a:cubicBezTo>
                  <a:cubicBezTo>
                    <a:pt x="3709" y="214436"/>
                    <a:pt x="28844" y="144057"/>
                    <a:pt x="30696" y="136913"/>
                  </a:cubicBezTo>
                  <a:cubicBezTo>
                    <a:pt x="32548" y="129769"/>
                    <a:pt x="11646" y="191946"/>
                    <a:pt x="11646" y="178188"/>
                  </a:cubicBezTo>
                  <a:cubicBezTo>
                    <a:pt x="11646" y="164430"/>
                    <a:pt x="29109" y="78969"/>
                    <a:pt x="30696" y="54363"/>
                  </a:cubicBezTo>
                  <a:cubicBezTo>
                    <a:pt x="32283" y="29757"/>
                    <a:pt x="17996" y="-15222"/>
                    <a:pt x="14821" y="51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E6869708-2531-4007-9E44-828DE793DD1E}"/>
                </a:ext>
              </a:extLst>
            </p:cNvPr>
            <p:cNvSpPr/>
            <p:nvPr/>
          </p:nvSpPr>
          <p:spPr>
            <a:xfrm>
              <a:off x="6038905" y="2423925"/>
              <a:ext cx="208610" cy="19320"/>
            </a:xfrm>
            <a:custGeom>
              <a:avLst/>
              <a:gdLst>
                <a:gd name="connsiteX0" fmla="*/ 1533 w 208610"/>
                <a:gd name="connsiteY0" fmla="*/ 19238 h 19320"/>
                <a:gd name="connsiteX1" fmla="*/ 117420 w 208610"/>
                <a:gd name="connsiteY1" fmla="*/ 188 h 19320"/>
                <a:gd name="connsiteX2" fmla="*/ 206320 w 208610"/>
                <a:gd name="connsiteY2" fmla="*/ 8125 h 19320"/>
                <a:gd name="connsiteX3" fmla="*/ 1533 w 208610"/>
                <a:gd name="connsiteY3" fmla="*/ 19238 h 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10" h="19320">
                  <a:moveTo>
                    <a:pt x="1533" y="19238"/>
                  </a:moveTo>
                  <a:cubicBezTo>
                    <a:pt x="-13284" y="17915"/>
                    <a:pt x="83289" y="2040"/>
                    <a:pt x="117420" y="188"/>
                  </a:cubicBezTo>
                  <a:cubicBezTo>
                    <a:pt x="151551" y="-1664"/>
                    <a:pt x="222195" y="10771"/>
                    <a:pt x="206320" y="8125"/>
                  </a:cubicBezTo>
                  <a:cubicBezTo>
                    <a:pt x="190445" y="5479"/>
                    <a:pt x="16350" y="20561"/>
                    <a:pt x="1533" y="192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3802D7C4-2F5E-4355-B4FC-0FFFCF6D69B1}"/>
                </a:ext>
              </a:extLst>
            </p:cNvPr>
            <p:cNvSpPr/>
            <p:nvPr/>
          </p:nvSpPr>
          <p:spPr>
            <a:xfrm>
              <a:off x="6166862" y="2212576"/>
              <a:ext cx="486535" cy="155906"/>
            </a:xfrm>
            <a:custGeom>
              <a:avLst/>
              <a:gdLst>
                <a:gd name="connsiteX0" fmla="*/ 576 w 486535"/>
                <a:gd name="connsiteY0" fmla="*/ 154387 h 155906"/>
                <a:gd name="connsiteX1" fmla="*/ 65663 w 486535"/>
                <a:gd name="connsiteY1" fmla="*/ 121049 h 155906"/>
                <a:gd name="connsiteX2" fmla="*/ 92651 w 486535"/>
                <a:gd name="connsiteY2" fmla="*/ 78187 h 155906"/>
                <a:gd name="connsiteX3" fmla="*/ 133926 w 486535"/>
                <a:gd name="connsiteY3" fmla="*/ 40087 h 155906"/>
                <a:gd name="connsiteX4" fmla="*/ 262513 w 486535"/>
                <a:gd name="connsiteY4" fmla="*/ 13099 h 155906"/>
                <a:gd name="connsiteX5" fmla="*/ 486351 w 486535"/>
                <a:gd name="connsiteY5" fmla="*/ 1987 h 155906"/>
                <a:gd name="connsiteX6" fmla="*/ 299026 w 486535"/>
                <a:gd name="connsiteY6" fmla="*/ 5162 h 155906"/>
                <a:gd name="connsiteX7" fmla="*/ 205363 w 486535"/>
                <a:gd name="connsiteY7" fmla="*/ 51199 h 155906"/>
                <a:gd name="connsiteX8" fmla="*/ 226001 w 486535"/>
                <a:gd name="connsiteY8" fmla="*/ 25799 h 155906"/>
                <a:gd name="connsiteX9" fmla="*/ 106938 w 486535"/>
                <a:gd name="connsiteY9" fmla="*/ 70249 h 155906"/>
                <a:gd name="connsiteX10" fmla="*/ 576 w 486535"/>
                <a:gd name="connsiteY10" fmla="*/ 154387 h 15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6535" h="155906">
                  <a:moveTo>
                    <a:pt x="576" y="154387"/>
                  </a:moveTo>
                  <a:cubicBezTo>
                    <a:pt x="-6303" y="162854"/>
                    <a:pt x="50317" y="133749"/>
                    <a:pt x="65663" y="121049"/>
                  </a:cubicBezTo>
                  <a:cubicBezTo>
                    <a:pt x="81009" y="108349"/>
                    <a:pt x="81274" y="91681"/>
                    <a:pt x="92651" y="78187"/>
                  </a:cubicBezTo>
                  <a:cubicBezTo>
                    <a:pt x="104028" y="64693"/>
                    <a:pt x="105616" y="50935"/>
                    <a:pt x="133926" y="40087"/>
                  </a:cubicBezTo>
                  <a:cubicBezTo>
                    <a:pt x="162236" y="29239"/>
                    <a:pt x="203776" y="19449"/>
                    <a:pt x="262513" y="13099"/>
                  </a:cubicBezTo>
                  <a:cubicBezTo>
                    <a:pt x="321250" y="6749"/>
                    <a:pt x="480265" y="3310"/>
                    <a:pt x="486351" y="1987"/>
                  </a:cubicBezTo>
                  <a:cubicBezTo>
                    <a:pt x="492437" y="664"/>
                    <a:pt x="345857" y="-3040"/>
                    <a:pt x="299026" y="5162"/>
                  </a:cubicBezTo>
                  <a:cubicBezTo>
                    <a:pt x="252195" y="13364"/>
                    <a:pt x="217534" y="47759"/>
                    <a:pt x="205363" y="51199"/>
                  </a:cubicBezTo>
                  <a:cubicBezTo>
                    <a:pt x="193192" y="54638"/>
                    <a:pt x="242405" y="22624"/>
                    <a:pt x="226001" y="25799"/>
                  </a:cubicBezTo>
                  <a:cubicBezTo>
                    <a:pt x="209597" y="28974"/>
                    <a:pt x="140805" y="50934"/>
                    <a:pt x="106938" y="70249"/>
                  </a:cubicBezTo>
                  <a:cubicBezTo>
                    <a:pt x="73071" y="89564"/>
                    <a:pt x="7455" y="145920"/>
                    <a:pt x="576" y="154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E5278C9-A350-4186-AC9E-639980A4D5A6}"/>
                </a:ext>
              </a:extLst>
            </p:cNvPr>
            <p:cNvSpPr/>
            <p:nvPr/>
          </p:nvSpPr>
          <p:spPr>
            <a:xfrm>
              <a:off x="6360644" y="2226139"/>
              <a:ext cx="530250" cy="59967"/>
            </a:xfrm>
            <a:custGeom>
              <a:avLst/>
              <a:gdLst>
                <a:gd name="connsiteX0" fmla="*/ 3644 w 530250"/>
                <a:gd name="connsiteY0" fmla="*/ 39224 h 59967"/>
                <a:gd name="connsiteX1" fmla="*/ 186206 w 530250"/>
                <a:gd name="connsiteY1" fmla="*/ 37636 h 59967"/>
                <a:gd name="connsiteX2" fmla="*/ 130644 w 530250"/>
                <a:gd name="connsiteY2" fmla="*/ 18586 h 59967"/>
                <a:gd name="connsiteX3" fmla="*/ 319556 w 530250"/>
                <a:gd name="connsiteY3" fmla="*/ 16999 h 59967"/>
                <a:gd name="connsiteX4" fmla="*/ 525931 w 530250"/>
                <a:gd name="connsiteY4" fmla="*/ 59861 h 59967"/>
                <a:gd name="connsiteX5" fmla="*/ 116356 w 530250"/>
                <a:gd name="connsiteY5" fmla="*/ 2711 h 59967"/>
                <a:gd name="connsiteX6" fmla="*/ 46506 w 530250"/>
                <a:gd name="connsiteY6" fmla="*/ 10649 h 59967"/>
                <a:gd name="connsiteX7" fmla="*/ 108419 w 530250"/>
                <a:gd name="connsiteY7" fmla="*/ 23349 h 59967"/>
                <a:gd name="connsiteX8" fmla="*/ 65556 w 530250"/>
                <a:gd name="connsiteY8" fmla="*/ 47161 h 59967"/>
                <a:gd name="connsiteX9" fmla="*/ 3644 w 530250"/>
                <a:gd name="connsiteY9" fmla="*/ 39224 h 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250" h="59967">
                  <a:moveTo>
                    <a:pt x="3644" y="39224"/>
                  </a:moveTo>
                  <a:cubicBezTo>
                    <a:pt x="23752" y="37636"/>
                    <a:pt x="165039" y="41076"/>
                    <a:pt x="186206" y="37636"/>
                  </a:cubicBezTo>
                  <a:cubicBezTo>
                    <a:pt x="207373" y="34196"/>
                    <a:pt x="108419" y="22025"/>
                    <a:pt x="130644" y="18586"/>
                  </a:cubicBezTo>
                  <a:cubicBezTo>
                    <a:pt x="152869" y="15146"/>
                    <a:pt x="253675" y="10120"/>
                    <a:pt x="319556" y="16999"/>
                  </a:cubicBezTo>
                  <a:cubicBezTo>
                    <a:pt x="385437" y="23878"/>
                    <a:pt x="559798" y="62242"/>
                    <a:pt x="525931" y="59861"/>
                  </a:cubicBezTo>
                  <a:cubicBezTo>
                    <a:pt x="492064" y="57480"/>
                    <a:pt x="196260" y="10913"/>
                    <a:pt x="116356" y="2711"/>
                  </a:cubicBezTo>
                  <a:cubicBezTo>
                    <a:pt x="36452" y="-5491"/>
                    <a:pt x="47829" y="7209"/>
                    <a:pt x="46506" y="10649"/>
                  </a:cubicBezTo>
                  <a:cubicBezTo>
                    <a:pt x="45183" y="14089"/>
                    <a:pt x="105244" y="17264"/>
                    <a:pt x="108419" y="23349"/>
                  </a:cubicBezTo>
                  <a:cubicBezTo>
                    <a:pt x="111594" y="29434"/>
                    <a:pt x="78521" y="44780"/>
                    <a:pt x="65556" y="47161"/>
                  </a:cubicBezTo>
                  <a:cubicBezTo>
                    <a:pt x="52591" y="49542"/>
                    <a:pt x="-16464" y="40812"/>
                    <a:pt x="3644" y="392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D6776BC-B0B2-49F2-AB1E-9AF4D9DA26F9}"/>
                </a:ext>
              </a:extLst>
            </p:cNvPr>
            <p:cNvSpPr/>
            <p:nvPr/>
          </p:nvSpPr>
          <p:spPr>
            <a:xfrm>
              <a:off x="6193342" y="2291549"/>
              <a:ext cx="209543" cy="314972"/>
            </a:xfrm>
            <a:custGeom>
              <a:avLst/>
              <a:gdLst>
                <a:gd name="connsiteX0" fmla="*/ 69346 w 209543"/>
                <a:gd name="connsiteY0" fmla="*/ 2389 h 314972"/>
                <a:gd name="connsiteX1" fmla="*/ 40771 w 209543"/>
                <a:gd name="connsiteY1" fmla="*/ 138914 h 314972"/>
                <a:gd name="connsiteX2" fmla="*/ 139196 w 209543"/>
                <a:gd name="connsiteY2" fmla="*/ 132564 h 314972"/>
                <a:gd name="connsiteX3" fmla="*/ 75696 w 209543"/>
                <a:gd name="connsiteY3" fmla="*/ 157964 h 314972"/>
                <a:gd name="connsiteX4" fmla="*/ 101096 w 209543"/>
                <a:gd name="connsiteY4" fmla="*/ 200826 h 314972"/>
                <a:gd name="connsiteX5" fmla="*/ 209046 w 209543"/>
                <a:gd name="connsiteY5" fmla="*/ 313539 h 314972"/>
                <a:gd name="connsiteX6" fmla="*/ 143958 w 209543"/>
                <a:gd name="connsiteY6" fmla="*/ 267501 h 314972"/>
                <a:gd name="connsiteX7" fmla="*/ 45533 w 209543"/>
                <a:gd name="connsiteY7" fmla="*/ 194476 h 314972"/>
                <a:gd name="connsiteX8" fmla="*/ 107446 w 209543"/>
                <a:gd name="connsiteY8" fmla="*/ 261151 h 314972"/>
                <a:gd name="connsiteX9" fmla="*/ 16958 w 209543"/>
                <a:gd name="connsiteY9" fmla="*/ 173839 h 314972"/>
                <a:gd name="connsiteX10" fmla="*/ 24896 w 209543"/>
                <a:gd name="connsiteY10" fmla="*/ 119864 h 314972"/>
                <a:gd name="connsiteX11" fmla="*/ 4258 w 209543"/>
                <a:gd name="connsiteY11" fmla="*/ 162726 h 314972"/>
                <a:gd name="connsiteX12" fmla="*/ 5846 w 209543"/>
                <a:gd name="connsiteY12" fmla="*/ 86526 h 314972"/>
                <a:gd name="connsiteX13" fmla="*/ 64583 w 209543"/>
                <a:gd name="connsiteY13" fmla="*/ 53189 h 314972"/>
                <a:gd name="connsiteX14" fmla="*/ 69346 w 209543"/>
                <a:gd name="connsiteY14" fmla="*/ 2389 h 31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43" h="314972">
                  <a:moveTo>
                    <a:pt x="69346" y="2389"/>
                  </a:moveTo>
                  <a:cubicBezTo>
                    <a:pt x="65377" y="16676"/>
                    <a:pt x="29129" y="117218"/>
                    <a:pt x="40771" y="138914"/>
                  </a:cubicBezTo>
                  <a:cubicBezTo>
                    <a:pt x="52413" y="160610"/>
                    <a:pt x="133375" y="129389"/>
                    <a:pt x="139196" y="132564"/>
                  </a:cubicBezTo>
                  <a:cubicBezTo>
                    <a:pt x="145017" y="135739"/>
                    <a:pt x="82046" y="146587"/>
                    <a:pt x="75696" y="157964"/>
                  </a:cubicBezTo>
                  <a:cubicBezTo>
                    <a:pt x="69346" y="169341"/>
                    <a:pt x="78871" y="174897"/>
                    <a:pt x="101096" y="200826"/>
                  </a:cubicBezTo>
                  <a:cubicBezTo>
                    <a:pt x="123321" y="226755"/>
                    <a:pt x="201902" y="302427"/>
                    <a:pt x="209046" y="313539"/>
                  </a:cubicBezTo>
                  <a:cubicBezTo>
                    <a:pt x="216190" y="324652"/>
                    <a:pt x="143958" y="267501"/>
                    <a:pt x="143958" y="267501"/>
                  </a:cubicBezTo>
                  <a:cubicBezTo>
                    <a:pt x="116706" y="247657"/>
                    <a:pt x="51618" y="195534"/>
                    <a:pt x="45533" y="194476"/>
                  </a:cubicBezTo>
                  <a:cubicBezTo>
                    <a:pt x="39448" y="193418"/>
                    <a:pt x="112209" y="264591"/>
                    <a:pt x="107446" y="261151"/>
                  </a:cubicBezTo>
                  <a:cubicBezTo>
                    <a:pt x="102684" y="257712"/>
                    <a:pt x="30716" y="197387"/>
                    <a:pt x="16958" y="173839"/>
                  </a:cubicBezTo>
                  <a:cubicBezTo>
                    <a:pt x="3200" y="150291"/>
                    <a:pt x="27013" y="121716"/>
                    <a:pt x="24896" y="119864"/>
                  </a:cubicBezTo>
                  <a:cubicBezTo>
                    <a:pt x="22779" y="118012"/>
                    <a:pt x="7433" y="168282"/>
                    <a:pt x="4258" y="162726"/>
                  </a:cubicBezTo>
                  <a:cubicBezTo>
                    <a:pt x="1083" y="157170"/>
                    <a:pt x="-4208" y="104782"/>
                    <a:pt x="5846" y="86526"/>
                  </a:cubicBezTo>
                  <a:cubicBezTo>
                    <a:pt x="15900" y="68270"/>
                    <a:pt x="55058" y="64302"/>
                    <a:pt x="64583" y="53189"/>
                  </a:cubicBezTo>
                  <a:cubicBezTo>
                    <a:pt x="74108" y="42077"/>
                    <a:pt x="73315" y="-11898"/>
                    <a:pt x="69346" y="23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5A986FEF-096D-41D7-949F-26F8C503DB80}"/>
                </a:ext>
              </a:extLst>
            </p:cNvPr>
            <p:cNvSpPr/>
            <p:nvPr/>
          </p:nvSpPr>
          <p:spPr>
            <a:xfrm>
              <a:off x="6464787" y="2220326"/>
              <a:ext cx="547884" cy="127801"/>
            </a:xfrm>
            <a:custGeom>
              <a:avLst/>
              <a:gdLst>
                <a:gd name="connsiteX0" fmla="*/ 218588 w 547884"/>
                <a:gd name="connsiteY0" fmla="*/ 587 h 127801"/>
                <a:gd name="connsiteX1" fmla="*/ 421788 w 547884"/>
                <a:gd name="connsiteY1" fmla="*/ 37099 h 127801"/>
                <a:gd name="connsiteX2" fmla="*/ 309076 w 547884"/>
                <a:gd name="connsiteY2" fmla="*/ 25987 h 127801"/>
                <a:gd name="connsiteX3" fmla="*/ 490051 w 547884"/>
                <a:gd name="connsiteY3" fmla="*/ 84724 h 127801"/>
                <a:gd name="connsiteX4" fmla="*/ 504338 w 547884"/>
                <a:gd name="connsiteY4" fmla="*/ 121237 h 127801"/>
                <a:gd name="connsiteX5" fmla="*/ 547201 w 547884"/>
                <a:gd name="connsiteY5" fmla="*/ 84724 h 127801"/>
                <a:gd name="connsiteX6" fmla="*/ 520213 w 547884"/>
                <a:gd name="connsiteY6" fmla="*/ 127587 h 127801"/>
                <a:gd name="connsiteX7" fmla="*/ 394801 w 547884"/>
                <a:gd name="connsiteY7" fmla="*/ 62499 h 127801"/>
                <a:gd name="connsiteX8" fmla="*/ 332888 w 547884"/>
                <a:gd name="connsiteY8" fmla="*/ 38687 h 127801"/>
                <a:gd name="connsiteX9" fmla="*/ 101113 w 547884"/>
                <a:gd name="connsiteY9" fmla="*/ 8524 h 127801"/>
                <a:gd name="connsiteX10" fmla="*/ 2688 w 547884"/>
                <a:gd name="connsiteY10" fmla="*/ 13287 h 127801"/>
                <a:gd name="connsiteX11" fmla="*/ 218588 w 547884"/>
                <a:gd name="connsiteY11" fmla="*/ 587 h 12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7884" h="127801">
                  <a:moveTo>
                    <a:pt x="218588" y="587"/>
                  </a:moveTo>
                  <a:cubicBezTo>
                    <a:pt x="288438" y="4556"/>
                    <a:pt x="406707" y="32866"/>
                    <a:pt x="421788" y="37099"/>
                  </a:cubicBezTo>
                  <a:cubicBezTo>
                    <a:pt x="436869" y="41332"/>
                    <a:pt x="297699" y="18050"/>
                    <a:pt x="309076" y="25987"/>
                  </a:cubicBezTo>
                  <a:cubicBezTo>
                    <a:pt x="320453" y="33924"/>
                    <a:pt x="457507" y="68849"/>
                    <a:pt x="490051" y="84724"/>
                  </a:cubicBezTo>
                  <a:cubicBezTo>
                    <a:pt x="522595" y="100599"/>
                    <a:pt x="494813" y="121237"/>
                    <a:pt x="504338" y="121237"/>
                  </a:cubicBezTo>
                  <a:cubicBezTo>
                    <a:pt x="513863" y="121237"/>
                    <a:pt x="544555" y="83666"/>
                    <a:pt x="547201" y="84724"/>
                  </a:cubicBezTo>
                  <a:cubicBezTo>
                    <a:pt x="549847" y="85782"/>
                    <a:pt x="545613" y="131291"/>
                    <a:pt x="520213" y="127587"/>
                  </a:cubicBezTo>
                  <a:cubicBezTo>
                    <a:pt x="494813" y="123883"/>
                    <a:pt x="426022" y="77316"/>
                    <a:pt x="394801" y="62499"/>
                  </a:cubicBezTo>
                  <a:cubicBezTo>
                    <a:pt x="363580" y="47682"/>
                    <a:pt x="381836" y="47683"/>
                    <a:pt x="332888" y="38687"/>
                  </a:cubicBezTo>
                  <a:cubicBezTo>
                    <a:pt x="283940" y="29691"/>
                    <a:pt x="156146" y="12757"/>
                    <a:pt x="101113" y="8524"/>
                  </a:cubicBezTo>
                  <a:cubicBezTo>
                    <a:pt x="46080" y="4291"/>
                    <a:pt x="-13452" y="12493"/>
                    <a:pt x="2688" y="13287"/>
                  </a:cubicBezTo>
                  <a:cubicBezTo>
                    <a:pt x="18828" y="14081"/>
                    <a:pt x="148738" y="-3382"/>
                    <a:pt x="218588" y="5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D02BF532-667E-4C04-9CB2-02A64E5A02FD}"/>
                </a:ext>
              </a:extLst>
            </p:cNvPr>
            <p:cNvSpPr/>
            <p:nvPr/>
          </p:nvSpPr>
          <p:spPr>
            <a:xfrm>
              <a:off x="6908783" y="2305044"/>
              <a:ext cx="225618" cy="232685"/>
            </a:xfrm>
            <a:custGeom>
              <a:avLst/>
              <a:gdLst>
                <a:gd name="connsiteX0" fmla="*/ 17 w 225618"/>
                <a:gd name="connsiteY0" fmla="*/ 6 h 232685"/>
                <a:gd name="connsiteX1" fmla="*/ 92092 w 225618"/>
                <a:gd name="connsiteY1" fmla="*/ 47631 h 232685"/>
                <a:gd name="connsiteX2" fmla="*/ 101617 w 225618"/>
                <a:gd name="connsiteY2" fmla="*/ 68269 h 232685"/>
                <a:gd name="connsiteX3" fmla="*/ 57167 w 225618"/>
                <a:gd name="connsiteY3" fmla="*/ 69856 h 232685"/>
                <a:gd name="connsiteX4" fmla="*/ 34942 w 225618"/>
                <a:gd name="connsiteY4" fmla="*/ 77794 h 232685"/>
                <a:gd name="connsiteX5" fmla="*/ 95267 w 225618"/>
                <a:gd name="connsiteY5" fmla="*/ 96844 h 232685"/>
                <a:gd name="connsiteX6" fmla="*/ 95267 w 225618"/>
                <a:gd name="connsiteY6" fmla="*/ 139706 h 232685"/>
                <a:gd name="connsiteX7" fmla="*/ 95267 w 225618"/>
                <a:gd name="connsiteY7" fmla="*/ 171456 h 232685"/>
                <a:gd name="connsiteX8" fmla="*/ 134955 w 225618"/>
                <a:gd name="connsiteY8" fmla="*/ 196856 h 232685"/>
                <a:gd name="connsiteX9" fmla="*/ 225442 w 225618"/>
                <a:gd name="connsiteY9" fmla="*/ 231781 h 232685"/>
                <a:gd name="connsiteX10" fmla="*/ 109555 w 225618"/>
                <a:gd name="connsiteY10" fmla="*/ 157169 h 232685"/>
                <a:gd name="connsiteX11" fmla="*/ 79392 w 225618"/>
                <a:gd name="connsiteY11" fmla="*/ 82556 h 232685"/>
                <a:gd name="connsiteX12" fmla="*/ 84155 w 225618"/>
                <a:gd name="connsiteY12" fmla="*/ 44456 h 232685"/>
                <a:gd name="connsiteX13" fmla="*/ 17 w 225618"/>
                <a:gd name="connsiteY13" fmla="*/ 6 h 23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18" h="232685">
                  <a:moveTo>
                    <a:pt x="17" y="6"/>
                  </a:moveTo>
                  <a:cubicBezTo>
                    <a:pt x="1340" y="535"/>
                    <a:pt x="75159" y="36254"/>
                    <a:pt x="92092" y="47631"/>
                  </a:cubicBezTo>
                  <a:cubicBezTo>
                    <a:pt x="109025" y="59008"/>
                    <a:pt x="107438" y="64565"/>
                    <a:pt x="101617" y="68269"/>
                  </a:cubicBezTo>
                  <a:cubicBezTo>
                    <a:pt x="95796" y="71973"/>
                    <a:pt x="68279" y="68269"/>
                    <a:pt x="57167" y="69856"/>
                  </a:cubicBezTo>
                  <a:cubicBezTo>
                    <a:pt x="46055" y="71443"/>
                    <a:pt x="28592" y="73296"/>
                    <a:pt x="34942" y="77794"/>
                  </a:cubicBezTo>
                  <a:cubicBezTo>
                    <a:pt x="41292" y="82292"/>
                    <a:pt x="85213" y="86525"/>
                    <a:pt x="95267" y="96844"/>
                  </a:cubicBezTo>
                  <a:cubicBezTo>
                    <a:pt x="105321" y="107163"/>
                    <a:pt x="95267" y="139706"/>
                    <a:pt x="95267" y="139706"/>
                  </a:cubicBezTo>
                  <a:cubicBezTo>
                    <a:pt x="95267" y="152141"/>
                    <a:pt x="88652" y="161931"/>
                    <a:pt x="95267" y="171456"/>
                  </a:cubicBezTo>
                  <a:cubicBezTo>
                    <a:pt x="101882" y="180981"/>
                    <a:pt x="113259" y="186802"/>
                    <a:pt x="134955" y="196856"/>
                  </a:cubicBezTo>
                  <a:cubicBezTo>
                    <a:pt x="156651" y="206910"/>
                    <a:pt x="229675" y="238395"/>
                    <a:pt x="225442" y="231781"/>
                  </a:cubicBezTo>
                  <a:cubicBezTo>
                    <a:pt x="221209" y="225167"/>
                    <a:pt x="133897" y="182040"/>
                    <a:pt x="109555" y="157169"/>
                  </a:cubicBezTo>
                  <a:cubicBezTo>
                    <a:pt x="85213" y="132298"/>
                    <a:pt x="83625" y="101341"/>
                    <a:pt x="79392" y="82556"/>
                  </a:cubicBezTo>
                  <a:cubicBezTo>
                    <a:pt x="75159" y="63771"/>
                    <a:pt x="95532" y="56891"/>
                    <a:pt x="84155" y="44456"/>
                  </a:cubicBezTo>
                  <a:cubicBezTo>
                    <a:pt x="72778" y="32021"/>
                    <a:pt x="-1306" y="-523"/>
                    <a:pt x="17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6C224FD3-BE4B-4632-885F-BDA3C000026C}"/>
                </a:ext>
              </a:extLst>
            </p:cNvPr>
            <p:cNvSpPr/>
            <p:nvPr/>
          </p:nvSpPr>
          <p:spPr>
            <a:xfrm>
              <a:off x="6233886" y="2419252"/>
              <a:ext cx="767077" cy="175520"/>
            </a:xfrm>
            <a:custGeom>
              <a:avLst/>
              <a:gdLst>
                <a:gd name="connsiteX0" fmla="*/ 139927 w 767077"/>
                <a:gd name="connsiteY0" fmla="*/ 98 h 175520"/>
                <a:gd name="connsiteX1" fmla="*/ 103414 w 767077"/>
                <a:gd name="connsiteY1" fmla="*/ 68361 h 175520"/>
                <a:gd name="connsiteX2" fmla="*/ 143102 w 767077"/>
                <a:gd name="connsiteY2" fmla="*/ 112811 h 175520"/>
                <a:gd name="connsiteX3" fmla="*/ 198664 w 767077"/>
                <a:gd name="connsiteY3" fmla="*/ 157261 h 175520"/>
                <a:gd name="connsiteX4" fmla="*/ 163739 w 767077"/>
                <a:gd name="connsiteY4" fmla="*/ 141386 h 175520"/>
                <a:gd name="connsiteX5" fmla="*/ 305027 w 767077"/>
                <a:gd name="connsiteY5" fmla="*/ 168373 h 175520"/>
                <a:gd name="connsiteX6" fmla="*/ 449489 w 767077"/>
                <a:gd name="connsiteY6" fmla="*/ 168373 h 175520"/>
                <a:gd name="connsiteX7" fmla="*/ 297089 w 767077"/>
                <a:gd name="connsiteY7" fmla="*/ 174723 h 175520"/>
                <a:gd name="connsiteX8" fmla="*/ 439964 w 767077"/>
                <a:gd name="connsiteY8" fmla="*/ 147736 h 175520"/>
                <a:gd name="connsiteX9" fmla="*/ 676502 w 767077"/>
                <a:gd name="connsiteY9" fmla="*/ 108048 h 175520"/>
                <a:gd name="connsiteX10" fmla="*/ 759052 w 767077"/>
                <a:gd name="connsiteY10" fmla="*/ 109636 h 175520"/>
                <a:gd name="connsiteX11" fmla="*/ 684439 w 767077"/>
                <a:gd name="connsiteY11" fmla="*/ 87411 h 175520"/>
                <a:gd name="connsiteX12" fmla="*/ 763814 w 767077"/>
                <a:gd name="connsiteY12" fmla="*/ 57248 h 175520"/>
                <a:gd name="connsiteX13" fmla="*/ 549502 w 767077"/>
                <a:gd name="connsiteY13" fmla="*/ 122336 h 175520"/>
                <a:gd name="connsiteX14" fmla="*/ 222477 w 767077"/>
                <a:gd name="connsiteY14" fmla="*/ 155673 h 175520"/>
                <a:gd name="connsiteX15" fmla="*/ 127227 w 767077"/>
                <a:gd name="connsiteY15" fmla="*/ 106461 h 175520"/>
                <a:gd name="connsiteX16" fmla="*/ 112939 w 767077"/>
                <a:gd name="connsiteY16" fmla="*/ 73123 h 175520"/>
                <a:gd name="connsiteX17" fmla="*/ 227 w 767077"/>
                <a:gd name="connsiteY17" fmla="*/ 52486 h 175520"/>
                <a:gd name="connsiteX18" fmla="*/ 85952 w 767077"/>
                <a:gd name="connsiteY18" fmla="*/ 39786 h 175520"/>
                <a:gd name="connsiteX19" fmla="*/ 160564 w 767077"/>
                <a:gd name="connsiteY19" fmla="*/ 52486 h 175520"/>
                <a:gd name="connsiteX20" fmla="*/ 139927 w 767077"/>
                <a:gd name="connsiteY20" fmla="*/ 98 h 1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077" h="175520">
                  <a:moveTo>
                    <a:pt x="139927" y="98"/>
                  </a:moveTo>
                  <a:cubicBezTo>
                    <a:pt x="130402" y="2744"/>
                    <a:pt x="102885" y="49576"/>
                    <a:pt x="103414" y="68361"/>
                  </a:cubicBezTo>
                  <a:cubicBezTo>
                    <a:pt x="103943" y="87146"/>
                    <a:pt x="127227" y="97994"/>
                    <a:pt x="143102" y="112811"/>
                  </a:cubicBezTo>
                  <a:cubicBezTo>
                    <a:pt x="158977" y="127628"/>
                    <a:pt x="195225" y="152499"/>
                    <a:pt x="198664" y="157261"/>
                  </a:cubicBezTo>
                  <a:cubicBezTo>
                    <a:pt x="202104" y="162024"/>
                    <a:pt x="146012" y="139534"/>
                    <a:pt x="163739" y="141386"/>
                  </a:cubicBezTo>
                  <a:cubicBezTo>
                    <a:pt x="181466" y="143238"/>
                    <a:pt x="257402" y="163875"/>
                    <a:pt x="305027" y="168373"/>
                  </a:cubicBezTo>
                  <a:cubicBezTo>
                    <a:pt x="352652" y="172871"/>
                    <a:pt x="450812" y="167315"/>
                    <a:pt x="449489" y="168373"/>
                  </a:cubicBezTo>
                  <a:cubicBezTo>
                    <a:pt x="448166" y="169431"/>
                    <a:pt x="298676" y="178162"/>
                    <a:pt x="297089" y="174723"/>
                  </a:cubicBezTo>
                  <a:cubicBezTo>
                    <a:pt x="295502" y="171284"/>
                    <a:pt x="439964" y="147736"/>
                    <a:pt x="439964" y="147736"/>
                  </a:cubicBezTo>
                  <a:cubicBezTo>
                    <a:pt x="503199" y="136624"/>
                    <a:pt x="623321" y="114398"/>
                    <a:pt x="676502" y="108048"/>
                  </a:cubicBezTo>
                  <a:cubicBezTo>
                    <a:pt x="729683" y="101698"/>
                    <a:pt x="757729" y="113075"/>
                    <a:pt x="759052" y="109636"/>
                  </a:cubicBezTo>
                  <a:cubicBezTo>
                    <a:pt x="760375" y="106197"/>
                    <a:pt x="683645" y="96142"/>
                    <a:pt x="684439" y="87411"/>
                  </a:cubicBezTo>
                  <a:cubicBezTo>
                    <a:pt x="685233" y="78680"/>
                    <a:pt x="786303" y="51427"/>
                    <a:pt x="763814" y="57248"/>
                  </a:cubicBezTo>
                  <a:cubicBezTo>
                    <a:pt x="741325" y="63069"/>
                    <a:pt x="639725" y="105932"/>
                    <a:pt x="549502" y="122336"/>
                  </a:cubicBezTo>
                  <a:cubicBezTo>
                    <a:pt x="459279" y="138740"/>
                    <a:pt x="292856" y="158319"/>
                    <a:pt x="222477" y="155673"/>
                  </a:cubicBezTo>
                  <a:cubicBezTo>
                    <a:pt x="152098" y="153027"/>
                    <a:pt x="145483" y="120219"/>
                    <a:pt x="127227" y="106461"/>
                  </a:cubicBezTo>
                  <a:cubicBezTo>
                    <a:pt x="108971" y="92703"/>
                    <a:pt x="134106" y="82119"/>
                    <a:pt x="112939" y="73123"/>
                  </a:cubicBezTo>
                  <a:cubicBezTo>
                    <a:pt x="91772" y="64127"/>
                    <a:pt x="4725" y="58042"/>
                    <a:pt x="227" y="52486"/>
                  </a:cubicBezTo>
                  <a:cubicBezTo>
                    <a:pt x="-4271" y="46930"/>
                    <a:pt x="59229" y="39786"/>
                    <a:pt x="85952" y="39786"/>
                  </a:cubicBezTo>
                  <a:cubicBezTo>
                    <a:pt x="112675" y="39786"/>
                    <a:pt x="150510" y="55926"/>
                    <a:pt x="160564" y="52486"/>
                  </a:cubicBezTo>
                  <a:cubicBezTo>
                    <a:pt x="170618" y="49046"/>
                    <a:pt x="149452" y="-2548"/>
                    <a:pt x="139927" y="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7A21E8CD-A410-4E78-BF20-F076C2C916F2}"/>
                </a:ext>
              </a:extLst>
            </p:cNvPr>
            <p:cNvSpPr/>
            <p:nvPr/>
          </p:nvSpPr>
          <p:spPr>
            <a:xfrm>
              <a:off x="7004953" y="2299757"/>
              <a:ext cx="213541" cy="256055"/>
            </a:xfrm>
            <a:custGeom>
              <a:avLst/>
              <a:gdLst>
                <a:gd name="connsiteX0" fmla="*/ 46722 w 213541"/>
                <a:gd name="connsiteY0" fmla="*/ 531 h 256055"/>
                <a:gd name="connsiteX1" fmla="*/ 685 w 213541"/>
                <a:gd name="connsiteY1" fmla="*/ 84668 h 256055"/>
                <a:gd name="connsiteX2" fmla="*/ 21322 w 213541"/>
                <a:gd name="connsiteY2" fmla="*/ 68793 h 256055"/>
                <a:gd name="connsiteX3" fmla="*/ 51485 w 213541"/>
                <a:gd name="connsiteY3" fmla="*/ 116418 h 256055"/>
                <a:gd name="connsiteX4" fmla="*/ 83235 w 213541"/>
                <a:gd name="connsiteY4" fmla="*/ 114831 h 256055"/>
                <a:gd name="connsiteX5" fmla="*/ 94347 w 213541"/>
                <a:gd name="connsiteY5" fmla="*/ 148168 h 256055"/>
                <a:gd name="connsiteX6" fmla="*/ 119747 w 213541"/>
                <a:gd name="connsiteY6" fmla="*/ 152931 h 256055"/>
                <a:gd name="connsiteX7" fmla="*/ 126097 w 213541"/>
                <a:gd name="connsiteY7" fmla="*/ 165631 h 256055"/>
                <a:gd name="connsiteX8" fmla="*/ 103872 w 213541"/>
                <a:gd name="connsiteY8" fmla="*/ 192618 h 256055"/>
                <a:gd name="connsiteX9" fmla="*/ 103872 w 213541"/>
                <a:gd name="connsiteY9" fmla="*/ 214843 h 256055"/>
                <a:gd name="connsiteX10" fmla="*/ 129272 w 213541"/>
                <a:gd name="connsiteY10" fmla="*/ 216431 h 256055"/>
                <a:gd name="connsiteX11" fmla="*/ 194360 w 213541"/>
                <a:gd name="connsiteY11" fmla="*/ 202143 h 256055"/>
                <a:gd name="connsiteX12" fmla="*/ 180072 w 213541"/>
                <a:gd name="connsiteY12" fmla="*/ 227543 h 256055"/>
                <a:gd name="connsiteX13" fmla="*/ 213410 w 213541"/>
                <a:gd name="connsiteY13" fmla="*/ 254531 h 256055"/>
                <a:gd name="connsiteX14" fmla="*/ 191185 w 213541"/>
                <a:gd name="connsiteY14" fmla="*/ 251356 h 256055"/>
                <a:gd name="connsiteX15" fmla="*/ 178485 w 213541"/>
                <a:gd name="connsiteY15" fmla="*/ 240243 h 256055"/>
                <a:gd name="connsiteX16" fmla="*/ 100697 w 213541"/>
                <a:gd name="connsiteY16" fmla="*/ 216431 h 256055"/>
                <a:gd name="connsiteX17" fmla="*/ 92760 w 213541"/>
                <a:gd name="connsiteY17" fmla="*/ 171981 h 256055"/>
                <a:gd name="connsiteX18" fmla="*/ 5447 w 213541"/>
                <a:gd name="connsiteY18" fmla="*/ 102131 h 256055"/>
                <a:gd name="connsiteX19" fmla="*/ 19735 w 213541"/>
                <a:gd name="connsiteY19" fmla="*/ 49743 h 256055"/>
                <a:gd name="connsiteX20" fmla="*/ 46722 w 213541"/>
                <a:gd name="connsiteY20" fmla="*/ 531 h 25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541" h="256055">
                  <a:moveTo>
                    <a:pt x="46722" y="531"/>
                  </a:moveTo>
                  <a:cubicBezTo>
                    <a:pt x="43547" y="6352"/>
                    <a:pt x="4918" y="73291"/>
                    <a:pt x="685" y="84668"/>
                  </a:cubicBezTo>
                  <a:cubicBezTo>
                    <a:pt x="-3548" y="96045"/>
                    <a:pt x="12855" y="63501"/>
                    <a:pt x="21322" y="68793"/>
                  </a:cubicBezTo>
                  <a:cubicBezTo>
                    <a:pt x="29789" y="74085"/>
                    <a:pt x="41166" y="108745"/>
                    <a:pt x="51485" y="116418"/>
                  </a:cubicBezTo>
                  <a:cubicBezTo>
                    <a:pt x="61804" y="124091"/>
                    <a:pt x="76091" y="109539"/>
                    <a:pt x="83235" y="114831"/>
                  </a:cubicBezTo>
                  <a:cubicBezTo>
                    <a:pt x="90379" y="120123"/>
                    <a:pt x="88262" y="141818"/>
                    <a:pt x="94347" y="148168"/>
                  </a:cubicBezTo>
                  <a:cubicBezTo>
                    <a:pt x="100432" y="154518"/>
                    <a:pt x="114455" y="150021"/>
                    <a:pt x="119747" y="152931"/>
                  </a:cubicBezTo>
                  <a:cubicBezTo>
                    <a:pt x="125039" y="155841"/>
                    <a:pt x="128743" y="159017"/>
                    <a:pt x="126097" y="165631"/>
                  </a:cubicBezTo>
                  <a:cubicBezTo>
                    <a:pt x="123451" y="172246"/>
                    <a:pt x="107576" y="184416"/>
                    <a:pt x="103872" y="192618"/>
                  </a:cubicBezTo>
                  <a:cubicBezTo>
                    <a:pt x="100168" y="200820"/>
                    <a:pt x="99639" y="210874"/>
                    <a:pt x="103872" y="214843"/>
                  </a:cubicBezTo>
                  <a:cubicBezTo>
                    <a:pt x="108105" y="218812"/>
                    <a:pt x="114191" y="218548"/>
                    <a:pt x="129272" y="216431"/>
                  </a:cubicBezTo>
                  <a:cubicBezTo>
                    <a:pt x="144353" y="214314"/>
                    <a:pt x="185893" y="200291"/>
                    <a:pt x="194360" y="202143"/>
                  </a:cubicBezTo>
                  <a:cubicBezTo>
                    <a:pt x="202827" y="203995"/>
                    <a:pt x="176897" y="218812"/>
                    <a:pt x="180072" y="227543"/>
                  </a:cubicBezTo>
                  <a:cubicBezTo>
                    <a:pt x="183247" y="236274"/>
                    <a:pt x="211558" y="250562"/>
                    <a:pt x="213410" y="254531"/>
                  </a:cubicBezTo>
                  <a:cubicBezTo>
                    <a:pt x="215262" y="258500"/>
                    <a:pt x="197006" y="253737"/>
                    <a:pt x="191185" y="251356"/>
                  </a:cubicBezTo>
                  <a:cubicBezTo>
                    <a:pt x="185364" y="248975"/>
                    <a:pt x="193566" y="246064"/>
                    <a:pt x="178485" y="240243"/>
                  </a:cubicBezTo>
                  <a:cubicBezTo>
                    <a:pt x="163404" y="234422"/>
                    <a:pt x="114985" y="227808"/>
                    <a:pt x="100697" y="216431"/>
                  </a:cubicBezTo>
                  <a:cubicBezTo>
                    <a:pt x="86409" y="205054"/>
                    <a:pt x="108635" y="191031"/>
                    <a:pt x="92760" y="171981"/>
                  </a:cubicBezTo>
                  <a:cubicBezTo>
                    <a:pt x="76885" y="152931"/>
                    <a:pt x="17618" y="122504"/>
                    <a:pt x="5447" y="102131"/>
                  </a:cubicBezTo>
                  <a:cubicBezTo>
                    <a:pt x="-6724" y="81758"/>
                    <a:pt x="14179" y="61120"/>
                    <a:pt x="19735" y="49743"/>
                  </a:cubicBezTo>
                  <a:cubicBezTo>
                    <a:pt x="25291" y="38366"/>
                    <a:pt x="49897" y="-5290"/>
                    <a:pt x="46722" y="5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869AB957-78E9-47FD-92A5-2C4F5595D3F5}"/>
                </a:ext>
              </a:extLst>
            </p:cNvPr>
            <p:cNvSpPr/>
            <p:nvPr/>
          </p:nvSpPr>
          <p:spPr>
            <a:xfrm>
              <a:off x="6992938" y="2492375"/>
              <a:ext cx="225559" cy="103191"/>
            </a:xfrm>
            <a:custGeom>
              <a:avLst/>
              <a:gdLst>
                <a:gd name="connsiteX0" fmla="*/ 0 w 225559"/>
                <a:gd name="connsiteY0" fmla="*/ 0 h 103191"/>
                <a:gd name="connsiteX1" fmla="*/ 136525 w 225559"/>
                <a:gd name="connsiteY1" fmla="*/ 69850 h 103191"/>
                <a:gd name="connsiteX2" fmla="*/ 147637 w 225559"/>
                <a:gd name="connsiteY2" fmla="*/ 103188 h 103191"/>
                <a:gd name="connsiteX3" fmla="*/ 195262 w 225559"/>
                <a:gd name="connsiteY3" fmla="*/ 71438 h 103191"/>
                <a:gd name="connsiteX4" fmla="*/ 223837 w 225559"/>
                <a:gd name="connsiteY4" fmla="*/ 7938 h 103191"/>
                <a:gd name="connsiteX5" fmla="*/ 219075 w 225559"/>
                <a:gd name="connsiteY5" fmla="*/ 65088 h 103191"/>
                <a:gd name="connsiteX6" fmla="*/ 192087 w 225559"/>
                <a:gd name="connsiteY6" fmla="*/ 80963 h 103191"/>
                <a:gd name="connsiteX7" fmla="*/ 128587 w 225559"/>
                <a:gd name="connsiteY7" fmla="*/ 55563 h 103191"/>
                <a:gd name="connsiteX8" fmla="*/ 0 w 225559"/>
                <a:gd name="connsiteY8" fmla="*/ 0 h 10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59" h="103191">
                  <a:moveTo>
                    <a:pt x="0" y="0"/>
                  </a:moveTo>
                  <a:cubicBezTo>
                    <a:pt x="55959" y="26326"/>
                    <a:pt x="111919" y="52652"/>
                    <a:pt x="136525" y="69850"/>
                  </a:cubicBezTo>
                  <a:cubicBezTo>
                    <a:pt x="161131" y="87048"/>
                    <a:pt x="137848" y="102923"/>
                    <a:pt x="147637" y="103188"/>
                  </a:cubicBezTo>
                  <a:cubicBezTo>
                    <a:pt x="157426" y="103453"/>
                    <a:pt x="182562" y="87313"/>
                    <a:pt x="195262" y="71438"/>
                  </a:cubicBezTo>
                  <a:cubicBezTo>
                    <a:pt x="207962" y="55563"/>
                    <a:pt x="219868" y="8996"/>
                    <a:pt x="223837" y="7938"/>
                  </a:cubicBezTo>
                  <a:cubicBezTo>
                    <a:pt x="227806" y="6880"/>
                    <a:pt x="224367" y="52917"/>
                    <a:pt x="219075" y="65088"/>
                  </a:cubicBezTo>
                  <a:cubicBezTo>
                    <a:pt x="213783" y="77259"/>
                    <a:pt x="207168" y="82550"/>
                    <a:pt x="192087" y="80963"/>
                  </a:cubicBezTo>
                  <a:cubicBezTo>
                    <a:pt x="177006" y="79376"/>
                    <a:pt x="128587" y="55563"/>
                    <a:pt x="128587" y="555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B5947E44-E2EA-4AA0-952B-CC7C857BC4DD}"/>
                </a:ext>
              </a:extLst>
            </p:cNvPr>
            <p:cNvSpPr/>
            <p:nvPr/>
          </p:nvSpPr>
          <p:spPr>
            <a:xfrm>
              <a:off x="6908750" y="2496679"/>
              <a:ext cx="210230" cy="125871"/>
            </a:xfrm>
            <a:custGeom>
              <a:avLst/>
              <a:gdLst>
                <a:gd name="connsiteX0" fmla="*/ 50 w 210230"/>
                <a:gd name="connsiteY0" fmla="*/ 459 h 125871"/>
                <a:gd name="connsiteX1" fmla="*/ 138163 w 210230"/>
                <a:gd name="connsiteY1" fmla="*/ 32209 h 125871"/>
                <a:gd name="connsiteX2" fmla="*/ 209600 w 210230"/>
                <a:gd name="connsiteY2" fmla="*/ 113171 h 125871"/>
                <a:gd name="connsiteX3" fmla="*/ 173088 w 210230"/>
                <a:gd name="connsiteY3" fmla="*/ 86184 h 125871"/>
                <a:gd name="connsiteX4" fmla="*/ 173088 w 210230"/>
                <a:gd name="connsiteY4" fmla="*/ 125871 h 125871"/>
                <a:gd name="connsiteX5" fmla="*/ 166738 w 210230"/>
                <a:gd name="connsiteY5" fmla="*/ 86184 h 125871"/>
                <a:gd name="connsiteX6" fmla="*/ 122288 w 210230"/>
                <a:gd name="connsiteY6" fmla="*/ 52846 h 125871"/>
                <a:gd name="connsiteX7" fmla="*/ 50 w 210230"/>
                <a:gd name="connsiteY7" fmla="*/ 459 h 12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230" h="125871">
                  <a:moveTo>
                    <a:pt x="50" y="459"/>
                  </a:moveTo>
                  <a:cubicBezTo>
                    <a:pt x="2696" y="-2981"/>
                    <a:pt x="103238" y="13424"/>
                    <a:pt x="138163" y="32209"/>
                  </a:cubicBezTo>
                  <a:cubicBezTo>
                    <a:pt x="173088" y="50994"/>
                    <a:pt x="203779" y="104175"/>
                    <a:pt x="209600" y="113171"/>
                  </a:cubicBezTo>
                  <a:cubicBezTo>
                    <a:pt x="215421" y="122167"/>
                    <a:pt x="179173" y="84067"/>
                    <a:pt x="173088" y="86184"/>
                  </a:cubicBezTo>
                  <a:cubicBezTo>
                    <a:pt x="167003" y="88301"/>
                    <a:pt x="174146" y="125871"/>
                    <a:pt x="173088" y="125871"/>
                  </a:cubicBezTo>
                  <a:cubicBezTo>
                    <a:pt x="172030" y="125871"/>
                    <a:pt x="175205" y="98355"/>
                    <a:pt x="166738" y="86184"/>
                  </a:cubicBezTo>
                  <a:cubicBezTo>
                    <a:pt x="158271" y="74013"/>
                    <a:pt x="145571" y="63429"/>
                    <a:pt x="122288" y="52846"/>
                  </a:cubicBezTo>
                  <a:cubicBezTo>
                    <a:pt x="99005" y="42263"/>
                    <a:pt x="-2596" y="3899"/>
                    <a:pt x="50" y="4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DC81530F-26CA-4155-9048-17E08C9EB902}"/>
                </a:ext>
              </a:extLst>
            </p:cNvPr>
            <p:cNvSpPr/>
            <p:nvPr/>
          </p:nvSpPr>
          <p:spPr>
            <a:xfrm>
              <a:off x="6303575" y="2284081"/>
              <a:ext cx="230742" cy="120890"/>
            </a:xfrm>
            <a:custGeom>
              <a:avLst/>
              <a:gdLst>
                <a:gd name="connsiteX0" fmla="*/ 230575 w 230742"/>
                <a:gd name="connsiteY0" fmla="*/ 332 h 120890"/>
                <a:gd name="connsiteX1" fmla="*/ 63888 w 230742"/>
                <a:gd name="connsiteY1" fmla="*/ 98757 h 120890"/>
                <a:gd name="connsiteX2" fmla="*/ 32138 w 230742"/>
                <a:gd name="connsiteY2" fmla="*/ 119394 h 120890"/>
                <a:gd name="connsiteX3" fmla="*/ 22613 w 230742"/>
                <a:gd name="connsiteY3" fmla="*/ 71769 h 120890"/>
                <a:gd name="connsiteX4" fmla="*/ 388 w 230742"/>
                <a:gd name="connsiteY4" fmla="*/ 16207 h 120890"/>
                <a:gd name="connsiteX5" fmla="*/ 43250 w 230742"/>
                <a:gd name="connsiteY5" fmla="*/ 82882 h 120890"/>
                <a:gd name="connsiteX6" fmla="*/ 94050 w 230742"/>
                <a:gd name="connsiteY6" fmla="*/ 67007 h 120890"/>
                <a:gd name="connsiteX7" fmla="*/ 230575 w 230742"/>
                <a:gd name="connsiteY7" fmla="*/ 332 h 12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742" h="120890">
                  <a:moveTo>
                    <a:pt x="230575" y="332"/>
                  </a:moveTo>
                  <a:cubicBezTo>
                    <a:pt x="225548" y="5624"/>
                    <a:pt x="96961" y="78913"/>
                    <a:pt x="63888" y="98757"/>
                  </a:cubicBezTo>
                  <a:cubicBezTo>
                    <a:pt x="30815" y="118601"/>
                    <a:pt x="39017" y="123892"/>
                    <a:pt x="32138" y="119394"/>
                  </a:cubicBezTo>
                  <a:cubicBezTo>
                    <a:pt x="25259" y="114896"/>
                    <a:pt x="27905" y="88967"/>
                    <a:pt x="22613" y="71769"/>
                  </a:cubicBezTo>
                  <a:cubicBezTo>
                    <a:pt x="17321" y="54571"/>
                    <a:pt x="-3051" y="14355"/>
                    <a:pt x="388" y="16207"/>
                  </a:cubicBezTo>
                  <a:cubicBezTo>
                    <a:pt x="3827" y="18059"/>
                    <a:pt x="27640" y="74415"/>
                    <a:pt x="43250" y="82882"/>
                  </a:cubicBezTo>
                  <a:cubicBezTo>
                    <a:pt x="58860" y="91349"/>
                    <a:pt x="61771" y="79442"/>
                    <a:pt x="94050" y="67007"/>
                  </a:cubicBezTo>
                  <a:cubicBezTo>
                    <a:pt x="126329" y="54572"/>
                    <a:pt x="235602" y="-4960"/>
                    <a:pt x="230575" y="3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90635CF-BAA9-413C-910C-CE5F9E469310}"/>
                </a:ext>
              </a:extLst>
            </p:cNvPr>
            <p:cNvSpPr/>
            <p:nvPr/>
          </p:nvSpPr>
          <p:spPr>
            <a:xfrm>
              <a:off x="5821327" y="2284227"/>
              <a:ext cx="263566" cy="174783"/>
            </a:xfrm>
            <a:custGeom>
              <a:avLst/>
              <a:gdLst>
                <a:gd name="connsiteX0" fmla="*/ 36 w 263566"/>
                <a:gd name="connsiteY0" fmla="*/ 186 h 174783"/>
                <a:gd name="connsiteX1" fmla="*/ 101636 w 263566"/>
                <a:gd name="connsiteY1" fmla="*/ 57336 h 174783"/>
                <a:gd name="connsiteX2" fmla="*/ 150848 w 263566"/>
                <a:gd name="connsiteY2" fmla="*/ 171636 h 174783"/>
                <a:gd name="connsiteX3" fmla="*/ 206411 w 263566"/>
                <a:gd name="connsiteY3" fmla="*/ 139886 h 174783"/>
                <a:gd name="connsiteX4" fmla="*/ 263561 w 263566"/>
                <a:gd name="connsiteY4" fmla="*/ 109723 h 174783"/>
                <a:gd name="connsiteX5" fmla="*/ 203236 w 263566"/>
                <a:gd name="connsiteY5" fmla="*/ 143061 h 174783"/>
                <a:gd name="connsiteX6" fmla="*/ 138148 w 263566"/>
                <a:gd name="connsiteY6" fmla="*/ 165286 h 174783"/>
                <a:gd name="connsiteX7" fmla="*/ 136561 w 263566"/>
                <a:gd name="connsiteY7" fmla="*/ 70036 h 174783"/>
                <a:gd name="connsiteX8" fmla="*/ 90523 w 263566"/>
                <a:gd name="connsiteY8" fmla="*/ 39873 h 174783"/>
                <a:gd name="connsiteX9" fmla="*/ 36 w 263566"/>
                <a:gd name="connsiteY9" fmla="*/ 186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566" h="174783">
                  <a:moveTo>
                    <a:pt x="36" y="186"/>
                  </a:moveTo>
                  <a:cubicBezTo>
                    <a:pt x="1888" y="3096"/>
                    <a:pt x="76501" y="28761"/>
                    <a:pt x="101636" y="57336"/>
                  </a:cubicBezTo>
                  <a:cubicBezTo>
                    <a:pt x="126771" y="85911"/>
                    <a:pt x="133386" y="157878"/>
                    <a:pt x="150848" y="171636"/>
                  </a:cubicBezTo>
                  <a:cubicBezTo>
                    <a:pt x="168310" y="185394"/>
                    <a:pt x="187626" y="150205"/>
                    <a:pt x="206411" y="139886"/>
                  </a:cubicBezTo>
                  <a:cubicBezTo>
                    <a:pt x="225196" y="129567"/>
                    <a:pt x="264090" y="109194"/>
                    <a:pt x="263561" y="109723"/>
                  </a:cubicBezTo>
                  <a:cubicBezTo>
                    <a:pt x="263032" y="110252"/>
                    <a:pt x="224138" y="133801"/>
                    <a:pt x="203236" y="143061"/>
                  </a:cubicBezTo>
                  <a:cubicBezTo>
                    <a:pt x="182334" y="152322"/>
                    <a:pt x="149261" y="177457"/>
                    <a:pt x="138148" y="165286"/>
                  </a:cubicBezTo>
                  <a:cubicBezTo>
                    <a:pt x="127035" y="153115"/>
                    <a:pt x="144499" y="90938"/>
                    <a:pt x="136561" y="70036"/>
                  </a:cubicBezTo>
                  <a:cubicBezTo>
                    <a:pt x="128624" y="49134"/>
                    <a:pt x="113013" y="50456"/>
                    <a:pt x="90523" y="39873"/>
                  </a:cubicBezTo>
                  <a:cubicBezTo>
                    <a:pt x="68033" y="29290"/>
                    <a:pt x="-1816" y="-2724"/>
                    <a:pt x="36" y="1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84755F11-4B10-4386-A5C6-27B268801D15}"/>
                </a:ext>
              </a:extLst>
            </p:cNvPr>
            <p:cNvSpPr/>
            <p:nvPr/>
          </p:nvSpPr>
          <p:spPr>
            <a:xfrm>
              <a:off x="5921276" y="2457225"/>
              <a:ext cx="219437" cy="356602"/>
            </a:xfrm>
            <a:custGeom>
              <a:avLst/>
              <a:gdLst>
                <a:gd name="connsiteX0" fmla="*/ 219174 w 219437"/>
                <a:gd name="connsiteY0" fmla="*/ 225 h 356602"/>
                <a:gd name="connsiteX1" fmla="*/ 133449 w 219437"/>
                <a:gd name="connsiteY1" fmla="*/ 81188 h 356602"/>
                <a:gd name="connsiteX2" fmla="*/ 84237 w 219437"/>
                <a:gd name="connsiteY2" fmla="*/ 173263 h 356602"/>
                <a:gd name="connsiteX3" fmla="*/ 146149 w 219437"/>
                <a:gd name="connsiteY3" fmla="*/ 49438 h 356602"/>
                <a:gd name="connsiteX4" fmla="*/ 81062 w 219437"/>
                <a:gd name="connsiteY4" fmla="*/ 130400 h 356602"/>
                <a:gd name="connsiteX5" fmla="*/ 39787 w 219437"/>
                <a:gd name="connsiteY5" fmla="*/ 227238 h 356602"/>
                <a:gd name="connsiteX6" fmla="*/ 30262 w 219437"/>
                <a:gd name="connsiteY6" fmla="*/ 260575 h 356602"/>
                <a:gd name="connsiteX7" fmla="*/ 36612 w 219437"/>
                <a:gd name="connsiteY7" fmla="*/ 297088 h 356602"/>
                <a:gd name="connsiteX8" fmla="*/ 58837 w 219437"/>
                <a:gd name="connsiteY8" fmla="*/ 355825 h 356602"/>
                <a:gd name="connsiteX9" fmla="*/ 42962 w 219437"/>
                <a:gd name="connsiteY9" fmla="*/ 325663 h 356602"/>
                <a:gd name="connsiteX10" fmla="*/ 99 w 219437"/>
                <a:gd name="connsiteY10" fmla="*/ 254225 h 356602"/>
                <a:gd name="connsiteX11" fmla="*/ 33437 w 219437"/>
                <a:gd name="connsiteY11" fmla="*/ 227238 h 356602"/>
                <a:gd name="connsiteX12" fmla="*/ 103287 w 219437"/>
                <a:gd name="connsiteY12" fmla="*/ 106588 h 356602"/>
                <a:gd name="connsiteX13" fmla="*/ 219174 w 219437"/>
                <a:gd name="connsiteY13" fmla="*/ 225 h 35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37" h="356602">
                  <a:moveTo>
                    <a:pt x="219174" y="225"/>
                  </a:moveTo>
                  <a:cubicBezTo>
                    <a:pt x="224201" y="-4008"/>
                    <a:pt x="155938" y="52348"/>
                    <a:pt x="133449" y="81188"/>
                  </a:cubicBezTo>
                  <a:cubicBezTo>
                    <a:pt x="110960" y="110028"/>
                    <a:pt x="82120" y="178555"/>
                    <a:pt x="84237" y="173263"/>
                  </a:cubicBezTo>
                  <a:cubicBezTo>
                    <a:pt x="86354" y="167971"/>
                    <a:pt x="146678" y="56582"/>
                    <a:pt x="146149" y="49438"/>
                  </a:cubicBezTo>
                  <a:cubicBezTo>
                    <a:pt x="145620" y="42294"/>
                    <a:pt x="98789" y="100767"/>
                    <a:pt x="81062" y="130400"/>
                  </a:cubicBezTo>
                  <a:cubicBezTo>
                    <a:pt x="63335" y="160033"/>
                    <a:pt x="48254" y="205542"/>
                    <a:pt x="39787" y="227238"/>
                  </a:cubicBezTo>
                  <a:cubicBezTo>
                    <a:pt x="31320" y="248934"/>
                    <a:pt x="30791" y="248933"/>
                    <a:pt x="30262" y="260575"/>
                  </a:cubicBezTo>
                  <a:cubicBezTo>
                    <a:pt x="29733" y="272217"/>
                    <a:pt x="31850" y="281213"/>
                    <a:pt x="36612" y="297088"/>
                  </a:cubicBezTo>
                  <a:cubicBezTo>
                    <a:pt x="41374" y="312963"/>
                    <a:pt x="57779" y="351063"/>
                    <a:pt x="58837" y="355825"/>
                  </a:cubicBezTo>
                  <a:cubicBezTo>
                    <a:pt x="59895" y="360587"/>
                    <a:pt x="52752" y="342596"/>
                    <a:pt x="42962" y="325663"/>
                  </a:cubicBezTo>
                  <a:cubicBezTo>
                    <a:pt x="33172" y="308730"/>
                    <a:pt x="1686" y="270629"/>
                    <a:pt x="99" y="254225"/>
                  </a:cubicBezTo>
                  <a:cubicBezTo>
                    <a:pt x="-1488" y="237821"/>
                    <a:pt x="16239" y="251844"/>
                    <a:pt x="33437" y="227238"/>
                  </a:cubicBezTo>
                  <a:cubicBezTo>
                    <a:pt x="50635" y="202632"/>
                    <a:pt x="74712" y="142307"/>
                    <a:pt x="103287" y="106588"/>
                  </a:cubicBezTo>
                  <a:cubicBezTo>
                    <a:pt x="131862" y="70869"/>
                    <a:pt x="214147" y="4458"/>
                    <a:pt x="219174" y="2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47C1D1F-6C98-4833-A04D-1EE7DEBF8B50}"/>
                </a:ext>
              </a:extLst>
            </p:cNvPr>
            <p:cNvSpPr/>
            <p:nvPr/>
          </p:nvSpPr>
          <p:spPr>
            <a:xfrm>
              <a:off x="6164219" y="2442459"/>
              <a:ext cx="149303" cy="216112"/>
            </a:xfrm>
            <a:custGeom>
              <a:avLst/>
              <a:gdLst>
                <a:gd name="connsiteX0" fmla="*/ 44 w 149303"/>
                <a:gd name="connsiteY0" fmla="*/ 704 h 216112"/>
                <a:gd name="connsiteX1" fmla="*/ 61956 w 149303"/>
                <a:gd name="connsiteY1" fmla="*/ 140404 h 216112"/>
                <a:gd name="connsiteX2" fmla="*/ 79419 w 149303"/>
                <a:gd name="connsiteY2" fmla="*/ 107066 h 216112"/>
                <a:gd name="connsiteX3" fmla="*/ 96881 w 149303"/>
                <a:gd name="connsiteY3" fmla="*/ 92779 h 216112"/>
                <a:gd name="connsiteX4" fmla="*/ 66719 w 149303"/>
                <a:gd name="connsiteY4" fmla="*/ 178504 h 216112"/>
                <a:gd name="connsiteX5" fmla="*/ 74656 w 149303"/>
                <a:gd name="connsiteY5" fmla="*/ 210254 h 216112"/>
                <a:gd name="connsiteX6" fmla="*/ 149269 w 149303"/>
                <a:gd name="connsiteY6" fmla="*/ 215016 h 216112"/>
                <a:gd name="connsiteX7" fmla="*/ 84181 w 149303"/>
                <a:gd name="connsiteY7" fmla="*/ 208666 h 216112"/>
                <a:gd name="connsiteX8" fmla="*/ 76244 w 149303"/>
                <a:gd name="connsiteY8" fmla="*/ 145166 h 216112"/>
                <a:gd name="connsiteX9" fmla="*/ 52431 w 149303"/>
                <a:gd name="connsiteY9" fmla="*/ 88016 h 216112"/>
                <a:gd name="connsiteX10" fmla="*/ 44 w 149303"/>
                <a:gd name="connsiteY10" fmla="*/ 704 h 21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303" h="216112">
                  <a:moveTo>
                    <a:pt x="44" y="704"/>
                  </a:moveTo>
                  <a:cubicBezTo>
                    <a:pt x="1632" y="9435"/>
                    <a:pt x="48727" y="122677"/>
                    <a:pt x="61956" y="140404"/>
                  </a:cubicBezTo>
                  <a:cubicBezTo>
                    <a:pt x="75185" y="158131"/>
                    <a:pt x="73598" y="115003"/>
                    <a:pt x="79419" y="107066"/>
                  </a:cubicBezTo>
                  <a:cubicBezTo>
                    <a:pt x="85240" y="99129"/>
                    <a:pt x="98998" y="80873"/>
                    <a:pt x="96881" y="92779"/>
                  </a:cubicBezTo>
                  <a:cubicBezTo>
                    <a:pt x="94764" y="104685"/>
                    <a:pt x="70423" y="158925"/>
                    <a:pt x="66719" y="178504"/>
                  </a:cubicBezTo>
                  <a:cubicBezTo>
                    <a:pt x="63015" y="198083"/>
                    <a:pt x="60898" y="204169"/>
                    <a:pt x="74656" y="210254"/>
                  </a:cubicBezTo>
                  <a:cubicBezTo>
                    <a:pt x="88414" y="216339"/>
                    <a:pt x="147682" y="215281"/>
                    <a:pt x="149269" y="215016"/>
                  </a:cubicBezTo>
                  <a:cubicBezTo>
                    <a:pt x="150857" y="214751"/>
                    <a:pt x="96352" y="220308"/>
                    <a:pt x="84181" y="208666"/>
                  </a:cubicBezTo>
                  <a:cubicBezTo>
                    <a:pt x="72010" y="197024"/>
                    <a:pt x="81536" y="165274"/>
                    <a:pt x="76244" y="145166"/>
                  </a:cubicBezTo>
                  <a:cubicBezTo>
                    <a:pt x="70952" y="125058"/>
                    <a:pt x="64602" y="109183"/>
                    <a:pt x="52431" y="88016"/>
                  </a:cubicBezTo>
                  <a:cubicBezTo>
                    <a:pt x="40260" y="66849"/>
                    <a:pt x="-1544" y="-8027"/>
                    <a:pt x="44" y="7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E1B6DD48-DE33-4438-AAEB-FFCFDA4D5114}"/>
                </a:ext>
              </a:extLst>
            </p:cNvPr>
            <p:cNvSpPr/>
            <p:nvPr/>
          </p:nvSpPr>
          <p:spPr>
            <a:xfrm>
              <a:off x="6161073" y="2655836"/>
              <a:ext cx="114411" cy="58507"/>
            </a:xfrm>
            <a:custGeom>
              <a:avLst/>
              <a:gdLst>
                <a:gd name="connsiteX0" fmla="*/ 114315 w 114411"/>
                <a:gd name="connsiteY0" fmla="*/ 52 h 58507"/>
                <a:gd name="connsiteX1" fmla="*/ 82565 w 114411"/>
                <a:gd name="connsiteY1" fmla="*/ 55614 h 58507"/>
                <a:gd name="connsiteX2" fmla="*/ 65102 w 114411"/>
                <a:gd name="connsiteY2" fmla="*/ 47677 h 58507"/>
                <a:gd name="connsiteX3" fmla="*/ 15 w 114411"/>
                <a:gd name="connsiteY3" fmla="*/ 22277 h 58507"/>
                <a:gd name="connsiteX4" fmla="*/ 71452 w 114411"/>
                <a:gd name="connsiteY4" fmla="*/ 44502 h 58507"/>
                <a:gd name="connsiteX5" fmla="*/ 114315 w 114411"/>
                <a:gd name="connsiteY5" fmla="*/ 52 h 5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1" h="58507">
                  <a:moveTo>
                    <a:pt x="114315" y="52"/>
                  </a:moveTo>
                  <a:cubicBezTo>
                    <a:pt x="116167" y="1904"/>
                    <a:pt x="90767" y="47677"/>
                    <a:pt x="82565" y="55614"/>
                  </a:cubicBezTo>
                  <a:cubicBezTo>
                    <a:pt x="74363" y="63551"/>
                    <a:pt x="78860" y="53233"/>
                    <a:pt x="65102" y="47677"/>
                  </a:cubicBezTo>
                  <a:cubicBezTo>
                    <a:pt x="51344" y="42121"/>
                    <a:pt x="-1043" y="22806"/>
                    <a:pt x="15" y="22277"/>
                  </a:cubicBezTo>
                  <a:cubicBezTo>
                    <a:pt x="1073" y="21748"/>
                    <a:pt x="57958" y="43444"/>
                    <a:pt x="71452" y="44502"/>
                  </a:cubicBezTo>
                  <a:cubicBezTo>
                    <a:pt x="84946" y="45560"/>
                    <a:pt x="112463" y="-1800"/>
                    <a:pt x="114315" y="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4043B9B8-3473-44EC-9034-F4AD8CF7FE95}"/>
                </a:ext>
              </a:extLst>
            </p:cNvPr>
            <p:cNvSpPr/>
            <p:nvPr/>
          </p:nvSpPr>
          <p:spPr>
            <a:xfrm>
              <a:off x="6036961" y="2467931"/>
              <a:ext cx="225576" cy="253355"/>
            </a:xfrm>
            <a:custGeom>
              <a:avLst/>
              <a:gdLst>
                <a:gd name="connsiteX0" fmla="*/ 87614 w 225576"/>
                <a:gd name="connsiteY0" fmla="*/ 632 h 253355"/>
                <a:gd name="connsiteX1" fmla="*/ 44752 w 225576"/>
                <a:gd name="connsiteY1" fmla="*/ 113344 h 253355"/>
                <a:gd name="connsiteX2" fmla="*/ 11414 w 225576"/>
                <a:gd name="connsiteY2" fmla="*/ 226057 h 253355"/>
                <a:gd name="connsiteX3" fmla="*/ 19352 w 225576"/>
                <a:gd name="connsiteY3" fmla="*/ 221294 h 253355"/>
                <a:gd name="connsiteX4" fmla="*/ 224139 w 225576"/>
                <a:gd name="connsiteY4" fmla="*/ 251457 h 253355"/>
                <a:gd name="connsiteX5" fmla="*/ 106664 w 225576"/>
                <a:gd name="connsiteY5" fmla="*/ 248282 h 253355"/>
                <a:gd name="connsiteX6" fmla="*/ 32052 w 225576"/>
                <a:gd name="connsiteY6" fmla="*/ 232407 h 253355"/>
                <a:gd name="connsiteX7" fmla="*/ 46339 w 225576"/>
                <a:gd name="connsiteY7" fmla="*/ 165732 h 253355"/>
                <a:gd name="connsiteX8" fmla="*/ 87614 w 225576"/>
                <a:gd name="connsiteY8" fmla="*/ 632 h 25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76" h="253355">
                  <a:moveTo>
                    <a:pt x="87614" y="632"/>
                  </a:moveTo>
                  <a:cubicBezTo>
                    <a:pt x="87349" y="-8099"/>
                    <a:pt x="57452" y="75773"/>
                    <a:pt x="44752" y="113344"/>
                  </a:cubicBezTo>
                  <a:cubicBezTo>
                    <a:pt x="32052" y="150915"/>
                    <a:pt x="15647" y="208065"/>
                    <a:pt x="11414" y="226057"/>
                  </a:cubicBezTo>
                  <a:cubicBezTo>
                    <a:pt x="7181" y="244049"/>
                    <a:pt x="-16102" y="217061"/>
                    <a:pt x="19352" y="221294"/>
                  </a:cubicBezTo>
                  <a:cubicBezTo>
                    <a:pt x="54806" y="225527"/>
                    <a:pt x="209587" y="246959"/>
                    <a:pt x="224139" y="251457"/>
                  </a:cubicBezTo>
                  <a:cubicBezTo>
                    <a:pt x="238691" y="255955"/>
                    <a:pt x="138679" y="251457"/>
                    <a:pt x="106664" y="248282"/>
                  </a:cubicBezTo>
                  <a:cubicBezTo>
                    <a:pt x="74649" y="245107"/>
                    <a:pt x="42106" y="246165"/>
                    <a:pt x="32052" y="232407"/>
                  </a:cubicBezTo>
                  <a:cubicBezTo>
                    <a:pt x="21998" y="218649"/>
                    <a:pt x="36020" y="196424"/>
                    <a:pt x="46339" y="165732"/>
                  </a:cubicBezTo>
                  <a:cubicBezTo>
                    <a:pt x="56658" y="135040"/>
                    <a:pt x="87879" y="9363"/>
                    <a:pt x="87614" y="6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9A74DB15-BDC1-4B34-80FD-EF5A4D83B160}"/>
                </a:ext>
              </a:extLst>
            </p:cNvPr>
            <p:cNvSpPr/>
            <p:nvPr/>
          </p:nvSpPr>
          <p:spPr>
            <a:xfrm>
              <a:off x="6297611" y="2674768"/>
              <a:ext cx="92612" cy="148165"/>
            </a:xfrm>
            <a:custGeom>
              <a:avLst/>
              <a:gdLst>
                <a:gd name="connsiteX0" fmla="*/ 49214 w 92612"/>
                <a:gd name="connsiteY0" fmla="*/ 170 h 148165"/>
                <a:gd name="connsiteX1" fmla="*/ 87314 w 92612"/>
                <a:gd name="connsiteY1" fmla="*/ 52557 h 148165"/>
                <a:gd name="connsiteX2" fmla="*/ 2 w 92612"/>
                <a:gd name="connsiteY2" fmla="*/ 81132 h 148165"/>
                <a:gd name="connsiteX3" fmla="*/ 90489 w 92612"/>
                <a:gd name="connsiteY3" fmla="*/ 79545 h 148165"/>
                <a:gd name="connsiteX4" fmla="*/ 65089 w 92612"/>
                <a:gd name="connsiteY4" fmla="*/ 147807 h 148165"/>
                <a:gd name="connsiteX5" fmla="*/ 77789 w 92612"/>
                <a:gd name="connsiteY5" fmla="*/ 104945 h 148165"/>
                <a:gd name="connsiteX6" fmla="*/ 77789 w 92612"/>
                <a:gd name="connsiteY6" fmla="*/ 71607 h 148165"/>
                <a:gd name="connsiteX7" fmla="*/ 49214 w 92612"/>
                <a:gd name="connsiteY7" fmla="*/ 170 h 14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612" h="148165">
                  <a:moveTo>
                    <a:pt x="49214" y="170"/>
                  </a:moveTo>
                  <a:cubicBezTo>
                    <a:pt x="50801" y="-3005"/>
                    <a:pt x="95516" y="39063"/>
                    <a:pt x="87314" y="52557"/>
                  </a:cubicBezTo>
                  <a:cubicBezTo>
                    <a:pt x="79112" y="66051"/>
                    <a:pt x="-527" y="76634"/>
                    <a:pt x="2" y="81132"/>
                  </a:cubicBezTo>
                  <a:cubicBezTo>
                    <a:pt x="531" y="85630"/>
                    <a:pt x="79641" y="68433"/>
                    <a:pt x="90489" y="79545"/>
                  </a:cubicBezTo>
                  <a:cubicBezTo>
                    <a:pt x="101337" y="90658"/>
                    <a:pt x="67206" y="143574"/>
                    <a:pt x="65089" y="147807"/>
                  </a:cubicBezTo>
                  <a:cubicBezTo>
                    <a:pt x="62972" y="152040"/>
                    <a:pt x="75672" y="117645"/>
                    <a:pt x="77789" y="104945"/>
                  </a:cubicBezTo>
                  <a:cubicBezTo>
                    <a:pt x="79906" y="92245"/>
                    <a:pt x="80964" y="86953"/>
                    <a:pt x="77789" y="71607"/>
                  </a:cubicBezTo>
                  <a:cubicBezTo>
                    <a:pt x="74614" y="56261"/>
                    <a:pt x="47627" y="3345"/>
                    <a:pt x="49214" y="1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13C8F0F5-4B50-4BA3-A829-0180387DEDB6}"/>
                </a:ext>
              </a:extLst>
            </p:cNvPr>
            <p:cNvSpPr/>
            <p:nvPr/>
          </p:nvSpPr>
          <p:spPr>
            <a:xfrm>
              <a:off x="5981612" y="2728903"/>
              <a:ext cx="102433" cy="53047"/>
            </a:xfrm>
            <a:custGeom>
              <a:avLst/>
              <a:gdLst>
                <a:gd name="connsiteX0" fmla="*/ 88 w 102433"/>
                <a:gd name="connsiteY0" fmla="*/ 47635 h 53047"/>
                <a:gd name="connsiteX1" fmla="*/ 42951 w 102433"/>
                <a:gd name="connsiteY1" fmla="*/ 10 h 53047"/>
                <a:gd name="connsiteX2" fmla="*/ 101688 w 102433"/>
                <a:gd name="connsiteY2" fmla="*/ 52397 h 53047"/>
                <a:gd name="connsiteX3" fmla="*/ 74701 w 102433"/>
                <a:gd name="connsiteY3" fmla="*/ 28585 h 53047"/>
                <a:gd name="connsiteX4" fmla="*/ 54063 w 102433"/>
                <a:gd name="connsiteY4" fmla="*/ 17472 h 53047"/>
                <a:gd name="connsiteX5" fmla="*/ 88 w 102433"/>
                <a:gd name="connsiteY5" fmla="*/ 47635 h 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33" h="53047">
                  <a:moveTo>
                    <a:pt x="88" y="47635"/>
                  </a:moveTo>
                  <a:cubicBezTo>
                    <a:pt x="-1764" y="44725"/>
                    <a:pt x="26018" y="-784"/>
                    <a:pt x="42951" y="10"/>
                  </a:cubicBezTo>
                  <a:cubicBezTo>
                    <a:pt x="59884" y="804"/>
                    <a:pt x="96396" y="47634"/>
                    <a:pt x="101688" y="52397"/>
                  </a:cubicBezTo>
                  <a:cubicBezTo>
                    <a:pt x="106980" y="57160"/>
                    <a:pt x="82638" y="34406"/>
                    <a:pt x="74701" y="28585"/>
                  </a:cubicBezTo>
                  <a:cubicBezTo>
                    <a:pt x="66764" y="22764"/>
                    <a:pt x="60149" y="19589"/>
                    <a:pt x="54063" y="17472"/>
                  </a:cubicBezTo>
                  <a:cubicBezTo>
                    <a:pt x="47977" y="15355"/>
                    <a:pt x="1940" y="50545"/>
                    <a:pt x="88" y="4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D2EA84E4-32C8-4677-AAE1-783AB66C9D4C}"/>
                </a:ext>
              </a:extLst>
            </p:cNvPr>
            <p:cNvSpPr/>
            <p:nvPr/>
          </p:nvSpPr>
          <p:spPr>
            <a:xfrm>
              <a:off x="6164258" y="2747836"/>
              <a:ext cx="11209" cy="107179"/>
            </a:xfrm>
            <a:custGeom>
              <a:avLst/>
              <a:gdLst>
                <a:gd name="connsiteX0" fmla="*/ 9530 w 11209"/>
                <a:gd name="connsiteY0" fmla="*/ 127 h 107179"/>
                <a:gd name="connsiteX1" fmla="*/ 5 w 11209"/>
                <a:gd name="connsiteY1" fmla="*/ 71564 h 107179"/>
                <a:gd name="connsiteX2" fmla="*/ 11117 w 11209"/>
                <a:gd name="connsiteY2" fmla="*/ 106489 h 107179"/>
                <a:gd name="connsiteX3" fmla="*/ 4767 w 11209"/>
                <a:gd name="connsiteY3" fmla="*/ 90614 h 107179"/>
                <a:gd name="connsiteX4" fmla="*/ 9530 w 11209"/>
                <a:gd name="connsiteY4" fmla="*/ 127 h 10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9" h="107179">
                  <a:moveTo>
                    <a:pt x="9530" y="127"/>
                  </a:moveTo>
                  <a:cubicBezTo>
                    <a:pt x="8736" y="-3048"/>
                    <a:pt x="-260" y="53837"/>
                    <a:pt x="5" y="71564"/>
                  </a:cubicBezTo>
                  <a:cubicBezTo>
                    <a:pt x="270" y="89291"/>
                    <a:pt x="10323" y="103314"/>
                    <a:pt x="11117" y="106489"/>
                  </a:cubicBezTo>
                  <a:cubicBezTo>
                    <a:pt x="11911" y="109664"/>
                    <a:pt x="7413" y="101462"/>
                    <a:pt x="4767" y="90614"/>
                  </a:cubicBezTo>
                  <a:cubicBezTo>
                    <a:pt x="2121" y="79766"/>
                    <a:pt x="10324" y="3302"/>
                    <a:pt x="9530" y="1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71B780AD-6B02-4402-84EC-69F39E1CC613}"/>
                </a:ext>
              </a:extLst>
            </p:cNvPr>
            <p:cNvSpPr/>
            <p:nvPr/>
          </p:nvSpPr>
          <p:spPr>
            <a:xfrm>
              <a:off x="6226140" y="2754378"/>
              <a:ext cx="125508" cy="49305"/>
            </a:xfrm>
            <a:custGeom>
              <a:avLst/>
              <a:gdLst>
                <a:gd name="connsiteX0" fmla="*/ 35 w 125508"/>
                <a:gd name="connsiteY0" fmla="*/ 4697 h 49305"/>
                <a:gd name="connsiteX1" fmla="*/ 71473 w 125508"/>
                <a:gd name="connsiteY1" fmla="*/ 18985 h 49305"/>
                <a:gd name="connsiteX2" fmla="*/ 125448 w 125508"/>
                <a:gd name="connsiteY2" fmla="*/ 49147 h 49305"/>
                <a:gd name="connsiteX3" fmla="*/ 80998 w 125508"/>
                <a:gd name="connsiteY3" fmla="*/ 4697 h 49305"/>
                <a:gd name="connsiteX4" fmla="*/ 35 w 125508"/>
                <a:gd name="connsiteY4" fmla="*/ 4697 h 4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08" h="49305">
                  <a:moveTo>
                    <a:pt x="35" y="4697"/>
                  </a:moveTo>
                  <a:cubicBezTo>
                    <a:pt x="-1552" y="7078"/>
                    <a:pt x="50571" y="11577"/>
                    <a:pt x="71473" y="18985"/>
                  </a:cubicBezTo>
                  <a:cubicBezTo>
                    <a:pt x="92375" y="26393"/>
                    <a:pt x="123861" y="51528"/>
                    <a:pt x="125448" y="49147"/>
                  </a:cubicBezTo>
                  <a:cubicBezTo>
                    <a:pt x="127035" y="46766"/>
                    <a:pt x="96873" y="13957"/>
                    <a:pt x="80998" y="4697"/>
                  </a:cubicBezTo>
                  <a:cubicBezTo>
                    <a:pt x="65123" y="-4563"/>
                    <a:pt x="1622" y="2316"/>
                    <a:pt x="35" y="46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DD33AA7F-EEDF-4B20-B7B7-8AFA96759714}"/>
                </a:ext>
              </a:extLst>
            </p:cNvPr>
            <p:cNvSpPr/>
            <p:nvPr/>
          </p:nvSpPr>
          <p:spPr>
            <a:xfrm>
              <a:off x="6121341" y="2968625"/>
              <a:ext cx="296924" cy="57154"/>
            </a:xfrm>
            <a:custGeom>
              <a:avLst/>
              <a:gdLst>
                <a:gd name="connsiteX0" fmla="*/ 59 w 296924"/>
                <a:gd name="connsiteY0" fmla="*/ 55563 h 57154"/>
                <a:gd name="connsiteX1" fmla="*/ 131822 w 296924"/>
                <a:gd name="connsiteY1" fmla="*/ 46038 h 57154"/>
                <a:gd name="connsiteX2" fmla="*/ 287397 w 296924"/>
                <a:gd name="connsiteY2" fmla="*/ 57150 h 57154"/>
                <a:gd name="connsiteX3" fmla="*/ 260409 w 296924"/>
                <a:gd name="connsiteY3" fmla="*/ 44450 h 57154"/>
                <a:gd name="connsiteX4" fmla="*/ 100072 w 296924"/>
                <a:gd name="connsiteY4" fmla="*/ 0 h 57154"/>
                <a:gd name="connsiteX5" fmla="*/ 288984 w 296924"/>
                <a:gd name="connsiteY5" fmla="*/ 44450 h 57154"/>
                <a:gd name="connsiteX6" fmla="*/ 147697 w 296924"/>
                <a:gd name="connsiteY6" fmla="*/ 31750 h 57154"/>
                <a:gd name="connsiteX7" fmla="*/ 59 w 296924"/>
                <a:gd name="connsiteY7" fmla="*/ 55563 h 5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24" h="57154">
                  <a:moveTo>
                    <a:pt x="59" y="55563"/>
                  </a:moveTo>
                  <a:cubicBezTo>
                    <a:pt x="-2587" y="57944"/>
                    <a:pt x="83932" y="45773"/>
                    <a:pt x="131822" y="46038"/>
                  </a:cubicBezTo>
                  <a:cubicBezTo>
                    <a:pt x="179712" y="46302"/>
                    <a:pt x="265966" y="57415"/>
                    <a:pt x="287397" y="57150"/>
                  </a:cubicBezTo>
                  <a:cubicBezTo>
                    <a:pt x="308828" y="56885"/>
                    <a:pt x="291630" y="53975"/>
                    <a:pt x="260409" y="44450"/>
                  </a:cubicBezTo>
                  <a:cubicBezTo>
                    <a:pt x="229188" y="34925"/>
                    <a:pt x="95310" y="0"/>
                    <a:pt x="100072" y="0"/>
                  </a:cubicBezTo>
                  <a:cubicBezTo>
                    <a:pt x="104834" y="0"/>
                    <a:pt x="281047" y="39158"/>
                    <a:pt x="288984" y="44450"/>
                  </a:cubicBezTo>
                  <a:cubicBezTo>
                    <a:pt x="296921" y="49742"/>
                    <a:pt x="192676" y="31221"/>
                    <a:pt x="147697" y="31750"/>
                  </a:cubicBezTo>
                  <a:cubicBezTo>
                    <a:pt x="102718" y="32279"/>
                    <a:pt x="2705" y="53182"/>
                    <a:pt x="59" y="555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57A171E4-516D-49DC-A1D1-472281B7F9AE}"/>
                </a:ext>
              </a:extLst>
            </p:cNvPr>
            <p:cNvSpPr/>
            <p:nvPr/>
          </p:nvSpPr>
          <p:spPr>
            <a:xfrm>
              <a:off x="6177991" y="3038465"/>
              <a:ext cx="356946" cy="141368"/>
            </a:xfrm>
            <a:custGeom>
              <a:avLst/>
              <a:gdLst>
                <a:gd name="connsiteX0" fmla="*/ 559 w 356946"/>
                <a:gd name="connsiteY0" fmla="*/ 17473 h 141368"/>
                <a:gd name="connsiteX1" fmla="*/ 140259 w 356946"/>
                <a:gd name="connsiteY1" fmla="*/ 38110 h 141368"/>
                <a:gd name="connsiteX2" fmla="*/ 276784 w 356946"/>
                <a:gd name="connsiteY2" fmla="*/ 49223 h 141368"/>
                <a:gd name="connsiteX3" fmla="*/ 354572 w 356946"/>
                <a:gd name="connsiteY3" fmla="*/ 77798 h 141368"/>
                <a:gd name="connsiteX4" fmla="*/ 324409 w 356946"/>
                <a:gd name="connsiteY4" fmla="*/ 96848 h 141368"/>
                <a:gd name="connsiteX5" fmla="*/ 200584 w 356946"/>
                <a:gd name="connsiteY5" fmla="*/ 117485 h 141368"/>
                <a:gd name="connsiteX6" fmla="*/ 167247 w 356946"/>
                <a:gd name="connsiteY6" fmla="*/ 141298 h 141368"/>
                <a:gd name="connsiteX7" fmla="*/ 256147 w 356946"/>
                <a:gd name="connsiteY7" fmla="*/ 109548 h 141368"/>
                <a:gd name="connsiteX8" fmla="*/ 338697 w 356946"/>
                <a:gd name="connsiteY8" fmla="*/ 111135 h 141368"/>
                <a:gd name="connsiteX9" fmla="*/ 197409 w 356946"/>
                <a:gd name="connsiteY9" fmla="*/ 117485 h 141368"/>
                <a:gd name="connsiteX10" fmla="*/ 302184 w 356946"/>
                <a:gd name="connsiteY10" fmla="*/ 92085 h 141368"/>
                <a:gd name="connsiteX11" fmla="*/ 276784 w 356946"/>
                <a:gd name="connsiteY11" fmla="*/ 58748 h 141368"/>
                <a:gd name="connsiteX12" fmla="*/ 156134 w 356946"/>
                <a:gd name="connsiteY12" fmla="*/ 25410 h 141368"/>
                <a:gd name="connsiteX13" fmla="*/ 95809 w 356946"/>
                <a:gd name="connsiteY13" fmla="*/ 10 h 141368"/>
                <a:gd name="connsiteX14" fmla="*/ 152959 w 356946"/>
                <a:gd name="connsiteY14" fmla="*/ 22235 h 141368"/>
                <a:gd name="connsiteX15" fmla="*/ 92634 w 356946"/>
                <a:gd name="connsiteY15" fmla="*/ 23823 h 141368"/>
                <a:gd name="connsiteX16" fmla="*/ 559 w 356946"/>
                <a:gd name="connsiteY16" fmla="*/ 17473 h 14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946" h="141368">
                  <a:moveTo>
                    <a:pt x="559" y="17473"/>
                  </a:moveTo>
                  <a:cubicBezTo>
                    <a:pt x="8496" y="19854"/>
                    <a:pt x="94222" y="32818"/>
                    <a:pt x="140259" y="38110"/>
                  </a:cubicBezTo>
                  <a:cubicBezTo>
                    <a:pt x="186297" y="43402"/>
                    <a:pt x="241065" y="42608"/>
                    <a:pt x="276784" y="49223"/>
                  </a:cubicBezTo>
                  <a:cubicBezTo>
                    <a:pt x="312503" y="55838"/>
                    <a:pt x="346635" y="69861"/>
                    <a:pt x="354572" y="77798"/>
                  </a:cubicBezTo>
                  <a:cubicBezTo>
                    <a:pt x="362509" y="85735"/>
                    <a:pt x="350074" y="90233"/>
                    <a:pt x="324409" y="96848"/>
                  </a:cubicBezTo>
                  <a:cubicBezTo>
                    <a:pt x="298744" y="103463"/>
                    <a:pt x="226778" y="110077"/>
                    <a:pt x="200584" y="117485"/>
                  </a:cubicBezTo>
                  <a:cubicBezTo>
                    <a:pt x="174390" y="124893"/>
                    <a:pt x="157987" y="142621"/>
                    <a:pt x="167247" y="141298"/>
                  </a:cubicBezTo>
                  <a:cubicBezTo>
                    <a:pt x="176507" y="139975"/>
                    <a:pt x="227572" y="114575"/>
                    <a:pt x="256147" y="109548"/>
                  </a:cubicBezTo>
                  <a:cubicBezTo>
                    <a:pt x="284722" y="104521"/>
                    <a:pt x="348487" y="109812"/>
                    <a:pt x="338697" y="111135"/>
                  </a:cubicBezTo>
                  <a:cubicBezTo>
                    <a:pt x="328907" y="112458"/>
                    <a:pt x="203494" y="120660"/>
                    <a:pt x="197409" y="117485"/>
                  </a:cubicBezTo>
                  <a:cubicBezTo>
                    <a:pt x="191324" y="114310"/>
                    <a:pt x="288955" y="101874"/>
                    <a:pt x="302184" y="92085"/>
                  </a:cubicBezTo>
                  <a:cubicBezTo>
                    <a:pt x="315413" y="82296"/>
                    <a:pt x="301126" y="69860"/>
                    <a:pt x="276784" y="58748"/>
                  </a:cubicBezTo>
                  <a:cubicBezTo>
                    <a:pt x="252442" y="47636"/>
                    <a:pt x="186296" y="35200"/>
                    <a:pt x="156134" y="25410"/>
                  </a:cubicBezTo>
                  <a:cubicBezTo>
                    <a:pt x="125972" y="15620"/>
                    <a:pt x="96338" y="539"/>
                    <a:pt x="95809" y="10"/>
                  </a:cubicBezTo>
                  <a:cubicBezTo>
                    <a:pt x="95280" y="-519"/>
                    <a:pt x="153488" y="18266"/>
                    <a:pt x="152959" y="22235"/>
                  </a:cubicBezTo>
                  <a:cubicBezTo>
                    <a:pt x="152430" y="26204"/>
                    <a:pt x="113801" y="24088"/>
                    <a:pt x="92634" y="23823"/>
                  </a:cubicBezTo>
                  <a:cubicBezTo>
                    <a:pt x="71467" y="23559"/>
                    <a:pt x="-7378" y="15092"/>
                    <a:pt x="559" y="174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5A5FB24F-6AEC-4D87-80E6-96568E8C93A8}"/>
                </a:ext>
              </a:extLst>
            </p:cNvPr>
            <p:cNvSpPr/>
            <p:nvPr/>
          </p:nvSpPr>
          <p:spPr>
            <a:xfrm>
              <a:off x="6268502" y="3174697"/>
              <a:ext cx="220227" cy="56823"/>
            </a:xfrm>
            <a:custGeom>
              <a:avLst/>
              <a:gdLst>
                <a:gd name="connsiteX0" fmla="*/ 536 w 220227"/>
                <a:gd name="connsiteY0" fmla="*/ 51103 h 56823"/>
                <a:gd name="connsiteX1" fmla="*/ 95786 w 220227"/>
                <a:gd name="connsiteY1" fmla="*/ 52691 h 56823"/>
                <a:gd name="connsiteX2" fmla="*/ 219611 w 220227"/>
                <a:gd name="connsiteY2" fmla="*/ 303 h 56823"/>
                <a:gd name="connsiteX3" fmla="*/ 138648 w 220227"/>
                <a:gd name="connsiteY3" fmla="*/ 32053 h 56823"/>
                <a:gd name="connsiteX4" fmla="*/ 536 w 220227"/>
                <a:gd name="connsiteY4" fmla="*/ 51103 h 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27" h="56823">
                  <a:moveTo>
                    <a:pt x="536" y="51103"/>
                  </a:moveTo>
                  <a:cubicBezTo>
                    <a:pt x="-6608" y="54543"/>
                    <a:pt x="59274" y="61158"/>
                    <a:pt x="95786" y="52691"/>
                  </a:cubicBezTo>
                  <a:cubicBezTo>
                    <a:pt x="132299" y="44224"/>
                    <a:pt x="212467" y="3743"/>
                    <a:pt x="219611" y="303"/>
                  </a:cubicBezTo>
                  <a:cubicBezTo>
                    <a:pt x="226755" y="-3137"/>
                    <a:pt x="170134" y="23586"/>
                    <a:pt x="138648" y="32053"/>
                  </a:cubicBezTo>
                  <a:cubicBezTo>
                    <a:pt x="107163" y="40520"/>
                    <a:pt x="7680" y="47663"/>
                    <a:pt x="536" y="511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74302CD2-B517-4F29-B572-2EED97728E26}"/>
                </a:ext>
              </a:extLst>
            </p:cNvPr>
            <p:cNvSpPr/>
            <p:nvPr/>
          </p:nvSpPr>
          <p:spPr>
            <a:xfrm>
              <a:off x="6262164" y="3110558"/>
              <a:ext cx="291669" cy="81296"/>
            </a:xfrm>
            <a:custGeom>
              <a:avLst/>
              <a:gdLst>
                <a:gd name="connsiteX0" fmla="*/ 524 w 291669"/>
                <a:gd name="connsiteY0" fmla="*/ 69205 h 81296"/>
                <a:gd name="connsiteX1" fmla="*/ 148161 w 291669"/>
                <a:gd name="connsiteY1" fmla="*/ 77142 h 81296"/>
                <a:gd name="connsiteX2" fmla="*/ 287861 w 291669"/>
                <a:gd name="connsiteY2" fmla="*/ 942 h 81296"/>
                <a:gd name="connsiteX3" fmla="*/ 244999 w 291669"/>
                <a:gd name="connsiteY3" fmla="*/ 37455 h 81296"/>
                <a:gd name="connsiteX4" fmla="*/ 168799 w 291669"/>
                <a:gd name="connsiteY4" fmla="*/ 80317 h 81296"/>
                <a:gd name="connsiteX5" fmla="*/ 100536 w 291669"/>
                <a:gd name="connsiteY5" fmla="*/ 67617 h 81296"/>
                <a:gd name="connsiteX6" fmla="*/ 524 w 291669"/>
                <a:gd name="connsiteY6" fmla="*/ 69205 h 8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669" h="81296">
                  <a:moveTo>
                    <a:pt x="524" y="69205"/>
                  </a:moveTo>
                  <a:cubicBezTo>
                    <a:pt x="8462" y="70793"/>
                    <a:pt x="100272" y="88519"/>
                    <a:pt x="148161" y="77142"/>
                  </a:cubicBezTo>
                  <a:cubicBezTo>
                    <a:pt x="196051" y="65765"/>
                    <a:pt x="271721" y="7556"/>
                    <a:pt x="287861" y="942"/>
                  </a:cubicBezTo>
                  <a:cubicBezTo>
                    <a:pt x="304001" y="-5673"/>
                    <a:pt x="264843" y="24226"/>
                    <a:pt x="244999" y="37455"/>
                  </a:cubicBezTo>
                  <a:cubicBezTo>
                    <a:pt x="225155" y="50684"/>
                    <a:pt x="192876" y="75290"/>
                    <a:pt x="168799" y="80317"/>
                  </a:cubicBezTo>
                  <a:cubicBezTo>
                    <a:pt x="144722" y="85344"/>
                    <a:pt x="124084" y="69469"/>
                    <a:pt x="100536" y="67617"/>
                  </a:cubicBezTo>
                  <a:cubicBezTo>
                    <a:pt x="76988" y="65765"/>
                    <a:pt x="-7414" y="67617"/>
                    <a:pt x="524" y="692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2B6F0728-7C88-42DB-BB30-3D21A4A18D32}"/>
                </a:ext>
              </a:extLst>
            </p:cNvPr>
            <p:cNvSpPr/>
            <p:nvPr/>
          </p:nvSpPr>
          <p:spPr>
            <a:xfrm>
              <a:off x="6424613" y="2809663"/>
              <a:ext cx="554078" cy="749513"/>
            </a:xfrm>
            <a:custGeom>
              <a:avLst/>
              <a:gdLst>
                <a:gd name="connsiteX0" fmla="*/ 460375 w 554078"/>
                <a:gd name="connsiteY0" fmla="*/ 1800 h 749513"/>
                <a:gd name="connsiteX1" fmla="*/ 496887 w 554078"/>
                <a:gd name="connsiteY1" fmla="*/ 317712 h 749513"/>
                <a:gd name="connsiteX2" fmla="*/ 504825 w 554078"/>
                <a:gd name="connsiteY2" fmla="*/ 271675 h 749513"/>
                <a:gd name="connsiteX3" fmla="*/ 539750 w 554078"/>
                <a:gd name="connsiteY3" fmla="*/ 197062 h 749513"/>
                <a:gd name="connsiteX4" fmla="*/ 515937 w 554078"/>
                <a:gd name="connsiteY4" fmla="*/ 319300 h 749513"/>
                <a:gd name="connsiteX5" fmla="*/ 554037 w 554078"/>
                <a:gd name="connsiteY5" fmla="*/ 265325 h 749513"/>
                <a:gd name="connsiteX6" fmla="*/ 522287 w 554078"/>
                <a:gd name="connsiteY6" fmla="*/ 347875 h 749513"/>
                <a:gd name="connsiteX7" fmla="*/ 473075 w 554078"/>
                <a:gd name="connsiteY7" fmla="*/ 412962 h 749513"/>
                <a:gd name="connsiteX8" fmla="*/ 300037 w 554078"/>
                <a:gd name="connsiteY8" fmla="*/ 500275 h 749513"/>
                <a:gd name="connsiteX9" fmla="*/ 261937 w 554078"/>
                <a:gd name="connsiteY9" fmla="*/ 506625 h 749513"/>
                <a:gd name="connsiteX10" fmla="*/ 420687 w 554078"/>
                <a:gd name="connsiteY10" fmla="*/ 478050 h 749513"/>
                <a:gd name="connsiteX11" fmla="*/ 328612 w 554078"/>
                <a:gd name="connsiteY11" fmla="*/ 519325 h 749513"/>
                <a:gd name="connsiteX12" fmla="*/ 374650 w 554078"/>
                <a:gd name="connsiteY12" fmla="*/ 570125 h 749513"/>
                <a:gd name="connsiteX13" fmla="*/ 298450 w 554078"/>
                <a:gd name="connsiteY13" fmla="*/ 581237 h 749513"/>
                <a:gd name="connsiteX14" fmla="*/ 0 w 554078"/>
                <a:gd name="connsiteY14" fmla="*/ 749512 h 749513"/>
                <a:gd name="connsiteX15" fmla="*/ 301625 w 554078"/>
                <a:gd name="connsiteY15" fmla="*/ 578062 h 749513"/>
                <a:gd name="connsiteX16" fmla="*/ 420687 w 554078"/>
                <a:gd name="connsiteY16" fmla="*/ 479637 h 749513"/>
                <a:gd name="connsiteX17" fmla="*/ 522287 w 554078"/>
                <a:gd name="connsiteY17" fmla="*/ 335175 h 749513"/>
                <a:gd name="connsiteX18" fmla="*/ 488950 w 554078"/>
                <a:gd name="connsiteY18" fmla="*/ 263737 h 749513"/>
                <a:gd name="connsiteX19" fmla="*/ 463550 w 554078"/>
                <a:gd name="connsiteY19" fmla="*/ 190712 h 749513"/>
                <a:gd name="connsiteX20" fmla="*/ 460375 w 554078"/>
                <a:gd name="connsiteY20" fmla="*/ 1800 h 7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4078" h="749513">
                  <a:moveTo>
                    <a:pt x="460375" y="1800"/>
                  </a:moveTo>
                  <a:cubicBezTo>
                    <a:pt x="465931" y="22967"/>
                    <a:pt x="489479" y="272733"/>
                    <a:pt x="496887" y="317712"/>
                  </a:cubicBezTo>
                  <a:cubicBezTo>
                    <a:pt x="504295" y="362691"/>
                    <a:pt x="497681" y="291783"/>
                    <a:pt x="504825" y="271675"/>
                  </a:cubicBezTo>
                  <a:cubicBezTo>
                    <a:pt x="511969" y="251567"/>
                    <a:pt x="537898" y="189125"/>
                    <a:pt x="539750" y="197062"/>
                  </a:cubicBezTo>
                  <a:cubicBezTo>
                    <a:pt x="541602" y="205000"/>
                    <a:pt x="513556" y="307923"/>
                    <a:pt x="515937" y="319300"/>
                  </a:cubicBezTo>
                  <a:cubicBezTo>
                    <a:pt x="518318" y="330677"/>
                    <a:pt x="552979" y="260563"/>
                    <a:pt x="554037" y="265325"/>
                  </a:cubicBezTo>
                  <a:cubicBezTo>
                    <a:pt x="555095" y="270087"/>
                    <a:pt x="535781" y="323269"/>
                    <a:pt x="522287" y="347875"/>
                  </a:cubicBezTo>
                  <a:cubicBezTo>
                    <a:pt x="508793" y="372481"/>
                    <a:pt x="510117" y="387562"/>
                    <a:pt x="473075" y="412962"/>
                  </a:cubicBezTo>
                  <a:cubicBezTo>
                    <a:pt x="436033" y="438362"/>
                    <a:pt x="335227" y="484665"/>
                    <a:pt x="300037" y="500275"/>
                  </a:cubicBezTo>
                  <a:cubicBezTo>
                    <a:pt x="264847" y="515885"/>
                    <a:pt x="261937" y="506625"/>
                    <a:pt x="261937" y="506625"/>
                  </a:cubicBezTo>
                  <a:cubicBezTo>
                    <a:pt x="282045" y="502921"/>
                    <a:pt x="409575" y="475933"/>
                    <a:pt x="420687" y="478050"/>
                  </a:cubicBezTo>
                  <a:cubicBezTo>
                    <a:pt x="431799" y="480167"/>
                    <a:pt x="336285" y="503979"/>
                    <a:pt x="328612" y="519325"/>
                  </a:cubicBezTo>
                  <a:cubicBezTo>
                    <a:pt x="320939" y="534671"/>
                    <a:pt x="379677" y="559806"/>
                    <a:pt x="374650" y="570125"/>
                  </a:cubicBezTo>
                  <a:cubicBezTo>
                    <a:pt x="369623" y="580444"/>
                    <a:pt x="360892" y="551339"/>
                    <a:pt x="298450" y="581237"/>
                  </a:cubicBezTo>
                  <a:cubicBezTo>
                    <a:pt x="236008" y="611135"/>
                    <a:pt x="-529" y="750041"/>
                    <a:pt x="0" y="749512"/>
                  </a:cubicBezTo>
                  <a:cubicBezTo>
                    <a:pt x="529" y="748983"/>
                    <a:pt x="231511" y="623041"/>
                    <a:pt x="301625" y="578062"/>
                  </a:cubicBezTo>
                  <a:cubicBezTo>
                    <a:pt x="371739" y="533083"/>
                    <a:pt x="383910" y="520118"/>
                    <a:pt x="420687" y="479637"/>
                  </a:cubicBezTo>
                  <a:cubicBezTo>
                    <a:pt x="457464" y="439156"/>
                    <a:pt x="510910" y="371158"/>
                    <a:pt x="522287" y="335175"/>
                  </a:cubicBezTo>
                  <a:cubicBezTo>
                    <a:pt x="533664" y="299192"/>
                    <a:pt x="498739" y="287814"/>
                    <a:pt x="488950" y="263737"/>
                  </a:cubicBezTo>
                  <a:cubicBezTo>
                    <a:pt x="479161" y="239660"/>
                    <a:pt x="469106" y="229076"/>
                    <a:pt x="463550" y="190712"/>
                  </a:cubicBezTo>
                  <a:cubicBezTo>
                    <a:pt x="457994" y="152348"/>
                    <a:pt x="454819" y="-19367"/>
                    <a:pt x="460375" y="1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6B2994DA-4164-4280-AA54-C7DEAE2FBCA4}"/>
                </a:ext>
              </a:extLst>
            </p:cNvPr>
            <p:cNvSpPr/>
            <p:nvPr/>
          </p:nvSpPr>
          <p:spPr>
            <a:xfrm>
              <a:off x="6132898" y="3379531"/>
              <a:ext cx="567436" cy="201910"/>
            </a:xfrm>
            <a:custGeom>
              <a:avLst/>
              <a:gdLst>
                <a:gd name="connsiteX0" fmla="*/ 2790 w 567436"/>
                <a:gd name="connsiteY0" fmla="*/ 201869 h 201910"/>
                <a:gd name="connsiteX1" fmla="*/ 148840 w 567436"/>
                <a:gd name="connsiteY1" fmla="*/ 139957 h 201910"/>
                <a:gd name="connsiteX2" fmla="*/ 290127 w 567436"/>
                <a:gd name="connsiteY2" fmla="*/ 139957 h 201910"/>
                <a:gd name="connsiteX3" fmla="*/ 123440 w 567436"/>
                <a:gd name="connsiteY3" fmla="*/ 143132 h 201910"/>
                <a:gd name="connsiteX4" fmla="*/ 334577 w 567436"/>
                <a:gd name="connsiteY4" fmla="*/ 103444 h 201910"/>
                <a:gd name="connsiteX5" fmla="*/ 566352 w 567436"/>
                <a:gd name="connsiteY5" fmla="*/ 257 h 201910"/>
                <a:gd name="connsiteX6" fmla="*/ 417127 w 567436"/>
                <a:gd name="connsiteY6" fmla="*/ 76457 h 201910"/>
                <a:gd name="connsiteX7" fmla="*/ 313940 w 567436"/>
                <a:gd name="connsiteY7" fmla="*/ 151069 h 201910"/>
                <a:gd name="connsiteX8" fmla="*/ 186940 w 567436"/>
                <a:gd name="connsiteY8" fmla="*/ 124082 h 201910"/>
                <a:gd name="connsiteX9" fmla="*/ 61527 w 567436"/>
                <a:gd name="connsiteY9" fmla="*/ 149482 h 201910"/>
                <a:gd name="connsiteX10" fmla="*/ 2790 w 567436"/>
                <a:gd name="connsiteY10" fmla="*/ 201869 h 20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436" h="201910">
                  <a:moveTo>
                    <a:pt x="2790" y="201869"/>
                  </a:moveTo>
                  <a:cubicBezTo>
                    <a:pt x="17342" y="200282"/>
                    <a:pt x="100951" y="150276"/>
                    <a:pt x="148840" y="139957"/>
                  </a:cubicBezTo>
                  <a:cubicBezTo>
                    <a:pt x="196729" y="129638"/>
                    <a:pt x="294360" y="139428"/>
                    <a:pt x="290127" y="139957"/>
                  </a:cubicBezTo>
                  <a:cubicBezTo>
                    <a:pt x="285894" y="140486"/>
                    <a:pt x="116032" y="149217"/>
                    <a:pt x="123440" y="143132"/>
                  </a:cubicBezTo>
                  <a:cubicBezTo>
                    <a:pt x="130848" y="137047"/>
                    <a:pt x="260758" y="127256"/>
                    <a:pt x="334577" y="103444"/>
                  </a:cubicBezTo>
                  <a:cubicBezTo>
                    <a:pt x="408396" y="79631"/>
                    <a:pt x="552594" y="4755"/>
                    <a:pt x="566352" y="257"/>
                  </a:cubicBezTo>
                  <a:cubicBezTo>
                    <a:pt x="580110" y="-4241"/>
                    <a:pt x="459196" y="51322"/>
                    <a:pt x="417127" y="76457"/>
                  </a:cubicBezTo>
                  <a:cubicBezTo>
                    <a:pt x="375058" y="101592"/>
                    <a:pt x="352304" y="143132"/>
                    <a:pt x="313940" y="151069"/>
                  </a:cubicBezTo>
                  <a:cubicBezTo>
                    <a:pt x="275576" y="159006"/>
                    <a:pt x="229009" y="124346"/>
                    <a:pt x="186940" y="124082"/>
                  </a:cubicBezTo>
                  <a:cubicBezTo>
                    <a:pt x="144871" y="123818"/>
                    <a:pt x="89044" y="139428"/>
                    <a:pt x="61527" y="149482"/>
                  </a:cubicBezTo>
                  <a:cubicBezTo>
                    <a:pt x="34010" y="159536"/>
                    <a:pt x="-11762" y="203456"/>
                    <a:pt x="2790" y="2018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7BF66C6-7A88-40A9-BC4D-97EBEE8BA3EC}"/>
                </a:ext>
              </a:extLst>
            </p:cNvPr>
            <p:cNvSpPr/>
            <p:nvPr/>
          </p:nvSpPr>
          <p:spPr>
            <a:xfrm>
              <a:off x="6754199" y="3016576"/>
              <a:ext cx="255518" cy="551146"/>
            </a:xfrm>
            <a:custGeom>
              <a:avLst/>
              <a:gdLst>
                <a:gd name="connsiteX0" fmla="*/ 245089 w 255518"/>
                <a:gd name="connsiteY0" fmla="*/ 1262 h 551146"/>
                <a:gd name="connsiteX1" fmla="*/ 238739 w 255518"/>
                <a:gd name="connsiteY1" fmla="*/ 201287 h 551146"/>
                <a:gd name="connsiteX2" fmla="*/ 137139 w 255518"/>
                <a:gd name="connsiteY2" fmla="*/ 442587 h 551146"/>
                <a:gd name="connsiteX3" fmla="*/ 246676 w 255518"/>
                <a:gd name="connsiteY3" fmla="*/ 239387 h 551146"/>
                <a:gd name="connsiteX4" fmla="*/ 83164 w 255518"/>
                <a:gd name="connsiteY4" fmla="*/ 469574 h 551146"/>
                <a:gd name="connsiteX5" fmla="*/ 614 w 255518"/>
                <a:gd name="connsiteY5" fmla="*/ 550537 h 551146"/>
                <a:gd name="connsiteX6" fmla="*/ 56176 w 255518"/>
                <a:gd name="connsiteY6" fmla="*/ 494974 h 551146"/>
                <a:gd name="connsiteX7" fmla="*/ 238739 w 255518"/>
                <a:gd name="connsiteY7" fmla="*/ 298124 h 551146"/>
                <a:gd name="connsiteX8" fmla="*/ 245089 w 255518"/>
                <a:gd name="connsiteY8" fmla="*/ 1262 h 55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8" h="551146">
                  <a:moveTo>
                    <a:pt x="245089" y="1262"/>
                  </a:moveTo>
                  <a:cubicBezTo>
                    <a:pt x="245089" y="-14877"/>
                    <a:pt x="256731" y="127733"/>
                    <a:pt x="238739" y="201287"/>
                  </a:cubicBezTo>
                  <a:cubicBezTo>
                    <a:pt x="220747" y="274841"/>
                    <a:pt x="135816" y="436237"/>
                    <a:pt x="137139" y="442587"/>
                  </a:cubicBezTo>
                  <a:cubicBezTo>
                    <a:pt x="138462" y="448937"/>
                    <a:pt x="255672" y="234889"/>
                    <a:pt x="246676" y="239387"/>
                  </a:cubicBezTo>
                  <a:cubicBezTo>
                    <a:pt x="237680" y="243885"/>
                    <a:pt x="124174" y="417716"/>
                    <a:pt x="83164" y="469574"/>
                  </a:cubicBezTo>
                  <a:cubicBezTo>
                    <a:pt x="42154" y="521432"/>
                    <a:pt x="5112" y="546304"/>
                    <a:pt x="614" y="550537"/>
                  </a:cubicBezTo>
                  <a:cubicBezTo>
                    <a:pt x="-3884" y="554770"/>
                    <a:pt x="16489" y="537043"/>
                    <a:pt x="56176" y="494974"/>
                  </a:cubicBezTo>
                  <a:cubicBezTo>
                    <a:pt x="95863" y="452905"/>
                    <a:pt x="205137" y="375647"/>
                    <a:pt x="238739" y="298124"/>
                  </a:cubicBezTo>
                  <a:cubicBezTo>
                    <a:pt x="272341" y="220601"/>
                    <a:pt x="245089" y="17401"/>
                    <a:pt x="245089" y="12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27711140-6FED-4464-A9CA-8305CF6E1CF0}"/>
                </a:ext>
              </a:extLst>
            </p:cNvPr>
            <p:cNvSpPr/>
            <p:nvPr/>
          </p:nvSpPr>
          <p:spPr>
            <a:xfrm>
              <a:off x="6055852" y="3619500"/>
              <a:ext cx="343610" cy="90682"/>
            </a:xfrm>
            <a:custGeom>
              <a:avLst/>
              <a:gdLst>
                <a:gd name="connsiteX0" fmla="*/ 343361 w 343610"/>
                <a:gd name="connsiteY0" fmla="*/ 0 h 90682"/>
                <a:gd name="connsiteX1" fmla="*/ 251286 w 343610"/>
                <a:gd name="connsiteY1" fmla="*/ 47625 h 90682"/>
                <a:gd name="connsiteX2" fmla="*/ 108411 w 343610"/>
                <a:gd name="connsiteY2" fmla="*/ 90488 h 90682"/>
                <a:gd name="connsiteX3" fmla="*/ 289386 w 343610"/>
                <a:gd name="connsiteY3" fmla="*/ 63500 h 90682"/>
                <a:gd name="connsiteX4" fmla="*/ 461 w 343610"/>
                <a:gd name="connsiteY4" fmla="*/ 63500 h 90682"/>
                <a:gd name="connsiteX5" fmla="*/ 224298 w 343610"/>
                <a:gd name="connsiteY5" fmla="*/ 47625 h 90682"/>
                <a:gd name="connsiteX6" fmla="*/ 343361 w 343610"/>
                <a:gd name="connsiteY6" fmla="*/ 0 h 9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610" h="90682">
                  <a:moveTo>
                    <a:pt x="343361" y="0"/>
                  </a:moveTo>
                  <a:cubicBezTo>
                    <a:pt x="347859" y="0"/>
                    <a:pt x="290444" y="32544"/>
                    <a:pt x="251286" y="47625"/>
                  </a:cubicBezTo>
                  <a:cubicBezTo>
                    <a:pt x="212128" y="62706"/>
                    <a:pt x="102061" y="87842"/>
                    <a:pt x="108411" y="90488"/>
                  </a:cubicBezTo>
                  <a:cubicBezTo>
                    <a:pt x="114761" y="93134"/>
                    <a:pt x="307378" y="67998"/>
                    <a:pt x="289386" y="63500"/>
                  </a:cubicBezTo>
                  <a:cubicBezTo>
                    <a:pt x="271394" y="59002"/>
                    <a:pt x="11309" y="66146"/>
                    <a:pt x="461" y="63500"/>
                  </a:cubicBezTo>
                  <a:cubicBezTo>
                    <a:pt x="-10387" y="60854"/>
                    <a:pt x="172969" y="56885"/>
                    <a:pt x="224298" y="47625"/>
                  </a:cubicBezTo>
                  <a:cubicBezTo>
                    <a:pt x="275627" y="38365"/>
                    <a:pt x="338863" y="0"/>
                    <a:pt x="34336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D8163DE4-EDE7-4638-B033-46C2C655496C}"/>
                </a:ext>
              </a:extLst>
            </p:cNvPr>
            <p:cNvSpPr/>
            <p:nvPr/>
          </p:nvSpPr>
          <p:spPr>
            <a:xfrm>
              <a:off x="5402620" y="3105590"/>
              <a:ext cx="191824" cy="393442"/>
            </a:xfrm>
            <a:custGeom>
              <a:avLst/>
              <a:gdLst>
                <a:gd name="connsiteX0" fmla="*/ 1230 w 191824"/>
                <a:gd name="connsiteY0" fmla="*/ 1148 h 393442"/>
                <a:gd name="connsiteX1" fmla="*/ 163155 w 191824"/>
                <a:gd name="connsiteY1" fmla="*/ 293248 h 393442"/>
                <a:gd name="connsiteX2" fmla="*/ 112355 w 191824"/>
                <a:gd name="connsiteY2" fmla="*/ 234510 h 393442"/>
                <a:gd name="connsiteX3" fmla="*/ 191730 w 191824"/>
                <a:gd name="connsiteY3" fmla="*/ 393260 h 393442"/>
                <a:gd name="connsiteX4" fmla="*/ 93305 w 191824"/>
                <a:gd name="connsiteY4" fmla="*/ 197998 h 393442"/>
                <a:gd name="connsiteX5" fmla="*/ 1230 w 191824"/>
                <a:gd name="connsiteY5" fmla="*/ 1148 h 39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24" h="393442">
                  <a:moveTo>
                    <a:pt x="1230" y="1148"/>
                  </a:moveTo>
                  <a:cubicBezTo>
                    <a:pt x="12872" y="17023"/>
                    <a:pt x="144634" y="254354"/>
                    <a:pt x="163155" y="293248"/>
                  </a:cubicBezTo>
                  <a:cubicBezTo>
                    <a:pt x="181676" y="332142"/>
                    <a:pt x="107593" y="217841"/>
                    <a:pt x="112355" y="234510"/>
                  </a:cubicBezTo>
                  <a:cubicBezTo>
                    <a:pt x="117118" y="251179"/>
                    <a:pt x="194905" y="399345"/>
                    <a:pt x="191730" y="393260"/>
                  </a:cubicBezTo>
                  <a:cubicBezTo>
                    <a:pt x="188555" y="387175"/>
                    <a:pt x="122938" y="257794"/>
                    <a:pt x="93305" y="197998"/>
                  </a:cubicBezTo>
                  <a:cubicBezTo>
                    <a:pt x="63672" y="138202"/>
                    <a:pt x="-10412" y="-14727"/>
                    <a:pt x="1230" y="11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11A4C385-7C44-452F-A6DD-03D2AC37DEAC}"/>
                </a:ext>
              </a:extLst>
            </p:cNvPr>
            <p:cNvSpPr/>
            <p:nvPr/>
          </p:nvSpPr>
          <p:spPr>
            <a:xfrm>
              <a:off x="5341727" y="2616995"/>
              <a:ext cx="103459" cy="569480"/>
            </a:xfrm>
            <a:custGeom>
              <a:avLst/>
              <a:gdLst>
                <a:gd name="connsiteX0" fmla="*/ 30373 w 103459"/>
                <a:gd name="connsiteY0" fmla="*/ 793 h 569480"/>
                <a:gd name="connsiteX1" fmla="*/ 20848 w 103459"/>
                <a:gd name="connsiteY1" fmla="*/ 151605 h 569480"/>
                <a:gd name="connsiteX2" fmla="*/ 31961 w 103459"/>
                <a:gd name="connsiteY2" fmla="*/ 250030 h 569480"/>
                <a:gd name="connsiteX3" fmla="*/ 30373 w 103459"/>
                <a:gd name="connsiteY3" fmla="*/ 248443 h 569480"/>
                <a:gd name="connsiteX4" fmla="*/ 30373 w 103459"/>
                <a:gd name="connsiteY4" fmla="*/ 316705 h 569480"/>
                <a:gd name="connsiteX5" fmla="*/ 62123 w 103459"/>
                <a:gd name="connsiteY5" fmla="*/ 411955 h 569480"/>
                <a:gd name="connsiteX6" fmla="*/ 41486 w 103459"/>
                <a:gd name="connsiteY6" fmla="*/ 343693 h 569480"/>
                <a:gd name="connsiteX7" fmla="*/ 65298 w 103459"/>
                <a:gd name="connsiteY7" fmla="*/ 418305 h 569480"/>
                <a:gd name="connsiteX8" fmla="*/ 103398 w 103459"/>
                <a:gd name="connsiteY8" fmla="*/ 564355 h 569480"/>
                <a:gd name="connsiteX9" fmla="*/ 55773 w 103459"/>
                <a:gd name="connsiteY9" fmla="*/ 516730 h 569480"/>
                <a:gd name="connsiteX10" fmla="*/ 41486 w 103459"/>
                <a:gd name="connsiteY10" fmla="*/ 329405 h 569480"/>
                <a:gd name="connsiteX11" fmla="*/ 58948 w 103459"/>
                <a:gd name="connsiteY11" fmla="*/ 330993 h 569480"/>
                <a:gd name="connsiteX12" fmla="*/ 38311 w 103459"/>
                <a:gd name="connsiteY12" fmla="*/ 227805 h 569480"/>
                <a:gd name="connsiteX13" fmla="*/ 1798 w 103459"/>
                <a:gd name="connsiteY13" fmla="*/ 184943 h 569480"/>
                <a:gd name="connsiteX14" fmla="*/ 8148 w 103459"/>
                <a:gd name="connsiteY14" fmla="*/ 94455 h 569480"/>
                <a:gd name="connsiteX15" fmla="*/ 30373 w 103459"/>
                <a:gd name="connsiteY15" fmla="*/ 793 h 56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459" h="569480">
                  <a:moveTo>
                    <a:pt x="30373" y="793"/>
                  </a:moveTo>
                  <a:cubicBezTo>
                    <a:pt x="32490" y="10318"/>
                    <a:pt x="20583" y="110066"/>
                    <a:pt x="20848" y="151605"/>
                  </a:cubicBezTo>
                  <a:cubicBezTo>
                    <a:pt x="21113" y="193144"/>
                    <a:pt x="30374" y="233890"/>
                    <a:pt x="31961" y="250030"/>
                  </a:cubicBezTo>
                  <a:cubicBezTo>
                    <a:pt x="33549" y="266170"/>
                    <a:pt x="30638" y="237331"/>
                    <a:pt x="30373" y="248443"/>
                  </a:cubicBezTo>
                  <a:cubicBezTo>
                    <a:pt x="30108" y="259555"/>
                    <a:pt x="25081" y="289453"/>
                    <a:pt x="30373" y="316705"/>
                  </a:cubicBezTo>
                  <a:cubicBezTo>
                    <a:pt x="35665" y="343957"/>
                    <a:pt x="60271" y="407457"/>
                    <a:pt x="62123" y="411955"/>
                  </a:cubicBezTo>
                  <a:cubicBezTo>
                    <a:pt x="63975" y="416453"/>
                    <a:pt x="40957" y="342635"/>
                    <a:pt x="41486" y="343693"/>
                  </a:cubicBezTo>
                  <a:cubicBezTo>
                    <a:pt x="42015" y="344751"/>
                    <a:pt x="54979" y="381528"/>
                    <a:pt x="65298" y="418305"/>
                  </a:cubicBezTo>
                  <a:cubicBezTo>
                    <a:pt x="75617" y="455082"/>
                    <a:pt x="104985" y="547951"/>
                    <a:pt x="103398" y="564355"/>
                  </a:cubicBezTo>
                  <a:cubicBezTo>
                    <a:pt x="101811" y="580759"/>
                    <a:pt x="66092" y="555888"/>
                    <a:pt x="55773" y="516730"/>
                  </a:cubicBezTo>
                  <a:cubicBezTo>
                    <a:pt x="45454" y="477572"/>
                    <a:pt x="40957" y="360361"/>
                    <a:pt x="41486" y="329405"/>
                  </a:cubicBezTo>
                  <a:cubicBezTo>
                    <a:pt x="42015" y="298449"/>
                    <a:pt x="59477" y="347926"/>
                    <a:pt x="58948" y="330993"/>
                  </a:cubicBezTo>
                  <a:cubicBezTo>
                    <a:pt x="58419" y="314060"/>
                    <a:pt x="47836" y="252147"/>
                    <a:pt x="38311" y="227805"/>
                  </a:cubicBezTo>
                  <a:cubicBezTo>
                    <a:pt x="28786" y="203463"/>
                    <a:pt x="6825" y="207168"/>
                    <a:pt x="1798" y="184943"/>
                  </a:cubicBezTo>
                  <a:cubicBezTo>
                    <a:pt x="-3229" y="162718"/>
                    <a:pt x="3386" y="118797"/>
                    <a:pt x="8148" y="94455"/>
                  </a:cubicBezTo>
                  <a:cubicBezTo>
                    <a:pt x="12910" y="70113"/>
                    <a:pt x="28256" y="-8732"/>
                    <a:pt x="30373" y="7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0ABB4798-7C6E-496C-B2F1-C828209177FB}"/>
                </a:ext>
              </a:extLst>
            </p:cNvPr>
            <p:cNvSpPr/>
            <p:nvPr/>
          </p:nvSpPr>
          <p:spPr>
            <a:xfrm>
              <a:off x="5409468" y="2597540"/>
              <a:ext cx="554877" cy="71232"/>
            </a:xfrm>
            <a:custGeom>
              <a:avLst/>
              <a:gdLst>
                <a:gd name="connsiteX0" fmla="*/ 16607 w 554877"/>
                <a:gd name="connsiteY0" fmla="*/ 18660 h 71232"/>
                <a:gd name="connsiteX1" fmla="*/ 470632 w 554877"/>
                <a:gd name="connsiteY1" fmla="*/ 39298 h 71232"/>
                <a:gd name="connsiteX2" fmla="*/ 119795 w 554877"/>
                <a:gd name="connsiteY2" fmla="*/ 31360 h 71232"/>
                <a:gd name="connsiteX3" fmla="*/ 553182 w 554877"/>
                <a:gd name="connsiteY3" fmla="*/ 37710 h 71232"/>
                <a:gd name="connsiteX4" fmla="*/ 269020 w 554877"/>
                <a:gd name="connsiteY4" fmla="*/ 71048 h 71232"/>
                <a:gd name="connsiteX5" fmla="*/ 235682 w 554877"/>
                <a:gd name="connsiteY5" fmla="*/ 48823 h 71232"/>
                <a:gd name="connsiteX6" fmla="*/ 110270 w 554877"/>
                <a:gd name="connsiteY6" fmla="*/ 1198 h 71232"/>
                <a:gd name="connsiteX7" fmla="*/ 16607 w 554877"/>
                <a:gd name="connsiteY7" fmla="*/ 18660 h 7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877" h="71232">
                  <a:moveTo>
                    <a:pt x="16607" y="18660"/>
                  </a:moveTo>
                  <a:cubicBezTo>
                    <a:pt x="76667" y="25010"/>
                    <a:pt x="453434" y="37181"/>
                    <a:pt x="470632" y="39298"/>
                  </a:cubicBezTo>
                  <a:cubicBezTo>
                    <a:pt x="487830" y="41415"/>
                    <a:pt x="119795" y="31360"/>
                    <a:pt x="119795" y="31360"/>
                  </a:cubicBezTo>
                  <a:cubicBezTo>
                    <a:pt x="133553" y="31095"/>
                    <a:pt x="528311" y="31095"/>
                    <a:pt x="553182" y="37710"/>
                  </a:cubicBezTo>
                  <a:cubicBezTo>
                    <a:pt x="578053" y="44325"/>
                    <a:pt x="321937" y="69196"/>
                    <a:pt x="269020" y="71048"/>
                  </a:cubicBezTo>
                  <a:cubicBezTo>
                    <a:pt x="216103" y="72900"/>
                    <a:pt x="262140" y="60465"/>
                    <a:pt x="235682" y="48823"/>
                  </a:cubicBezTo>
                  <a:cubicBezTo>
                    <a:pt x="209224" y="37181"/>
                    <a:pt x="144401" y="7019"/>
                    <a:pt x="110270" y="1198"/>
                  </a:cubicBezTo>
                  <a:cubicBezTo>
                    <a:pt x="76139" y="-4623"/>
                    <a:pt x="-43453" y="12310"/>
                    <a:pt x="16607" y="186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418A2AAB-38B7-427C-B45A-37544C5CA1C1}"/>
                </a:ext>
              </a:extLst>
            </p:cNvPr>
            <p:cNvSpPr/>
            <p:nvPr/>
          </p:nvSpPr>
          <p:spPr>
            <a:xfrm>
              <a:off x="5708227" y="2664734"/>
              <a:ext cx="197196" cy="266369"/>
            </a:xfrm>
            <a:custGeom>
              <a:avLst/>
              <a:gdLst>
                <a:gd name="connsiteX0" fmla="*/ 192511 w 197196"/>
                <a:gd name="connsiteY0" fmla="*/ 679 h 266369"/>
                <a:gd name="connsiteX1" fmla="*/ 132186 w 197196"/>
                <a:gd name="connsiteY1" fmla="*/ 87991 h 266369"/>
                <a:gd name="connsiteX2" fmla="*/ 36936 w 197196"/>
                <a:gd name="connsiteY2" fmla="*/ 189591 h 266369"/>
                <a:gd name="connsiteX3" fmla="*/ 157586 w 197196"/>
                <a:gd name="connsiteY3" fmla="*/ 75291 h 266369"/>
                <a:gd name="connsiteX4" fmla="*/ 146473 w 197196"/>
                <a:gd name="connsiteY4" fmla="*/ 91166 h 266369"/>
                <a:gd name="connsiteX5" fmla="*/ 423 w 197196"/>
                <a:gd name="connsiteY5" fmla="*/ 265791 h 266369"/>
                <a:gd name="connsiteX6" fmla="*/ 98848 w 197196"/>
                <a:gd name="connsiteY6" fmla="*/ 151491 h 266369"/>
                <a:gd name="connsiteX7" fmla="*/ 182986 w 197196"/>
                <a:gd name="connsiteY7" fmla="*/ 51479 h 266369"/>
                <a:gd name="connsiteX8" fmla="*/ 192511 w 197196"/>
                <a:gd name="connsiteY8" fmla="*/ 679 h 26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96" h="266369">
                  <a:moveTo>
                    <a:pt x="192511" y="679"/>
                  </a:moveTo>
                  <a:cubicBezTo>
                    <a:pt x="184044" y="6764"/>
                    <a:pt x="158115" y="56506"/>
                    <a:pt x="132186" y="87991"/>
                  </a:cubicBezTo>
                  <a:cubicBezTo>
                    <a:pt x="106257" y="119476"/>
                    <a:pt x="32703" y="191708"/>
                    <a:pt x="36936" y="189591"/>
                  </a:cubicBezTo>
                  <a:cubicBezTo>
                    <a:pt x="41169" y="187474"/>
                    <a:pt x="139330" y="91695"/>
                    <a:pt x="157586" y="75291"/>
                  </a:cubicBezTo>
                  <a:cubicBezTo>
                    <a:pt x="175842" y="58887"/>
                    <a:pt x="172667" y="59416"/>
                    <a:pt x="146473" y="91166"/>
                  </a:cubicBezTo>
                  <a:cubicBezTo>
                    <a:pt x="120279" y="122916"/>
                    <a:pt x="8360" y="255737"/>
                    <a:pt x="423" y="265791"/>
                  </a:cubicBezTo>
                  <a:cubicBezTo>
                    <a:pt x="-7514" y="275845"/>
                    <a:pt x="98848" y="151491"/>
                    <a:pt x="98848" y="151491"/>
                  </a:cubicBezTo>
                  <a:cubicBezTo>
                    <a:pt x="129275" y="115772"/>
                    <a:pt x="167905" y="72116"/>
                    <a:pt x="182986" y="51479"/>
                  </a:cubicBezTo>
                  <a:cubicBezTo>
                    <a:pt x="198067" y="30842"/>
                    <a:pt x="200978" y="-5406"/>
                    <a:pt x="192511" y="6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350F64D-E919-4879-8F83-E6EA93AA5FA4}"/>
                </a:ext>
              </a:extLst>
            </p:cNvPr>
            <p:cNvSpPr/>
            <p:nvPr/>
          </p:nvSpPr>
          <p:spPr>
            <a:xfrm>
              <a:off x="6268122" y="2537468"/>
              <a:ext cx="231356" cy="258019"/>
            </a:xfrm>
            <a:custGeom>
              <a:avLst/>
              <a:gdLst>
                <a:gd name="connsiteX0" fmla="*/ 19966 w 231356"/>
                <a:gd name="connsiteY0" fmla="*/ 945 h 258019"/>
                <a:gd name="connsiteX1" fmla="*/ 916 w 231356"/>
                <a:gd name="connsiteY1" fmla="*/ 107307 h 258019"/>
                <a:gd name="connsiteX2" fmla="*/ 7266 w 231356"/>
                <a:gd name="connsiteY2" fmla="*/ 73970 h 258019"/>
                <a:gd name="connsiteX3" fmla="*/ 43778 w 231356"/>
                <a:gd name="connsiteY3" fmla="*/ 72382 h 258019"/>
                <a:gd name="connsiteX4" fmla="*/ 113628 w 231356"/>
                <a:gd name="connsiteY4" fmla="*/ 116832 h 258019"/>
                <a:gd name="connsiteX5" fmla="*/ 229516 w 231356"/>
                <a:gd name="connsiteY5" fmla="*/ 254945 h 258019"/>
                <a:gd name="connsiteX6" fmla="*/ 185066 w 231356"/>
                <a:gd name="connsiteY6" fmla="*/ 204145 h 258019"/>
                <a:gd name="connsiteX7" fmla="*/ 188241 w 231356"/>
                <a:gd name="connsiteY7" fmla="*/ 105720 h 258019"/>
                <a:gd name="connsiteX8" fmla="*/ 151728 w 231356"/>
                <a:gd name="connsiteY8" fmla="*/ 126357 h 258019"/>
                <a:gd name="connsiteX9" fmla="*/ 21553 w 231356"/>
                <a:gd name="connsiteY9" fmla="*/ 58095 h 258019"/>
                <a:gd name="connsiteX10" fmla="*/ 19966 w 231356"/>
                <a:gd name="connsiteY10" fmla="*/ 945 h 25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356" h="258019">
                  <a:moveTo>
                    <a:pt x="19966" y="945"/>
                  </a:moveTo>
                  <a:cubicBezTo>
                    <a:pt x="16527" y="9147"/>
                    <a:pt x="3033" y="95136"/>
                    <a:pt x="916" y="107307"/>
                  </a:cubicBezTo>
                  <a:cubicBezTo>
                    <a:pt x="-1201" y="119478"/>
                    <a:pt x="122" y="79791"/>
                    <a:pt x="7266" y="73970"/>
                  </a:cubicBezTo>
                  <a:cubicBezTo>
                    <a:pt x="14410" y="68149"/>
                    <a:pt x="26051" y="65238"/>
                    <a:pt x="43778" y="72382"/>
                  </a:cubicBezTo>
                  <a:cubicBezTo>
                    <a:pt x="61505" y="79526"/>
                    <a:pt x="82672" y="86405"/>
                    <a:pt x="113628" y="116832"/>
                  </a:cubicBezTo>
                  <a:cubicBezTo>
                    <a:pt x="144584" y="147259"/>
                    <a:pt x="217610" y="240393"/>
                    <a:pt x="229516" y="254945"/>
                  </a:cubicBezTo>
                  <a:cubicBezTo>
                    <a:pt x="241422" y="269497"/>
                    <a:pt x="191945" y="229016"/>
                    <a:pt x="185066" y="204145"/>
                  </a:cubicBezTo>
                  <a:cubicBezTo>
                    <a:pt x="178187" y="179274"/>
                    <a:pt x="193797" y="118685"/>
                    <a:pt x="188241" y="105720"/>
                  </a:cubicBezTo>
                  <a:cubicBezTo>
                    <a:pt x="182685" y="92755"/>
                    <a:pt x="179509" y="134295"/>
                    <a:pt x="151728" y="126357"/>
                  </a:cubicBezTo>
                  <a:cubicBezTo>
                    <a:pt x="123947" y="118419"/>
                    <a:pt x="42984" y="76087"/>
                    <a:pt x="21553" y="58095"/>
                  </a:cubicBezTo>
                  <a:cubicBezTo>
                    <a:pt x="122" y="40103"/>
                    <a:pt x="23405" y="-7257"/>
                    <a:pt x="19966" y="9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BE266690-BA0B-40A7-A92F-952B87EDEB77}"/>
                </a:ext>
              </a:extLst>
            </p:cNvPr>
            <p:cNvSpPr/>
            <p:nvPr/>
          </p:nvSpPr>
          <p:spPr>
            <a:xfrm>
              <a:off x="6973067" y="2563227"/>
              <a:ext cx="54929" cy="225990"/>
            </a:xfrm>
            <a:custGeom>
              <a:avLst/>
              <a:gdLst>
                <a:gd name="connsiteX0" fmla="*/ 42096 w 54929"/>
                <a:gd name="connsiteY0" fmla="*/ 586 h 225990"/>
                <a:gd name="connsiteX1" fmla="*/ 18283 w 54929"/>
                <a:gd name="connsiteY1" fmla="*/ 81548 h 225990"/>
                <a:gd name="connsiteX2" fmla="*/ 37333 w 54929"/>
                <a:gd name="connsiteY2" fmla="*/ 195848 h 225990"/>
                <a:gd name="connsiteX3" fmla="*/ 54796 w 54929"/>
                <a:gd name="connsiteY3" fmla="*/ 224423 h 225990"/>
                <a:gd name="connsiteX4" fmla="*/ 27808 w 54929"/>
                <a:gd name="connsiteY4" fmla="*/ 160923 h 225990"/>
                <a:gd name="connsiteX5" fmla="*/ 2408 w 54929"/>
                <a:gd name="connsiteY5" fmla="*/ 105361 h 225990"/>
                <a:gd name="connsiteX6" fmla="*/ 10346 w 54929"/>
                <a:gd name="connsiteY6" fmla="*/ 157748 h 225990"/>
                <a:gd name="connsiteX7" fmla="*/ 821 w 54929"/>
                <a:gd name="connsiteY7" fmla="*/ 122823 h 225990"/>
                <a:gd name="connsiteX8" fmla="*/ 42096 w 54929"/>
                <a:gd name="connsiteY8" fmla="*/ 586 h 22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29" h="225990">
                  <a:moveTo>
                    <a:pt x="42096" y="586"/>
                  </a:moveTo>
                  <a:cubicBezTo>
                    <a:pt x="45006" y="-6293"/>
                    <a:pt x="19077" y="49004"/>
                    <a:pt x="18283" y="81548"/>
                  </a:cubicBezTo>
                  <a:cubicBezTo>
                    <a:pt x="17489" y="114092"/>
                    <a:pt x="31248" y="172036"/>
                    <a:pt x="37333" y="195848"/>
                  </a:cubicBezTo>
                  <a:cubicBezTo>
                    <a:pt x="43418" y="219660"/>
                    <a:pt x="56384" y="230244"/>
                    <a:pt x="54796" y="224423"/>
                  </a:cubicBezTo>
                  <a:cubicBezTo>
                    <a:pt x="53209" y="218602"/>
                    <a:pt x="27808" y="160923"/>
                    <a:pt x="27808" y="160923"/>
                  </a:cubicBezTo>
                  <a:cubicBezTo>
                    <a:pt x="19077" y="141079"/>
                    <a:pt x="5318" y="105890"/>
                    <a:pt x="2408" y="105361"/>
                  </a:cubicBezTo>
                  <a:cubicBezTo>
                    <a:pt x="-502" y="104832"/>
                    <a:pt x="10611" y="154838"/>
                    <a:pt x="10346" y="157748"/>
                  </a:cubicBezTo>
                  <a:cubicBezTo>
                    <a:pt x="10081" y="160658"/>
                    <a:pt x="-3412" y="143725"/>
                    <a:pt x="821" y="122823"/>
                  </a:cubicBezTo>
                  <a:cubicBezTo>
                    <a:pt x="5054" y="101921"/>
                    <a:pt x="39186" y="7465"/>
                    <a:pt x="42096" y="5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30793047-941E-428F-A235-0DBE3610F949}"/>
                </a:ext>
              </a:extLst>
            </p:cNvPr>
            <p:cNvSpPr/>
            <p:nvPr/>
          </p:nvSpPr>
          <p:spPr>
            <a:xfrm>
              <a:off x="6983176" y="2646200"/>
              <a:ext cx="97297" cy="534147"/>
            </a:xfrm>
            <a:custGeom>
              <a:avLst/>
              <a:gdLst>
                <a:gd name="connsiteX0" fmla="*/ 84374 w 97297"/>
                <a:gd name="connsiteY0" fmla="*/ 163 h 534147"/>
                <a:gd name="connsiteX1" fmla="*/ 31987 w 97297"/>
                <a:gd name="connsiteY1" fmla="*/ 170025 h 534147"/>
                <a:gd name="connsiteX2" fmla="*/ 31987 w 97297"/>
                <a:gd name="connsiteY2" fmla="*/ 227175 h 534147"/>
                <a:gd name="connsiteX3" fmla="*/ 68499 w 97297"/>
                <a:gd name="connsiteY3" fmla="*/ 379575 h 534147"/>
                <a:gd name="connsiteX4" fmla="*/ 38337 w 97297"/>
                <a:gd name="connsiteY4" fmla="*/ 303375 h 534147"/>
                <a:gd name="connsiteX5" fmla="*/ 97074 w 97297"/>
                <a:gd name="connsiteY5" fmla="*/ 425613 h 534147"/>
                <a:gd name="connsiteX6" fmla="*/ 58974 w 97297"/>
                <a:gd name="connsiteY6" fmla="*/ 533563 h 534147"/>
                <a:gd name="connsiteX7" fmla="*/ 71674 w 97297"/>
                <a:gd name="connsiteY7" fmla="*/ 463713 h 534147"/>
                <a:gd name="connsiteX8" fmla="*/ 68499 w 97297"/>
                <a:gd name="connsiteY8" fmla="*/ 357350 h 534147"/>
                <a:gd name="connsiteX9" fmla="*/ 237 w 97297"/>
                <a:gd name="connsiteY9" fmla="*/ 203363 h 534147"/>
                <a:gd name="connsiteX10" fmla="*/ 84374 w 97297"/>
                <a:gd name="connsiteY10" fmla="*/ 163 h 53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297" h="534147">
                  <a:moveTo>
                    <a:pt x="84374" y="163"/>
                  </a:moveTo>
                  <a:cubicBezTo>
                    <a:pt x="89666" y="-5393"/>
                    <a:pt x="40718" y="132190"/>
                    <a:pt x="31987" y="170025"/>
                  </a:cubicBezTo>
                  <a:cubicBezTo>
                    <a:pt x="23256" y="207860"/>
                    <a:pt x="25902" y="192250"/>
                    <a:pt x="31987" y="227175"/>
                  </a:cubicBezTo>
                  <a:cubicBezTo>
                    <a:pt x="38072" y="262100"/>
                    <a:pt x="67441" y="366875"/>
                    <a:pt x="68499" y="379575"/>
                  </a:cubicBezTo>
                  <a:cubicBezTo>
                    <a:pt x="69557" y="392275"/>
                    <a:pt x="33575" y="295702"/>
                    <a:pt x="38337" y="303375"/>
                  </a:cubicBezTo>
                  <a:cubicBezTo>
                    <a:pt x="43099" y="311048"/>
                    <a:pt x="93635" y="387248"/>
                    <a:pt x="97074" y="425613"/>
                  </a:cubicBezTo>
                  <a:cubicBezTo>
                    <a:pt x="100513" y="463978"/>
                    <a:pt x="63207" y="527213"/>
                    <a:pt x="58974" y="533563"/>
                  </a:cubicBezTo>
                  <a:cubicBezTo>
                    <a:pt x="54741" y="539913"/>
                    <a:pt x="70087" y="493082"/>
                    <a:pt x="71674" y="463713"/>
                  </a:cubicBezTo>
                  <a:cubicBezTo>
                    <a:pt x="73261" y="434344"/>
                    <a:pt x="80405" y="400742"/>
                    <a:pt x="68499" y="357350"/>
                  </a:cubicBezTo>
                  <a:cubicBezTo>
                    <a:pt x="56593" y="313958"/>
                    <a:pt x="-4261" y="258396"/>
                    <a:pt x="237" y="203363"/>
                  </a:cubicBezTo>
                  <a:cubicBezTo>
                    <a:pt x="4735" y="148330"/>
                    <a:pt x="79082" y="5719"/>
                    <a:pt x="84374" y="1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6A22D5CC-D92A-4C16-999F-34331ABBCB63}"/>
                </a:ext>
              </a:extLst>
            </p:cNvPr>
            <p:cNvSpPr/>
            <p:nvPr/>
          </p:nvSpPr>
          <p:spPr>
            <a:xfrm>
              <a:off x="7051558" y="2547938"/>
              <a:ext cx="208465" cy="82582"/>
            </a:xfrm>
            <a:custGeom>
              <a:avLst/>
              <a:gdLst>
                <a:gd name="connsiteX0" fmla="*/ 117 w 208465"/>
                <a:gd name="connsiteY0" fmla="*/ 22225 h 82582"/>
                <a:gd name="connsiteX1" fmla="*/ 93780 w 208465"/>
                <a:gd name="connsiteY1" fmla="*/ 82550 h 82582"/>
                <a:gd name="connsiteX2" fmla="*/ 208080 w 208465"/>
                <a:gd name="connsiteY2" fmla="*/ 12700 h 82582"/>
                <a:gd name="connsiteX3" fmla="*/ 130292 w 208465"/>
                <a:gd name="connsiteY3" fmla="*/ 55562 h 82582"/>
                <a:gd name="connsiteX4" fmla="*/ 111242 w 208465"/>
                <a:gd name="connsiteY4" fmla="*/ 60325 h 82582"/>
                <a:gd name="connsiteX5" fmla="*/ 193792 w 208465"/>
                <a:gd name="connsiteY5" fmla="*/ 0 h 82582"/>
                <a:gd name="connsiteX6" fmla="*/ 112830 w 208465"/>
                <a:gd name="connsiteY6" fmla="*/ 58737 h 82582"/>
                <a:gd name="connsiteX7" fmla="*/ 117 w 208465"/>
                <a:gd name="connsiteY7" fmla="*/ 22225 h 8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465" h="82582">
                  <a:moveTo>
                    <a:pt x="117" y="22225"/>
                  </a:moveTo>
                  <a:cubicBezTo>
                    <a:pt x="-3058" y="26194"/>
                    <a:pt x="59120" y="84137"/>
                    <a:pt x="93780" y="82550"/>
                  </a:cubicBezTo>
                  <a:cubicBezTo>
                    <a:pt x="128440" y="80963"/>
                    <a:pt x="201995" y="17198"/>
                    <a:pt x="208080" y="12700"/>
                  </a:cubicBezTo>
                  <a:cubicBezTo>
                    <a:pt x="214165" y="8202"/>
                    <a:pt x="146432" y="47625"/>
                    <a:pt x="130292" y="55562"/>
                  </a:cubicBezTo>
                  <a:cubicBezTo>
                    <a:pt x="114152" y="63499"/>
                    <a:pt x="100659" y="69585"/>
                    <a:pt x="111242" y="60325"/>
                  </a:cubicBezTo>
                  <a:cubicBezTo>
                    <a:pt x="121825" y="51065"/>
                    <a:pt x="193527" y="265"/>
                    <a:pt x="193792" y="0"/>
                  </a:cubicBezTo>
                  <a:cubicBezTo>
                    <a:pt x="194057" y="-265"/>
                    <a:pt x="141669" y="53710"/>
                    <a:pt x="112830" y="58737"/>
                  </a:cubicBezTo>
                  <a:cubicBezTo>
                    <a:pt x="83991" y="63764"/>
                    <a:pt x="3292" y="18256"/>
                    <a:pt x="117" y="222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1F84B67B-A65D-4D20-BB51-34D1D05FB6E1}"/>
                </a:ext>
              </a:extLst>
            </p:cNvPr>
            <p:cNvSpPr/>
            <p:nvPr/>
          </p:nvSpPr>
          <p:spPr>
            <a:xfrm>
              <a:off x="7250602" y="2536801"/>
              <a:ext cx="72416" cy="609295"/>
            </a:xfrm>
            <a:custGeom>
              <a:avLst/>
              <a:gdLst>
                <a:gd name="connsiteX0" fmla="*/ 26498 w 72416"/>
                <a:gd name="connsiteY0" fmla="*/ 24 h 609295"/>
                <a:gd name="connsiteX1" fmla="*/ 70948 w 72416"/>
                <a:gd name="connsiteY1" fmla="*/ 87337 h 609295"/>
                <a:gd name="connsiteX2" fmla="*/ 59836 w 72416"/>
                <a:gd name="connsiteY2" fmla="*/ 125437 h 609295"/>
                <a:gd name="connsiteX3" fmla="*/ 40786 w 72416"/>
                <a:gd name="connsiteY3" fmla="*/ 207987 h 609295"/>
                <a:gd name="connsiteX4" fmla="*/ 18561 w 72416"/>
                <a:gd name="connsiteY4" fmla="*/ 293712 h 609295"/>
                <a:gd name="connsiteX5" fmla="*/ 9036 w 72416"/>
                <a:gd name="connsiteY5" fmla="*/ 317524 h 609295"/>
                <a:gd name="connsiteX6" fmla="*/ 24911 w 72416"/>
                <a:gd name="connsiteY6" fmla="*/ 234974 h 609295"/>
                <a:gd name="connsiteX7" fmla="*/ 20148 w 72416"/>
                <a:gd name="connsiteY7" fmla="*/ 314349 h 609295"/>
                <a:gd name="connsiteX8" fmla="*/ 1098 w 72416"/>
                <a:gd name="connsiteY8" fmla="*/ 550887 h 609295"/>
                <a:gd name="connsiteX9" fmla="*/ 2686 w 72416"/>
                <a:gd name="connsiteY9" fmla="*/ 604862 h 609295"/>
                <a:gd name="connsiteX10" fmla="*/ 5861 w 72416"/>
                <a:gd name="connsiteY10" fmla="*/ 466749 h 609295"/>
                <a:gd name="connsiteX11" fmla="*/ 18561 w 72416"/>
                <a:gd name="connsiteY11" fmla="*/ 312762 h 609295"/>
                <a:gd name="connsiteX12" fmla="*/ 63011 w 72416"/>
                <a:gd name="connsiteY12" fmla="*/ 80987 h 609295"/>
                <a:gd name="connsiteX13" fmla="*/ 26498 w 72416"/>
                <a:gd name="connsiteY13" fmla="*/ 24 h 60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416" h="609295">
                  <a:moveTo>
                    <a:pt x="26498" y="24"/>
                  </a:moveTo>
                  <a:cubicBezTo>
                    <a:pt x="27821" y="1082"/>
                    <a:pt x="65392" y="66435"/>
                    <a:pt x="70948" y="87337"/>
                  </a:cubicBezTo>
                  <a:cubicBezTo>
                    <a:pt x="76504" y="108239"/>
                    <a:pt x="64863" y="105329"/>
                    <a:pt x="59836" y="125437"/>
                  </a:cubicBezTo>
                  <a:cubicBezTo>
                    <a:pt x="54809" y="145545"/>
                    <a:pt x="47665" y="179941"/>
                    <a:pt x="40786" y="207987"/>
                  </a:cubicBezTo>
                  <a:cubicBezTo>
                    <a:pt x="33907" y="236033"/>
                    <a:pt x="23853" y="275456"/>
                    <a:pt x="18561" y="293712"/>
                  </a:cubicBezTo>
                  <a:cubicBezTo>
                    <a:pt x="13269" y="311968"/>
                    <a:pt x="7978" y="327314"/>
                    <a:pt x="9036" y="317524"/>
                  </a:cubicBezTo>
                  <a:cubicBezTo>
                    <a:pt x="10094" y="307734"/>
                    <a:pt x="23059" y="235503"/>
                    <a:pt x="24911" y="234974"/>
                  </a:cubicBezTo>
                  <a:cubicBezTo>
                    <a:pt x="26763" y="234445"/>
                    <a:pt x="24117" y="261697"/>
                    <a:pt x="20148" y="314349"/>
                  </a:cubicBezTo>
                  <a:cubicBezTo>
                    <a:pt x="16179" y="367001"/>
                    <a:pt x="4008" y="502468"/>
                    <a:pt x="1098" y="550887"/>
                  </a:cubicBezTo>
                  <a:cubicBezTo>
                    <a:pt x="-1812" y="599306"/>
                    <a:pt x="1892" y="618885"/>
                    <a:pt x="2686" y="604862"/>
                  </a:cubicBezTo>
                  <a:cubicBezTo>
                    <a:pt x="3480" y="590839"/>
                    <a:pt x="3215" y="515432"/>
                    <a:pt x="5861" y="466749"/>
                  </a:cubicBezTo>
                  <a:cubicBezTo>
                    <a:pt x="8507" y="418066"/>
                    <a:pt x="9036" y="377055"/>
                    <a:pt x="18561" y="312762"/>
                  </a:cubicBezTo>
                  <a:cubicBezTo>
                    <a:pt x="28086" y="248469"/>
                    <a:pt x="64334" y="129670"/>
                    <a:pt x="63011" y="80987"/>
                  </a:cubicBezTo>
                  <a:cubicBezTo>
                    <a:pt x="61688" y="32304"/>
                    <a:pt x="25175" y="-1034"/>
                    <a:pt x="26498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976FE66B-BECD-4EEE-938F-D150A454A97C}"/>
                </a:ext>
              </a:extLst>
            </p:cNvPr>
            <p:cNvSpPr/>
            <p:nvPr/>
          </p:nvSpPr>
          <p:spPr>
            <a:xfrm>
              <a:off x="7246703" y="2647514"/>
              <a:ext cx="80006" cy="515180"/>
            </a:xfrm>
            <a:custGeom>
              <a:avLst/>
              <a:gdLst>
                <a:gd name="connsiteX0" fmla="*/ 79610 w 80006"/>
                <a:gd name="connsiteY0" fmla="*/ 2024 h 515180"/>
                <a:gd name="connsiteX1" fmla="*/ 31985 w 80006"/>
                <a:gd name="connsiteY1" fmla="*/ 125849 h 515180"/>
                <a:gd name="connsiteX2" fmla="*/ 1822 w 80006"/>
                <a:gd name="connsiteY2" fmla="*/ 230624 h 515180"/>
                <a:gd name="connsiteX3" fmla="*/ 28810 w 80006"/>
                <a:gd name="connsiteY3" fmla="*/ 148074 h 515180"/>
                <a:gd name="connsiteX4" fmla="*/ 17697 w 80006"/>
                <a:gd name="connsiteY4" fmla="*/ 265549 h 515180"/>
                <a:gd name="connsiteX5" fmla="*/ 17697 w 80006"/>
                <a:gd name="connsiteY5" fmla="*/ 510024 h 515180"/>
                <a:gd name="connsiteX6" fmla="*/ 8172 w 80006"/>
                <a:gd name="connsiteY6" fmla="*/ 416361 h 515180"/>
                <a:gd name="connsiteX7" fmla="*/ 3410 w 80006"/>
                <a:gd name="connsiteY7" fmla="*/ 232211 h 515180"/>
                <a:gd name="connsiteX8" fmla="*/ 79610 w 80006"/>
                <a:gd name="connsiteY8" fmla="*/ 2024 h 51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06" h="515180">
                  <a:moveTo>
                    <a:pt x="79610" y="2024"/>
                  </a:moveTo>
                  <a:cubicBezTo>
                    <a:pt x="84373" y="-15703"/>
                    <a:pt x="44950" y="87749"/>
                    <a:pt x="31985" y="125849"/>
                  </a:cubicBezTo>
                  <a:cubicBezTo>
                    <a:pt x="19020" y="163949"/>
                    <a:pt x="2351" y="226920"/>
                    <a:pt x="1822" y="230624"/>
                  </a:cubicBezTo>
                  <a:cubicBezTo>
                    <a:pt x="1293" y="234328"/>
                    <a:pt x="26164" y="142253"/>
                    <a:pt x="28810" y="148074"/>
                  </a:cubicBezTo>
                  <a:cubicBezTo>
                    <a:pt x="31456" y="153895"/>
                    <a:pt x="19549" y="205224"/>
                    <a:pt x="17697" y="265549"/>
                  </a:cubicBezTo>
                  <a:cubicBezTo>
                    <a:pt x="15845" y="325874"/>
                    <a:pt x="19284" y="484889"/>
                    <a:pt x="17697" y="510024"/>
                  </a:cubicBezTo>
                  <a:cubicBezTo>
                    <a:pt x="16109" y="535159"/>
                    <a:pt x="10553" y="462663"/>
                    <a:pt x="8172" y="416361"/>
                  </a:cubicBezTo>
                  <a:cubicBezTo>
                    <a:pt x="5791" y="370059"/>
                    <a:pt x="-5586" y="296769"/>
                    <a:pt x="3410" y="232211"/>
                  </a:cubicBezTo>
                  <a:cubicBezTo>
                    <a:pt x="12406" y="167653"/>
                    <a:pt x="74847" y="19751"/>
                    <a:pt x="79610" y="20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6847A78D-4087-4DD7-9FB1-A9724191F1F7}"/>
                </a:ext>
              </a:extLst>
            </p:cNvPr>
            <p:cNvSpPr/>
            <p:nvPr/>
          </p:nvSpPr>
          <p:spPr>
            <a:xfrm>
              <a:off x="7018468" y="2574997"/>
              <a:ext cx="144947" cy="685809"/>
            </a:xfrm>
            <a:custGeom>
              <a:avLst/>
              <a:gdLst>
                <a:gd name="connsiteX0" fmla="*/ 64957 w 144947"/>
                <a:gd name="connsiteY0" fmla="*/ 203128 h 685809"/>
                <a:gd name="connsiteX1" fmla="*/ 49082 w 144947"/>
                <a:gd name="connsiteY1" fmla="*/ 315841 h 685809"/>
                <a:gd name="connsiteX2" fmla="*/ 42732 w 144947"/>
                <a:gd name="connsiteY2" fmla="*/ 314253 h 685809"/>
                <a:gd name="connsiteX3" fmla="*/ 34795 w 144947"/>
                <a:gd name="connsiteY3" fmla="*/ 301553 h 685809"/>
                <a:gd name="connsiteX4" fmla="*/ 26857 w 144947"/>
                <a:gd name="connsiteY4" fmla="*/ 299966 h 685809"/>
                <a:gd name="connsiteX5" fmla="*/ 50670 w 144947"/>
                <a:gd name="connsiteY5" fmla="*/ 357116 h 685809"/>
                <a:gd name="connsiteX6" fmla="*/ 104645 w 144947"/>
                <a:gd name="connsiteY6" fmla="*/ 514278 h 685809"/>
                <a:gd name="connsiteX7" fmla="*/ 45907 w 144947"/>
                <a:gd name="connsiteY7" fmla="*/ 369816 h 685809"/>
                <a:gd name="connsiteX8" fmla="*/ 74482 w 144947"/>
                <a:gd name="connsiteY8" fmla="*/ 523803 h 685809"/>
                <a:gd name="connsiteX9" fmla="*/ 103057 w 144947"/>
                <a:gd name="connsiteY9" fmla="*/ 680966 h 685809"/>
                <a:gd name="connsiteX10" fmla="*/ 3045 w 144947"/>
                <a:gd name="connsiteY10" fmla="*/ 615878 h 685809"/>
                <a:gd name="connsiteX11" fmla="*/ 36382 w 144947"/>
                <a:gd name="connsiteY11" fmla="*/ 636516 h 685809"/>
                <a:gd name="connsiteX12" fmla="*/ 142745 w 144947"/>
                <a:gd name="connsiteY12" fmla="*/ 685728 h 685809"/>
                <a:gd name="connsiteX13" fmla="*/ 104645 w 144947"/>
                <a:gd name="connsiteY13" fmla="*/ 623816 h 685809"/>
                <a:gd name="connsiteX14" fmla="*/ 60195 w 144947"/>
                <a:gd name="connsiteY14" fmla="*/ 471416 h 685809"/>
                <a:gd name="connsiteX15" fmla="*/ 28445 w 144947"/>
                <a:gd name="connsiteY15" fmla="*/ 374578 h 685809"/>
                <a:gd name="connsiteX16" fmla="*/ 28445 w 144947"/>
                <a:gd name="connsiteY16" fmla="*/ 288853 h 685809"/>
                <a:gd name="connsiteX17" fmla="*/ 77657 w 144947"/>
                <a:gd name="connsiteY17" fmla="*/ 3103 h 685809"/>
                <a:gd name="connsiteX18" fmla="*/ 50670 w 144947"/>
                <a:gd name="connsiteY18" fmla="*/ 142803 h 685809"/>
                <a:gd name="connsiteX19" fmla="*/ 64957 w 144947"/>
                <a:gd name="connsiteY19" fmla="*/ 203128 h 68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947" h="685809">
                  <a:moveTo>
                    <a:pt x="64957" y="203128"/>
                  </a:moveTo>
                  <a:cubicBezTo>
                    <a:pt x="64692" y="231968"/>
                    <a:pt x="52786" y="297320"/>
                    <a:pt x="49082" y="315841"/>
                  </a:cubicBezTo>
                  <a:cubicBezTo>
                    <a:pt x="45378" y="334362"/>
                    <a:pt x="45113" y="316634"/>
                    <a:pt x="42732" y="314253"/>
                  </a:cubicBezTo>
                  <a:cubicBezTo>
                    <a:pt x="40351" y="311872"/>
                    <a:pt x="37441" y="303934"/>
                    <a:pt x="34795" y="301553"/>
                  </a:cubicBezTo>
                  <a:cubicBezTo>
                    <a:pt x="32149" y="299172"/>
                    <a:pt x="24211" y="290706"/>
                    <a:pt x="26857" y="299966"/>
                  </a:cubicBezTo>
                  <a:cubicBezTo>
                    <a:pt x="29503" y="309227"/>
                    <a:pt x="37705" y="321397"/>
                    <a:pt x="50670" y="357116"/>
                  </a:cubicBezTo>
                  <a:cubicBezTo>
                    <a:pt x="63635" y="392835"/>
                    <a:pt x="105439" y="512161"/>
                    <a:pt x="104645" y="514278"/>
                  </a:cubicBezTo>
                  <a:cubicBezTo>
                    <a:pt x="103851" y="516395"/>
                    <a:pt x="50934" y="368229"/>
                    <a:pt x="45907" y="369816"/>
                  </a:cubicBezTo>
                  <a:cubicBezTo>
                    <a:pt x="40880" y="371403"/>
                    <a:pt x="64957" y="471945"/>
                    <a:pt x="74482" y="523803"/>
                  </a:cubicBezTo>
                  <a:cubicBezTo>
                    <a:pt x="84007" y="575661"/>
                    <a:pt x="114963" y="665620"/>
                    <a:pt x="103057" y="680966"/>
                  </a:cubicBezTo>
                  <a:cubicBezTo>
                    <a:pt x="91151" y="696312"/>
                    <a:pt x="14157" y="623286"/>
                    <a:pt x="3045" y="615878"/>
                  </a:cubicBezTo>
                  <a:cubicBezTo>
                    <a:pt x="-8068" y="608470"/>
                    <a:pt x="13099" y="624874"/>
                    <a:pt x="36382" y="636516"/>
                  </a:cubicBezTo>
                  <a:cubicBezTo>
                    <a:pt x="59665" y="648158"/>
                    <a:pt x="131368" y="687845"/>
                    <a:pt x="142745" y="685728"/>
                  </a:cubicBezTo>
                  <a:cubicBezTo>
                    <a:pt x="154122" y="683611"/>
                    <a:pt x="118403" y="659535"/>
                    <a:pt x="104645" y="623816"/>
                  </a:cubicBezTo>
                  <a:cubicBezTo>
                    <a:pt x="90887" y="588097"/>
                    <a:pt x="72895" y="512956"/>
                    <a:pt x="60195" y="471416"/>
                  </a:cubicBezTo>
                  <a:cubicBezTo>
                    <a:pt x="47495" y="429876"/>
                    <a:pt x="33737" y="405005"/>
                    <a:pt x="28445" y="374578"/>
                  </a:cubicBezTo>
                  <a:cubicBezTo>
                    <a:pt x="23153" y="344151"/>
                    <a:pt x="20243" y="350765"/>
                    <a:pt x="28445" y="288853"/>
                  </a:cubicBezTo>
                  <a:cubicBezTo>
                    <a:pt x="36647" y="226941"/>
                    <a:pt x="73953" y="27445"/>
                    <a:pt x="77657" y="3103"/>
                  </a:cubicBezTo>
                  <a:cubicBezTo>
                    <a:pt x="81361" y="-21239"/>
                    <a:pt x="55168" y="104438"/>
                    <a:pt x="50670" y="142803"/>
                  </a:cubicBezTo>
                  <a:cubicBezTo>
                    <a:pt x="46172" y="181168"/>
                    <a:pt x="65222" y="174288"/>
                    <a:pt x="64957" y="2031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3A0EC860-6141-4C63-AB71-924580004E01}"/>
                </a:ext>
              </a:extLst>
            </p:cNvPr>
            <p:cNvSpPr/>
            <p:nvPr/>
          </p:nvSpPr>
          <p:spPr>
            <a:xfrm>
              <a:off x="7086579" y="2579248"/>
              <a:ext cx="225447" cy="545864"/>
            </a:xfrm>
            <a:custGeom>
              <a:avLst/>
              <a:gdLst>
                <a:gd name="connsiteX0" fmla="*/ 21 w 225447"/>
                <a:gd name="connsiteY0" fmla="*/ 56002 h 545864"/>
                <a:gd name="connsiteX1" fmla="*/ 106384 w 225447"/>
                <a:gd name="connsiteY1" fmla="*/ 70290 h 545864"/>
                <a:gd name="connsiteX2" fmla="*/ 134959 w 225447"/>
                <a:gd name="connsiteY2" fmla="*/ 32190 h 545864"/>
                <a:gd name="connsiteX3" fmla="*/ 182584 w 225447"/>
                <a:gd name="connsiteY3" fmla="*/ 8377 h 545864"/>
                <a:gd name="connsiteX4" fmla="*/ 225446 w 225447"/>
                <a:gd name="connsiteY4" fmla="*/ 56002 h 545864"/>
                <a:gd name="connsiteX5" fmla="*/ 180996 w 225447"/>
                <a:gd name="connsiteY5" fmla="*/ 440 h 545864"/>
                <a:gd name="connsiteX6" fmla="*/ 150834 w 225447"/>
                <a:gd name="connsiteY6" fmla="*/ 32190 h 545864"/>
                <a:gd name="connsiteX7" fmla="*/ 100034 w 225447"/>
                <a:gd name="connsiteY7" fmla="*/ 71877 h 545864"/>
                <a:gd name="connsiteX8" fmla="*/ 112734 w 225447"/>
                <a:gd name="connsiteY8" fmla="*/ 119502 h 545864"/>
                <a:gd name="connsiteX9" fmla="*/ 158771 w 225447"/>
                <a:gd name="connsiteY9" fmla="*/ 324290 h 545864"/>
                <a:gd name="connsiteX10" fmla="*/ 139721 w 225447"/>
                <a:gd name="connsiteY10" fmla="*/ 279840 h 545864"/>
                <a:gd name="connsiteX11" fmla="*/ 136546 w 225447"/>
                <a:gd name="connsiteY11" fmla="*/ 341752 h 545864"/>
                <a:gd name="connsiteX12" fmla="*/ 117496 w 225447"/>
                <a:gd name="connsiteY12" fmla="*/ 510027 h 545864"/>
                <a:gd name="connsiteX13" fmla="*/ 106384 w 225447"/>
                <a:gd name="connsiteY13" fmla="*/ 541777 h 545864"/>
                <a:gd name="connsiteX14" fmla="*/ 123846 w 225447"/>
                <a:gd name="connsiteY14" fmla="*/ 448115 h 545864"/>
                <a:gd name="connsiteX15" fmla="*/ 122259 w 225447"/>
                <a:gd name="connsiteY15" fmla="*/ 116327 h 545864"/>
                <a:gd name="connsiteX16" fmla="*/ 115909 w 225447"/>
                <a:gd name="connsiteY16" fmla="*/ 68702 h 545864"/>
                <a:gd name="connsiteX17" fmla="*/ 21 w 225447"/>
                <a:gd name="connsiteY17" fmla="*/ 56002 h 54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447" h="545864">
                  <a:moveTo>
                    <a:pt x="21" y="56002"/>
                  </a:moveTo>
                  <a:cubicBezTo>
                    <a:pt x="-1567" y="56267"/>
                    <a:pt x="83894" y="74259"/>
                    <a:pt x="106384" y="70290"/>
                  </a:cubicBezTo>
                  <a:cubicBezTo>
                    <a:pt x="128874" y="66321"/>
                    <a:pt x="122259" y="42509"/>
                    <a:pt x="134959" y="32190"/>
                  </a:cubicBezTo>
                  <a:cubicBezTo>
                    <a:pt x="147659" y="21871"/>
                    <a:pt x="167503" y="4408"/>
                    <a:pt x="182584" y="8377"/>
                  </a:cubicBezTo>
                  <a:cubicBezTo>
                    <a:pt x="197665" y="12346"/>
                    <a:pt x="225711" y="57325"/>
                    <a:pt x="225446" y="56002"/>
                  </a:cubicBezTo>
                  <a:cubicBezTo>
                    <a:pt x="225181" y="54679"/>
                    <a:pt x="193431" y="4409"/>
                    <a:pt x="180996" y="440"/>
                  </a:cubicBezTo>
                  <a:cubicBezTo>
                    <a:pt x="168561" y="-3529"/>
                    <a:pt x="164328" y="20284"/>
                    <a:pt x="150834" y="32190"/>
                  </a:cubicBezTo>
                  <a:cubicBezTo>
                    <a:pt x="137340" y="44096"/>
                    <a:pt x="106384" y="57325"/>
                    <a:pt x="100034" y="71877"/>
                  </a:cubicBezTo>
                  <a:cubicBezTo>
                    <a:pt x="93684" y="86429"/>
                    <a:pt x="102945" y="77433"/>
                    <a:pt x="112734" y="119502"/>
                  </a:cubicBezTo>
                  <a:cubicBezTo>
                    <a:pt x="122524" y="161571"/>
                    <a:pt x="154273" y="297567"/>
                    <a:pt x="158771" y="324290"/>
                  </a:cubicBezTo>
                  <a:cubicBezTo>
                    <a:pt x="163269" y="351013"/>
                    <a:pt x="143425" y="276930"/>
                    <a:pt x="139721" y="279840"/>
                  </a:cubicBezTo>
                  <a:cubicBezTo>
                    <a:pt x="136017" y="282750"/>
                    <a:pt x="140250" y="303388"/>
                    <a:pt x="136546" y="341752"/>
                  </a:cubicBezTo>
                  <a:cubicBezTo>
                    <a:pt x="132842" y="380116"/>
                    <a:pt x="122523" y="476690"/>
                    <a:pt x="117496" y="510027"/>
                  </a:cubicBezTo>
                  <a:cubicBezTo>
                    <a:pt x="112469" y="543365"/>
                    <a:pt x="105326" y="552096"/>
                    <a:pt x="106384" y="541777"/>
                  </a:cubicBezTo>
                  <a:cubicBezTo>
                    <a:pt x="107442" y="531458"/>
                    <a:pt x="121200" y="519023"/>
                    <a:pt x="123846" y="448115"/>
                  </a:cubicBezTo>
                  <a:cubicBezTo>
                    <a:pt x="126492" y="377207"/>
                    <a:pt x="123582" y="179562"/>
                    <a:pt x="122259" y="116327"/>
                  </a:cubicBezTo>
                  <a:cubicBezTo>
                    <a:pt x="120936" y="53092"/>
                    <a:pt x="135224" y="78491"/>
                    <a:pt x="115909" y="68702"/>
                  </a:cubicBezTo>
                  <a:cubicBezTo>
                    <a:pt x="96594" y="58913"/>
                    <a:pt x="1609" y="55737"/>
                    <a:pt x="21" y="560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8A681E6A-FD33-4FD3-9C72-82C1B5BD006E}"/>
                </a:ext>
              </a:extLst>
            </p:cNvPr>
            <p:cNvSpPr/>
            <p:nvPr/>
          </p:nvSpPr>
          <p:spPr>
            <a:xfrm>
              <a:off x="7224271" y="2600316"/>
              <a:ext cx="76697" cy="179639"/>
            </a:xfrm>
            <a:custGeom>
              <a:avLst/>
              <a:gdLst>
                <a:gd name="connsiteX0" fmla="*/ 16317 w 76697"/>
                <a:gd name="connsiteY0" fmla="*/ 39697 h 179639"/>
                <a:gd name="connsiteX1" fmla="*/ 25842 w 76697"/>
                <a:gd name="connsiteY1" fmla="*/ 177809 h 179639"/>
                <a:gd name="connsiteX2" fmla="*/ 36954 w 76697"/>
                <a:gd name="connsiteY2" fmla="*/ 111134 h 179639"/>
                <a:gd name="connsiteX3" fmla="*/ 76642 w 76697"/>
                <a:gd name="connsiteY3" fmla="*/ 9 h 179639"/>
                <a:gd name="connsiteX4" fmla="*/ 27429 w 76697"/>
                <a:gd name="connsiteY4" fmla="*/ 104784 h 179639"/>
                <a:gd name="connsiteX5" fmla="*/ 442 w 76697"/>
                <a:gd name="connsiteY5" fmla="*/ 133359 h 179639"/>
                <a:gd name="connsiteX6" fmla="*/ 16317 w 76697"/>
                <a:gd name="connsiteY6" fmla="*/ 39697 h 17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697" h="179639">
                  <a:moveTo>
                    <a:pt x="16317" y="39697"/>
                  </a:moveTo>
                  <a:cubicBezTo>
                    <a:pt x="20550" y="47105"/>
                    <a:pt x="22403" y="165903"/>
                    <a:pt x="25842" y="177809"/>
                  </a:cubicBezTo>
                  <a:cubicBezTo>
                    <a:pt x="29281" y="189715"/>
                    <a:pt x="28487" y="140767"/>
                    <a:pt x="36954" y="111134"/>
                  </a:cubicBezTo>
                  <a:cubicBezTo>
                    <a:pt x="45421" y="81501"/>
                    <a:pt x="78230" y="1067"/>
                    <a:pt x="76642" y="9"/>
                  </a:cubicBezTo>
                  <a:cubicBezTo>
                    <a:pt x="75054" y="-1049"/>
                    <a:pt x="40129" y="82559"/>
                    <a:pt x="27429" y="104784"/>
                  </a:cubicBezTo>
                  <a:cubicBezTo>
                    <a:pt x="14729" y="127009"/>
                    <a:pt x="3617" y="137857"/>
                    <a:pt x="442" y="133359"/>
                  </a:cubicBezTo>
                  <a:cubicBezTo>
                    <a:pt x="-2733" y="128861"/>
                    <a:pt x="12084" y="32289"/>
                    <a:pt x="16317" y="396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9B8034C-CE36-4CF9-92C0-011F3C5C7970}"/>
                </a:ext>
              </a:extLst>
            </p:cNvPr>
            <p:cNvSpPr/>
            <p:nvPr/>
          </p:nvSpPr>
          <p:spPr>
            <a:xfrm>
              <a:off x="7105116" y="2676374"/>
              <a:ext cx="100631" cy="476712"/>
            </a:xfrm>
            <a:custGeom>
              <a:avLst/>
              <a:gdLst>
                <a:gd name="connsiteX0" fmla="*/ 54509 w 100631"/>
                <a:gd name="connsiteY0" fmla="*/ 151 h 476712"/>
                <a:gd name="connsiteX1" fmla="*/ 44984 w 100631"/>
                <a:gd name="connsiteY1" fmla="*/ 119214 h 476712"/>
                <a:gd name="connsiteX2" fmla="*/ 83084 w 100631"/>
                <a:gd name="connsiteY2" fmla="*/ 289076 h 476712"/>
                <a:gd name="connsiteX3" fmla="*/ 70384 w 100631"/>
                <a:gd name="connsiteY3" fmla="*/ 258914 h 476712"/>
                <a:gd name="connsiteX4" fmla="*/ 100547 w 100631"/>
                <a:gd name="connsiteY4" fmla="*/ 358926 h 476712"/>
                <a:gd name="connsiteX5" fmla="*/ 59272 w 100631"/>
                <a:gd name="connsiteY5" fmla="*/ 344639 h 476712"/>
                <a:gd name="connsiteX6" fmla="*/ 37047 w 100631"/>
                <a:gd name="connsiteY6" fmla="*/ 377976 h 476712"/>
                <a:gd name="connsiteX7" fmla="*/ 17997 w 100631"/>
                <a:gd name="connsiteY7" fmla="*/ 476401 h 476712"/>
                <a:gd name="connsiteX8" fmla="*/ 16409 w 100631"/>
                <a:gd name="connsiteY8" fmla="*/ 404964 h 476712"/>
                <a:gd name="connsiteX9" fmla="*/ 534 w 100631"/>
                <a:gd name="connsiteY9" fmla="*/ 292251 h 476712"/>
                <a:gd name="connsiteX10" fmla="*/ 38634 w 100631"/>
                <a:gd name="connsiteY10" fmla="*/ 220814 h 476712"/>
                <a:gd name="connsiteX11" fmla="*/ 24347 w 100631"/>
                <a:gd name="connsiteY11" fmla="*/ 255739 h 476712"/>
                <a:gd name="connsiteX12" fmla="*/ 89434 w 100631"/>
                <a:gd name="connsiteY12" fmla="*/ 193826 h 476712"/>
                <a:gd name="connsiteX13" fmla="*/ 35459 w 100631"/>
                <a:gd name="connsiteY13" fmla="*/ 201764 h 476712"/>
                <a:gd name="connsiteX14" fmla="*/ 17997 w 100631"/>
                <a:gd name="connsiteY14" fmla="*/ 143026 h 476712"/>
                <a:gd name="connsiteX15" fmla="*/ 54509 w 100631"/>
                <a:gd name="connsiteY15" fmla="*/ 151 h 47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631" h="476712">
                  <a:moveTo>
                    <a:pt x="54509" y="151"/>
                  </a:moveTo>
                  <a:cubicBezTo>
                    <a:pt x="59007" y="-3818"/>
                    <a:pt x="40222" y="71060"/>
                    <a:pt x="44984" y="119214"/>
                  </a:cubicBezTo>
                  <a:cubicBezTo>
                    <a:pt x="49746" y="167368"/>
                    <a:pt x="78851" y="265793"/>
                    <a:pt x="83084" y="289076"/>
                  </a:cubicBezTo>
                  <a:cubicBezTo>
                    <a:pt x="87317" y="312359"/>
                    <a:pt x="67474" y="247272"/>
                    <a:pt x="70384" y="258914"/>
                  </a:cubicBezTo>
                  <a:cubicBezTo>
                    <a:pt x="73294" y="270556"/>
                    <a:pt x="102399" y="344639"/>
                    <a:pt x="100547" y="358926"/>
                  </a:cubicBezTo>
                  <a:cubicBezTo>
                    <a:pt x="98695" y="373214"/>
                    <a:pt x="69855" y="341464"/>
                    <a:pt x="59272" y="344639"/>
                  </a:cubicBezTo>
                  <a:cubicBezTo>
                    <a:pt x="48689" y="347814"/>
                    <a:pt x="43926" y="356016"/>
                    <a:pt x="37047" y="377976"/>
                  </a:cubicBezTo>
                  <a:cubicBezTo>
                    <a:pt x="30168" y="399936"/>
                    <a:pt x="21437" y="471903"/>
                    <a:pt x="17997" y="476401"/>
                  </a:cubicBezTo>
                  <a:cubicBezTo>
                    <a:pt x="14557" y="480899"/>
                    <a:pt x="19320" y="435656"/>
                    <a:pt x="16409" y="404964"/>
                  </a:cubicBezTo>
                  <a:cubicBezTo>
                    <a:pt x="13498" y="374272"/>
                    <a:pt x="-3170" y="322943"/>
                    <a:pt x="534" y="292251"/>
                  </a:cubicBezTo>
                  <a:cubicBezTo>
                    <a:pt x="4238" y="261559"/>
                    <a:pt x="34665" y="226899"/>
                    <a:pt x="38634" y="220814"/>
                  </a:cubicBezTo>
                  <a:cubicBezTo>
                    <a:pt x="42603" y="214729"/>
                    <a:pt x="15880" y="260237"/>
                    <a:pt x="24347" y="255739"/>
                  </a:cubicBezTo>
                  <a:cubicBezTo>
                    <a:pt x="32814" y="251241"/>
                    <a:pt x="87582" y="202822"/>
                    <a:pt x="89434" y="193826"/>
                  </a:cubicBezTo>
                  <a:cubicBezTo>
                    <a:pt x="91286" y="184830"/>
                    <a:pt x="47365" y="210231"/>
                    <a:pt x="35459" y="201764"/>
                  </a:cubicBezTo>
                  <a:cubicBezTo>
                    <a:pt x="23553" y="193297"/>
                    <a:pt x="17732" y="171866"/>
                    <a:pt x="17997" y="143026"/>
                  </a:cubicBezTo>
                  <a:cubicBezTo>
                    <a:pt x="18262" y="114186"/>
                    <a:pt x="50011" y="4120"/>
                    <a:pt x="54509" y="1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17F0BFED-8BC2-46AA-8A81-687C4351FFCC}"/>
                </a:ext>
              </a:extLst>
            </p:cNvPr>
            <p:cNvSpPr/>
            <p:nvPr/>
          </p:nvSpPr>
          <p:spPr>
            <a:xfrm>
              <a:off x="5144482" y="2606969"/>
              <a:ext cx="206444" cy="532079"/>
            </a:xfrm>
            <a:custGeom>
              <a:avLst/>
              <a:gdLst>
                <a:gd name="connsiteX0" fmla="*/ 202218 w 206444"/>
                <a:gd name="connsiteY0" fmla="*/ 7644 h 532079"/>
                <a:gd name="connsiteX1" fmla="*/ 189518 w 206444"/>
                <a:gd name="connsiteY1" fmla="*/ 56856 h 532079"/>
                <a:gd name="connsiteX2" fmla="*/ 68868 w 206444"/>
                <a:gd name="connsiteY2" fmla="*/ 6056 h 532079"/>
                <a:gd name="connsiteX3" fmla="*/ 49818 w 206444"/>
                <a:gd name="connsiteY3" fmla="*/ 6056 h 532079"/>
                <a:gd name="connsiteX4" fmla="*/ 8543 w 206444"/>
                <a:gd name="connsiteY4" fmla="*/ 52094 h 532079"/>
                <a:gd name="connsiteX5" fmla="*/ 5368 w 206444"/>
                <a:gd name="connsiteY5" fmla="*/ 94956 h 532079"/>
                <a:gd name="connsiteX6" fmla="*/ 68868 w 206444"/>
                <a:gd name="connsiteY6" fmla="*/ 296569 h 532079"/>
                <a:gd name="connsiteX7" fmla="*/ 2193 w 206444"/>
                <a:gd name="connsiteY7" fmla="*/ 131469 h 532079"/>
                <a:gd name="connsiteX8" fmla="*/ 79981 w 206444"/>
                <a:gd name="connsiteY8" fmla="*/ 301331 h 532079"/>
                <a:gd name="connsiteX9" fmla="*/ 130781 w 206444"/>
                <a:gd name="connsiteY9" fmla="*/ 531519 h 532079"/>
                <a:gd name="connsiteX10" fmla="*/ 103793 w 206444"/>
                <a:gd name="connsiteY10" fmla="*/ 368006 h 532079"/>
                <a:gd name="connsiteX11" fmla="*/ 102206 w 206444"/>
                <a:gd name="connsiteY11" fmla="*/ 429919 h 532079"/>
                <a:gd name="connsiteX12" fmla="*/ 118081 w 206444"/>
                <a:gd name="connsiteY12" fmla="*/ 495006 h 532079"/>
                <a:gd name="connsiteX13" fmla="*/ 84743 w 206444"/>
                <a:gd name="connsiteY13" fmla="*/ 355306 h 532079"/>
                <a:gd name="connsiteX14" fmla="*/ 14893 w 206444"/>
                <a:gd name="connsiteY14" fmla="*/ 48919 h 532079"/>
                <a:gd name="connsiteX15" fmla="*/ 49818 w 206444"/>
                <a:gd name="connsiteY15" fmla="*/ 15581 h 532079"/>
                <a:gd name="connsiteX16" fmla="*/ 157768 w 206444"/>
                <a:gd name="connsiteY16" fmla="*/ 31456 h 532079"/>
                <a:gd name="connsiteX17" fmla="*/ 202218 w 206444"/>
                <a:gd name="connsiteY17" fmla="*/ 7644 h 53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6444" h="532079">
                  <a:moveTo>
                    <a:pt x="202218" y="7644"/>
                  </a:moveTo>
                  <a:cubicBezTo>
                    <a:pt x="207510" y="11877"/>
                    <a:pt x="211743" y="57121"/>
                    <a:pt x="189518" y="56856"/>
                  </a:cubicBezTo>
                  <a:cubicBezTo>
                    <a:pt x="167293" y="56591"/>
                    <a:pt x="92151" y="14523"/>
                    <a:pt x="68868" y="6056"/>
                  </a:cubicBezTo>
                  <a:cubicBezTo>
                    <a:pt x="45585" y="-2411"/>
                    <a:pt x="59872" y="-1617"/>
                    <a:pt x="49818" y="6056"/>
                  </a:cubicBezTo>
                  <a:cubicBezTo>
                    <a:pt x="39764" y="13729"/>
                    <a:pt x="15951" y="37277"/>
                    <a:pt x="8543" y="52094"/>
                  </a:cubicBezTo>
                  <a:cubicBezTo>
                    <a:pt x="1135" y="66911"/>
                    <a:pt x="-4686" y="54210"/>
                    <a:pt x="5368" y="94956"/>
                  </a:cubicBezTo>
                  <a:cubicBezTo>
                    <a:pt x="15422" y="135702"/>
                    <a:pt x="69397" y="290484"/>
                    <a:pt x="68868" y="296569"/>
                  </a:cubicBezTo>
                  <a:cubicBezTo>
                    <a:pt x="68339" y="302654"/>
                    <a:pt x="341" y="130675"/>
                    <a:pt x="2193" y="131469"/>
                  </a:cubicBezTo>
                  <a:cubicBezTo>
                    <a:pt x="4045" y="132263"/>
                    <a:pt x="58550" y="234656"/>
                    <a:pt x="79981" y="301331"/>
                  </a:cubicBezTo>
                  <a:cubicBezTo>
                    <a:pt x="101412" y="368006"/>
                    <a:pt x="126812" y="520407"/>
                    <a:pt x="130781" y="531519"/>
                  </a:cubicBezTo>
                  <a:cubicBezTo>
                    <a:pt x="134750" y="542631"/>
                    <a:pt x="108555" y="384939"/>
                    <a:pt x="103793" y="368006"/>
                  </a:cubicBezTo>
                  <a:cubicBezTo>
                    <a:pt x="99031" y="351073"/>
                    <a:pt x="99825" y="408752"/>
                    <a:pt x="102206" y="429919"/>
                  </a:cubicBezTo>
                  <a:cubicBezTo>
                    <a:pt x="104587" y="451086"/>
                    <a:pt x="120991" y="507441"/>
                    <a:pt x="118081" y="495006"/>
                  </a:cubicBezTo>
                  <a:cubicBezTo>
                    <a:pt x="115171" y="482571"/>
                    <a:pt x="84743" y="355306"/>
                    <a:pt x="84743" y="355306"/>
                  </a:cubicBezTo>
                  <a:cubicBezTo>
                    <a:pt x="67545" y="280958"/>
                    <a:pt x="20714" y="105540"/>
                    <a:pt x="14893" y="48919"/>
                  </a:cubicBezTo>
                  <a:cubicBezTo>
                    <a:pt x="9072" y="-7702"/>
                    <a:pt x="26006" y="18491"/>
                    <a:pt x="49818" y="15581"/>
                  </a:cubicBezTo>
                  <a:cubicBezTo>
                    <a:pt x="73630" y="12671"/>
                    <a:pt x="133955" y="27487"/>
                    <a:pt x="157768" y="31456"/>
                  </a:cubicBezTo>
                  <a:cubicBezTo>
                    <a:pt x="181580" y="35425"/>
                    <a:pt x="196926" y="3411"/>
                    <a:pt x="202218" y="76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E3CCE356-D693-4166-B578-BD60FEE369D2}"/>
                </a:ext>
              </a:extLst>
            </p:cNvPr>
            <p:cNvSpPr/>
            <p:nvPr/>
          </p:nvSpPr>
          <p:spPr>
            <a:xfrm>
              <a:off x="5239927" y="2990698"/>
              <a:ext cx="267258" cy="443112"/>
            </a:xfrm>
            <a:custGeom>
              <a:avLst/>
              <a:gdLst>
                <a:gd name="connsiteX0" fmla="*/ 17873 w 267258"/>
                <a:gd name="connsiteY0" fmla="*/ 4915 h 443112"/>
                <a:gd name="connsiteX1" fmla="*/ 411 w 267258"/>
                <a:gd name="connsiteY1" fmla="*/ 103340 h 443112"/>
                <a:gd name="connsiteX2" fmla="*/ 35336 w 267258"/>
                <a:gd name="connsiteY2" fmla="*/ 152552 h 443112"/>
                <a:gd name="connsiteX3" fmla="*/ 62323 w 267258"/>
                <a:gd name="connsiteY3" fmla="*/ 298602 h 443112"/>
                <a:gd name="connsiteX4" fmla="*/ 36923 w 267258"/>
                <a:gd name="connsiteY4" fmla="*/ 209702 h 443112"/>
                <a:gd name="connsiteX5" fmla="*/ 109948 w 267258"/>
                <a:gd name="connsiteY5" fmla="*/ 316065 h 443112"/>
                <a:gd name="connsiteX6" fmla="*/ 162336 w 267258"/>
                <a:gd name="connsiteY6" fmla="*/ 257327 h 443112"/>
                <a:gd name="connsiteX7" fmla="*/ 163923 w 267258"/>
                <a:gd name="connsiteY7" fmla="*/ 292252 h 443112"/>
                <a:gd name="connsiteX8" fmla="*/ 202023 w 267258"/>
                <a:gd name="connsiteY8" fmla="*/ 230340 h 443112"/>
                <a:gd name="connsiteX9" fmla="*/ 202023 w 267258"/>
                <a:gd name="connsiteY9" fmla="*/ 292252 h 443112"/>
                <a:gd name="connsiteX10" fmla="*/ 267111 w 267258"/>
                <a:gd name="connsiteY10" fmla="*/ 443065 h 443112"/>
                <a:gd name="connsiteX11" fmla="*/ 181386 w 267258"/>
                <a:gd name="connsiteY11" fmla="*/ 308127 h 443112"/>
                <a:gd name="connsiteX12" fmla="*/ 43273 w 267258"/>
                <a:gd name="connsiteY12" fmla="*/ 273202 h 443112"/>
                <a:gd name="connsiteX13" fmla="*/ 17873 w 267258"/>
                <a:gd name="connsiteY13" fmla="*/ 4915 h 44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7258" h="443112">
                  <a:moveTo>
                    <a:pt x="17873" y="4915"/>
                  </a:moveTo>
                  <a:cubicBezTo>
                    <a:pt x="10729" y="-23395"/>
                    <a:pt x="-2499" y="78734"/>
                    <a:pt x="411" y="103340"/>
                  </a:cubicBezTo>
                  <a:cubicBezTo>
                    <a:pt x="3321" y="127946"/>
                    <a:pt x="25017" y="120008"/>
                    <a:pt x="35336" y="152552"/>
                  </a:cubicBezTo>
                  <a:cubicBezTo>
                    <a:pt x="45655" y="185096"/>
                    <a:pt x="62059" y="289077"/>
                    <a:pt x="62323" y="298602"/>
                  </a:cubicBezTo>
                  <a:cubicBezTo>
                    <a:pt x="62588" y="308127"/>
                    <a:pt x="28986" y="206792"/>
                    <a:pt x="36923" y="209702"/>
                  </a:cubicBezTo>
                  <a:cubicBezTo>
                    <a:pt x="44860" y="212612"/>
                    <a:pt x="89046" y="308128"/>
                    <a:pt x="109948" y="316065"/>
                  </a:cubicBezTo>
                  <a:cubicBezTo>
                    <a:pt x="130850" y="324003"/>
                    <a:pt x="153340" y="261296"/>
                    <a:pt x="162336" y="257327"/>
                  </a:cubicBezTo>
                  <a:cubicBezTo>
                    <a:pt x="171332" y="253358"/>
                    <a:pt x="157309" y="296750"/>
                    <a:pt x="163923" y="292252"/>
                  </a:cubicBezTo>
                  <a:cubicBezTo>
                    <a:pt x="170537" y="287754"/>
                    <a:pt x="195673" y="230340"/>
                    <a:pt x="202023" y="230340"/>
                  </a:cubicBezTo>
                  <a:cubicBezTo>
                    <a:pt x="208373" y="230340"/>
                    <a:pt x="191175" y="256798"/>
                    <a:pt x="202023" y="292252"/>
                  </a:cubicBezTo>
                  <a:cubicBezTo>
                    <a:pt x="212871" y="327706"/>
                    <a:pt x="270551" y="440419"/>
                    <a:pt x="267111" y="443065"/>
                  </a:cubicBezTo>
                  <a:cubicBezTo>
                    <a:pt x="263671" y="445711"/>
                    <a:pt x="218692" y="336437"/>
                    <a:pt x="181386" y="308127"/>
                  </a:cubicBezTo>
                  <a:cubicBezTo>
                    <a:pt x="144080" y="279817"/>
                    <a:pt x="69731" y="320562"/>
                    <a:pt x="43273" y="273202"/>
                  </a:cubicBezTo>
                  <a:cubicBezTo>
                    <a:pt x="16815" y="225842"/>
                    <a:pt x="25017" y="33225"/>
                    <a:pt x="17873" y="49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F14CFE58-E945-4D74-B61A-918A9486CC6C}"/>
                </a:ext>
              </a:extLst>
            </p:cNvPr>
            <p:cNvSpPr/>
            <p:nvPr/>
          </p:nvSpPr>
          <p:spPr>
            <a:xfrm>
              <a:off x="5189468" y="2669838"/>
              <a:ext cx="83464" cy="227964"/>
            </a:xfrm>
            <a:custGeom>
              <a:avLst/>
              <a:gdLst>
                <a:gd name="connsiteX0" fmla="*/ 1657 w 83464"/>
                <a:gd name="connsiteY0" fmla="*/ 337 h 227964"/>
                <a:gd name="connsiteX1" fmla="*/ 61982 w 83464"/>
                <a:gd name="connsiteY1" fmla="*/ 68600 h 227964"/>
                <a:gd name="connsiteX2" fmla="*/ 57220 w 83464"/>
                <a:gd name="connsiteY2" fmla="*/ 127337 h 227964"/>
                <a:gd name="connsiteX3" fmla="*/ 82620 w 83464"/>
                <a:gd name="connsiteY3" fmla="*/ 224175 h 227964"/>
                <a:gd name="connsiteX4" fmla="*/ 69920 w 83464"/>
                <a:gd name="connsiteY4" fmla="*/ 197187 h 227964"/>
                <a:gd name="connsiteX5" fmla="*/ 70 w 83464"/>
                <a:gd name="connsiteY5" fmla="*/ 94000 h 227964"/>
                <a:gd name="connsiteX6" fmla="*/ 57220 w 83464"/>
                <a:gd name="connsiteY6" fmla="*/ 133687 h 227964"/>
                <a:gd name="connsiteX7" fmla="*/ 79445 w 83464"/>
                <a:gd name="connsiteY7" fmla="*/ 73362 h 227964"/>
                <a:gd name="connsiteX8" fmla="*/ 58807 w 83464"/>
                <a:gd name="connsiteY8" fmla="*/ 43200 h 227964"/>
                <a:gd name="connsiteX9" fmla="*/ 1657 w 83464"/>
                <a:gd name="connsiteY9" fmla="*/ 337 h 2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464" h="227964">
                  <a:moveTo>
                    <a:pt x="1657" y="337"/>
                  </a:moveTo>
                  <a:cubicBezTo>
                    <a:pt x="2186" y="4570"/>
                    <a:pt x="52721" y="47433"/>
                    <a:pt x="61982" y="68600"/>
                  </a:cubicBezTo>
                  <a:cubicBezTo>
                    <a:pt x="71243" y="89767"/>
                    <a:pt x="53780" y="101408"/>
                    <a:pt x="57220" y="127337"/>
                  </a:cubicBezTo>
                  <a:cubicBezTo>
                    <a:pt x="60660" y="153266"/>
                    <a:pt x="80503" y="212533"/>
                    <a:pt x="82620" y="224175"/>
                  </a:cubicBezTo>
                  <a:cubicBezTo>
                    <a:pt x="84737" y="235817"/>
                    <a:pt x="83678" y="218883"/>
                    <a:pt x="69920" y="197187"/>
                  </a:cubicBezTo>
                  <a:cubicBezTo>
                    <a:pt x="56162" y="175491"/>
                    <a:pt x="2187" y="104583"/>
                    <a:pt x="70" y="94000"/>
                  </a:cubicBezTo>
                  <a:cubicBezTo>
                    <a:pt x="-2047" y="83417"/>
                    <a:pt x="43991" y="137127"/>
                    <a:pt x="57220" y="133687"/>
                  </a:cubicBezTo>
                  <a:cubicBezTo>
                    <a:pt x="70449" y="130247"/>
                    <a:pt x="79181" y="88443"/>
                    <a:pt x="79445" y="73362"/>
                  </a:cubicBezTo>
                  <a:cubicBezTo>
                    <a:pt x="79709" y="58281"/>
                    <a:pt x="72301" y="53519"/>
                    <a:pt x="58807" y="43200"/>
                  </a:cubicBezTo>
                  <a:cubicBezTo>
                    <a:pt x="45313" y="32881"/>
                    <a:pt x="1128" y="-3896"/>
                    <a:pt x="1657" y="3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CD837150-C7C1-41B5-A7EF-4B1D8E5EFD96}"/>
                </a:ext>
              </a:extLst>
            </p:cNvPr>
            <p:cNvSpPr/>
            <p:nvPr/>
          </p:nvSpPr>
          <p:spPr>
            <a:xfrm>
              <a:off x="5275592" y="2654643"/>
              <a:ext cx="72727" cy="199720"/>
            </a:xfrm>
            <a:custGeom>
              <a:avLst/>
              <a:gdLst>
                <a:gd name="connsiteX0" fmla="*/ 72696 w 72727"/>
                <a:gd name="connsiteY0" fmla="*/ 2832 h 199720"/>
                <a:gd name="connsiteX1" fmla="*/ 21896 w 72727"/>
                <a:gd name="connsiteY1" fmla="*/ 83795 h 199720"/>
                <a:gd name="connsiteX2" fmla="*/ 1258 w 72727"/>
                <a:gd name="connsiteY2" fmla="*/ 199682 h 199720"/>
                <a:gd name="connsiteX3" fmla="*/ 2846 w 72727"/>
                <a:gd name="connsiteY3" fmla="*/ 71095 h 199720"/>
                <a:gd name="connsiteX4" fmla="*/ 7608 w 72727"/>
                <a:gd name="connsiteY4" fmla="*/ 91732 h 199720"/>
                <a:gd name="connsiteX5" fmla="*/ 13958 w 72727"/>
                <a:gd name="connsiteY5" fmla="*/ 23470 h 199720"/>
                <a:gd name="connsiteX6" fmla="*/ 72696 w 72727"/>
                <a:gd name="connsiteY6" fmla="*/ 2832 h 19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27" h="199720">
                  <a:moveTo>
                    <a:pt x="72696" y="2832"/>
                  </a:moveTo>
                  <a:cubicBezTo>
                    <a:pt x="74019" y="12886"/>
                    <a:pt x="33802" y="50987"/>
                    <a:pt x="21896" y="83795"/>
                  </a:cubicBezTo>
                  <a:cubicBezTo>
                    <a:pt x="9990" y="116603"/>
                    <a:pt x="4433" y="201799"/>
                    <a:pt x="1258" y="199682"/>
                  </a:cubicBezTo>
                  <a:cubicBezTo>
                    <a:pt x="-1917" y="197565"/>
                    <a:pt x="1788" y="89086"/>
                    <a:pt x="2846" y="71095"/>
                  </a:cubicBezTo>
                  <a:cubicBezTo>
                    <a:pt x="3904" y="53104"/>
                    <a:pt x="5756" y="99670"/>
                    <a:pt x="7608" y="91732"/>
                  </a:cubicBezTo>
                  <a:cubicBezTo>
                    <a:pt x="9460" y="83795"/>
                    <a:pt x="5227" y="35112"/>
                    <a:pt x="13958" y="23470"/>
                  </a:cubicBezTo>
                  <a:cubicBezTo>
                    <a:pt x="22689" y="11828"/>
                    <a:pt x="71373" y="-7222"/>
                    <a:pt x="72696" y="28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1EEC6EA7-CF61-4D26-A614-00B728D711DD}"/>
                </a:ext>
              </a:extLst>
            </p:cNvPr>
            <p:cNvSpPr/>
            <p:nvPr/>
          </p:nvSpPr>
          <p:spPr>
            <a:xfrm>
              <a:off x="5272136" y="2903483"/>
              <a:ext cx="111277" cy="238341"/>
            </a:xfrm>
            <a:custGeom>
              <a:avLst/>
              <a:gdLst>
                <a:gd name="connsiteX0" fmla="*/ 4714 w 111277"/>
                <a:gd name="connsiteY0" fmla="*/ 55 h 238341"/>
                <a:gd name="connsiteX1" fmla="*/ 36464 w 111277"/>
                <a:gd name="connsiteY1" fmla="*/ 128642 h 238341"/>
                <a:gd name="connsiteX2" fmla="*/ 99964 w 111277"/>
                <a:gd name="connsiteY2" fmla="*/ 192142 h 238341"/>
                <a:gd name="connsiteX3" fmla="*/ 109489 w 111277"/>
                <a:gd name="connsiteY3" fmla="*/ 238180 h 238341"/>
                <a:gd name="connsiteX4" fmla="*/ 106314 w 111277"/>
                <a:gd name="connsiteY4" fmla="*/ 206430 h 238341"/>
                <a:gd name="connsiteX5" fmla="*/ 61864 w 111277"/>
                <a:gd name="connsiteY5" fmla="*/ 181030 h 238341"/>
                <a:gd name="connsiteX6" fmla="*/ 7889 w 111277"/>
                <a:gd name="connsiteY6" fmla="*/ 171505 h 238341"/>
                <a:gd name="connsiteX7" fmla="*/ 58689 w 111277"/>
                <a:gd name="connsiteY7" fmla="*/ 188967 h 238341"/>
                <a:gd name="connsiteX8" fmla="*/ 52339 w 111277"/>
                <a:gd name="connsiteY8" fmla="*/ 158805 h 238341"/>
                <a:gd name="connsiteX9" fmla="*/ 3127 w 111277"/>
                <a:gd name="connsiteY9" fmla="*/ 112767 h 238341"/>
                <a:gd name="connsiteX10" fmla="*/ 4714 w 111277"/>
                <a:gd name="connsiteY10" fmla="*/ 55 h 2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77" h="238341">
                  <a:moveTo>
                    <a:pt x="4714" y="55"/>
                  </a:moveTo>
                  <a:cubicBezTo>
                    <a:pt x="10270" y="2701"/>
                    <a:pt x="20589" y="96628"/>
                    <a:pt x="36464" y="128642"/>
                  </a:cubicBezTo>
                  <a:cubicBezTo>
                    <a:pt x="52339" y="160656"/>
                    <a:pt x="87793" y="173886"/>
                    <a:pt x="99964" y="192142"/>
                  </a:cubicBezTo>
                  <a:cubicBezTo>
                    <a:pt x="112135" y="210398"/>
                    <a:pt x="108431" y="235799"/>
                    <a:pt x="109489" y="238180"/>
                  </a:cubicBezTo>
                  <a:cubicBezTo>
                    <a:pt x="110547" y="240561"/>
                    <a:pt x="114251" y="215955"/>
                    <a:pt x="106314" y="206430"/>
                  </a:cubicBezTo>
                  <a:cubicBezTo>
                    <a:pt x="98377" y="196905"/>
                    <a:pt x="78268" y="186851"/>
                    <a:pt x="61864" y="181030"/>
                  </a:cubicBezTo>
                  <a:cubicBezTo>
                    <a:pt x="45460" y="175209"/>
                    <a:pt x="8418" y="170182"/>
                    <a:pt x="7889" y="171505"/>
                  </a:cubicBezTo>
                  <a:cubicBezTo>
                    <a:pt x="7360" y="172828"/>
                    <a:pt x="51281" y="191084"/>
                    <a:pt x="58689" y="188967"/>
                  </a:cubicBezTo>
                  <a:cubicBezTo>
                    <a:pt x="66097" y="186850"/>
                    <a:pt x="61599" y="171505"/>
                    <a:pt x="52339" y="158805"/>
                  </a:cubicBezTo>
                  <a:cubicBezTo>
                    <a:pt x="43079" y="146105"/>
                    <a:pt x="7890" y="135521"/>
                    <a:pt x="3127" y="112767"/>
                  </a:cubicBezTo>
                  <a:cubicBezTo>
                    <a:pt x="-1636" y="90013"/>
                    <a:pt x="-842" y="-2591"/>
                    <a:pt x="4714" y="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C89C69E2-F18C-4254-8909-13297650C958}"/>
                </a:ext>
              </a:extLst>
            </p:cNvPr>
            <p:cNvSpPr/>
            <p:nvPr/>
          </p:nvSpPr>
          <p:spPr>
            <a:xfrm>
              <a:off x="5584652" y="2099548"/>
              <a:ext cx="391932" cy="108182"/>
            </a:xfrm>
            <a:custGeom>
              <a:avLst/>
              <a:gdLst>
                <a:gd name="connsiteX0" fmla="*/ 173 w 391932"/>
                <a:gd name="connsiteY0" fmla="*/ 29290 h 108182"/>
                <a:gd name="connsiteX1" fmla="*/ 116061 w 391932"/>
                <a:gd name="connsiteY1" fmla="*/ 13415 h 108182"/>
                <a:gd name="connsiteX2" fmla="*/ 58911 w 391932"/>
                <a:gd name="connsiteY2" fmla="*/ 715 h 108182"/>
                <a:gd name="connsiteX3" fmla="*/ 97011 w 391932"/>
                <a:gd name="connsiteY3" fmla="*/ 35640 h 108182"/>
                <a:gd name="connsiteX4" fmla="*/ 165273 w 391932"/>
                <a:gd name="connsiteY4" fmla="*/ 45165 h 108182"/>
                <a:gd name="connsiteX5" fmla="*/ 233536 w 391932"/>
                <a:gd name="connsiteY5" fmla="*/ 27702 h 108182"/>
                <a:gd name="connsiteX6" fmla="*/ 282748 w 391932"/>
                <a:gd name="connsiteY6" fmla="*/ 30877 h 108182"/>
                <a:gd name="connsiteX7" fmla="*/ 274811 w 391932"/>
                <a:gd name="connsiteY7" fmla="*/ 48340 h 108182"/>
                <a:gd name="connsiteX8" fmla="*/ 384348 w 391932"/>
                <a:gd name="connsiteY8" fmla="*/ 102315 h 108182"/>
                <a:gd name="connsiteX9" fmla="*/ 368473 w 391932"/>
                <a:gd name="connsiteY9" fmla="*/ 105490 h 108182"/>
                <a:gd name="connsiteX10" fmla="*/ 255761 w 391932"/>
                <a:gd name="connsiteY10" fmla="*/ 91202 h 108182"/>
                <a:gd name="connsiteX11" fmla="*/ 127173 w 391932"/>
                <a:gd name="connsiteY11" fmla="*/ 64215 h 108182"/>
                <a:gd name="connsiteX12" fmla="*/ 220836 w 391932"/>
                <a:gd name="connsiteY12" fmla="*/ 67390 h 108182"/>
                <a:gd name="connsiteX13" fmla="*/ 290686 w 391932"/>
                <a:gd name="connsiteY13" fmla="*/ 80090 h 108182"/>
                <a:gd name="connsiteX14" fmla="*/ 319261 w 391932"/>
                <a:gd name="connsiteY14" fmla="*/ 84852 h 108182"/>
                <a:gd name="connsiteX15" fmla="*/ 143048 w 391932"/>
                <a:gd name="connsiteY15" fmla="*/ 37227 h 108182"/>
                <a:gd name="connsiteX16" fmla="*/ 90661 w 391932"/>
                <a:gd name="connsiteY16" fmla="*/ 10240 h 108182"/>
                <a:gd name="connsiteX17" fmla="*/ 173 w 391932"/>
                <a:gd name="connsiteY17" fmla="*/ 29290 h 10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1932" h="108182">
                  <a:moveTo>
                    <a:pt x="173" y="29290"/>
                  </a:moveTo>
                  <a:cubicBezTo>
                    <a:pt x="4406" y="29819"/>
                    <a:pt x="106271" y="18177"/>
                    <a:pt x="116061" y="13415"/>
                  </a:cubicBezTo>
                  <a:cubicBezTo>
                    <a:pt x="125851" y="8653"/>
                    <a:pt x="62086" y="-2989"/>
                    <a:pt x="58911" y="715"/>
                  </a:cubicBezTo>
                  <a:cubicBezTo>
                    <a:pt x="55736" y="4419"/>
                    <a:pt x="79284" y="28232"/>
                    <a:pt x="97011" y="35640"/>
                  </a:cubicBezTo>
                  <a:cubicBezTo>
                    <a:pt x="114738" y="43048"/>
                    <a:pt x="142519" y="46488"/>
                    <a:pt x="165273" y="45165"/>
                  </a:cubicBezTo>
                  <a:cubicBezTo>
                    <a:pt x="188027" y="43842"/>
                    <a:pt x="213957" y="30083"/>
                    <a:pt x="233536" y="27702"/>
                  </a:cubicBezTo>
                  <a:cubicBezTo>
                    <a:pt x="253115" y="25321"/>
                    <a:pt x="275869" y="27437"/>
                    <a:pt x="282748" y="30877"/>
                  </a:cubicBezTo>
                  <a:cubicBezTo>
                    <a:pt x="289627" y="34317"/>
                    <a:pt x="257878" y="36434"/>
                    <a:pt x="274811" y="48340"/>
                  </a:cubicBezTo>
                  <a:cubicBezTo>
                    <a:pt x="291744" y="60246"/>
                    <a:pt x="368738" y="92790"/>
                    <a:pt x="384348" y="102315"/>
                  </a:cubicBezTo>
                  <a:cubicBezTo>
                    <a:pt x="399958" y="111840"/>
                    <a:pt x="389904" y="107342"/>
                    <a:pt x="368473" y="105490"/>
                  </a:cubicBezTo>
                  <a:cubicBezTo>
                    <a:pt x="347042" y="103638"/>
                    <a:pt x="295978" y="98081"/>
                    <a:pt x="255761" y="91202"/>
                  </a:cubicBezTo>
                  <a:cubicBezTo>
                    <a:pt x="215544" y="84323"/>
                    <a:pt x="132994" y="68184"/>
                    <a:pt x="127173" y="64215"/>
                  </a:cubicBezTo>
                  <a:cubicBezTo>
                    <a:pt x="121352" y="60246"/>
                    <a:pt x="193584" y="64744"/>
                    <a:pt x="220836" y="67390"/>
                  </a:cubicBezTo>
                  <a:cubicBezTo>
                    <a:pt x="248088" y="70036"/>
                    <a:pt x="290686" y="80090"/>
                    <a:pt x="290686" y="80090"/>
                  </a:cubicBezTo>
                  <a:cubicBezTo>
                    <a:pt x="307090" y="83000"/>
                    <a:pt x="343867" y="91996"/>
                    <a:pt x="319261" y="84852"/>
                  </a:cubicBezTo>
                  <a:cubicBezTo>
                    <a:pt x="294655" y="77708"/>
                    <a:pt x="181148" y="49662"/>
                    <a:pt x="143048" y="37227"/>
                  </a:cubicBezTo>
                  <a:cubicBezTo>
                    <a:pt x="104948" y="24792"/>
                    <a:pt x="111034" y="13150"/>
                    <a:pt x="90661" y="10240"/>
                  </a:cubicBezTo>
                  <a:cubicBezTo>
                    <a:pt x="70288" y="7330"/>
                    <a:pt x="-4060" y="28761"/>
                    <a:pt x="173" y="292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D9030C85-F873-4047-835C-51C1CD03F5C6}"/>
                </a:ext>
              </a:extLst>
            </p:cNvPr>
            <p:cNvSpPr/>
            <p:nvPr/>
          </p:nvSpPr>
          <p:spPr>
            <a:xfrm>
              <a:off x="5559285" y="2114550"/>
              <a:ext cx="254951" cy="68400"/>
            </a:xfrm>
            <a:custGeom>
              <a:avLst/>
              <a:gdLst>
                <a:gd name="connsiteX0" fmla="*/ 3315 w 254951"/>
                <a:gd name="connsiteY0" fmla="*/ 0 h 68400"/>
                <a:gd name="connsiteX1" fmla="*/ 252553 w 254951"/>
                <a:gd name="connsiteY1" fmla="*/ 47625 h 68400"/>
                <a:gd name="connsiteX2" fmla="*/ 135078 w 254951"/>
                <a:gd name="connsiteY2" fmla="*/ 38100 h 68400"/>
                <a:gd name="connsiteX3" fmla="*/ 231915 w 254951"/>
                <a:gd name="connsiteY3" fmla="*/ 68263 h 68400"/>
                <a:gd name="connsiteX4" fmla="*/ 117615 w 254951"/>
                <a:gd name="connsiteY4" fmla="*/ 47625 h 68400"/>
                <a:gd name="connsiteX5" fmla="*/ 3315 w 254951"/>
                <a:gd name="connsiteY5" fmla="*/ 0 h 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951" h="68400">
                  <a:moveTo>
                    <a:pt x="3315" y="0"/>
                  </a:moveTo>
                  <a:cubicBezTo>
                    <a:pt x="25805" y="0"/>
                    <a:pt x="230593" y="41275"/>
                    <a:pt x="252553" y="47625"/>
                  </a:cubicBezTo>
                  <a:cubicBezTo>
                    <a:pt x="274514" y="53975"/>
                    <a:pt x="138518" y="34660"/>
                    <a:pt x="135078" y="38100"/>
                  </a:cubicBezTo>
                  <a:cubicBezTo>
                    <a:pt x="131638" y="41540"/>
                    <a:pt x="234825" y="66676"/>
                    <a:pt x="231915" y="68263"/>
                  </a:cubicBezTo>
                  <a:cubicBezTo>
                    <a:pt x="229005" y="69850"/>
                    <a:pt x="156509" y="57415"/>
                    <a:pt x="117615" y="47625"/>
                  </a:cubicBezTo>
                  <a:cubicBezTo>
                    <a:pt x="78721" y="37835"/>
                    <a:pt x="-19175" y="0"/>
                    <a:pt x="331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CD3ED5CC-223A-47BB-81E9-756EDA0D021D}"/>
                </a:ext>
              </a:extLst>
            </p:cNvPr>
            <p:cNvSpPr/>
            <p:nvPr/>
          </p:nvSpPr>
          <p:spPr>
            <a:xfrm>
              <a:off x="6277566" y="2106470"/>
              <a:ext cx="509067" cy="111888"/>
            </a:xfrm>
            <a:custGeom>
              <a:avLst/>
              <a:gdLst>
                <a:gd name="connsiteX0" fmla="*/ 997 w 509067"/>
                <a:gd name="connsiteY0" fmla="*/ 111268 h 111888"/>
                <a:gd name="connsiteX1" fmla="*/ 96247 w 509067"/>
                <a:gd name="connsiteY1" fmla="*/ 89043 h 111888"/>
                <a:gd name="connsiteX2" fmla="*/ 177209 w 509067"/>
                <a:gd name="connsiteY2" fmla="*/ 14430 h 111888"/>
                <a:gd name="connsiteX3" fmla="*/ 247059 w 509067"/>
                <a:gd name="connsiteY3" fmla="*/ 11255 h 111888"/>
                <a:gd name="connsiteX4" fmla="*/ 274047 w 509067"/>
                <a:gd name="connsiteY4" fmla="*/ 6493 h 111888"/>
                <a:gd name="connsiteX5" fmla="*/ 423272 w 509067"/>
                <a:gd name="connsiteY5" fmla="*/ 16018 h 111888"/>
                <a:gd name="connsiteX6" fmla="*/ 455022 w 509067"/>
                <a:gd name="connsiteY6" fmla="*/ 143 h 111888"/>
                <a:gd name="connsiteX7" fmla="*/ 483597 w 509067"/>
                <a:gd name="connsiteY7" fmla="*/ 27130 h 111888"/>
                <a:gd name="connsiteX8" fmla="*/ 508997 w 509067"/>
                <a:gd name="connsiteY8" fmla="*/ 50943 h 111888"/>
                <a:gd name="connsiteX9" fmla="*/ 475659 w 509067"/>
                <a:gd name="connsiteY9" fmla="*/ 39830 h 111888"/>
                <a:gd name="connsiteX10" fmla="*/ 408984 w 509067"/>
                <a:gd name="connsiteY10" fmla="*/ 14430 h 111888"/>
                <a:gd name="connsiteX11" fmla="*/ 240709 w 509067"/>
                <a:gd name="connsiteY11" fmla="*/ 14430 h 111888"/>
                <a:gd name="connsiteX12" fmla="*/ 229597 w 509067"/>
                <a:gd name="connsiteY12" fmla="*/ 11255 h 111888"/>
                <a:gd name="connsiteX13" fmla="*/ 413747 w 509067"/>
                <a:gd name="connsiteY13" fmla="*/ 6493 h 111888"/>
                <a:gd name="connsiteX14" fmla="*/ 234359 w 509067"/>
                <a:gd name="connsiteY14" fmla="*/ 4905 h 111888"/>
                <a:gd name="connsiteX15" fmla="*/ 126409 w 509067"/>
                <a:gd name="connsiteY15" fmla="*/ 57293 h 111888"/>
                <a:gd name="connsiteX16" fmla="*/ 232772 w 509067"/>
                <a:gd name="connsiteY16" fmla="*/ 23955 h 111888"/>
                <a:gd name="connsiteX17" fmla="*/ 159747 w 509067"/>
                <a:gd name="connsiteY17" fmla="*/ 69993 h 111888"/>
                <a:gd name="connsiteX18" fmla="*/ 997 w 509067"/>
                <a:gd name="connsiteY18" fmla="*/ 111268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9067" h="111888">
                  <a:moveTo>
                    <a:pt x="997" y="111268"/>
                  </a:moveTo>
                  <a:cubicBezTo>
                    <a:pt x="-9586" y="114443"/>
                    <a:pt x="66878" y="105183"/>
                    <a:pt x="96247" y="89043"/>
                  </a:cubicBezTo>
                  <a:cubicBezTo>
                    <a:pt x="125616" y="72903"/>
                    <a:pt x="152074" y="27395"/>
                    <a:pt x="177209" y="14430"/>
                  </a:cubicBezTo>
                  <a:cubicBezTo>
                    <a:pt x="202344" y="1465"/>
                    <a:pt x="230919" y="12578"/>
                    <a:pt x="247059" y="11255"/>
                  </a:cubicBezTo>
                  <a:cubicBezTo>
                    <a:pt x="263199" y="9932"/>
                    <a:pt x="244678" y="5699"/>
                    <a:pt x="274047" y="6493"/>
                  </a:cubicBezTo>
                  <a:cubicBezTo>
                    <a:pt x="303416" y="7287"/>
                    <a:pt x="393110" y="17076"/>
                    <a:pt x="423272" y="16018"/>
                  </a:cubicBezTo>
                  <a:cubicBezTo>
                    <a:pt x="453434" y="14960"/>
                    <a:pt x="444968" y="-1709"/>
                    <a:pt x="455022" y="143"/>
                  </a:cubicBezTo>
                  <a:cubicBezTo>
                    <a:pt x="465076" y="1995"/>
                    <a:pt x="483597" y="27130"/>
                    <a:pt x="483597" y="27130"/>
                  </a:cubicBezTo>
                  <a:cubicBezTo>
                    <a:pt x="492593" y="35597"/>
                    <a:pt x="510320" y="48826"/>
                    <a:pt x="508997" y="50943"/>
                  </a:cubicBezTo>
                  <a:cubicBezTo>
                    <a:pt x="507674" y="53060"/>
                    <a:pt x="492328" y="45915"/>
                    <a:pt x="475659" y="39830"/>
                  </a:cubicBezTo>
                  <a:cubicBezTo>
                    <a:pt x="458990" y="33745"/>
                    <a:pt x="448142" y="18663"/>
                    <a:pt x="408984" y="14430"/>
                  </a:cubicBezTo>
                  <a:cubicBezTo>
                    <a:pt x="369826" y="10197"/>
                    <a:pt x="270607" y="14959"/>
                    <a:pt x="240709" y="14430"/>
                  </a:cubicBezTo>
                  <a:cubicBezTo>
                    <a:pt x="210811" y="13901"/>
                    <a:pt x="200757" y="12578"/>
                    <a:pt x="229597" y="11255"/>
                  </a:cubicBezTo>
                  <a:cubicBezTo>
                    <a:pt x="258437" y="9932"/>
                    <a:pt x="412953" y="7551"/>
                    <a:pt x="413747" y="6493"/>
                  </a:cubicBezTo>
                  <a:cubicBezTo>
                    <a:pt x="414541" y="5435"/>
                    <a:pt x="282249" y="-3562"/>
                    <a:pt x="234359" y="4905"/>
                  </a:cubicBezTo>
                  <a:cubicBezTo>
                    <a:pt x="186469" y="13372"/>
                    <a:pt x="126674" y="54118"/>
                    <a:pt x="126409" y="57293"/>
                  </a:cubicBezTo>
                  <a:cubicBezTo>
                    <a:pt x="126145" y="60468"/>
                    <a:pt x="227216" y="21838"/>
                    <a:pt x="232772" y="23955"/>
                  </a:cubicBezTo>
                  <a:cubicBezTo>
                    <a:pt x="238328" y="26072"/>
                    <a:pt x="192820" y="56764"/>
                    <a:pt x="159747" y="69993"/>
                  </a:cubicBezTo>
                  <a:cubicBezTo>
                    <a:pt x="126674" y="83222"/>
                    <a:pt x="11580" y="108093"/>
                    <a:pt x="997" y="1112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90909B89-6FC3-4411-8379-A6F2F162F788}"/>
                </a:ext>
              </a:extLst>
            </p:cNvPr>
            <p:cNvSpPr/>
            <p:nvPr/>
          </p:nvSpPr>
          <p:spPr>
            <a:xfrm>
              <a:off x="6371933" y="2131993"/>
              <a:ext cx="406493" cy="98490"/>
            </a:xfrm>
            <a:custGeom>
              <a:avLst/>
              <a:gdLst>
                <a:gd name="connsiteX0" fmla="*/ 292 w 406493"/>
                <a:gd name="connsiteY0" fmla="*/ 98445 h 98490"/>
                <a:gd name="connsiteX1" fmla="*/ 113005 w 406493"/>
                <a:gd name="connsiteY1" fmla="*/ 66695 h 98490"/>
                <a:gd name="connsiteX2" fmla="*/ 170155 w 406493"/>
                <a:gd name="connsiteY2" fmla="*/ 7957 h 98490"/>
                <a:gd name="connsiteX3" fmla="*/ 111417 w 406493"/>
                <a:gd name="connsiteY3" fmla="*/ 53995 h 98490"/>
                <a:gd name="connsiteX4" fmla="*/ 159042 w 406493"/>
                <a:gd name="connsiteY4" fmla="*/ 31770 h 98490"/>
                <a:gd name="connsiteX5" fmla="*/ 311442 w 406493"/>
                <a:gd name="connsiteY5" fmla="*/ 31770 h 98490"/>
                <a:gd name="connsiteX6" fmla="*/ 266992 w 406493"/>
                <a:gd name="connsiteY6" fmla="*/ 30182 h 98490"/>
                <a:gd name="connsiteX7" fmla="*/ 401930 w 406493"/>
                <a:gd name="connsiteY7" fmla="*/ 20 h 98490"/>
                <a:gd name="connsiteX8" fmla="*/ 365417 w 406493"/>
                <a:gd name="connsiteY8" fmla="*/ 25420 h 98490"/>
                <a:gd name="connsiteX9" fmla="*/ 273342 w 406493"/>
                <a:gd name="connsiteY9" fmla="*/ 22245 h 98490"/>
                <a:gd name="connsiteX10" fmla="*/ 243180 w 406493"/>
                <a:gd name="connsiteY10" fmla="*/ 17482 h 98490"/>
                <a:gd name="connsiteX11" fmla="*/ 149517 w 406493"/>
                <a:gd name="connsiteY11" fmla="*/ 60345 h 98490"/>
                <a:gd name="connsiteX12" fmla="*/ 292 w 406493"/>
                <a:gd name="connsiteY12" fmla="*/ 98445 h 9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493" h="98490">
                  <a:moveTo>
                    <a:pt x="292" y="98445"/>
                  </a:moveTo>
                  <a:cubicBezTo>
                    <a:pt x="-5793" y="99503"/>
                    <a:pt x="84695" y="81776"/>
                    <a:pt x="113005" y="66695"/>
                  </a:cubicBezTo>
                  <a:cubicBezTo>
                    <a:pt x="141315" y="51614"/>
                    <a:pt x="170420" y="10074"/>
                    <a:pt x="170155" y="7957"/>
                  </a:cubicBezTo>
                  <a:cubicBezTo>
                    <a:pt x="169890" y="5840"/>
                    <a:pt x="113269" y="50026"/>
                    <a:pt x="111417" y="53995"/>
                  </a:cubicBezTo>
                  <a:cubicBezTo>
                    <a:pt x="109565" y="57964"/>
                    <a:pt x="125704" y="35474"/>
                    <a:pt x="159042" y="31770"/>
                  </a:cubicBezTo>
                  <a:cubicBezTo>
                    <a:pt x="192380" y="28066"/>
                    <a:pt x="293450" y="32035"/>
                    <a:pt x="311442" y="31770"/>
                  </a:cubicBezTo>
                  <a:cubicBezTo>
                    <a:pt x="329434" y="31505"/>
                    <a:pt x="251911" y="35474"/>
                    <a:pt x="266992" y="30182"/>
                  </a:cubicBezTo>
                  <a:cubicBezTo>
                    <a:pt x="282073" y="24890"/>
                    <a:pt x="385526" y="814"/>
                    <a:pt x="401930" y="20"/>
                  </a:cubicBezTo>
                  <a:cubicBezTo>
                    <a:pt x="418334" y="-774"/>
                    <a:pt x="386848" y="21716"/>
                    <a:pt x="365417" y="25420"/>
                  </a:cubicBezTo>
                  <a:cubicBezTo>
                    <a:pt x="343986" y="29124"/>
                    <a:pt x="293715" y="23568"/>
                    <a:pt x="273342" y="22245"/>
                  </a:cubicBezTo>
                  <a:cubicBezTo>
                    <a:pt x="252969" y="20922"/>
                    <a:pt x="263817" y="11132"/>
                    <a:pt x="243180" y="17482"/>
                  </a:cubicBezTo>
                  <a:cubicBezTo>
                    <a:pt x="222543" y="23832"/>
                    <a:pt x="186559" y="48439"/>
                    <a:pt x="149517" y="60345"/>
                  </a:cubicBezTo>
                  <a:cubicBezTo>
                    <a:pt x="112475" y="72251"/>
                    <a:pt x="6377" y="97387"/>
                    <a:pt x="292" y="984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38216EEB-992F-4E9F-8F23-E97A457B94AA}"/>
                </a:ext>
              </a:extLst>
            </p:cNvPr>
            <p:cNvSpPr/>
            <p:nvPr/>
          </p:nvSpPr>
          <p:spPr>
            <a:xfrm>
              <a:off x="5846759" y="2673828"/>
              <a:ext cx="141899" cy="239604"/>
            </a:xfrm>
            <a:custGeom>
              <a:avLst/>
              <a:gdLst>
                <a:gd name="connsiteX0" fmla="*/ 141291 w 141899"/>
                <a:gd name="connsiteY0" fmla="*/ 124935 h 239604"/>
                <a:gd name="connsiteX1" fmla="*/ 71441 w 141899"/>
                <a:gd name="connsiteY1" fmla="*/ 161447 h 239604"/>
                <a:gd name="connsiteX2" fmla="*/ 4 w 141899"/>
                <a:gd name="connsiteY2" fmla="*/ 239235 h 239604"/>
                <a:gd name="connsiteX3" fmla="*/ 74616 w 141899"/>
                <a:gd name="connsiteY3" fmla="*/ 126522 h 239604"/>
                <a:gd name="connsiteX4" fmla="*/ 95254 w 141899"/>
                <a:gd name="connsiteY4" fmla="*/ 1110 h 239604"/>
                <a:gd name="connsiteX5" fmla="*/ 79379 w 141899"/>
                <a:gd name="connsiteY5" fmla="*/ 69372 h 239604"/>
                <a:gd name="connsiteX6" fmla="*/ 76204 w 141899"/>
                <a:gd name="connsiteY6" fmla="*/ 142397 h 239604"/>
                <a:gd name="connsiteX7" fmla="*/ 30166 w 141899"/>
                <a:gd name="connsiteY7" fmla="*/ 201135 h 239604"/>
                <a:gd name="connsiteX8" fmla="*/ 141291 w 141899"/>
                <a:gd name="connsiteY8" fmla="*/ 124935 h 2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" h="239604">
                  <a:moveTo>
                    <a:pt x="141291" y="124935"/>
                  </a:moveTo>
                  <a:cubicBezTo>
                    <a:pt x="148170" y="118320"/>
                    <a:pt x="94989" y="142397"/>
                    <a:pt x="71441" y="161447"/>
                  </a:cubicBezTo>
                  <a:cubicBezTo>
                    <a:pt x="47893" y="180497"/>
                    <a:pt x="-525" y="245056"/>
                    <a:pt x="4" y="239235"/>
                  </a:cubicBezTo>
                  <a:cubicBezTo>
                    <a:pt x="533" y="233414"/>
                    <a:pt x="58741" y="166209"/>
                    <a:pt x="74616" y="126522"/>
                  </a:cubicBezTo>
                  <a:cubicBezTo>
                    <a:pt x="90491" y="86835"/>
                    <a:pt x="94460" y="10635"/>
                    <a:pt x="95254" y="1110"/>
                  </a:cubicBezTo>
                  <a:cubicBezTo>
                    <a:pt x="96048" y="-8415"/>
                    <a:pt x="82554" y="45824"/>
                    <a:pt x="79379" y="69372"/>
                  </a:cubicBezTo>
                  <a:cubicBezTo>
                    <a:pt x="76204" y="92920"/>
                    <a:pt x="84406" y="120436"/>
                    <a:pt x="76204" y="142397"/>
                  </a:cubicBezTo>
                  <a:cubicBezTo>
                    <a:pt x="68002" y="164358"/>
                    <a:pt x="23816" y="202193"/>
                    <a:pt x="30166" y="201135"/>
                  </a:cubicBezTo>
                  <a:cubicBezTo>
                    <a:pt x="36516" y="200077"/>
                    <a:pt x="134412" y="131550"/>
                    <a:pt x="141291" y="1249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E3CB119B-1C34-4FEF-8901-D714F5C47AFA}"/>
                </a:ext>
              </a:extLst>
            </p:cNvPr>
            <p:cNvSpPr/>
            <p:nvPr/>
          </p:nvSpPr>
          <p:spPr>
            <a:xfrm>
              <a:off x="6649491" y="2775900"/>
              <a:ext cx="189613" cy="424792"/>
            </a:xfrm>
            <a:custGeom>
              <a:avLst/>
              <a:gdLst>
                <a:gd name="connsiteX0" fmla="*/ 81509 w 189613"/>
                <a:gd name="connsiteY0" fmla="*/ 1167 h 424792"/>
                <a:gd name="connsiteX1" fmla="*/ 34942 w 189613"/>
                <a:gd name="connsiteY1" fmla="*/ 109117 h 424792"/>
                <a:gd name="connsiteX2" fmla="*/ 18009 w 189613"/>
                <a:gd name="connsiteY2" fmla="*/ 411800 h 424792"/>
                <a:gd name="connsiteX3" fmla="*/ 5309 w 189613"/>
                <a:gd name="connsiteY3" fmla="*/ 348300 h 424792"/>
                <a:gd name="connsiteX4" fmla="*/ 1076 w 189613"/>
                <a:gd name="connsiteY4" fmla="*/ 155683 h 424792"/>
                <a:gd name="connsiteX5" fmla="*/ 24359 w 189613"/>
                <a:gd name="connsiteY5" fmla="*/ 325017 h 424792"/>
                <a:gd name="connsiteX6" fmla="*/ 34942 w 189613"/>
                <a:gd name="connsiteY6" fmla="*/ 276333 h 424792"/>
                <a:gd name="connsiteX7" fmla="*/ 130192 w 189613"/>
                <a:gd name="connsiteY7" fmla="*/ 206483 h 424792"/>
                <a:gd name="connsiteX8" fmla="*/ 140776 w 189613"/>
                <a:gd name="connsiteY8" fmla="*/ 244583 h 424792"/>
                <a:gd name="connsiteX9" fmla="*/ 189459 w 189613"/>
                <a:gd name="connsiteY9" fmla="*/ 371583 h 424792"/>
                <a:gd name="connsiteX10" fmla="*/ 155592 w 189613"/>
                <a:gd name="connsiteY10" fmla="*/ 225533 h 424792"/>
                <a:gd name="connsiteX11" fmla="*/ 138659 w 189613"/>
                <a:gd name="connsiteY11" fmla="*/ 200133 h 424792"/>
                <a:gd name="connsiteX12" fmla="*/ 49759 w 189613"/>
                <a:gd name="connsiteY12" fmla="*/ 276333 h 424792"/>
                <a:gd name="connsiteX13" fmla="*/ 41292 w 189613"/>
                <a:gd name="connsiteY13" fmla="*/ 407567 h 424792"/>
                <a:gd name="connsiteX14" fmla="*/ 18009 w 189613"/>
                <a:gd name="connsiteY14" fmla="*/ 234000 h 424792"/>
                <a:gd name="connsiteX15" fmla="*/ 11659 w 189613"/>
                <a:gd name="connsiteY15" fmla="*/ 157800 h 424792"/>
                <a:gd name="connsiteX16" fmla="*/ 70926 w 189613"/>
                <a:gd name="connsiteY16" fmla="*/ 56200 h 424792"/>
                <a:gd name="connsiteX17" fmla="*/ 81509 w 189613"/>
                <a:gd name="connsiteY17" fmla="*/ 1167 h 42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613" h="424792">
                  <a:moveTo>
                    <a:pt x="81509" y="1167"/>
                  </a:moveTo>
                  <a:cubicBezTo>
                    <a:pt x="75512" y="9986"/>
                    <a:pt x="45525" y="40678"/>
                    <a:pt x="34942" y="109117"/>
                  </a:cubicBezTo>
                  <a:cubicBezTo>
                    <a:pt x="24359" y="177556"/>
                    <a:pt x="22948" y="371936"/>
                    <a:pt x="18009" y="411800"/>
                  </a:cubicBezTo>
                  <a:cubicBezTo>
                    <a:pt x="13070" y="451664"/>
                    <a:pt x="8131" y="390986"/>
                    <a:pt x="5309" y="348300"/>
                  </a:cubicBezTo>
                  <a:cubicBezTo>
                    <a:pt x="2487" y="305614"/>
                    <a:pt x="-2099" y="159563"/>
                    <a:pt x="1076" y="155683"/>
                  </a:cubicBezTo>
                  <a:cubicBezTo>
                    <a:pt x="4251" y="151803"/>
                    <a:pt x="18715" y="304909"/>
                    <a:pt x="24359" y="325017"/>
                  </a:cubicBezTo>
                  <a:cubicBezTo>
                    <a:pt x="30003" y="345125"/>
                    <a:pt x="17303" y="296089"/>
                    <a:pt x="34942" y="276333"/>
                  </a:cubicBezTo>
                  <a:cubicBezTo>
                    <a:pt x="52581" y="256577"/>
                    <a:pt x="112553" y="211775"/>
                    <a:pt x="130192" y="206483"/>
                  </a:cubicBezTo>
                  <a:cubicBezTo>
                    <a:pt x="147831" y="201191"/>
                    <a:pt x="130898" y="217066"/>
                    <a:pt x="140776" y="244583"/>
                  </a:cubicBezTo>
                  <a:cubicBezTo>
                    <a:pt x="150654" y="272100"/>
                    <a:pt x="186990" y="374758"/>
                    <a:pt x="189459" y="371583"/>
                  </a:cubicBezTo>
                  <a:cubicBezTo>
                    <a:pt x="191928" y="368408"/>
                    <a:pt x="164059" y="254108"/>
                    <a:pt x="155592" y="225533"/>
                  </a:cubicBezTo>
                  <a:cubicBezTo>
                    <a:pt x="147125" y="196958"/>
                    <a:pt x="156298" y="191666"/>
                    <a:pt x="138659" y="200133"/>
                  </a:cubicBezTo>
                  <a:cubicBezTo>
                    <a:pt x="121020" y="208600"/>
                    <a:pt x="65987" y="241761"/>
                    <a:pt x="49759" y="276333"/>
                  </a:cubicBezTo>
                  <a:cubicBezTo>
                    <a:pt x="33531" y="310905"/>
                    <a:pt x="46584" y="414623"/>
                    <a:pt x="41292" y="407567"/>
                  </a:cubicBezTo>
                  <a:cubicBezTo>
                    <a:pt x="36000" y="400512"/>
                    <a:pt x="22948" y="275628"/>
                    <a:pt x="18009" y="234000"/>
                  </a:cubicBezTo>
                  <a:cubicBezTo>
                    <a:pt x="13070" y="192372"/>
                    <a:pt x="2839" y="187433"/>
                    <a:pt x="11659" y="157800"/>
                  </a:cubicBezTo>
                  <a:cubicBezTo>
                    <a:pt x="20478" y="128167"/>
                    <a:pt x="60343" y="76661"/>
                    <a:pt x="70926" y="56200"/>
                  </a:cubicBezTo>
                  <a:cubicBezTo>
                    <a:pt x="81509" y="35739"/>
                    <a:pt x="87506" y="-7652"/>
                    <a:pt x="81509" y="11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19EE7B66-BB54-4D57-A66C-4F1FB79A79B7}"/>
                </a:ext>
              </a:extLst>
            </p:cNvPr>
            <p:cNvSpPr/>
            <p:nvPr/>
          </p:nvSpPr>
          <p:spPr>
            <a:xfrm>
              <a:off x="6432176" y="2878136"/>
              <a:ext cx="125856" cy="267650"/>
            </a:xfrm>
            <a:custGeom>
              <a:avLst/>
              <a:gdLst>
                <a:gd name="connsiteX0" fmla="*/ 92449 w 125856"/>
                <a:gd name="connsiteY0" fmla="*/ 2 h 267650"/>
                <a:gd name="connsiteX1" fmla="*/ 68637 w 125856"/>
                <a:gd name="connsiteY1" fmla="*/ 93664 h 267650"/>
                <a:gd name="connsiteX2" fmla="*/ 71812 w 125856"/>
                <a:gd name="connsiteY2" fmla="*/ 133352 h 267650"/>
                <a:gd name="connsiteX3" fmla="*/ 121024 w 125856"/>
                <a:gd name="connsiteY3" fmla="*/ 260352 h 267650"/>
                <a:gd name="connsiteX4" fmla="*/ 114674 w 125856"/>
                <a:gd name="connsiteY4" fmla="*/ 242889 h 267650"/>
                <a:gd name="connsiteX5" fmla="*/ 38474 w 125856"/>
                <a:gd name="connsiteY5" fmla="*/ 165102 h 267650"/>
                <a:gd name="connsiteX6" fmla="*/ 1962 w 125856"/>
                <a:gd name="connsiteY6" fmla="*/ 144464 h 267650"/>
                <a:gd name="connsiteX7" fmla="*/ 95624 w 125856"/>
                <a:gd name="connsiteY7" fmla="*/ 206377 h 267650"/>
                <a:gd name="connsiteX8" fmla="*/ 54349 w 125856"/>
                <a:gd name="connsiteY8" fmla="*/ 152402 h 267650"/>
                <a:gd name="connsiteX9" fmla="*/ 78162 w 125856"/>
                <a:gd name="connsiteY9" fmla="*/ 90489 h 267650"/>
                <a:gd name="connsiteX10" fmla="*/ 92449 w 125856"/>
                <a:gd name="connsiteY10" fmla="*/ 2 h 2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856" h="267650">
                  <a:moveTo>
                    <a:pt x="92449" y="2"/>
                  </a:moveTo>
                  <a:cubicBezTo>
                    <a:pt x="90862" y="531"/>
                    <a:pt x="72076" y="71439"/>
                    <a:pt x="68637" y="93664"/>
                  </a:cubicBezTo>
                  <a:cubicBezTo>
                    <a:pt x="65197" y="115889"/>
                    <a:pt x="63081" y="105571"/>
                    <a:pt x="71812" y="133352"/>
                  </a:cubicBezTo>
                  <a:cubicBezTo>
                    <a:pt x="80543" y="161133"/>
                    <a:pt x="113880" y="242096"/>
                    <a:pt x="121024" y="260352"/>
                  </a:cubicBezTo>
                  <a:cubicBezTo>
                    <a:pt x="128168" y="278608"/>
                    <a:pt x="128432" y="258764"/>
                    <a:pt x="114674" y="242889"/>
                  </a:cubicBezTo>
                  <a:cubicBezTo>
                    <a:pt x="100916" y="227014"/>
                    <a:pt x="57259" y="181506"/>
                    <a:pt x="38474" y="165102"/>
                  </a:cubicBezTo>
                  <a:cubicBezTo>
                    <a:pt x="19689" y="148698"/>
                    <a:pt x="-7563" y="137585"/>
                    <a:pt x="1962" y="144464"/>
                  </a:cubicBezTo>
                  <a:cubicBezTo>
                    <a:pt x="11487" y="151343"/>
                    <a:pt x="86893" y="205054"/>
                    <a:pt x="95624" y="206377"/>
                  </a:cubicBezTo>
                  <a:cubicBezTo>
                    <a:pt x="104355" y="207700"/>
                    <a:pt x="57259" y="171717"/>
                    <a:pt x="54349" y="152402"/>
                  </a:cubicBezTo>
                  <a:cubicBezTo>
                    <a:pt x="51439" y="133087"/>
                    <a:pt x="70754" y="107687"/>
                    <a:pt x="78162" y="90489"/>
                  </a:cubicBezTo>
                  <a:cubicBezTo>
                    <a:pt x="85570" y="73291"/>
                    <a:pt x="94036" y="-527"/>
                    <a:pt x="92449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9C07C54D-B52A-4ABC-9EE2-7E693C3A6471}"/>
                </a:ext>
              </a:extLst>
            </p:cNvPr>
            <p:cNvSpPr/>
            <p:nvPr/>
          </p:nvSpPr>
          <p:spPr>
            <a:xfrm>
              <a:off x="5191600" y="1652489"/>
              <a:ext cx="350228" cy="851607"/>
            </a:xfrm>
            <a:custGeom>
              <a:avLst/>
              <a:gdLst>
                <a:gd name="connsiteX0" fmla="*/ 242413 w 350228"/>
                <a:gd name="connsiteY0" fmla="*/ 99 h 851607"/>
                <a:gd name="connsiteX1" fmla="*/ 344013 w 350228"/>
                <a:gd name="connsiteY1" fmla="*/ 168374 h 851607"/>
                <a:gd name="connsiteX2" fmla="*/ 326550 w 350228"/>
                <a:gd name="connsiteY2" fmla="*/ 141386 h 851607"/>
                <a:gd name="connsiteX3" fmla="*/ 223363 w 350228"/>
                <a:gd name="connsiteY3" fmla="*/ 81061 h 851607"/>
                <a:gd name="connsiteX4" fmla="*/ 270988 w 350228"/>
                <a:gd name="connsiteY4" fmla="*/ 123924 h 851607"/>
                <a:gd name="connsiteX5" fmla="*/ 293213 w 350228"/>
                <a:gd name="connsiteY5" fmla="*/ 152499 h 851607"/>
                <a:gd name="connsiteX6" fmla="*/ 205900 w 350228"/>
                <a:gd name="connsiteY6" fmla="*/ 149324 h 851607"/>
                <a:gd name="connsiteX7" fmla="*/ 261463 w 350228"/>
                <a:gd name="connsiteY7" fmla="*/ 163611 h 851607"/>
                <a:gd name="connsiteX8" fmla="*/ 218600 w 350228"/>
                <a:gd name="connsiteY8" fmla="*/ 217586 h 851607"/>
                <a:gd name="connsiteX9" fmla="*/ 224950 w 350228"/>
                <a:gd name="connsiteY9" fmla="*/ 327124 h 851607"/>
                <a:gd name="connsiteX10" fmla="*/ 218600 w 350228"/>
                <a:gd name="connsiteY10" fmla="*/ 268386 h 851607"/>
                <a:gd name="connsiteX11" fmla="*/ 212250 w 350228"/>
                <a:gd name="connsiteY11" fmla="*/ 262036 h 851607"/>
                <a:gd name="connsiteX12" fmla="*/ 234475 w 350228"/>
                <a:gd name="connsiteY12" fmla="*/ 400149 h 851607"/>
                <a:gd name="connsiteX13" fmla="*/ 190025 w 350228"/>
                <a:gd name="connsiteY13" fmla="*/ 311249 h 851607"/>
                <a:gd name="connsiteX14" fmla="*/ 215425 w 350228"/>
                <a:gd name="connsiteY14" fmla="*/ 396974 h 851607"/>
                <a:gd name="connsiteX15" fmla="*/ 136050 w 350228"/>
                <a:gd name="connsiteY15" fmla="*/ 401736 h 851607"/>
                <a:gd name="connsiteX16" fmla="*/ 186850 w 350228"/>
                <a:gd name="connsiteY16" fmla="*/ 401736 h 851607"/>
                <a:gd name="connsiteX17" fmla="*/ 178913 w 350228"/>
                <a:gd name="connsiteY17" fmla="*/ 503336 h 851607"/>
                <a:gd name="connsiteX18" fmla="*/ 178913 w 350228"/>
                <a:gd name="connsiteY18" fmla="*/ 444599 h 851607"/>
                <a:gd name="connsiteX19" fmla="*/ 186850 w 350228"/>
                <a:gd name="connsiteY19" fmla="*/ 500161 h 851607"/>
                <a:gd name="connsiteX20" fmla="*/ 167800 w 350228"/>
                <a:gd name="connsiteY20" fmla="*/ 523974 h 851607"/>
                <a:gd name="connsiteX21" fmla="*/ 23338 w 350228"/>
                <a:gd name="connsiteY21" fmla="*/ 658911 h 851607"/>
                <a:gd name="connsiteX22" fmla="*/ 174150 w 350228"/>
                <a:gd name="connsiteY22" fmla="*/ 541436 h 851607"/>
                <a:gd name="connsiteX23" fmla="*/ 109063 w 350228"/>
                <a:gd name="connsiteY23" fmla="*/ 616049 h 851607"/>
                <a:gd name="connsiteX24" fmla="*/ 58263 w 350228"/>
                <a:gd name="connsiteY24" fmla="*/ 660499 h 851607"/>
                <a:gd name="connsiteX25" fmla="*/ 53500 w 350228"/>
                <a:gd name="connsiteY25" fmla="*/ 701774 h 851607"/>
                <a:gd name="connsiteX26" fmla="*/ 72550 w 350228"/>
                <a:gd name="connsiteY26" fmla="*/ 850999 h 851607"/>
                <a:gd name="connsiteX27" fmla="*/ 53500 w 350228"/>
                <a:gd name="connsiteY27" fmla="*/ 754161 h 851607"/>
                <a:gd name="connsiteX28" fmla="*/ 4288 w 350228"/>
                <a:gd name="connsiteY28" fmla="*/ 744636 h 851607"/>
                <a:gd name="connsiteX29" fmla="*/ 175738 w 350228"/>
                <a:gd name="connsiteY29" fmla="*/ 531911 h 851607"/>
                <a:gd name="connsiteX30" fmla="*/ 199550 w 350228"/>
                <a:gd name="connsiteY30" fmla="*/ 416024 h 851607"/>
                <a:gd name="connsiteX31" fmla="*/ 215425 w 350228"/>
                <a:gd name="connsiteY31" fmla="*/ 311249 h 851607"/>
                <a:gd name="connsiteX32" fmla="*/ 224950 w 350228"/>
                <a:gd name="connsiteY32" fmla="*/ 230286 h 851607"/>
                <a:gd name="connsiteX33" fmla="*/ 261463 w 350228"/>
                <a:gd name="connsiteY33" fmla="*/ 177899 h 851607"/>
                <a:gd name="connsiteX34" fmla="*/ 282100 w 350228"/>
                <a:gd name="connsiteY34" fmla="*/ 195361 h 851607"/>
                <a:gd name="connsiteX35" fmla="*/ 242413 w 350228"/>
                <a:gd name="connsiteY35" fmla="*/ 99 h 85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0228" h="851607">
                  <a:moveTo>
                    <a:pt x="242413" y="99"/>
                  </a:moveTo>
                  <a:cubicBezTo>
                    <a:pt x="252732" y="-4399"/>
                    <a:pt x="329990" y="144826"/>
                    <a:pt x="344013" y="168374"/>
                  </a:cubicBezTo>
                  <a:cubicBezTo>
                    <a:pt x="358036" y="191922"/>
                    <a:pt x="346658" y="155938"/>
                    <a:pt x="326550" y="141386"/>
                  </a:cubicBezTo>
                  <a:cubicBezTo>
                    <a:pt x="306442" y="126834"/>
                    <a:pt x="232623" y="83971"/>
                    <a:pt x="223363" y="81061"/>
                  </a:cubicBezTo>
                  <a:cubicBezTo>
                    <a:pt x="214103" y="78151"/>
                    <a:pt x="259346" y="112018"/>
                    <a:pt x="270988" y="123924"/>
                  </a:cubicBezTo>
                  <a:cubicBezTo>
                    <a:pt x="282630" y="135830"/>
                    <a:pt x="304061" y="148266"/>
                    <a:pt x="293213" y="152499"/>
                  </a:cubicBezTo>
                  <a:cubicBezTo>
                    <a:pt x="282365" y="156732"/>
                    <a:pt x="211192" y="147472"/>
                    <a:pt x="205900" y="149324"/>
                  </a:cubicBezTo>
                  <a:cubicBezTo>
                    <a:pt x="200608" y="151176"/>
                    <a:pt x="259346" y="152234"/>
                    <a:pt x="261463" y="163611"/>
                  </a:cubicBezTo>
                  <a:cubicBezTo>
                    <a:pt x="263580" y="174988"/>
                    <a:pt x="224685" y="190334"/>
                    <a:pt x="218600" y="217586"/>
                  </a:cubicBezTo>
                  <a:cubicBezTo>
                    <a:pt x="212515" y="244838"/>
                    <a:pt x="224950" y="318657"/>
                    <a:pt x="224950" y="327124"/>
                  </a:cubicBezTo>
                  <a:cubicBezTo>
                    <a:pt x="224950" y="335591"/>
                    <a:pt x="220717" y="279234"/>
                    <a:pt x="218600" y="268386"/>
                  </a:cubicBezTo>
                  <a:cubicBezTo>
                    <a:pt x="216483" y="257538"/>
                    <a:pt x="209604" y="240076"/>
                    <a:pt x="212250" y="262036"/>
                  </a:cubicBezTo>
                  <a:cubicBezTo>
                    <a:pt x="214896" y="283996"/>
                    <a:pt x="238179" y="391947"/>
                    <a:pt x="234475" y="400149"/>
                  </a:cubicBezTo>
                  <a:cubicBezTo>
                    <a:pt x="230771" y="408351"/>
                    <a:pt x="193200" y="311778"/>
                    <a:pt x="190025" y="311249"/>
                  </a:cubicBezTo>
                  <a:cubicBezTo>
                    <a:pt x="186850" y="310720"/>
                    <a:pt x="224421" y="381893"/>
                    <a:pt x="215425" y="396974"/>
                  </a:cubicBezTo>
                  <a:cubicBezTo>
                    <a:pt x="206429" y="412055"/>
                    <a:pt x="140812" y="400942"/>
                    <a:pt x="136050" y="401736"/>
                  </a:cubicBezTo>
                  <a:cubicBezTo>
                    <a:pt x="131288" y="402530"/>
                    <a:pt x="179706" y="384803"/>
                    <a:pt x="186850" y="401736"/>
                  </a:cubicBezTo>
                  <a:cubicBezTo>
                    <a:pt x="193994" y="418669"/>
                    <a:pt x="180236" y="496192"/>
                    <a:pt x="178913" y="503336"/>
                  </a:cubicBezTo>
                  <a:cubicBezTo>
                    <a:pt x="177590" y="510480"/>
                    <a:pt x="177590" y="445128"/>
                    <a:pt x="178913" y="444599"/>
                  </a:cubicBezTo>
                  <a:cubicBezTo>
                    <a:pt x="180236" y="444070"/>
                    <a:pt x="188702" y="486932"/>
                    <a:pt x="186850" y="500161"/>
                  </a:cubicBezTo>
                  <a:cubicBezTo>
                    <a:pt x="184998" y="513390"/>
                    <a:pt x="195052" y="497516"/>
                    <a:pt x="167800" y="523974"/>
                  </a:cubicBezTo>
                  <a:cubicBezTo>
                    <a:pt x="140548" y="550432"/>
                    <a:pt x="22280" y="656001"/>
                    <a:pt x="23338" y="658911"/>
                  </a:cubicBezTo>
                  <a:cubicBezTo>
                    <a:pt x="24396" y="661821"/>
                    <a:pt x="159863" y="548580"/>
                    <a:pt x="174150" y="541436"/>
                  </a:cubicBezTo>
                  <a:cubicBezTo>
                    <a:pt x="188437" y="534292"/>
                    <a:pt x="128377" y="596205"/>
                    <a:pt x="109063" y="616049"/>
                  </a:cubicBezTo>
                  <a:cubicBezTo>
                    <a:pt x="89749" y="635893"/>
                    <a:pt x="67523" y="646212"/>
                    <a:pt x="58263" y="660499"/>
                  </a:cubicBezTo>
                  <a:cubicBezTo>
                    <a:pt x="49003" y="674786"/>
                    <a:pt x="51119" y="670024"/>
                    <a:pt x="53500" y="701774"/>
                  </a:cubicBezTo>
                  <a:cubicBezTo>
                    <a:pt x="55881" y="733524"/>
                    <a:pt x="72550" y="842268"/>
                    <a:pt x="72550" y="850999"/>
                  </a:cubicBezTo>
                  <a:cubicBezTo>
                    <a:pt x="72550" y="859730"/>
                    <a:pt x="64877" y="771888"/>
                    <a:pt x="53500" y="754161"/>
                  </a:cubicBezTo>
                  <a:cubicBezTo>
                    <a:pt x="42123" y="736434"/>
                    <a:pt x="-16085" y="781678"/>
                    <a:pt x="4288" y="744636"/>
                  </a:cubicBezTo>
                  <a:cubicBezTo>
                    <a:pt x="24661" y="707594"/>
                    <a:pt x="143194" y="586680"/>
                    <a:pt x="175738" y="531911"/>
                  </a:cubicBezTo>
                  <a:cubicBezTo>
                    <a:pt x="208282" y="477142"/>
                    <a:pt x="192936" y="452801"/>
                    <a:pt x="199550" y="416024"/>
                  </a:cubicBezTo>
                  <a:cubicBezTo>
                    <a:pt x="206164" y="379247"/>
                    <a:pt x="211192" y="342205"/>
                    <a:pt x="215425" y="311249"/>
                  </a:cubicBezTo>
                  <a:cubicBezTo>
                    <a:pt x="219658" y="280293"/>
                    <a:pt x="217277" y="252511"/>
                    <a:pt x="224950" y="230286"/>
                  </a:cubicBezTo>
                  <a:cubicBezTo>
                    <a:pt x="232623" y="208061"/>
                    <a:pt x="251938" y="183720"/>
                    <a:pt x="261463" y="177899"/>
                  </a:cubicBezTo>
                  <a:cubicBezTo>
                    <a:pt x="270988" y="172078"/>
                    <a:pt x="282100" y="219703"/>
                    <a:pt x="282100" y="195361"/>
                  </a:cubicBezTo>
                  <a:cubicBezTo>
                    <a:pt x="282100" y="171019"/>
                    <a:pt x="232094" y="4597"/>
                    <a:pt x="242413" y="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AD112E7A-AA79-46DB-BAF1-79B72E4804F3}"/>
                </a:ext>
              </a:extLst>
            </p:cNvPr>
            <p:cNvSpPr/>
            <p:nvPr/>
          </p:nvSpPr>
          <p:spPr>
            <a:xfrm>
              <a:off x="5490914" y="1655037"/>
              <a:ext cx="485572" cy="550561"/>
            </a:xfrm>
            <a:custGeom>
              <a:avLst/>
              <a:gdLst>
                <a:gd name="connsiteX0" fmla="*/ 42053 w 485572"/>
                <a:gd name="connsiteY0" fmla="*/ 196 h 550561"/>
                <a:gd name="connsiteX1" fmla="*/ 35703 w 485572"/>
                <a:gd name="connsiteY1" fmla="*/ 125080 h 550561"/>
                <a:gd name="connsiteX2" fmla="*/ 67453 w 485572"/>
                <a:gd name="connsiteY2" fmla="*/ 163180 h 550561"/>
                <a:gd name="connsiteX3" fmla="*/ 78036 w 485572"/>
                <a:gd name="connsiteY3" fmla="*/ 129313 h 550561"/>
                <a:gd name="connsiteX4" fmla="*/ 82269 w 485572"/>
                <a:gd name="connsiteY4" fmla="*/ 180113 h 550561"/>
                <a:gd name="connsiteX5" fmla="*/ 158469 w 485572"/>
                <a:gd name="connsiteY5" fmla="*/ 321930 h 550561"/>
                <a:gd name="connsiteX6" fmla="*/ 139419 w 485572"/>
                <a:gd name="connsiteY6" fmla="*/ 235146 h 550561"/>
                <a:gd name="connsiteX7" fmla="*/ 190219 w 485572"/>
                <a:gd name="connsiteY7" fmla="*/ 330396 h 550561"/>
                <a:gd name="connsiteX8" fmla="*/ 207153 w 485572"/>
                <a:gd name="connsiteY8" fmla="*/ 313463 h 550561"/>
                <a:gd name="connsiteX9" fmla="*/ 198686 w 485572"/>
                <a:gd name="connsiteY9" fmla="*/ 319813 h 550561"/>
                <a:gd name="connsiteX10" fmla="*/ 247369 w 485572"/>
                <a:gd name="connsiteY10" fmla="*/ 360030 h 550561"/>
                <a:gd name="connsiteX11" fmla="*/ 268536 w 485572"/>
                <a:gd name="connsiteY11" fmla="*/ 417180 h 550561"/>
                <a:gd name="connsiteX12" fmla="*/ 342619 w 485572"/>
                <a:gd name="connsiteY12" fmla="*/ 467980 h 550561"/>
                <a:gd name="connsiteX13" fmla="*/ 484436 w 485572"/>
                <a:gd name="connsiteY13" fmla="*/ 550530 h 550561"/>
                <a:gd name="connsiteX14" fmla="*/ 401886 w 485572"/>
                <a:gd name="connsiteY14" fmla="*/ 476446 h 550561"/>
                <a:gd name="connsiteX15" fmla="*/ 270653 w 485572"/>
                <a:gd name="connsiteY15" fmla="*/ 374846 h 550561"/>
                <a:gd name="connsiteX16" fmla="*/ 150003 w 485572"/>
                <a:gd name="connsiteY16" fmla="*/ 233030 h 550561"/>
                <a:gd name="connsiteX17" fmla="*/ 3953 w 485572"/>
                <a:gd name="connsiteY17" fmla="*/ 156830 h 550561"/>
                <a:gd name="connsiteX18" fmla="*/ 42053 w 485572"/>
                <a:gd name="connsiteY18" fmla="*/ 196 h 55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5572" h="550561">
                  <a:moveTo>
                    <a:pt x="42053" y="196"/>
                  </a:moveTo>
                  <a:cubicBezTo>
                    <a:pt x="47345" y="-5096"/>
                    <a:pt x="31470" y="97916"/>
                    <a:pt x="35703" y="125080"/>
                  </a:cubicBezTo>
                  <a:cubicBezTo>
                    <a:pt x="39936" y="152244"/>
                    <a:pt x="60398" y="162475"/>
                    <a:pt x="67453" y="163180"/>
                  </a:cubicBezTo>
                  <a:cubicBezTo>
                    <a:pt x="74508" y="163885"/>
                    <a:pt x="75567" y="126491"/>
                    <a:pt x="78036" y="129313"/>
                  </a:cubicBezTo>
                  <a:cubicBezTo>
                    <a:pt x="80505" y="132135"/>
                    <a:pt x="68863" y="148010"/>
                    <a:pt x="82269" y="180113"/>
                  </a:cubicBezTo>
                  <a:cubicBezTo>
                    <a:pt x="95675" y="212216"/>
                    <a:pt x="148944" y="312758"/>
                    <a:pt x="158469" y="321930"/>
                  </a:cubicBezTo>
                  <a:cubicBezTo>
                    <a:pt x="167994" y="331102"/>
                    <a:pt x="134127" y="233735"/>
                    <a:pt x="139419" y="235146"/>
                  </a:cubicBezTo>
                  <a:cubicBezTo>
                    <a:pt x="144711" y="236557"/>
                    <a:pt x="178930" y="317343"/>
                    <a:pt x="190219" y="330396"/>
                  </a:cubicBezTo>
                  <a:cubicBezTo>
                    <a:pt x="201508" y="343449"/>
                    <a:pt x="205742" y="315227"/>
                    <a:pt x="207153" y="313463"/>
                  </a:cubicBezTo>
                  <a:cubicBezTo>
                    <a:pt x="208564" y="311699"/>
                    <a:pt x="191983" y="312052"/>
                    <a:pt x="198686" y="319813"/>
                  </a:cubicBezTo>
                  <a:cubicBezTo>
                    <a:pt x="205389" y="327574"/>
                    <a:pt x="235727" y="343802"/>
                    <a:pt x="247369" y="360030"/>
                  </a:cubicBezTo>
                  <a:cubicBezTo>
                    <a:pt x="259011" y="376258"/>
                    <a:pt x="252661" y="399188"/>
                    <a:pt x="268536" y="417180"/>
                  </a:cubicBezTo>
                  <a:cubicBezTo>
                    <a:pt x="284411" y="435172"/>
                    <a:pt x="306636" y="445755"/>
                    <a:pt x="342619" y="467980"/>
                  </a:cubicBezTo>
                  <a:cubicBezTo>
                    <a:pt x="378602" y="490205"/>
                    <a:pt x="474558" y="549119"/>
                    <a:pt x="484436" y="550530"/>
                  </a:cubicBezTo>
                  <a:cubicBezTo>
                    <a:pt x="494314" y="551941"/>
                    <a:pt x="437516" y="505727"/>
                    <a:pt x="401886" y="476446"/>
                  </a:cubicBezTo>
                  <a:cubicBezTo>
                    <a:pt x="366256" y="447165"/>
                    <a:pt x="312634" y="415415"/>
                    <a:pt x="270653" y="374846"/>
                  </a:cubicBezTo>
                  <a:cubicBezTo>
                    <a:pt x="228672" y="334277"/>
                    <a:pt x="194453" y="269366"/>
                    <a:pt x="150003" y="233030"/>
                  </a:cubicBezTo>
                  <a:cubicBezTo>
                    <a:pt x="105553" y="196694"/>
                    <a:pt x="22297" y="191402"/>
                    <a:pt x="3953" y="156830"/>
                  </a:cubicBezTo>
                  <a:cubicBezTo>
                    <a:pt x="-14391" y="122258"/>
                    <a:pt x="36761" y="5488"/>
                    <a:pt x="42053" y="1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4C25D1CC-9435-4C8F-8D2C-359953B889D8}"/>
                </a:ext>
              </a:extLst>
            </p:cNvPr>
            <p:cNvSpPr/>
            <p:nvPr/>
          </p:nvSpPr>
          <p:spPr>
            <a:xfrm>
              <a:off x="5949873" y="1651860"/>
              <a:ext cx="900273" cy="700880"/>
            </a:xfrm>
            <a:custGeom>
              <a:avLst/>
              <a:gdLst>
                <a:gd name="connsiteX0" fmla="*/ 900190 w 900273"/>
                <a:gd name="connsiteY0" fmla="*/ 70578 h 700880"/>
                <a:gd name="connsiteX1" fmla="*/ 738265 w 900273"/>
                <a:gd name="connsiteY1" fmla="*/ 132490 h 700880"/>
                <a:gd name="connsiteX2" fmla="*/ 825577 w 900273"/>
                <a:gd name="connsiteY2" fmla="*/ 59465 h 700880"/>
                <a:gd name="connsiteX3" fmla="*/ 843040 w 900273"/>
                <a:gd name="connsiteY3" fmla="*/ 2315 h 700880"/>
                <a:gd name="connsiteX4" fmla="*/ 717627 w 900273"/>
                <a:gd name="connsiteY4" fmla="*/ 140428 h 700880"/>
                <a:gd name="connsiteX5" fmla="*/ 749377 w 900273"/>
                <a:gd name="connsiteY5" fmla="*/ 80103 h 700880"/>
                <a:gd name="connsiteX6" fmla="*/ 670002 w 900273"/>
                <a:gd name="connsiteY6" fmla="*/ 153128 h 700880"/>
                <a:gd name="connsiteX7" fmla="*/ 657302 w 900273"/>
                <a:gd name="connsiteY7" fmla="*/ 203928 h 700880"/>
                <a:gd name="connsiteX8" fmla="*/ 638252 w 900273"/>
                <a:gd name="connsiteY8" fmla="*/ 165828 h 700880"/>
                <a:gd name="connsiteX9" fmla="*/ 649365 w 900273"/>
                <a:gd name="connsiteY9" fmla="*/ 221390 h 700880"/>
                <a:gd name="connsiteX10" fmla="*/ 587452 w 900273"/>
                <a:gd name="connsiteY10" fmla="*/ 227740 h 700880"/>
                <a:gd name="connsiteX11" fmla="*/ 477915 w 900273"/>
                <a:gd name="connsiteY11" fmla="*/ 229328 h 700880"/>
                <a:gd name="connsiteX12" fmla="*/ 633490 w 900273"/>
                <a:gd name="connsiteY12" fmla="*/ 230915 h 700880"/>
                <a:gd name="connsiteX13" fmla="*/ 568402 w 900273"/>
                <a:gd name="connsiteY13" fmla="*/ 261078 h 700880"/>
                <a:gd name="connsiteX14" fmla="*/ 531890 w 900273"/>
                <a:gd name="connsiteY14" fmla="*/ 383315 h 700880"/>
                <a:gd name="connsiteX15" fmla="*/ 538240 w 900273"/>
                <a:gd name="connsiteY15" fmla="*/ 326165 h 700880"/>
                <a:gd name="connsiteX16" fmla="*/ 474740 w 900273"/>
                <a:gd name="connsiteY16" fmla="*/ 296003 h 700880"/>
                <a:gd name="connsiteX17" fmla="*/ 385840 w 900273"/>
                <a:gd name="connsiteY17" fmla="*/ 297590 h 700880"/>
                <a:gd name="connsiteX18" fmla="*/ 514427 w 900273"/>
                <a:gd name="connsiteY18" fmla="*/ 305528 h 700880"/>
                <a:gd name="connsiteX19" fmla="*/ 460452 w 900273"/>
                <a:gd name="connsiteY19" fmla="*/ 337278 h 700880"/>
                <a:gd name="connsiteX20" fmla="*/ 417590 w 900273"/>
                <a:gd name="connsiteY20" fmla="*/ 413478 h 700880"/>
                <a:gd name="connsiteX21" fmla="*/ 441402 w 900273"/>
                <a:gd name="connsiteY21" fmla="*/ 489678 h 700880"/>
                <a:gd name="connsiteX22" fmla="*/ 376315 w 900273"/>
                <a:gd name="connsiteY22" fmla="*/ 454753 h 700880"/>
                <a:gd name="connsiteX23" fmla="*/ 339802 w 900273"/>
                <a:gd name="connsiteY23" fmla="*/ 518253 h 700880"/>
                <a:gd name="connsiteX24" fmla="*/ 333452 w 900273"/>
                <a:gd name="connsiteY24" fmla="*/ 583340 h 700880"/>
                <a:gd name="connsiteX25" fmla="*/ 328690 w 900273"/>
                <a:gd name="connsiteY25" fmla="*/ 542065 h 700880"/>
                <a:gd name="connsiteX26" fmla="*/ 339802 w 900273"/>
                <a:gd name="connsiteY26" fmla="*/ 599215 h 700880"/>
                <a:gd name="connsiteX27" fmla="*/ 228677 w 900273"/>
                <a:gd name="connsiteY27" fmla="*/ 624615 h 700880"/>
                <a:gd name="connsiteX28" fmla="*/ 162002 w 900273"/>
                <a:gd name="connsiteY28" fmla="*/ 646840 h 700880"/>
                <a:gd name="connsiteX29" fmla="*/ 285827 w 900273"/>
                <a:gd name="connsiteY29" fmla="*/ 627790 h 700880"/>
                <a:gd name="connsiteX30" fmla="*/ 195340 w 900273"/>
                <a:gd name="connsiteY30" fmla="*/ 699228 h 700880"/>
                <a:gd name="connsiteX31" fmla="*/ 179465 w 900273"/>
                <a:gd name="connsiteY31" fmla="*/ 675415 h 700880"/>
                <a:gd name="connsiteX32" fmla="*/ 77865 w 900273"/>
                <a:gd name="connsiteY32" fmla="*/ 645253 h 700880"/>
                <a:gd name="connsiteX33" fmla="*/ 77 w 900273"/>
                <a:gd name="connsiteY33" fmla="*/ 550003 h 700880"/>
                <a:gd name="connsiteX34" fmla="*/ 63577 w 900273"/>
                <a:gd name="connsiteY34" fmla="*/ 610328 h 700880"/>
                <a:gd name="connsiteX35" fmla="*/ 77865 w 900273"/>
                <a:gd name="connsiteY35" fmla="*/ 594453 h 700880"/>
                <a:gd name="connsiteX36" fmla="*/ 93740 w 900273"/>
                <a:gd name="connsiteY36" fmla="*/ 619853 h 700880"/>
                <a:gd name="connsiteX37" fmla="*/ 244552 w 900273"/>
                <a:gd name="connsiteY37" fmla="*/ 632553 h 700880"/>
                <a:gd name="connsiteX38" fmla="*/ 295352 w 900273"/>
                <a:gd name="connsiteY38" fmla="*/ 538890 h 700880"/>
                <a:gd name="connsiteX39" fmla="*/ 369965 w 900273"/>
                <a:gd name="connsiteY39" fmla="*/ 448403 h 700880"/>
                <a:gd name="connsiteX40" fmla="*/ 433465 w 900273"/>
                <a:gd name="connsiteY40" fmla="*/ 421415 h 700880"/>
                <a:gd name="connsiteX41" fmla="*/ 490615 w 900273"/>
                <a:gd name="connsiteY41" fmla="*/ 316640 h 700880"/>
                <a:gd name="connsiteX42" fmla="*/ 549352 w 900273"/>
                <a:gd name="connsiteY42" fmla="*/ 296003 h 700880"/>
                <a:gd name="connsiteX43" fmla="*/ 581102 w 900273"/>
                <a:gd name="connsiteY43" fmla="*/ 238853 h 700880"/>
                <a:gd name="connsiteX44" fmla="*/ 638252 w 900273"/>
                <a:gd name="connsiteY44" fmla="*/ 167415 h 700880"/>
                <a:gd name="connsiteX45" fmla="*/ 758902 w 900273"/>
                <a:gd name="connsiteY45" fmla="*/ 105503 h 700880"/>
                <a:gd name="connsiteX46" fmla="*/ 900190 w 900273"/>
                <a:gd name="connsiteY46" fmla="*/ 70578 h 70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00273" h="700880">
                  <a:moveTo>
                    <a:pt x="900190" y="70578"/>
                  </a:moveTo>
                  <a:cubicBezTo>
                    <a:pt x="896751" y="75076"/>
                    <a:pt x="750700" y="134342"/>
                    <a:pt x="738265" y="132490"/>
                  </a:cubicBezTo>
                  <a:cubicBezTo>
                    <a:pt x="725830" y="130638"/>
                    <a:pt x="808115" y="81161"/>
                    <a:pt x="825577" y="59465"/>
                  </a:cubicBezTo>
                  <a:cubicBezTo>
                    <a:pt x="843039" y="37769"/>
                    <a:pt x="861032" y="-11179"/>
                    <a:pt x="843040" y="2315"/>
                  </a:cubicBezTo>
                  <a:cubicBezTo>
                    <a:pt x="825048" y="15809"/>
                    <a:pt x="733237" y="127463"/>
                    <a:pt x="717627" y="140428"/>
                  </a:cubicBezTo>
                  <a:cubicBezTo>
                    <a:pt x="702017" y="153393"/>
                    <a:pt x="757314" y="77986"/>
                    <a:pt x="749377" y="80103"/>
                  </a:cubicBezTo>
                  <a:cubicBezTo>
                    <a:pt x="741440" y="82220"/>
                    <a:pt x="685348" y="132491"/>
                    <a:pt x="670002" y="153128"/>
                  </a:cubicBezTo>
                  <a:cubicBezTo>
                    <a:pt x="654656" y="173765"/>
                    <a:pt x="662594" y="201811"/>
                    <a:pt x="657302" y="203928"/>
                  </a:cubicBezTo>
                  <a:cubicBezTo>
                    <a:pt x="652010" y="206045"/>
                    <a:pt x="639575" y="162918"/>
                    <a:pt x="638252" y="165828"/>
                  </a:cubicBezTo>
                  <a:cubicBezTo>
                    <a:pt x="636929" y="168738"/>
                    <a:pt x="657832" y="211071"/>
                    <a:pt x="649365" y="221390"/>
                  </a:cubicBezTo>
                  <a:cubicBezTo>
                    <a:pt x="640898" y="231709"/>
                    <a:pt x="616027" y="226417"/>
                    <a:pt x="587452" y="227740"/>
                  </a:cubicBezTo>
                  <a:cubicBezTo>
                    <a:pt x="558877" y="229063"/>
                    <a:pt x="470242" y="228799"/>
                    <a:pt x="477915" y="229328"/>
                  </a:cubicBezTo>
                  <a:cubicBezTo>
                    <a:pt x="485588" y="229857"/>
                    <a:pt x="618409" y="225623"/>
                    <a:pt x="633490" y="230915"/>
                  </a:cubicBezTo>
                  <a:cubicBezTo>
                    <a:pt x="648571" y="236207"/>
                    <a:pt x="585335" y="235678"/>
                    <a:pt x="568402" y="261078"/>
                  </a:cubicBezTo>
                  <a:cubicBezTo>
                    <a:pt x="551469" y="286478"/>
                    <a:pt x="536917" y="372467"/>
                    <a:pt x="531890" y="383315"/>
                  </a:cubicBezTo>
                  <a:cubicBezTo>
                    <a:pt x="526863" y="394163"/>
                    <a:pt x="547765" y="340717"/>
                    <a:pt x="538240" y="326165"/>
                  </a:cubicBezTo>
                  <a:cubicBezTo>
                    <a:pt x="528715" y="311613"/>
                    <a:pt x="500140" y="300765"/>
                    <a:pt x="474740" y="296003"/>
                  </a:cubicBezTo>
                  <a:cubicBezTo>
                    <a:pt x="449340" y="291241"/>
                    <a:pt x="379226" y="296003"/>
                    <a:pt x="385840" y="297590"/>
                  </a:cubicBezTo>
                  <a:cubicBezTo>
                    <a:pt x="392454" y="299177"/>
                    <a:pt x="501992" y="298913"/>
                    <a:pt x="514427" y="305528"/>
                  </a:cubicBezTo>
                  <a:cubicBezTo>
                    <a:pt x="526862" y="312143"/>
                    <a:pt x="476591" y="319286"/>
                    <a:pt x="460452" y="337278"/>
                  </a:cubicBezTo>
                  <a:cubicBezTo>
                    <a:pt x="444312" y="355270"/>
                    <a:pt x="420765" y="388078"/>
                    <a:pt x="417590" y="413478"/>
                  </a:cubicBezTo>
                  <a:cubicBezTo>
                    <a:pt x="414415" y="438878"/>
                    <a:pt x="448281" y="482799"/>
                    <a:pt x="441402" y="489678"/>
                  </a:cubicBezTo>
                  <a:cubicBezTo>
                    <a:pt x="434523" y="496557"/>
                    <a:pt x="393248" y="449991"/>
                    <a:pt x="376315" y="454753"/>
                  </a:cubicBezTo>
                  <a:cubicBezTo>
                    <a:pt x="359382" y="459515"/>
                    <a:pt x="346946" y="496822"/>
                    <a:pt x="339802" y="518253"/>
                  </a:cubicBezTo>
                  <a:cubicBezTo>
                    <a:pt x="332658" y="539684"/>
                    <a:pt x="335304" y="579371"/>
                    <a:pt x="333452" y="583340"/>
                  </a:cubicBezTo>
                  <a:cubicBezTo>
                    <a:pt x="331600" y="587309"/>
                    <a:pt x="327632" y="539419"/>
                    <a:pt x="328690" y="542065"/>
                  </a:cubicBezTo>
                  <a:cubicBezTo>
                    <a:pt x="329748" y="544711"/>
                    <a:pt x="356471" y="585457"/>
                    <a:pt x="339802" y="599215"/>
                  </a:cubicBezTo>
                  <a:cubicBezTo>
                    <a:pt x="323133" y="612973"/>
                    <a:pt x="258310" y="616678"/>
                    <a:pt x="228677" y="624615"/>
                  </a:cubicBezTo>
                  <a:cubicBezTo>
                    <a:pt x="199044" y="632552"/>
                    <a:pt x="152477" y="646311"/>
                    <a:pt x="162002" y="646840"/>
                  </a:cubicBezTo>
                  <a:cubicBezTo>
                    <a:pt x="171527" y="647369"/>
                    <a:pt x="280271" y="619059"/>
                    <a:pt x="285827" y="627790"/>
                  </a:cubicBezTo>
                  <a:cubicBezTo>
                    <a:pt x="291383" y="636521"/>
                    <a:pt x="213067" y="691291"/>
                    <a:pt x="195340" y="699228"/>
                  </a:cubicBezTo>
                  <a:cubicBezTo>
                    <a:pt x="177613" y="707165"/>
                    <a:pt x="199044" y="684411"/>
                    <a:pt x="179465" y="675415"/>
                  </a:cubicBezTo>
                  <a:cubicBezTo>
                    <a:pt x="159886" y="666419"/>
                    <a:pt x="107763" y="666155"/>
                    <a:pt x="77865" y="645253"/>
                  </a:cubicBezTo>
                  <a:cubicBezTo>
                    <a:pt x="47967" y="624351"/>
                    <a:pt x="2458" y="555824"/>
                    <a:pt x="77" y="550003"/>
                  </a:cubicBezTo>
                  <a:cubicBezTo>
                    <a:pt x="-2304" y="544182"/>
                    <a:pt x="50612" y="602920"/>
                    <a:pt x="63577" y="610328"/>
                  </a:cubicBezTo>
                  <a:cubicBezTo>
                    <a:pt x="76542" y="617736"/>
                    <a:pt x="72838" y="592866"/>
                    <a:pt x="77865" y="594453"/>
                  </a:cubicBezTo>
                  <a:cubicBezTo>
                    <a:pt x="82892" y="596040"/>
                    <a:pt x="65959" y="613503"/>
                    <a:pt x="93740" y="619853"/>
                  </a:cubicBezTo>
                  <a:cubicBezTo>
                    <a:pt x="121521" y="626203"/>
                    <a:pt x="210950" y="646047"/>
                    <a:pt x="244552" y="632553"/>
                  </a:cubicBezTo>
                  <a:cubicBezTo>
                    <a:pt x="278154" y="619059"/>
                    <a:pt x="274450" y="569582"/>
                    <a:pt x="295352" y="538890"/>
                  </a:cubicBezTo>
                  <a:cubicBezTo>
                    <a:pt x="316254" y="508198"/>
                    <a:pt x="346946" y="467982"/>
                    <a:pt x="369965" y="448403"/>
                  </a:cubicBezTo>
                  <a:cubicBezTo>
                    <a:pt x="392984" y="428824"/>
                    <a:pt x="413357" y="443375"/>
                    <a:pt x="433465" y="421415"/>
                  </a:cubicBezTo>
                  <a:cubicBezTo>
                    <a:pt x="453573" y="399455"/>
                    <a:pt x="471301" y="337542"/>
                    <a:pt x="490615" y="316640"/>
                  </a:cubicBezTo>
                  <a:cubicBezTo>
                    <a:pt x="509929" y="295738"/>
                    <a:pt x="534271" y="308968"/>
                    <a:pt x="549352" y="296003"/>
                  </a:cubicBezTo>
                  <a:cubicBezTo>
                    <a:pt x="564433" y="283039"/>
                    <a:pt x="566285" y="260284"/>
                    <a:pt x="581102" y="238853"/>
                  </a:cubicBezTo>
                  <a:cubicBezTo>
                    <a:pt x="595919" y="217422"/>
                    <a:pt x="608619" y="189640"/>
                    <a:pt x="638252" y="167415"/>
                  </a:cubicBezTo>
                  <a:cubicBezTo>
                    <a:pt x="667885" y="145190"/>
                    <a:pt x="717362" y="120584"/>
                    <a:pt x="758902" y="105503"/>
                  </a:cubicBezTo>
                  <a:cubicBezTo>
                    <a:pt x="800442" y="90422"/>
                    <a:pt x="903629" y="66080"/>
                    <a:pt x="900190" y="705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0FCDD5B0-24E3-4C44-BB55-74A789B68069}"/>
                </a:ext>
              </a:extLst>
            </p:cNvPr>
            <p:cNvSpPr/>
            <p:nvPr/>
          </p:nvSpPr>
          <p:spPr>
            <a:xfrm>
              <a:off x="6656258" y="1775524"/>
              <a:ext cx="582109" cy="628201"/>
            </a:xfrm>
            <a:custGeom>
              <a:avLst/>
              <a:gdLst>
                <a:gd name="connsiteX0" fmla="*/ 130 w 582109"/>
                <a:gd name="connsiteY0" fmla="*/ 97726 h 628201"/>
                <a:gd name="connsiteX1" fmla="*/ 79505 w 582109"/>
                <a:gd name="connsiteY1" fmla="*/ 889 h 628201"/>
                <a:gd name="connsiteX2" fmla="*/ 104905 w 582109"/>
                <a:gd name="connsiteY2" fmla="*/ 56451 h 628201"/>
                <a:gd name="connsiteX3" fmla="*/ 171580 w 582109"/>
                <a:gd name="connsiteY3" fmla="*/ 169164 h 628201"/>
                <a:gd name="connsiteX4" fmla="*/ 184280 w 582109"/>
                <a:gd name="connsiteY4" fmla="*/ 118364 h 628201"/>
                <a:gd name="connsiteX5" fmla="*/ 279530 w 582109"/>
                <a:gd name="connsiteY5" fmla="*/ 104076 h 628201"/>
                <a:gd name="connsiteX6" fmla="*/ 139830 w 582109"/>
                <a:gd name="connsiteY6" fmla="*/ 164401 h 628201"/>
                <a:gd name="connsiteX7" fmla="*/ 74742 w 582109"/>
                <a:gd name="connsiteY7" fmla="*/ 232664 h 628201"/>
                <a:gd name="connsiteX8" fmla="*/ 127130 w 582109"/>
                <a:gd name="connsiteY8" fmla="*/ 243776 h 628201"/>
                <a:gd name="connsiteX9" fmla="*/ 166817 w 582109"/>
                <a:gd name="connsiteY9" fmla="*/ 296164 h 628201"/>
                <a:gd name="connsiteX10" fmla="*/ 182692 w 582109"/>
                <a:gd name="connsiteY10" fmla="*/ 292989 h 628201"/>
                <a:gd name="connsiteX11" fmla="*/ 266830 w 582109"/>
                <a:gd name="connsiteY11" fmla="*/ 462851 h 628201"/>
                <a:gd name="connsiteX12" fmla="*/ 243017 w 582109"/>
                <a:gd name="connsiteY12" fmla="*/ 400939 h 628201"/>
                <a:gd name="connsiteX13" fmla="*/ 308105 w 582109"/>
                <a:gd name="connsiteY13" fmla="*/ 485076 h 628201"/>
                <a:gd name="connsiteX14" fmla="*/ 330330 w 582109"/>
                <a:gd name="connsiteY14" fmla="*/ 462851 h 628201"/>
                <a:gd name="connsiteX15" fmla="*/ 408117 w 582109"/>
                <a:gd name="connsiteY15" fmla="*/ 516826 h 628201"/>
                <a:gd name="connsiteX16" fmla="*/ 528767 w 582109"/>
                <a:gd name="connsiteY16" fmla="*/ 540639 h 628201"/>
                <a:gd name="connsiteX17" fmla="*/ 336680 w 582109"/>
                <a:gd name="connsiteY17" fmla="*/ 524764 h 628201"/>
                <a:gd name="connsiteX18" fmla="*/ 581155 w 582109"/>
                <a:gd name="connsiteY18" fmla="*/ 618426 h 628201"/>
                <a:gd name="connsiteX19" fmla="*/ 425580 w 582109"/>
                <a:gd name="connsiteY19" fmla="*/ 591439 h 628201"/>
                <a:gd name="connsiteX20" fmla="*/ 533530 w 582109"/>
                <a:gd name="connsiteY20" fmla="*/ 627951 h 628201"/>
                <a:gd name="connsiteX21" fmla="*/ 409705 w 582109"/>
                <a:gd name="connsiteY21" fmla="*/ 569214 h 628201"/>
                <a:gd name="connsiteX22" fmla="*/ 308105 w 582109"/>
                <a:gd name="connsiteY22" fmla="*/ 450151 h 628201"/>
                <a:gd name="connsiteX23" fmla="*/ 116017 w 582109"/>
                <a:gd name="connsiteY23" fmla="*/ 227901 h 628201"/>
                <a:gd name="connsiteX24" fmla="*/ 182692 w 582109"/>
                <a:gd name="connsiteY24" fmla="*/ 105664 h 628201"/>
                <a:gd name="connsiteX25" fmla="*/ 100142 w 582109"/>
                <a:gd name="connsiteY25" fmla="*/ 38989 h 628201"/>
                <a:gd name="connsiteX26" fmla="*/ 130 w 582109"/>
                <a:gd name="connsiteY26" fmla="*/ 97726 h 62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2109" h="628201">
                  <a:moveTo>
                    <a:pt x="130" y="97726"/>
                  </a:moveTo>
                  <a:cubicBezTo>
                    <a:pt x="-3309" y="91376"/>
                    <a:pt x="62043" y="7768"/>
                    <a:pt x="79505" y="889"/>
                  </a:cubicBezTo>
                  <a:cubicBezTo>
                    <a:pt x="96967" y="-5990"/>
                    <a:pt x="89559" y="28405"/>
                    <a:pt x="104905" y="56451"/>
                  </a:cubicBezTo>
                  <a:cubicBezTo>
                    <a:pt x="120251" y="84497"/>
                    <a:pt x="158351" y="158845"/>
                    <a:pt x="171580" y="169164"/>
                  </a:cubicBezTo>
                  <a:cubicBezTo>
                    <a:pt x="184809" y="179483"/>
                    <a:pt x="166288" y="129212"/>
                    <a:pt x="184280" y="118364"/>
                  </a:cubicBezTo>
                  <a:cubicBezTo>
                    <a:pt x="202272" y="107516"/>
                    <a:pt x="286938" y="96403"/>
                    <a:pt x="279530" y="104076"/>
                  </a:cubicBezTo>
                  <a:cubicBezTo>
                    <a:pt x="272122" y="111749"/>
                    <a:pt x="173961" y="142970"/>
                    <a:pt x="139830" y="164401"/>
                  </a:cubicBezTo>
                  <a:cubicBezTo>
                    <a:pt x="105699" y="185832"/>
                    <a:pt x="76859" y="219435"/>
                    <a:pt x="74742" y="232664"/>
                  </a:cubicBezTo>
                  <a:cubicBezTo>
                    <a:pt x="72625" y="245893"/>
                    <a:pt x="111784" y="233193"/>
                    <a:pt x="127130" y="243776"/>
                  </a:cubicBezTo>
                  <a:cubicBezTo>
                    <a:pt x="142476" y="254359"/>
                    <a:pt x="157557" y="287962"/>
                    <a:pt x="166817" y="296164"/>
                  </a:cubicBezTo>
                  <a:cubicBezTo>
                    <a:pt x="176077" y="304366"/>
                    <a:pt x="166023" y="265208"/>
                    <a:pt x="182692" y="292989"/>
                  </a:cubicBezTo>
                  <a:cubicBezTo>
                    <a:pt x="199361" y="320770"/>
                    <a:pt x="256776" y="444859"/>
                    <a:pt x="266830" y="462851"/>
                  </a:cubicBezTo>
                  <a:cubicBezTo>
                    <a:pt x="276884" y="480843"/>
                    <a:pt x="236138" y="397235"/>
                    <a:pt x="243017" y="400939"/>
                  </a:cubicBezTo>
                  <a:cubicBezTo>
                    <a:pt x="249896" y="404643"/>
                    <a:pt x="293553" y="474757"/>
                    <a:pt x="308105" y="485076"/>
                  </a:cubicBezTo>
                  <a:cubicBezTo>
                    <a:pt x="322657" y="495395"/>
                    <a:pt x="313661" y="457559"/>
                    <a:pt x="330330" y="462851"/>
                  </a:cubicBezTo>
                  <a:cubicBezTo>
                    <a:pt x="346999" y="468143"/>
                    <a:pt x="375044" y="503861"/>
                    <a:pt x="408117" y="516826"/>
                  </a:cubicBezTo>
                  <a:cubicBezTo>
                    <a:pt x="441190" y="529791"/>
                    <a:pt x="540673" y="539316"/>
                    <a:pt x="528767" y="540639"/>
                  </a:cubicBezTo>
                  <a:cubicBezTo>
                    <a:pt x="516861" y="541962"/>
                    <a:pt x="327949" y="511800"/>
                    <a:pt x="336680" y="524764"/>
                  </a:cubicBezTo>
                  <a:cubicBezTo>
                    <a:pt x="345411" y="537728"/>
                    <a:pt x="566339" y="607314"/>
                    <a:pt x="581155" y="618426"/>
                  </a:cubicBezTo>
                  <a:cubicBezTo>
                    <a:pt x="595971" y="629538"/>
                    <a:pt x="433518" y="589851"/>
                    <a:pt x="425580" y="591439"/>
                  </a:cubicBezTo>
                  <a:cubicBezTo>
                    <a:pt x="417642" y="593027"/>
                    <a:pt x="536176" y="631655"/>
                    <a:pt x="533530" y="627951"/>
                  </a:cubicBezTo>
                  <a:cubicBezTo>
                    <a:pt x="530884" y="624247"/>
                    <a:pt x="447276" y="598847"/>
                    <a:pt x="409705" y="569214"/>
                  </a:cubicBezTo>
                  <a:cubicBezTo>
                    <a:pt x="372134" y="539581"/>
                    <a:pt x="357053" y="507037"/>
                    <a:pt x="308105" y="450151"/>
                  </a:cubicBezTo>
                  <a:cubicBezTo>
                    <a:pt x="259157" y="393265"/>
                    <a:pt x="136919" y="285316"/>
                    <a:pt x="116017" y="227901"/>
                  </a:cubicBezTo>
                  <a:cubicBezTo>
                    <a:pt x="95115" y="170487"/>
                    <a:pt x="185338" y="137149"/>
                    <a:pt x="182692" y="105664"/>
                  </a:cubicBezTo>
                  <a:cubicBezTo>
                    <a:pt x="180046" y="74179"/>
                    <a:pt x="131363" y="47191"/>
                    <a:pt x="100142" y="38989"/>
                  </a:cubicBezTo>
                  <a:cubicBezTo>
                    <a:pt x="68921" y="30787"/>
                    <a:pt x="3569" y="104076"/>
                    <a:pt x="130" y="977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8B24CCBD-FCF6-4F6F-BB3E-D67ADC626677}"/>
                </a:ext>
              </a:extLst>
            </p:cNvPr>
            <p:cNvSpPr/>
            <p:nvPr/>
          </p:nvSpPr>
          <p:spPr>
            <a:xfrm>
              <a:off x="6819132" y="1920803"/>
              <a:ext cx="437805" cy="593818"/>
            </a:xfrm>
            <a:custGeom>
              <a:avLst/>
              <a:gdLst>
                <a:gd name="connsiteX0" fmla="*/ 172218 w 437805"/>
                <a:gd name="connsiteY0" fmla="*/ 31822 h 593818"/>
                <a:gd name="connsiteX1" fmla="*/ 102368 w 437805"/>
                <a:gd name="connsiteY1" fmla="*/ 77860 h 593818"/>
                <a:gd name="connsiteX2" fmla="*/ 142056 w 437805"/>
                <a:gd name="connsiteY2" fmla="*/ 119135 h 593818"/>
                <a:gd name="connsiteX3" fmla="*/ 123006 w 437805"/>
                <a:gd name="connsiteY3" fmla="*/ 200097 h 593818"/>
                <a:gd name="connsiteX4" fmla="*/ 135706 w 437805"/>
                <a:gd name="connsiteY4" fmla="*/ 193747 h 593818"/>
                <a:gd name="connsiteX5" fmla="*/ 151581 w 437805"/>
                <a:gd name="connsiteY5" fmla="*/ 190572 h 593818"/>
                <a:gd name="connsiteX6" fmla="*/ 197618 w 437805"/>
                <a:gd name="connsiteY6" fmla="*/ 242960 h 593818"/>
                <a:gd name="connsiteX7" fmla="*/ 311918 w 437805"/>
                <a:gd name="connsiteY7" fmla="*/ 387422 h 593818"/>
                <a:gd name="connsiteX8" fmla="*/ 219843 w 437805"/>
                <a:gd name="connsiteY8" fmla="*/ 338210 h 593818"/>
                <a:gd name="connsiteX9" fmla="*/ 361131 w 437805"/>
                <a:gd name="connsiteY9" fmla="*/ 327097 h 593818"/>
                <a:gd name="connsiteX10" fmla="*/ 276993 w 437805"/>
                <a:gd name="connsiteY10" fmla="*/ 341385 h 593818"/>
                <a:gd name="connsiteX11" fmla="*/ 367481 w 437805"/>
                <a:gd name="connsiteY11" fmla="*/ 408060 h 593818"/>
                <a:gd name="connsiteX12" fmla="*/ 416693 w 437805"/>
                <a:gd name="connsiteY12" fmla="*/ 477910 h 593818"/>
                <a:gd name="connsiteX13" fmla="*/ 392881 w 437805"/>
                <a:gd name="connsiteY13" fmla="*/ 593797 h 593818"/>
                <a:gd name="connsiteX14" fmla="*/ 429393 w 437805"/>
                <a:gd name="connsiteY14" fmla="*/ 468385 h 593818"/>
                <a:gd name="connsiteX15" fmla="*/ 416693 w 437805"/>
                <a:gd name="connsiteY15" fmla="*/ 516010 h 593818"/>
                <a:gd name="connsiteX16" fmla="*/ 218256 w 437805"/>
                <a:gd name="connsiteY16" fmla="*/ 477910 h 593818"/>
                <a:gd name="connsiteX17" fmla="*/ 396056 w 437805"/>
                <a:gd name="connsiteY17" fmla="*/ 458860 h 593818"/>
                <a:gd name="connsiteX18" fmla="*/ 269056 w 437805"/>
                <a:gd name="connsiteY18" fmla="*/ 342972 h 593818"/>
                <a:gd name="connsiteX19" fmla="*/ 167456 w 437805"/>
                <a:gd name="connsiteY19" fmla="*/ 255660 h 593818"/>
                <a:gd name="connsiteX20" fmla="*/ 196031 w 437805"/>
                <a:gd name="connsiteY20" fmla="*/ 257247 h 593818"/>
                <a:gd name="connsiteX21" fmla="*/ 111893 w 437805"/>
                <a:gd name="connsiteY21" fmla="*/ 122310 h 593818"/>
                <a:gd name="connsiteX22" fmla="*/ 2356 w 437805"/>
                <a:gd name="connsiteY22" fmla="*/ 3247 h 593818"/>
                <a:gd name="connsiteX23" fmla="*/ 42043 w 437805"/>
                <a:gd name="connsiteY23" fmla="*/ 34997 h 593818"/>
                <a:gd name="connsiteX24" fmla="*/ 103956 w 437805"/>
                <a:gd name="connsiteY24" fmla="*/ 49285 h 593818"/>
                <a:gd name="connsiteX25" fmla="*/ 172218 w 437805"/>
                <a:gd name="connsiteY25" fmla="*/ 31822 h 59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7805" h="593818">
                  <a:moveTo>
                    <a:pt x="172218" y="31822"/>
                  </a:moveTo>
                  <a:cubicBezTo>
                    <a:pt x="171953" y="36584"/>
                    <a:pt x="107395" y="63308"/>
                    <a:pt x="102368" y="77860"/>
                  </a:cubicBezTo>
                  <a:cubicBezTo>
                    <a:pt x="97341" y="92412"/>
                    <a:pt x="138616" y="98762"/>
                    <a:pt x="142056" y="119135"/>
                  </a:cubicBezTo>
                  <a:cubicBezTo>
                    <a:pt x="145496" y="139508"/>
                    <a:pt x="124064" y="187662"/>
                    <a:pt x="123006" y="200097"/>
                  </a:cubicBezTo>
                  <a:cubicBezTo>
                    <a:pt x="121948" y="212532"/>
                    <a:pt x="130944" y="195334"/>
                    <a:pt x="135706" y="193747"/>
                  </a:cubicBezTo>
                  <a:cubicBezTo>
                    <a:pt x="140468" y="192160"/>
                    <a:pt x="141262" y="182370"/>
                    <a:pt x="151581" y="190572"/>
                  </a:cubicBezTo>
                  <a:cubicBezTo>
                    <a:pt x="161900" y="198774"/>
                    <a:pt x="170895" y="210152"/>
                    <a:pt x="197618" y="242960"/>
                  </a:cubicBezTo>
                  <a:cubicBezTo>
                    <a:pt x="224341" y="275768"/>
                    <a:pt x="308214" y="371547"/>
                    <a:pt x="311918" y="387422"/>
                  </a:cubicBezTo>
                  <a:cubicBezTo>
                    <a:pt x="315622" y="403297"/>
                    <a:pt x="211641" y="348264"/>
                    <a:pt x="219843" y="338210"/>
                  </a:cubicBezTo>
                  <a:cubicBezTo>
                    <a:pt x="228045" y="328156"/>
                    <a:pt x="351606" y="326568"/>
                    <a:pt x="361131" y="327097"/>
                  </a:cubicBezTo>
                  <a:cubicBezTo>
                    <a:pt x="370656" y="327626"/>
                    <a:pt x="275935" y="327891"/>
                    <a:pt x="276993" y="341385"/>
                  </a:cubicBezTo>
                  <a:cubicBezTo>
                    <a:pt x="278051" y="354879"/>
                    <a:pt x="344198" y="385306"/>
                    <a:pt x="367481" y="408060"/>
                  </a:cubicBezTo>
                  <a:cubicBezTo>
                    <a:pt x="390764" y="430814"/>
                    <a:pt x="412460" y="446954"/>
                    <a:pt x="416693" y="477910"/>
                  </a:cubicBezTo>
                  <a:cubicBezTo>
                    <a:pt x="420926" y="508866"/>
                    <a:pt x="390764" y="595385"/>
                    <a:pt x="392881" y="593797"/>
                  </a:cubicBezTo>
                  <a:cubicBezTo>
                    <a:pt x="394998" y="592209"/>
                    <a:pt x="425424" y="481349"/>
                    <a:pt x="429393" y="468385"/>
                  </a:cubicBezTo>
                  <a:cubicBezTo>
                    <a:pt x="433362" y="455421"/>
                    <a:pt x="451882" y="514423"/>
                    <a:pt x="416693" y="516010"/>
                  </a:cubicBezTo>
                  <a:cubicBezTo>
                    <a:pt x="381504" y="517597"/>
                    <a:pt x="221696" y="487435"/>
                    <a:pt x="218256" y="477910"/>
                  </a:cubicBezTo>
                  <a:cubicBezTo>
                    <a:pt x="214817" y="468385"/>
                    <a:pt x="387589" y="481350"/>
                    <a:pt x="396056" y="458860"/>
                  </a:cubicBezTo>
                  <a:cubicBezTo>
                    <a:pt x="404523" y="436370"/>
                    <a:pt x="307156" y="376839"/>
                    <a:pt x="269056" y="342972"/>
                  </a:cubicBezTo>
                  <a:cubicBezTo>
                    <a:pt x="230956" y="309105"/>
                    <a:pt x="179627" y="269947"/>
                    <a:pt x="167456" y="255660"/>
                  </a:cubicBezTo>
                  <a:cubicBezTo>
                    <a:pt x="155285" y="241373"/>
                    <a:pt x="205291" y="279472"/>
                    <a:pt x="196031" y="257247"/>
                  </a:cubicBezTo>
                  <a:cubicBezTo>
                    <a:pt x="186771" y="235022"/>
                    <a:pt x="144172" y="164643"/>
                    <a:pt x="111893" y="122310"/>
                  </a:cubicBezTo>
                  <a:cubicBezTo>
                    <a:pt x="79614" y="79977"/>
                    <a:pt x="13998" y="17799"/>
                    <a:pt x="2356" y="3247"/>
                  </a:cubicBezTo>
                  <a:cubicBezTo>
                    <a:pt x="-9286" y="-11305"/>
                    <a:pt x="25110" y="27324"/>
                    <a:pt x="42043" y="34997"/>
                  </a:cubicBezTo>
                  <a:cubicBezTo>
                    <a:pt x="58976" y="42670"/>
                    <a:pt x="81996" y="49814"/>
                    <a:pt x="103956" y="49285"/>
                  </a:cubicBezTo>
                  <a:cubicBezTo>
                    <a:pt x="125916" y="48756"/>
                    <a:pt x="172483" y="27060"/>
                    <a:pt x="172218" y="318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8D5D57CB-6D55-4E46-8C55-A1F6352017C7}"/>
                </a:ext>
              </a:extLst>
            </p:cNvPr>
            <p:cNvSpPr/>
            <p:nvPr/>
          </p:nvSpPr>
          <p:spPr>
            <a:xfrm>
              <a:off x="5206770" y="1758950"/>
              <a:ext cx="114554" cy="588846"/>
            </a:xfrm>
            <a:custGeom>
              <a:avLst/>
              <a:gdLst>
                <a:gd name="connsiteX0" fmla="*/ 114530 w 114554"/>
                <a:gd name="connsiteY0" fmla="*/ 61913 h 588846"/>
                <a:gd name="connsiteX1" fmla="*/ 73255 w 114554"/>
                <a:gd name="connsiteY1" fmla="*/ 182563 h 588846"/>
                <a:gd name="connsiteX2" fmla="*/ 79605 w 114554"/>
                <a:gd name="connsiteY2" fmla="*/ 0 h 588846"/>
                <a:gd name="connsiteX3" fmla="*/ 79605 w 114554"/>
                <a:gd name="connsiteY3" fmla="*/ 0 h 588846"/>
                <a:gd name="connsiteX4" fmla="*/ 78018 w 114554"/>
                <a:gd name="connsiteY4" fmla="*/ 201613 h 588846"/>
                <a:gd name="connsiteX5" fmla="*/ 73255 w 114554"/>
                <a:gd name="connsiteY5" fmla="*/ 228600 h 588846"/>
                <a:gd name="connsiteX6" fmla="*/ 82780 w 114554"/>
                <a:gd name="connsiteY6" fmla="*/ 200025 h 588846"/>
                <a:gd name="connsiteX7" fmla="*/ 66905 w 114554"/>
                <a:gd name="connsiteY7" fmla="*/ 288925 h 588846"/>
                <a:gd name="connsiteX8" fmla="*/ 98655 w 114554"/>
                <a:gd name="connsiteY8" fmla="*/ 223838 h 588846"/>
                <a:gd name="connsiteX9" fmla="*/ 66905 w 114554"/>
                <a:gd name="connsiteY9" fmla="*/ 288925 h 588846"/>
                <a:gd name="connsiteX10" fmla="*/ 55793 w 114554"/>
                <a:gd name="connsiteY10" fmla="*/ 411163 h 588846"/>
                <a:gd name="connsiteX11" fmla="*/ 74843 w 114554"/>
                <a:gd name="connsiteY11" fmla="*/ 358775 h 588846"/>
                <a:gd name="connsiteX12" fmla="*/ 35155 w 114554"/>
                <a:gd name="connsiteY12" fmla="*/ 450850 h 588846"/>
                <a:gd name="connsiteX13" fmla="*/ 230 w 114554"/>
                <a:gd name="connsiteY13" fmla="*/ 511175 h 588846"/>
                <a:gd name="connsiteX14" fmla="*/ 52618 w 114554"/>
                <a:gd name="connsiteY14" fmla="*/ 442913 h 588846"/>
                <a:gd name="connsiteX15" fmla="*/ 3405 w 114554"/>
                <a:gd name="connsiteY15" fmla="*/ 579438 h 588846"/>
                <a:gd name="connsiteX16" fmla="*/ 16105 w 114554"/>
                <a:gd name="connsiteY16" fmla="*/ 563563 h 588846"/>
                <a:gd name="connsiteX17" fmla="*/ 46268 w 114554"/>
                <a:gd name="connsiteY17" fmla="*/ 455613 h 588846"/>
                <a:gd name="connsiteX18" fmla="*/ 57380 w 114554"/>
                <a:gd name="connsiteY18" fmla="*/ 582613 h 588846"/>
                <a:gd name="connsiteX19" fmla="*/ 68493 w 114554"/>
                <a:gd name="connsiteY19" fmla="*/ 441325 h 588846"/>
                <a:gd name="connsiteX20" fmla="*/ 68493 w 114554"/>
                <a:gd name="connsiteY20" fmla="*/ 201613 h 588846"/>
                <a:gd name="connsiteX21" fmla="*/ 68493 w 114554"/>
                <a:gd name="connsiteY21" fmla="*/ 115888 h 588846"/>
                <a:gd name="connsiteX22" fmla="*/ 79605 w 114554"/>
                <a:gd name="connsiteY22" fmla="*/ 12700 h 588846"/>
                <a:gd name="connsiteX23" fmla="*/ 114530 w 114554"/>
                <a:gd name="connsiteY23" fmla="*/ 61913 h 58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554" h="588846">
                  <a:moveTo>
                    <a:pt x="114530" y="61913"/>
                  </a:moveTo>
                  <a:cubicBezTo>
                    <a:pt x="113472" y="90223"/>
                    <a:pt x="79076" y="192882"/>
                    <a:pt x="73255" y="182563"/>
                  </a:cubicBezTo>
                  <a:cubicBezTo>
                    <a:pt x="67434" y="172244"/>
                    <a:pt x="79605" y="0"/>
                    <a:pt x="79605" y="0"/>
                  </a:cubicBezTo>
                  <a:lnTo>
                    <a:pt x="79605" y="0"/>
                  </a:lnTo>
                  <a:cubicBezTo>
                    <a:pt x="79341" y="33602"/>
                    <a:pt x="79076" y="163513"/>
                    <a:pt x="78018" y="201613"/>
                  </a:cubicBezTo>
                  <a:cubicBezTo>
                    <a:pt x="76960" y="239713"/>
                    <a:pt x="72461" y="228865"/>
                    <a:pt x="73255" y="228600"/>
                  </a:cubicBezTo>
                  <a:cubicBezTo>
                    <a:pt x="74049" y="228335"/>
                    <a:pt x="83838" y="189971"/>
                    <a:pt x="82780" y="200025"/>
                  </a:cubicBezTo>
                  <a:cubicBezTo>
                    <a:pt x="81722" y="210079"/>
                    <a:pt x="64259" y="284956"/>
                    <a:pt x="66905" y="288925"/>
                  </a:cubicBezTo>
                  <a:cubicBezTo>
                    <a:pt x="69551" y="292894"/>
                    <a:pt x="98655" y="223838"/>
                    <a:pt x="98655" y="223838"/>
                  </a:cubicBezTo>
                  <a:cubicBezTo>
                    <a:pt x="98655" y="223838"/>
                    <a:pt x="74049" y="257704"/>
                    <a:pt x="66905" y="288925"/>
                  </a:cubicBezTo>
                  <a:cubicBezTo>
                    <a:pt x="59761" y="320146"/>
                    <a:pt x="54470" y="399521"/>
                    <a:pt x="55793" y="411163"/>
                  </a:cubicBezTo>
                  <a:cubicBezTo>
                    <a:pt x="57116" y="422805"/>
                    <a:pt x="78283" y="352161"/>
                    <a:pt x="74843" y="358775"/>
                  </a:cubicBezTo>
                  <a:cubicBezTo>
                    <a:pt x="71403" y="365389"/>
                    <a:pt x="47590" y="425450"/>
                    <a:pt x="35155" y="450850"/>
                  </a:cubicBezTo>
                  <a:cubicBezTo>
                    <a:pt x="22719" y="476250"/>
                    <a:pt x="-2681" y="512498"/>
                    <a:pt x="230" y="511175"/>
                  </a:cubicBezTo>
                  <a:cubicBezTo>
                    <a:pt x="3141" y="509852"/>
                    <a:pt x="52089" y="431536"/>
                    <a:pt x="52618" y="442913"/>
                  </a:cubicBezTo>
                  <a:cubicBezTo>
                    <a:pt x="53147" y="454290"/>
                    <a:pt x="9490" y="559330"/>
                    <a:pt x="3405" y="579438"/>
                  </a:cubicBezTo>
                  <a:cubicBezTo>
                    <a:pt x="-2680" y="599546"/>
                    <a:pt x="8961" y="584200"/>
                    <a:pt x="16105" y="563563"/>
                  </a:cubicBezTo>
                  <a:cubicBezTo>
                    <a:pt x="23249" y="542926"/>
                    <a:pt x="39389" y="452438"/>
                    <a:pt x="46268" y="455613"/>
                  </a:cubicBezTo>
                  <a:cubicBezTo>
                    <a:pt x="53147" y="458788"/>
                    <a:pt x="53676" y="584994"/>
                    <a:pt x="57380" y="582613"/>
                  </a:cubicBezTo>
                  <a:cubicBezTo>
                    <a:pt x="61084" y="580232"/>
                    <a:pt x="66641" y="504825"/>
                    <a:pt x="68493" y="441325"/>
                  </a:cubicBezTo>
                  <a:cubicBezTo>
                    <a:pt x="70345" y="377825"/>
                    <a:pt x="68493" y="255852"/>
                    <a:pt x="68493" y="201613"/>
                  </a:cubicBezTo>
                  <a:cubicBezTo>
                    <a:pt x="68493" y="147374"/>
                    <a:pt x="66641" y="147374"/>
                    <a:pt x="68493" y="115888"/>
                  </a:cubicBezTo>
                  <a:cubicBezTo>
                    <a:pt x="70345" y="84403"/>
                    <a:pt x="77224" y="25135"/>
                    <a:pt x="79605" y="12700"/>
                  </a:cubicBezTo>
                  <a:cubicBezTo>
                    <a:pt x="81986" y="264"/>
                    <a:pt x="115588" y="33603"/>
                    <a:pt x="114530" y="619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9D28CAE9-D058-44BF-9D7B-F7F59B51C79C}"/>
                </a:ext>
              </a:extLst>
            </p:cNvPr>
            <p:cNvSpPr/>
            <p:nvPr/>
          </p:nvSpPr>
          <p:spPr>
            <a:xfrm>
              <a:off x="5140818" y="1382688"/>
              <a:ext cx="149195" cy="757365"/>
            </a:xfrm>
            <a:custGeom>
              <a:avLst/>
              <a:gdLst>
                <a:gd name="connsiteX0" fmla="*/ 55070 w 149195"/>
                <a:gd name="connsiteY0" fmla="*/ 112737 h 757365"/>
                <a:gd name="connsiteX1" fmla="*/ 55070 w 149195"/>
                <a:gd name="connsiteY1" fmla="*/ 276250 h 757365"/>
                <a:gd name="connsiteX2" fmla="*/ 78882 w 149195"/>
                <a:gd name="connsiteY2" fmla="*/ 360387 h 757365"/>
                <a:gd name="connsiteX3" fmla="*/ 118570 w 149195"/>
                <a:gd name="connsiteY3" fmla="*/ 488975 h 757365"/>
                <a:gd name="connsiteX4" fmla="*/ 63007 w 149195"/>
                <a:gd name="connsiteY4" fmla="*/ 352450 h 757365"/>
                <a:gd name="connsiteX5" fmla="*/ 118570 w 149195"/>
                <a:gd name="connsiteY5" fmla="*/ 568350 h 757365"/>
                <a:gd name="connsiteX6" fmla="*/ 137620 w 149195"/>
                <a:gd name="connsiteY6" fmla="*/ 757262 h 757365"/>
                <a:gd name="connsiteX7" fmla="*/ 145557 w 149195"/>
                <a:gd name="connsiteY7" fmla="*/ 592162 h 757365"/>
                <a:gd name="connsiteX8" fmla="*/ 77295 w 149195"/>
                <a:gd name="connsiteY8" fmla="*/ 412775 h 757365"/>
                <a:gd name="connsiteX9" fmla="*/ 28082 w 149195"/>
                <a:gd name="connsiteY9" fmla="*/ 342925 h 757365"/>
                <a:gd name="connsiteX10" fmla="*/ 56657 w 149195"/>
                <a:gd name="connsiteY10" fmla="*/ 365150 h 757365"/>
                <a:gd name="connsiteX11" fmla="*/ 31257 w 149195"/>
                <a:gd name="connsiteY11" fmla="*/ 284187 h 757365"/>
                <a:gd name="connsiteX12" fmla="*/ 2682 w 149195"/>
                <a:gd name="connsiteY12" fmla="*/ 25 h 757365"/>
                <a:gd name="connsiteX13" fmla="*/ 4270 w 149195"/>
                <a:gd name="connsiteY13" fmla="*/ 266725 h 757365"/>
                <a:gd name="connsiteX14" fmla="*/ 55070 w 149195"/>
                <a:gd name="connsiteY14" fmla="*/ 112737 h 75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195" h="757365">
                  <a:moveTo>
                    <a:pt x="55070" y="112737"/>
                  </a:moveTo>
                  <a:cubicBezTo>
                    <a:pt x="63537" y="114324"/>
                    <a:pt x="51101" y="234975"/>
                    <a:pt x="55070" y="276250"/>
                  </a:cubicBezTo>
                  <a:cubicBezTo>
                    <a:pt x="59039" y="317525"/>
                    <a:pt x="68299" y="324933"/>
                    <a:pt x="78882" y="360387"/>
                  </a:cubicBezTo>
                  <a:cubicBezTo>
                    <a:pt x="89465" y="395841"/>
                    <a:pt x="121216" y="490298"/>
                    <a:pt x="118570" y="488975"/>
                  </a:cubicBezTo>
                  <a:cubicBezTo>
                    <a:pt x="115924" y="487652"/>
                    <a:pt x="63007" y="339221"/>
                    <a:pt x="63007" y="352450"/>
                  </a:cubicBezTo>
                  <a:cubicBezTo>
                    <a:pt x="63007" y="365679"/>
                    <a:pt x="106135" y="500881"/>
                    <a:pt x="118570" y="568350"/>
                  </a:cubicBezTo>
                  <a:cubicBezTo>
                    <a:pt x="131005" y="635819"/>
                    <a:pt x="133122" y="753293"/>
                    <a:pt x="137620" y="757262"/>
                  </a:cubicBezTo>
                  <a:cubicBezTo>
                    <a:pt x="142118" y="761231"/>
                    <a:pt x="155611" y="649577"/>
                    <a:pt x="145557" y="592162"/>
                  </a:cubicBezTo>
                  <a:cubicBezTo>
                    <a:pt x="135503" y="534748"/>
                    <a:pt x="96874" y="454314"/>
                    <a:pt x="77295" y="412775"/>
                  </a:cubicBezTo>
                  <a:cubicBezTo>
                    <a:pt x="57716" y="371236"/>
                    <a:pt x="31522" y="350863"/>
                    <a:pt x="28082" y="342925"/>
                  </a:cubicBezTo>
                  <a:cubicBezTo>
                    <a:pt x="24642" y="334988"/>
                    <a:pt x="56128" y="374940"/>
                    <a:pt x="56657" y="365150"/>
                  </a:cubicBezTo>
                  <a:cubicBezTo>
                    <a:pt x="57186" y="355360"/>
                    <a:pt x="40253" y="345041"/>
                    <a:pt x="31257" y="284187"/>
                  </a:cubicBezTo>
                  <a:cubicBezTo>
                    <a:pt x="22261" y="223333"/>
                    <a:pt x="7180" y="2935"/>
                    <a:pt x="2682" y="25"/>
                  </a:cubicBezTo>
                  <a:cubicBezTo>
                    <a:pt x="-1816" y="-2885"/>
                    <a:pt x="-228" y="244500"/>
                    <a:pt x="4270" y="266725"/>
                  </a:cubicBezTo>
                  <a:cubicBezTo>
                    <a:pt x="8768" y="288950"/>
                    <a:pt x="46603" y="111150"/>
                    <a:pt x="55070" y="1127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7EA117AC-D718-46F4-877B-7C1BF61F8784}"/>
                </a:ext>
              </a:extLst>
            </p:cNvPr>
            <p:cNvSpPr/>
            <p:nvPr/>
          </p:nvSpPr>
          <p:spPr>
            <a:xfrm>
              <a:off x="5069619" y="845731"/>
              <a:ext cx="132782" cy="794072"/>
            </a:xfrm>
            <a:custGeom>
              <a:avLst/>
              <a:gdLst>
                <a:gd name="connsiteX0" fmla="*/ 118331 w 132782"/>
                <a:gd name="connsiteY0" fmla="*/ 1994 h 794072"/>
                <a:gd name="connsiteX1" fmla="*/ 132619 w 132782"/>
                <a:gd name="connsiteY1" fmla="*/ 89307 h 794072"/>
                <a:gd name="connsiteX2" fmla="*/ 108806 w 132782"/>
                <a:gd name="connsiteY2" fmla="*/ 136932 h 794072"/>
                <a:gd name="connsiteX3" fmla="*/ 54831 w 132782"/>
                <a:gd name="connsiteY3" fmla="*/ 175032 h 794072"/>
                <a:gd name="connsiteX4" fmla="*/ 116744 w 132782"/>
                <a:gd name="connsiteY4" fmla="*/ 105182 h 794072"/>
                <a:gd name="connsiteX5" fmla="*/ 62769 w 132782"/>
                <a:gd name="connsiteY5" fmla="*/ 178207 h 794072"/>
                <a:gd name="connsiteX6" fmla="*/ 21494 w 132782"/>
                <a:gd name="connsiteY6" fmla="*/ 278219 h 794072"/>
                <a:gd name="connsiteX7" fmla="*/ 2444 w 132782"/>
                <a:gd name="connsiteY7" fmla="*/ 379819 h 794072"/>
                <a:gd name="connsiteX8" fmla="*/ 75469 w 132782"/>
                <a:gd name="connsiteY8" fmla="*/ 206782 h 794072"/>
                <a:gd name="connsiteX9" fmla="*/ 37369 w 132782"/>
                <a:gd name="connsiteY9" fmla="*/ 324257 h 794072"/>
                <a:gd name="connsiteX10" fmla="*/ 27844 w 132782"/>
                <a:gd name="connsiteY10" fmla="*/ 402044 h 794072"/>
                <a:gd name="connsiteX11" fmla="*/ 27844 w 132782"/>
                <a:gd name="connsiteY11" fmla="*/ 532219 h 794072"/>
                <a:gd name="connsiteX12" fmla="*/ 21494 w 132782"/>
                <a:gd name="connsiteY12" fmla="*/ 551269 h 794072"/>
                <a:gd name="connsiteX13" fmla="*/ 27844 w 132782"/>
                <a:gd name="connsiteY13" fmla="*/ 424269 h 794072"/>
                <a:gd name="connsiteX14" fmla="*/ 42131 w 132782"/>
                <a:gd name="connsiteY14" fmla="*/ 519519 h 794072"/>
                <a:gd name="connsiteX15" fmla="*/ 105631 w 132782"/>
                <a:gd name="connsiteY15" fmla="*/ 790982 h 794072"/>
                <a:gd name="connsiteX16" fmla="*/ 84994 w 132782"/>
                <a:gd name="connsiteY16" fmla="*/ 644932 h 794072"/>
                <a:gd name="connsiteX17" fmla="*/ 35781 w 132782"/>
                <a:gd name="connsiteY17" fmla="*/ 324257 h 794072"/>
                <a:gd name="connsiteX18" fmla="*/ 50069 w 132782"/>
                <a:gd name="connsiteY18" fmla="*/ 295682 h 794072"/>
                <a:gd name="connsiteX19" fmla="*/ 99281 w 132782"/>
                <a:gd name="connsiteY19" fmla="*/ 182969 h 794072"/>
                <a:gd name="connsiteX20" fmla="*/ 118331 w 132782"/>
                <a:gd name="connsiteY20" fmla="*/ 1994 h 79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2782" h="794072">
                  <a:moveTo>
                    <a:pt x="118331" y="1994"/>
                  </a:moveTo>
                  <a:cubicBezTo>
                    <a:pt x="123887" y="-13616"/>
                    <a:pt x="134206" y="66817"/>
                    <a:pt x="132619" y="89307"/>
                  </a:cubicBezTo>
                  <a:cubicBezTo>
                    <a:pt x="131032" y="111797"/>
                    <a:pt x="121771" y="122645"/>
                    <a:pt x="108806" y="136932"/>
                  </a:cubicBezTo>
                  <a:cubicBezTo>
                    <a:pt x="95841" y="151219"/>
                    <a:pt x="53508" y="180324"/>
                    <a:pt x="54831" y="175032"/>
                  </a:cubicBezTo>
                  <a:cubicBezTo>
                    <a:pt x="56154" y="169740"/>
                    <a:pt x="115421" y="104653"/>
                    <a:pt x="116744" y="105182"/>
                  </a:cubicBezTo>
                  <a:cubicBezTo>
                    <a:pt x="118067" y="105711"/>
                    <a:pt x="78644" y="149368"/>
                    <a:pt x="62769" y="178207"/>
                  </a:cubicBezTo>
                  <a:cubicBezTo>
                    <a:pt x="46894" y="207046"/>
                    <a:pt x="31548" y="244617"/>
                    <a:pt x="21494" y="278219"/>
                  </a:cubicBezTo>
                  <a:cubicBezTo>
                    <a:pt x="11440" y="311821"/>
                    <a:pt x="-6552" y="391725"/>
                    <a:pt x="2444" y="379819"/>
                  </a:cubicBezTo>
                  <a:cubicBezTo>
                    <a:pt x="11440" y="367913"/>
                    <a:pt x="69648" y="216042"/>
                    <a:pt x="75469" y="206782"/>
                  </a:cubicBezTo>
                  <a:cubicBezTo>
                    <a:pt x="81290" y="197522"/>
                    <a:pt x="45306" y="291713"/>
                    <a:pt x="37369" y="324257"/>
                  </a:cubicBezTo>
                  <a:cubicBezTo>
                    <a:pt x="29431" y="356801"/>
                    <a:pt x="29431" y="367384"/>
                    <a:pt x="27844" y="402044"/>
                  </a:cubicBezTo>
                  <a:cubicBezTo>
                    <a:pt x="26256" y="436704"/>
                    <a:pt x="28902" y="507348"/>
                    <a:pt x="27844" y="532219"/>
                  </a:cubicBezTo>
                  <a:cubicBezTo>
                    <a:pt x="26786" y="557090"/>
                    <a:pt x="21494" y="569261"/>
                    <a:pt x="21494" y="551269"/>
                  </a:cubicBezTo>
                  <a:cubicBezTo>
                    <a:pt x="21494" y="533277"/>
                    <a:pt x="24405" y="429561"/>
                    <a:pt x="27844" y="424269"/>
                  </a:cubicBezTo>
                  <a:cubicBezTo>
                    <a:pt x="31283" y="418977"/>
                    <a:pt x="29167" y="458400"/>
                    <a:pt x="42131" y="519519"/>
                  </a:cubicBezTo>
                  <a:cubicBezTo>
                    <a:pt x="55095" y="580638"/>
                    <a:pt x="98487" y="770080"/>
                    <a:pt x="105631" y="790982"/>
                  </a:cubicBezTo>
                  <a:cubicBezTo>
                    <a:pt x="112775" y="811884"/>
                    <a:pt x="96636" y="722719"/>
                    <a:pt x="84994" y="644932"/>
                  </a:cubicBezTo>
                  <a:cubicBezTo>
                    <a:pt x="73352" y="567145"/>
                    <a:pt x="41602" y="382465"/>
                    <a:pt x="35781" y="324257"/>
                  </a:cubicBezTo>
                  <a:cubicBezTo>
                    <a:pt x="29960" y="266049"/>
                    <a:pt x="39486" y="319230"/>
                    <a:pt x="50069" y="295682"/>
                  </a:cubicBezTo>
                  <a:cubicBezTo>
                    <a:pt x="60652" y="272134"/>
                    <a:pt x="87375" y="225302"/>
                    <a:pt x="99281" y="182969"/>
                  </a:cubicBezTo>
                  <a:cubicBezTo>
                    <a:pt x="111187" y="140636"/>
                    <a:pt x="112775" y="17604"/>
                    <a:pt x="118331" y="19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0D9A010B-2065-4977-A371-A0725466D739}"/>
                </a:ext>
              </a:extLst>
            </p:cNvPr>
            <p:cNvSpPr/>
            <p:nvPr/>
          </p:nvSpPr>
          <p:spPr>
            <a:xfrm>
              <a:off x="5190959" y="396241"/>
              <a:ext cx="587249" cy="458202"/>
            </a:xfrm>
            <a:custGeom>
              <a:avLst/>
              <a:gdLst>
                <a:gd name="connsiteX0" fmla="*/ 201779 w 587249"/>
                <a:gd name="connsiteY0" fmla="*/ 241934 h 458202"/>
                <a:gd name="connsiteX1" fmla="*/ 154154 w 587249"/>
                <a:gd name="connsiteY1" fmla="*/ 322897 h 458202"/>
                <a:gd name="connsiteX2" fmla="*/ 81129 w 587249"/>
                <a:gd name="connsiteY2" fmla="*/ 397509 h 458202"/>
                <a:gd name="connsiteX3" fmla="*/ 166 w 587249"/>
                <a:gd name="connsiteY3" fmla="*/ 457834 h 458202"/>
                <a:gd name="connsiteX4" fmla="*/ 103354 w 587249"/>
                <a:gd name="connsiteY4" fmla="*/ 368934 h 458202"/>
                <a:gd name="connsiteX5" fmla="*/ 277979 w 587249"/>
                <a:gd name="connsiteY5" fmla="*/ 208597 h 458202"/>
                <a:gd name="connsiteX6" fmla="*/ 366879 w 587249"/>
                <a:gd name="connsiteY6" fmla="*/ 111759 h 458202"/>
                <a:gd name="connsiteX7" fmla="*/ 585954 w 587249"/>
                <a:gd name="connsiteY7" fmla="*/ 634 h 458202"/>
                <a:gd name="connsiteX8" fmla="*/ 451016 w 587249"/>
                <a:gd name="connsiteY8" fmla="*/ 72072 h 458202"/>
                <a:gd name="connsiteX9" fmla="*/ 312904 w 587249"/>
                <a:gd name="connsiteY9" fmla="*/ 189547 h 458202"/>
                <a:gd name="connsiteX10" fmla="*/ 439904 w 587249"/>
                <a:gd name="connsiteY10" fmla="*/ 86359 h 458202"/>
                <a:gd name="connsiteX11" fmla="*/ 201779 w 587249"/>
                <a:gd name="connsiteY11" fmla="*/ 241934 h 45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7249" h="458202">
                  <a:moveTo>
                    <a:pt x="201779" y="241934"/>
                  </a:moveTo>
                  <a:cubicBezTo>
                    <a:pt x="154154" y="281357"/>
                    <a:pt x="174262" y="296968"/>
                    <a:pt x="154154" y="322897"/>
                  </a:cubicBezTo>
                  <a:cubicBezTo>
                    <a:pt x="134046" y="348826"/>
                    <a:pt x="106794" y="375020"/>
                    <a:pt x="81129" y="397509"/>
                  </a:cubicBezTo>
                  <a:cubicBezTo>
                    <a:pt x="55464" y="419999"/>
                    <a:pt x="-3538" y="462596"/>
                    <a:pt x="166" y="457834"/>
                  </a:cubicBezTo>
                  <a:cubicBezTo>
                    <a:pt x="3870" y="453072"/>
                    <a:pt x="57052" y="410473"/>
                    <a:pt x="103354" y="368934"/>
                  </a:cubicBezTo>
                  <a:cubicBezTo>
                    <a:pt x="149656" y="327395"/>
                    <a:pt x="234058" y="251459"/>
                    <a:pt x="277979" y="208597"/>
                  </a:cubicBezTo>
                  <a:cubicBezTo>
                    <a:pt x="321900" y="165735"/>
                    <a:pt x="315550" y="146419"/>
                    <a:pt x="366879" y="111759"/>
                  </a:cubicBezTo>
                  <a:cubicBezTo>
                    <a:pt x="418208" y="77099"/>
                    <a:pt x="571931" y="7248"/>
                    <a:pt x="585954" y="634"/>
                  </a:cubicBezTo>
                  <a:cubicBezTo>
                    <a:pt x="599977" y="-5980"/>
                    <a:pt x="496524" y="40587"/>
                    <a:pt x="451016" y="72072"/>
                  </a:cubicBezTo>
                  <a:cubicBezTo>
                    <a:pt x="405508" y="103557"/>
                    <a:pt x="314756" y="187166"/>
                    <a:pt x="312904" y="189547"/>
                  </a:cubicBezTo>
                  <a:cubicBezTo>
                    <a:pt x="311052" y="191928"/>
                    <a:pt x="457102" y="75776"/>
                    <a:pt x="439904" y="86359"/>
                  </a:cubicBezTo>
                  <a:cubicBezTo>
                    <a:pt x="422706" y="96942"/>
                    <a:pt x="249404" y="202511"/>
                    <a:pt x="201779" y="2419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D5092721-802F-418C-A0EC-DCC0CB3D3A75}"/>
                </a:ext>
              </a:extLst>
            </p:cNvPr>
            <p:cNvSpPr/>
            <p:nvPr/>
          </p:nvSpPr>
          <p:spPr>
            <a:xfrm>
              <a:off x="6868281" y="1803354"/>
              <a:ext cx="405736" cy="605427"/>
            </a:xfrm>
            <a:custGeom>
              <a:avLst/>
              <a:gdLst>
                <a:gd name="connsiteX0" fmla="*/ 4007 w 405736"/>
                <a:gd name="connsiteY0" fmla="*/ 46 h 605427"/>
                <a:gd name="connsiteX1" fmla="*/ 30994 w 405736"/>
                <a:gd name="connsiteY1" fmla="*/ 93709 h 605427"/>
                <a:gd name="connsiteX2" fmla="*/ 164344 w 405736"/>
                <a:gd name="connsiteY2" fmla="*/ 152446 h 605427"/>
                <a:gd name="connsiteX3" fmla="*/ 137357 w 405736"/>
                <a:gd name="connsiteY3" fmla="*/ 182609 h 605427"/>
                <a:gd name="connsiteX4" fmla="*/ 210382 w 405736"/>
                <a:gd name="connsiteY4" fmla="*/ 261984 h 605427"/>
                <a:gd name="connsiteX5" fmla="*/ 283407 w 405736"/>
                <a:gd name="connsiteY5" fmla="*/ 287384 h 605427"/>
                <a:gd name="connsiteX6" fmla="*/ 207207 w 405736"/>
                <a:gd name="connsiteY6" fmla="*/ 296909 h 605427"/>
                <a:gd name="connsiteX7" fmla="*/ 372307 w 405736"/>
                <a:gd name="connsiteY7" fmla="*/ 347709 h 605427"/>
                <a:gd name="connsiteX8" fmla="*/ 148469 w 405736"/>
                <a:gd name="connsiteY8" fmla="*/ 338184 h 605427"/>
                <a:gd name="connsiteX9" fmla="*/ 300869 w 405736"/>
                <a:gd name="connsiteY9" fmla="*/ 366759 h 605427"/>
                <a:gd name="connsiteX10" fmla="*/ 248482 w 405736"/>
                <a:gd name="connsiteY10" fmla="*/ 408034 h 605427"/>
                <a:gd name="connsiteX11" fmla="*/ 218319 w 405736"/>
                <a:gd name="connsiteY11" fmla="*/ 403271 h 605427"/>
                <a:gd name="connsiteX12" fmla="*/ 353257 w 405736"/>
                <a:gd name="connsiteY12" fmla="*/ 404859 h 605427"/>
                <a:gd name="connsiteX13" fmla="*/ 231019 w 405736"/>
                <a:gd name="connsiteY13" fmla="*/ 422321 h 605427"/>
                <a:gd name="connsiteX14" fmla="*/ 318332 w 405736"/>
                <a:gd name="connsiteY14" fmla="*/ 452484 h 605427"/>
                <a:gd name="connsiteX15" fmla="*/ 400882 w 405736"/>
                <a:gd name="connsiteY15" fmla="*/ 384221 h 605427"/>
                <a:gd name="connsiteX16" fmla="*/ 392944 w 405736"/>
                <a:gd name="connsiteY16" fmla="*/ 357234 h 605427"/>
                <a:gd name="connsiteX17" fmla="*/ 405644 w 405736"/>
                <a:gd name="connsiteY17" fmla="*/ 595359 h 605427"/>
                <a:gd name="connsiteX18" fmla="*/ 385007 w 405736"/>
                <a:gd name="connsiteY18" fmla="*/ 554084 h 605427"/>
                <a:gd name="connsiteX19" fmla="*/ 300869 w 405736"/>
                <a:gd name="connsiteY19" fmla="*/ 488996 h 605427"/>
                <a:gd name="connsiteX20" fmla="*/ 354844 w 405736"/>
                <a:gd name="connsiteY20" fmla="*/ 512809 h 605427"/>
                <a:gd name="connsiteX21" fmla="*/ 291344 w 405736"/>
                <a:gd name="connsiteY21" fmla="*/ 347709 h 605427"/>
                <a:gd name="connsiteX22" fmla="*/ 156407 w 405736"/>
                <a:gd name="connsiteY22" fmla="*/ 215946 h 605427"/>
                <a:gd name="connsiteX23" fmla="*/ 94494 w 405736"/>
                <a:gd name="connsiteY23" fmla="*/ 106409 h 605427"/>
                <a:gd name="connsiteX24" fmla="*/ 4007 w 405736"/>
                <a:gd name="connsiteY24" fmla="*/ 46 h 60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5736" h="605427">
                  <a:moveTo>
                    <a:pt x="4007" y="46"/>
                  </a:moveTo>
                  <a:cubicBezTo>
                    <a:pt x="-6576" y="-2071"/>
                    <a:pt x="4271" y="68309"/>
                    <a:pt x="30994" y="93709"/>
                  </a:cubicBezTo>
                  <a:cubicBezTo>
                    <a:pt x="57717" y="119109"/>
                    <a:pt x="146617" y="137629"/>
                    <a:pt x="164344" y="152446"/>
                  </a:cubicBezTo>
                  <a:cubicBezTo>
                    <a:pt x="182071" y="167263"/>
                    <a:pt x="129684" y="164353"/>
                    <a:pt x="137357" y="182609"/>
                  </a:cubicBezTo>
                  <a:cubicBezTo>
                    <a:pt x="145030" y="200865"/>
                    <a:pt x="186040" y="244521"/>
                    <a:pt x="210382" y="261984"/>
                  </a:cubicBezTo>
                  <a:cubicBezTo>
                    <a:pt x="234724" y="279447"/>
                    <a:pt x="283936" y="281563"/>
                    <a:pt x="283407" y="287384"/>
                  </a:cubicBezTo>
                  <a:cubicBezTo>
                    <a:pt x="282878" y="293205"/>
                    <a:pt x="192390" y="286855"/>
                    <a:pt x="207207" y="296909"/>
                  </a:cubicBezTo>
                  <a:cubicBezTo>
                    <a:pt x="222024" y="306963"/>
                    <a:pt x="382097" y="340830"/>
                    <a:pt x="372307" y="347709"/>
                  </a:cubicBezTo>
                  <a:cubicBezTo>
                    <a:pt x="362517" y="354588"/>
                    <a:pt x="160375" y="335009"/>
                    <a:pt x="148469" y="338184"/>
                  </a:cubicBezTo>
                  <a:cubicBezTo>
                    <a:pt x="136563" y="341359"/>
                    <a:pt x="284200" y="355117"/>
                    <a:pt x="300869" y="366759"/>
                  </a:cubicBezTo>
                  <a:cubicBezTo>
                    <a:pt x="317538" y="378401"/>
                    <a:pt x="262240" y="401949"/>
                    <a:pt x="248482" y="408034"/>
                  </a:cubicBezTo>
                  <a:cubicBezTo>
                    <a:pt x="234724" y="414119"/>
                    <a:pt x="200857" y="403800"/>
                    <a:pt x="218319" y="403271"/>
                  </a:cubicBezTo>
                  <a:cubicBezTo>
                    <a:pt x="235781" y="402742"/>
                    <a:pt x="351140" y="401684"/>
                    <a:pt x="353257" y="404859"/>
                  </a:cubicBezTo>
                  <a:cubicBezTo>
                    <a:pt x="355374" y="408034"/>
                    <a:pt x="236840" y="414384"/>
                    <a:pt x="231019" y="422321"/>
                  </a:cubicBezTo>
                  <a:cubicBezTo>
                    <a:pt x="225198" y="430258"/>
                    <a:pt x="290022" y="458834"/>
                    <a:pt x="318332" y="452484"/>
                  </a:cubicBezTo>
                  <a:cubicBezTo>
                    <a:pt x="346642" y="446134"/>
                    <a:pt x="388447" y="400096"/>
                    <a:pt x="400882" y="384221"/>
                  </a:cubicBezTo>
                  <a:cubicBezTo>
                    <a:pt x="413317" y="368346"/>
                    <a:pt x="392150" y="322044"/>
                    <a:pt x="392944" y="357234"/>
                  </a:cubicBezTo>
                  <a:cubicBezTo>
                    <a:pt x="393738" y="392424"/>
                    <a:pt x="406967" y="562551"/>
                    <a:pt x="405644" y="595359"/>
                  </a:cubicBezTo>
                  <a:cubicBezTo>
                    <a:pt x="404321" y="628167"/>
                    <a:pt x="402469" y="571811"/>
                    <a:pt x="385007" y="554084"/>
                  </a:cubicBezTo>
                  <a:cubicBezTo>
                    <a:pt x="367545" y="536357"/>
                    <a:pt x="305896" y="495875"/>
                    <a:pt x="300869" y="488996"/>
                  </a:cubicBezTo>
                  <a:cubicBezTo>
                    <a:pt x="295842" y="482117"/>
                    <a:pt x="356432" y="536357"/>
                    <a:pt x="354844" y="512809"/>
                  </a:cubicBezTo>
                  <a:cubicBezTo>
                    <a:pt x="353257" y="489261"/>
                    <a:pt x="324417" y="397186"/>
                    <a:pt x="291344" y="347709"/>
                  </a:cubicBezTo>
                  <a:cubicBezTo>
                    <a:pt x="258271" y="298232"/>
                    <a:pt x="189215" y="256163"/>
                    <a:pt x="156407" y="215946"/>
                  </a:cubicBezTo>
                  <a:cubicBezTo>
                    <a:pt x="123599" y="175729"/>
                    <a:pt x="117513" y="134984"/>
                    <a:pt x="94494" y="106409"/>
                  </a:cubicBezTo>
                  <a:cubicBezTo>
                    <a:pt x="71475" y="77834"/>
                    <a:pt x="14590" y="2163"/>
                    <a:pt x="4007" y="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B1FD5781-A79E-4807-AAF1-7B5DCE92D384}"/>
                </a:ext>
              </a:extLst>
            </p:cNvPr>
            <p:cNvSpPr/>
            <p:nvPr/>
          </p:nvSpPr>
          <p:spPr>
            <a:xfrm>
              <a:off x="7224115" y="1597010"/>
              <a:ext cx="129161" cy="771072"/>
            </a:xfrm>
            <a:custGeom>
              <a:avLst/>
              <a:gdLst>
                <a:gd name="connsiteX0" fmla="*/ 122835 w 129161"/>
                <a:gd name="connsiteY0" fmla="*/ 15 h 771072"/>
                <a:gd name="connsiteX1" fmla="*/ 81560 w 129161"/>
                <a:gd name="connsiteY1" fmla="*/ 111140 h 771072"/>
                <a:gd name="connsiteX2" fmla="*/ 38698 w 129161"/>
                <a:gd name="connsiteY2" fmla="*/ 290528 h 771072"/>
                <a:gd name="connsiteX3" fmla="*/ 60923 w 129161"/>
                <a:gd name="connsiteY3" fmla="*/ 146065 h 771072"/>
                <a:gd name="connsiteX4" fmla="*/ 40285 w 129161"/>
                <a:gd name="connsiteY4" fmla="*/ 481028 h 771072"/>
                <a:gd name="connsiteX5" fmla="*/ 25998 w 129161"/>
                <a:gd name="connsiteY5" fmla="*/ 365140 h 771072"/>
                <a:gd name="connsiteX6" fmla="*/ 25998 w 129161"/>
                <a:gd name="connsiteY6" fmla="*/ 533415 h 771072"/>
                <a:gd name="connsiteX7" fmla="*/ 37110 w 129161"/>
                <a:gd name="connsiteY7" fmla="*/ 768365 h 771072"/>
                <a:gd name="connsiteX8" fmla="*/ 21235 w 129161"/>
                <a:gd name="connsiteY8" fmla="*/ 646128 h 771072"/>
                <a:gd name="connsiteX9" fmla="*/ 14885 w 129161"/>
                <a:gd name="connsiteY9" fmla="*/ 420703 h 771072"/>
                <a:gd name="connsiteX10" fmla="*/ 598 w 129161"/>
                <a:gd name="connsiteY10" fmla="*/ 488965 h 771072"/>
                <a:gd name="connsiteX11" fmla="*/ 37110 w 129161"/>
                <a:gd name="connsiteY11" fmla="*/ 328628 h 771072"/>
                <a:gd name="connsiteX12" fmla="*/ 73623 w 129161"/>
                <a:gd name="connsiteY12" fmla="*/ 166703 h 771072"/>
                <a:gd name="connsiteX13" fmla="*/ 124423 w 129161"/>
                <a:gd name="connsiteY13" fmla="*/ 103203 h 771072"/>
                <a:gd name="connsiteX14" fmla="*/ 122835 w 129161"/>
                <a:gd name="connsiteY14" fmla="*/ 15 h 77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161" h="771072">
                  <a:moveTo>
                    <a:pt x="122835" y="15"/>
                  </a:moveTo>
                  <a:cubicBezTo>
                    <a:pt x="115691" y="1338"/>
                    <a:pt x="95583" y="62721"/>
                    <a:pt x="81560" y="111140"/>
                  </a:cubicBezTo>
                  <a:cubicBezTo>
                    <a:pt x="67537" y="159559"/>
                    <a:pt x="42137" y="284707"/>
                    <a:pt x="38698" y="290528"/>
                  </a:cubicBezTo>
                  <a:cubicBezTo>
                    <a:pt x="35259" y="296349"/>
                    <a:pt x="60658" y="114315"/>
                    <a:pt x="60923" y="146065"/>
                  </a:cubicBezTo>
                  <a:cubicBezTo>
                    <a:pt x="61187" y="177815"/>
                    <a:pt x="46106" y="444516"/>
                    <a:pt x="40285" y="481028"/>
                  </a:cubicBezTo>
                  <a:cubicBezTo>
                    <a:pt x="34464" y="517540"/>
                    <a:pt x="28379" y="356409"/>
                    <a:pt x="25998" y="365140"/>
                  </a:cubicBezTo>
                  <a:cubicBezTo>
                    <a:pt x="23617" y="373871"/>
                    <a:pt x="24146" y="466211"/>
                    <a:pt x="25998" y="533415"/>
                  </a:cubicBezTo>
                  <a:cubicBezTo>
                    <a:pt x="27850" y="600619"/>
                    <a:pt x="37904" y="749580"/>
                    <a:pt x="37110" y="768365"/>
                  </a:cubicBezTo>
                  <a:cubicBezTo>
                    <a:pt x="36316" y="787150"/>
                    <a:pt x="24939" y="704072"/>
                    <a:pt x="21235" y="646128"/>
                  </a:cubicBezTo>
                  <a:cubicBezTo>
                    <a:pt x="17531" y="588184"/>
                    <a:pt x="18324" y="446897"/>
                    <a:pt x="14885" y="420703"/>
                  </a:cubicBezTo>
                  <a:cubicBezTo>
                    <a:pt x="11446" y="394509"/>
                    <a:pt x="-3106" y="504311"/>
                    <a:pt x="598" y="488965"/>
                  </a:cubicBezTo>
                  <a:cubicBezTo>
                    <a:pt x="4302" y="473619"/>
                    <a:pt x="24939" y="382338"/>
                    <a:pt x="37110" y="328628"/>
                  </a:cubicBezTo>
                  <a:cubicBezTo>
                    <a:pt x="49281" y="274918"/>
                    <a:pt x="59071" y="204274"/>
                    <a:pt x="73623" y="166703"/>
                  </a:cubicBezTo>
                  <a:cubicBezTo>
                    <a:pt x="88175" y="129132"/>
                    <a:pt x="117015" y="125693"/>
                    <a:pt x="124423" y="103203"/>
                  </a:cubicBezTo>
                  <a:cubicBezTo>
                    <a:pt x="131831" y="80713"/>
                    <a:pt x="129979" y="-1308"/>
                    <a:pt x="122835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8BD00DD5-FCF8-4193-9E83-0F75448FFD7C}"/>
                </a:ext>
              </a:extLst>
            </p:cNvPr>
            <p:cNvSpPr/>
            <p:nvPr/>
          </p:nvSpPr>
          <p:spPr>
            <a:xfrm>
              <a:off x="7251001" y="1075745"/>
              <a:ext cx="118182" cy="575904"/>
            </a:xfrm>
            <a:custGeom>
              <a:avLst/>
              <a:gdLst>
                <a:gd name="connsiteX0" fmla="*/ 70549 w 118182"/>
                <a:gd name="connsiteY0" fmla="*/ 68843 h 575904"/>
                <a:gd name="connsiteX1" fmla="*/ 70549 w 118182"/>
                <a:gd name="connsiteY1" fmla="*/ 378405 h 575904"/>
                <a:gd name="connsiteX2" fmla="*/ 89599 w 118182"/>
                <a:gd name="connsiteY2" fmla="*/ 275218 h 575904"/>
                <a:gd name="connsiteX3" fmla="*/ 84837 w 118182"/>
                <a:gd name="connsiteY3" fmla="*/ 437143 h 575904"/>
                <a:gd name="connsiteX4" fmla="*/ 94362 w 118182"/>
                <a:gd name="connsiteY4" fmla="*/ 575255 h 575904"/>
                <a:gd name="connsiteX5" fmla="*/ 91187 w 118182"/>
                <a:gd name="connsiteY5" fmla="*/ 379993 h 575904"/>
                <a:gd name="connsiteX6" fmla="*/ 118174 w 118182"/>
                <a:gd name="connsiteY6" fmla="*/ 165680 h 575904"/>
                <a:gd name="connsiteX7" fmla="*/ 88012 w 118182"/>
                <a:gd name="connsiteY7" fmla="*/ 216480 h 575904"/>
                <a:gd name="connsiteX8" fmla="*/ 108649 w 118182"/>
                <a:gd name="connsiteY8" fmla="*/ 143455 h 575904"/>
                <a:gd name="connsiteX9" fmla="*/ 699 w 118182"/>
                <a:gd name="connsiteY9" fmla="*/ 5343 h 575904"/>
                <a:gd name="connsiteX10" fmla="*/ 70549 w 118182"/>
                <a:gd name="connsiteY10" fmla="*/ 68843 h 5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82" h="575904">
                  <a:moveTo>
                    <a:pt x="70549" y="68843"/>
                  </a:moveTo>
                  <a:cubicBezTo>
                    <a:pt x="82191" y="131020"/>
                    <a:pt x="67374" y="344009"/>
                    <a:pt x="70549" y="378405"/>
                  </a:cubicBezTo>
                  <a:cubicBezTo>
                    <a:pt x="73724" y="412801"/>
                    <a:pt x="87218" y="265428"/>
                    <a:pt x="89599" y="275218"/>
                  </a:cubicBezTo>
                  <a:cubicBezTo>
                    <a:pt x="91980" y="285008"/>
                    <a:pt x="84043" y="387137"/>
                    <a:pt x="84837" y="437143"/>
                  </a:cubicBezTo>
                  <a:cubicBezTo>
                    <a:pt x="85631" y="487149"/>
                    <a:pt x="93304" y="584780"/>
                    <a:pt x="94362" y="575255"/>
                  </a:cubicBezTo>
                  <a:cubicBezTo>
                    <a:pt x="95420" y="565730"/>
                    <a:pt x="87218" y="448255"/>
                    <a:pt x="91187" y="379993"/>
                  </a:cubicBezTo>
                  <a:cubicBezTo>
                    <a:pt x="95156" y="311731"/>
                    <a:pt x="118703" y="192932"/>
                    <a:pt x="118174" y="165680"/>
                  </a:cubicBezTo>
                  <a:cubicBezTo>
                    <a:pt x="117645" y="138428"/>
                    <a:pt x="89599" y="220184"/>
                    <a:pt x="88012" y="216480"/>
                  </a:cubicBezTo>
                  <a:cubicBezTo>
                    <a:pt x="86425" y="212776"/>
                    <a:pt x="123201" y="178644"/>
                    <a:pt x="108649" y="143455"/>
                  </a:cubicBezTo>
                  <a:cubicBezTo>
                    <a:pt x="94097" y="108266"/>
                    <a:pt x="8901" y="20689"/>
                    <a:pt x="699" y="5343"/>
                  </a:cubicBezTo>
                  <a:cubicBezTo>
                    <a:pt x="-7503" y="-10003"/>
                    <a:pt x="58907" y="6666"/>
                    <a:pt x="70549" y="688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64BC2B3F-81E5-46E8-B2BB-B3FB3A8A7077}"/>
                </a:ext>
              </a:extLst>
            </p:cNvPr>
            <p:cNvSpPr/>
            <p:nvPr/>
          </p:nvSpPr>
          <p:spPr>
            <a:xfrm>
              <a:off x="7063952" y="722108"/>
              <a:ext cx="290155" cy="424085"/>
            </a:xfrm>
            <a:custGeom>
              <a:avLst/>
              <a:gdLst>
                <a:gd name="connsiteX0" fmla="*/ 423 w 290155"/>
                <a:gd name="connsiteY0" fmla="*/ 205 h 424085"/>
                <a:gd name="connsiteX1" fmla="*/ 157586 w 290155"/>
                <a:gd name="connsiteY1" fmla="*/ 211342 h 424085"/>
                <a:gd name="connsiteX2" fmla="*/ 125836 w 290155"/>
                <a:gd name="connsiteY2" fmla="*/ 138317 h 424085"/>
                <a:gd name="connsiteX3" fmla="*/ 54398 w 290155"/>
                <a:gd name="connsiteY3" fmla="*/ 38305 h 424085"/>
                <a:gd name="connsiteX4" fmla="*/ 90911 w 290155"/>
                <a:gd name="connsiteY4" fmla="*/ 112917 h 424085"/>
                <a:gd name="connsiteX5" fmla="*/ 187748 w 290155"/>
                <a:gd name="connsiteY5" fmla="*/ 263730 h 424085"/>
                <a:gd name="connsiteX6" fmla="*/ 133773 w 290155"/>
                <a:gd name="connsiteY6" fmla="*/ 131967 h 424085"/>
                <a:gd name="connsiteX7" fmla="*/ 216323 w 290155"/>
                <a:gd name="connsiteY7" fmla="*/ 317705 h 424085"/>
                <a:gd name="connsiteX8" fmla="*/ 289348 w 290155"/>
                <a:gd name="connsiteY8" fmla="*/ 424067 h 424085"/>
                <a:gd name="connsiteX9" fmla="*/ 252836 w 290155"/>
                <a:gd name="connsiteY9" fmla="*/ 325642 h 424085"/>
                <a:gd name="connsiteX10" fmla="*/ 213148 w 290155"/>
                <a:gd name="connsiteY10" fmla="*/ 255792 h 424085"/>
                <a:gd name="connsiteX11" fmla="*/ 423 w 290155"/>
                <a:gd name="connsiteY11" fmla="*/ 205 h 4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155" h="424085">
                  <a:moveTo>
                    <a:pt x="423" y="205"/>
                  </a:moveTo>
                  <a:cubicBezTo>
                    <a:pt x="-8837" y="-7203"/>
                    <a:pt x="136684" y="188323"/>
                    <a:pt x="157586" y="211342"/>
                  </a:cubicBezTo>
                  <a:cubicBezTo>
                    <a:pt x="178488" y="234361"/>
                    <a:pt x="143034" y="167156"/>
                    <a:pt x="125836" y="138317"/>
                  </a:cubicBezTo>
                  <a:cubicBezTo>
                    <a:pt x="108638" y="109478"/>
                    <a:pt x="60219" y="42538"/>
                    <a:pt x="54398" y="38305"/>
                  </a:cubicBezTo>
                  <a:cubicBezTo>
                    <a:pt x="48577" y="34072"/>
                    <a:pt x="68686" y="75346"/>
                    <a:pt x="90911" y="112917"/>
                  </a:cubicBezTo>
                  <a:cubicBezTo>
                    <a:pt x="113136" y="150488"/>
                    <a:pt x="180604" y="260555"/>
                    <a:pt x="187748" y="263730"/>
                  </a:cubicBezTo>
                  <a:cubicBezTo>
                    <a:pt x="194892" y="266905"/>
                    <a:pt x="129011" y="122971"/>
                    <a:pt x="133773" y="131967"/>
                  </a:cubicBezTo>
                  <a:cubicBezTo>
                    <a:pt x="138535" y="140963"/>
                    <a:pt x="190394" y="269022"/>
                    <a:pt x="216323" y="317705"/>
                  </a:cubicBezTo>
                  <a:cubicBezTo>
                    <a:pt x="242252" y="366388"/>
                    <a:pt x="283262" y="422744"/>
                    <a:pt x="289348" y="424067"/>
                  </a:cubicBezTo>
                  <a:cubicBezTo>
                    <a:pt x="295434" y="425390"/>
                    <a:pt x="265536" y="353688"/>
                    <a:pt x="252836" y="325642"/>
                  </a:cubicBezTo>
                  <a:cubicBezTo>
                    <a:pt x="240136" y="297596"/>
                    <a:pt x="261567" y="311884"/>
                    <a:pt x="213148" y="255792"/>
                  </a:cubicBezTo>
                  <a:cubicBezTo>
                    <a:pt x="164729" y="199700"/>
                    <a:pt x="9683" y="7613"/>
                    <a:pt x="423" y="2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04E317BB-438C-4565-B355-0094D1D068DF}"/>
                </a:ext>
              </a:extLst>
            </p:cNvPr>
            <p:cNvSpPr/>
            <p:nvPr/>
          </p:nvSpPr>
          <p:spPr>
            <a:xfrm>
              <a:off x="5999011" y="376412"/>
              <a:ext cx="1147919" cy="361281"/>
            </a:xfrm>
            <a:custGeom>
              <a:avLst/>
              <a:gdLst>
                <a:gd name="connsiteX0" fmla="*/ 541489 w 1147919"/>
                <a:gd name="connsiteY0" fmla="*/ 41101 h 361281"/>
                <a:gd name="connsiteX1" fmla="*/ 671664 w 1147919"/>
                <a:gd name="connsiteY1" fmla="*/ 122063 h 361281"/>
                <a:gd name="connsiteX2" fmla="*/ 733577 w 1147919"/>
                <a:gd name="connsiteY2" fmla="*/ 210963 h 361281"/>
                <a:gd name="connsiteX3" fmla="*/ 739927 w 1147919"/>
                <a:gd name="connsiteY3" fmla="*/ 160163 h 361281"/>
                <a:gd name="connsiteX4" fmla="*/ 781202 w 1147919"/>
                <a:gd name="connsiteY4" fmla="*/ 117301 h 361281"/>
                <a:gd name="connsiteX5" fmla="*/ 809777 w 1147919"/>
                <a:gd name="connsiteY5" fmla="*/ 201438 h 361281"/>
                <a:gd name="connsiteX6" fmla="*/ 843114 w 1147919"/>
                <a:gd name="connsiteY6" fmla="*/ 228426 h 361281"/>
                <a:gd name="connsiteX7" fmla="*/ 865339 w 1147919"/>
                <a:gd name="connsiteY7" fmla="*/ 204613 h 361281"/>
                <a:gd name="connsiteX8" fmla="*/ 1022502 w 1147919"/>
                <a:gd name="connsiteY8" fmla="*/ 323676 h 361281"/>
                <a:gd name="connsiteX9" fmla="*/ 1147914 w 1147919"/>
                <a:gd name="connsiteY9" fmla="*/ 360188 h 361281"/>
                <a:gd name="connsiteX10" fmla="*/ 1017739 w 1147919"/>
                <a:gd name="connsiteY10" fmla="*/ 290338 h 361281"/>
                <a:gd name="connsiteX11" fmla="*/ 935189 w 1147919"/>
                <a:gd name="connsiteY11" fmla="*/ 242713 h 361281"/>
                <a:gd name="connsiteX12" fmla="*/ 878039 w 1147919"/>
                <a:gd name="connsiteY12" fmla="*/ 241126 h 361281"/>
                <a:gd name="connsiteX13" fmla="*/ 860577 w 1147919"/>
                <a:gd name="connsiteY13" fmla="*/ 272876 h 361281"/>
                <a:gd name="connsiteX14" fmla="*/ 709764 w 1147919"/>
                <a:gd name="connsiteY14" fmla="*/ 187151 h 361281"/>
                <a:gd name="connsiteX15" fmla="*/ 598639 w 1147919"/>
                <a:gd name="connsiteY15" fmla="*/ 95076 h 361281"/>
                <a:gd name="connsiteX16" fmla="*/ 338289 w 1147919"/>
                <a:gd name="connsiteY16" fmla="*/ 3001 h 361281"/>
                <a:gd name="connsiteX17" fmla="*/ 389089 w 1147919"/>
                <a:gd name="connsiteY17" fmla="*/ 23638 h 361281"/>
                <a:gd name="connsiteX18" fmla="*/ 152 w 1147919"/>
                <a:gd name="connsiteY18" fmla="*/ 36338 h 361281"/>
                <a:gd name="connsiteX19" fmla="*/ 344639 w 1147919"/>
                <a:gd name="connsiteY19" fmla="*/ 12526 h 361281"/>
                <a:gd name="connsiteX20" fmla="*/ 541489 w 1147919"/>
                <a:gd name="connsiteY20" fmla="*/ 41101 h 36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7919" h="361281">
                  <a:moveTo>
                    <a:pt x="541489" y="41101"/>
                  </a:moveTo>
                  <a:cubicBezTo>
                    <a:pt x="595993" y="59357"/>
                    <a:pt x="639649" y="93753"/>
                    <a:pt x="671664" y="122063"/>
                  </a:cubicBezTo>
                  <a:cubicBezTo>
                    <a:pt x="703679" y="150373"/>
                    <a:pt x="722200" y="204613"/>
                    <a:pt x="733577" y="210963"/>
                  </a:cubicBezTo>
                  <a:cubicBezTo>
                    <a:pt x="744954" y="217313"/>
                    <a:pt x="731990" y="175773"/>
                    <a:pt x="739927" y="160163"/>
                  </a:cubicBezTo>
                  <a:cubicBezTo>
                    <a:pt x="747865" y="144553"/>
                    <a:pt x="769560" y="110422"/>
                    <a:pt x="781202" y="117301"/>
                  </a:cubicBezTo>
                  <a:cubicBezTo>
                    <a:pt x="792844" y="124180"/>
                    <a:pt x="799458" y="182917"/>
                    <a:pt x="809777" y="201438"/>
                  </a:cubicBezTo>
                  <a:cubicBezTo>
                    <a:pt x="820096" y="219959"/>
                    <a:pt x="833854" y="227897"/>
                    <a:pt x="843114" y="228426"/>
                  </a:cubicBezTo>
                  <a:cubicBezTo>
                    <a:pt x="852374" y="228955"/>
                    <a:pt x="835441" y="188738"/>
                    <a:pt x="865339" y="204613"/>
                  </a:cubicBezTo>
                  <a:cubicBezTo>
                    <a:pt x="895237" y="220488"/>
                    <a:pt x="975406" y="297747"/>
                    <a:pt x="1022502" y="323676"/>
                  </a:cubicBezTo>
                  <a:cubicBezTo>
                    <a:pt x="1069598" y="349605"/>
                    <a:pt x="1148708" y="365744"/>
                    <a:pt x="1147914" y="360188"/>
                  </a:cubicBezTo>
                  <a:cubicBezTo>
                    <a:pt x="1147120" y="354632"/>
                    <a:pt x="1053193" y="309917"/>
                    <a:pt x="1017739" y="290338"/>
                  </a:cubicBezTo>
                  <a:cubicBezTo>
                    <a:pt x="982285" y="270759"/>
                    <a:pt x="958472" y="250915"/>
                    <a:pt x="935189" y="242713"/>
                  </a:cubicBezTo>
                  <a:cubicBezTo>
                    <a:pt x="911906" y="234511"/>
                    <a:pt x="890474" y="236099"/>
                    <a:pt x="878039" y="241126"/>
                  </a:cubicBezTo>
                  <a:cubicBezTo>
                    <a:pt x="865604" y="246153"/>
                    <a:pt x="888623" y="281872"/>
                    <a:pt x="860577" y="272876"/>
                  </a:cubicBezTo>
                  <a:cubicBezTo>
                    <a:pt x="832531" y="263880"/>
                    <a:pt x="753420" y="216784"/>
                    <a:pt x="709764" y="187151"/>
                  </a:cubicBezTo>
                  <a:cubicBezTo>
                    <a:pt x="666108" y="157518"/>
                    <a:pt x="660552" y="125768"/>
                    <a:pt x="598639" y="95076"/>
                  </a:cubicBezTo>
                  <a:cubicBezTo>
                    <a:pt x="536726" y="64384"/>
                    <a:pt x="373214" y="14907"/>
                    <a:pt x="338289" y="3001"/>
                  </a:cubicBezTo>
                  <a:cubicBezTo>
                    <a:pt x="303364" y="-8905"/>
                    <a:pt x="445445" y="18082"/>
                    <a:pt x="389089" y="23638"/>
                  </a:cubicBezTo>
                  <a:cubicBezTo>
                    <a:pt x="332733" y="29194"/>
                    <a:pt x="7560" y="38190"/>
                    <a:pt x="152" y="36338"/>
                  </a:cubicBezTo>
                  <a:cubicBezTo>
                    <a:pt x="-7256" y="34486"/>
                    <a:pt x="258120" y="16495"/>
                    <a:pt x="344639" y="12526"/>
                  </a:cubicBezTo>
                  <a:cubicBezTo>
                    <a:pt x="431158" y="8557"/>
                    <a:pt x="486985" y="22845"/>
                    <a:pt x="541489" y="411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0DE96A97-AB1E-401A-80F9-7107A42B5B1B}"/>
                </a:ext>
              </a:extLst>
            </p:cNvPr>
            <p:cNvSpPr/>
            <p:nvPr/>
          </p:nvSpPr>
          <p:spPr>
            <a:xfrm>
              <a:off x="6069945" y="303013"/>
              <a:ext cx="346989" cy="111327"/>
            </a:xfrm>
            <a:custGeom>
              <a:avLst/>
              <a:gdLst>
                <a:gd name="connsiteX0" fmla="*/ 345143 w 346989"/>
                <a:gd name="connsiteY0" fmla="*/ 111325 h 111327"/>
                <a:gd name="connsiteX1" fmla="*/ 168930 w 346989"/>
                <a:gd name="connsiteY1" fmla="*/ 74812 h 111327"/>
                <a:gd name="connsiteX2" fmla="*/ 138768 w 346989"/>
                <a:gd name="connsiteY2" fmla="*/ 9725 h 111327"/>
                <a:gd name="connsiteX3" fmla="*/ 655 w 346989"/>
                <a:gd name="connsiteY3" fmla="*/ 1787 h 111327"/>
                <a:gd name="connsiteX4" fmla="*/ 202268 w 346989"/>
                <a:gd name="connsiteY4" fmla="*/ 6550 h 111327"/>
                <a:gd name="connsiteX5" fmla="*/ 48280 w 346989"/>
                <a:gd name="connsiteY5" fmla="*/ 65287 h 111327"/>
                <a:gd name="connsiteX6" fmla="*/ 43518 w 346989"/>
                <a:gd name="connsiteY6" fmla="*/ 73225 h 111327"/>
                <a:gd name="connsiteX7" fmla="*/ 345143 w 346989"/>
                <a:gd name="connsiteY7" fmla="*/ 111325 h 1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9" h="111327">
                  <a:moveTo>
                    <a:pt x="345143" y="111325"/>
                  </a:moveTo>
                  <a:cubicBezTo>
                    <a:pt x="366045" y="111590"/>
                    <a:pt x="203326" y="91745"/>
                    <a:pt x="168930" y="74812"/>
                  </a:cubicBezTo>
                  <a:cubicBezTo>
                    <a:pt x="134534" y="57879"/>
                    <a:pt x="166814" y="21896"/>
                    <a:pt x="138768" y="9725"/>
                  </a:cubicBezTo>
                  <a:cubicBezTo>
                    <a:pt x="110722" y="-2446"/>
                    <a:pt x="-9928" y="2316"/>
                    <a:pt x="655" y="1787"/>
                  </a:cubicBezTo>
                  <a:cubicBezTo>
                    <a:pt x="11238" y="1258"/>
                    <a:pt x="194331" y="-4033"/>
                    <a:pt x="202268" y="6550"/>
                  </a:cubicBezTo>
                  <a:cubicBezTo>
                    <a:pt x="210205" y="17133"/>
                    <a:pt x="74738" y="54174"/>
                    <a:pt x="48280" y="65287"/>
                  </a:cubicBezTo>
                  <a:cubicBezTo>
                    <a:pt x="21822" y="76399"/>
                    <a:pt x="-5694" y="71902"/>
                    <a:pt x="43518" y="73225"/>
                  </a:cubicBezTo>
                  <a:cubicBezTo>
                    <a:pt x="92730" y="74548"/>
                    <a:pt x="324241" y="111060"/>
                    <a:pt x="345143" y="1113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A9DF7419-D4FB-486E-A3B4-BDBB079038A3}"/>
                </a:ext>
              </a:extLst>
            </p:cNvPr>
            <p:cNvSpPr/>
            <p:nvPr/>
          </p:nvSpPr>
          <p:spPr>
            <a:xfrm>
              <a:off x="5360971" y="292353"/>
              <a:ext cx="981379" cy="363285"/>
            </a:xfrm>
            <a:custGeom>
              <a:avLst/>
              <a:gdLst>
                <a:gd name="connsiteX0" fmla="*/ 314342 w 981379"/>
                <a:gd name="connsiteY0" fmla="*/ 115635 h 363285"/>
                <a:gd name="connsiteX1" fmla="*/ 588979 w 981379"/>
                <a:gd name="connsiteY1" fmla="*/ 118810 h 363285"/>
                <a:gd name="connsiteX2" fmla="*/ 850917 w 981379"/>
                <a:gd name="connsiteY2" fmla="*/ 64835 h 363285"/>
                <a:gd name="connsiteX3" fmla="*/ 735029 w 981379"/>
                <a:gd name="connsiteY3" fmla="*/ 44197 h 363285"/>
                <a:gd name="connsiteX4" fmla="*/ 828692 w 981379"/>
                <a:gd name="connsiteY4" fmla="*/ 1335 h 363285"/>
                <a:gd name="connsiteX5" fmla="*/ 981092 w 981379"/>
                <a:gd name="connsiteY5" fmla="*/ 99760 h 363285"/>
                <a:gd name="connsiteX6" fmla="*/ 787417 w 981379"/>
                <a:gd name="connsiteY6" fmla="*/ 6097 h 363285"/>
                <a:gd name="connsiteX7" fmla="*/ 757254 w 981379"/>
                <a:gd name="connsiteY7" fmla="*/ 83885 h 363285"/>
                <a:gd name="connsiteX8" fmla="*/ 593742 w 981379"/>
                <a:gd name="connsiteY8" fmla="*/ 128335 h 363285"/>
                <a:gd name="connsiteX9" fmla="*/ 536592 w 981379"/>
                <a:gd name="connsiteY9" fmla="*/ 172785 h 363285"/>
                <a:gd name="connsiteX10" fmla="*/ 465154 w 981379"/>
                <a:gd name="connsiteY10" fmla="*/ 156910 h 363285"/>
                <a:gd name="connsiteX11" fmla="*/ 409592 w 981379"/>
                <a:gd name="connsiteY11" fmla="*/ 156910 h 363285"/>
                <a:gd name="connsiteX12" fmla="*/ 17 w 981379"/>
                <a:gd name="connsiteY12" fmla="*/ 363285 h 363285"/>
                <a:gd name="connsiteX13" fmla="*/ 393717 w 981379"/>
                <a:gd name="connsiteY13" fmla="*/ 158497 h 363285"/>
                <a:gd name="connsiteX14" fmla="*/ 568342 w 981379"/>
                <a:gd name="connsiteY14" fmla="*/ 125160 h 363285"/>
                <a:gd name="connsiteX15" fmla="*/ 447692 w 981379"/>
                <a:gd name="connsiteY15" fmla="*/ 93410 h 363285"/>
                <a:gd name="connsiteX16" fmla="*/ 390542 w 981379"/>
                <a:gd name="connsiteY16" fmla="*/ 47372 h 363285"/>
                <a:gd name="connsiteX17" fmla="*/ 406417 w 981379"/>
                <a:gd name="connsiteY17" fmla="*/ 109285 h 363285"/>
                <a:gd name="connsiteX18" fmla="*/ 314342 w 981379"/>
                <a:gd name="connsiteY18" fmla="*/ 115635 h 36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379" h="363285">
                  <a:moveTo>
                    <a:pt x="314342" y="115635"/>
                  </a:moveTo>
                  <a:cubicBezTo>
                    <a:pt x="344769" y="117223"/>
                    <a:pt x="499550" y="127277"/>
                    <a:pt x="588979" y="118810"/>
                  </a:cubicBezTo>
                  <a:cubicBezTo>
                    <a:pt x="678408" y="110343"/>
                    <a:pt x="826575" y="77270"/>
                    <a:pt x="850917" y="64835"/>
                  </a:cubicBezTo>
                  <a:cubicBezTo>
                    <a:pt x="875259" y="52400"/>
                    <a:pt x="738733" y="54780"/>
                    <a:pt x="735029" y="44197"/>
                  </a:cubicBezTo>
                  <a:cubicBezTo>
                    <a:pt x="731325" y="33614"/>
                    <a:pt x="787682" y="-7925"/>
                    <a:pt x="828692" y="1335"/>
                  </a:cubicBezTo>
                  <a:cubicBezTo>
                    <a:pt x="869702" y="10595"/>
                    <a:pt x="987971" y="98966"/>
                    <a:pt x="981092" y="99760"/>
                  </a:cubicBezTo>
                  <a:cubicBezTo>
                    <a:pt x="974213" y="100554"/>
                    <a:pt x="824723" y="8743"/>
                    <a:pt x="787417" y="6097"/>
                  </a:cubicBezTo>
                  <a:cubicBezTo>
                    <a:pt x="750111" y="3451"/>
                    <a:pt x="789533" y="63512"/>
                    <a:pt x="757254" y="83885"/>
                  </a:cubicBezTo>
                  <a:cubicBezTo>
                    <a:pt x="724975" y="104258"/>
                    <a:pt x="630519" y="113518"/>
                    <a:pt x="593742" y="128335"/>
                  </a:cubicBezTo>
                  <a:cubicBezTo>
                    <a:pt x="556965" y="143152"/>
                    <a:pt x="558023" y="168023"/>
                    <a:pt x="536592" y="172785"/>
                  </a:cubicBezTo>
                  <a:cubicBezTo>
                    <a:pt x="515161" y="177547"/>
                    <a:pt x="486321" y="159556"/>
                    <a:pt x="465154" y="156910"/>
                  </a:cubicBezTo>
                  <a:cubicBezTo>
                    <a:pt x="443987" y="154264"/>
                    <a:pt x="487115" y="122514"/>
                    <a:pt x="409592" y="156910"/>
                  </a:cubicBezTo>
                  <a:cubicBezTo>
                    <a:pt x="332069" y="191306"/>
                    <a:pt x="2663" y="363021"/>
                    <a:pt x="17" y="363285"/>
                  </a:cubicBezTo>
                  <a:cubicBezTo>
                    <a:pt x="-2629" y="363549"/>
                    <a:pt x="298996" y="198184"/>
                    <a:pt x="393717" y="158497"/>
                  </a:cubicBezTo>
                  <a:cubicBezTo>
                    <a:pt x="488438" y="118810"/>
                    <a:pt x="559346" y="136008"/>
                    <a:pt x="568342" y="125160"/>
                  </a:cubicBezTo>
                  <a:cubicBezTo>
                    <a:pt x="577338" y="114312"/>
                    <a:pt x="477325" y="106375"/>
                    <a:pt x="447692" y="93410"/>
                  </a:cubicBezTo>
                  <a:cubicBezTo>
                    <a:pt x="418059" y="80445"/>
                    <a:pt x="397421" y="44726"/>
                    <a:pt x="390542" y="47372"/>
                  </a:cubicBezTo>
                  <a:cubicBezTo>
                    <a:pt x="383663" y="50018"/>
                    <a:pt x="419117" y="97643"/>
                    <a:pt x="406417" y="109285"/>
                  </a:cubicBezTo>
                  <a:cubicBezTo>
                    <a:pt x="393717" y="120927"/>
                    <a:pt x="283915" y="114047"/>
                    <a:pt x="314342" y="115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82CEA81F-DE78-4B64-936F-8CED2B23695D}"/>
                </a:ext>
              </a:extLst>
            </p:cNvPr>
            <p:cNvSpPr/>
            <p:nvPr/>
          </p:nvSpPr>
          <p:spPr>
            <a:xfrm>
              <a:off x="5211188" y="1375145"/>
              <a:ext cx="120696" cy="402198"/>
            </a:xfrm>
            <a:custGeom>
              <a:avLst/>
              <a:gdLst>
                <a:gd name="connsiteX0" fmla="*/ 45 w 120696"/>
                <a:gd name="connsiteY0" fmla="*/ 688 h 402198"/>
                <a:gd name="connsiteX1" fmla="*/ 101645 w 120696"/>
                <a:gd name="connsiteY1" fmla="*/ 396505 h 402198"/>
                <a:gd name="connsiteX2" fmla="*/ 36029 w 120696"/>
                <a:gd name="connsiteY2" fmla="*/ 244105 h 402198"/>
                <a:gd name="connsiteX3" fmla="*/ 65662 w 120696"/>
                <a:gd name="connsiteY3" fmla="*/ 375338 h 402198"/>
                <a:gd name="connsiteX4" fmla="*/ 4279 w 120696"/>
                <a:gd name="connsiteY4" fmla="*/ 305488 h 402198"/>
                <a:gd name="connsiteX5" fmla="*/ 88945 w 120696"/>
                <a:gd name="connsiteY5" fmla="*/ 349938 h 402198"/>
                <a:gd name="connsiteX6" fmla="*/ 116462 w 120696"/>
                <a:gd name="connsiteY6" fmla="*/ 301255 h 402198"/>
                <a:gd name="connsiteX7" fmla="*/ 45 w 120696"/>
                <a:gd name="connsiteY7" fmla="*/ 688 h 40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96" h="402198">
                  <a:moveTo>
                    <a:pt x="45" y="688"/>
                  </a:moveTo>
                  <a:cubicBezTo>
                    <a:pt x="-2425" y="16563"/>
                    <a:pt x="95648" y="355936"/>
                    <a:pt x="101645" y="396505"/>
                  </a:cubicBezTo>
                  <a:cubicBezTo>
                    <a:pt x="107642" y="437075"/>
                    <a:pt x="42026" y="247633"/>
                    <a:pt x="36029" y="244105"/>
                  </a:cubicBezTo>
                  <a:cubicBezTo>
                    <a:pt x="30032" y="240577"/>
                    <a:pt x="70954" y="365108"/>
                    <a:pt x="65662" y="375338"/>
                  </a:cubicBezTo>
                  <a:cubicBezTo>
                    <a:pt x="60370" y="385568"/>
                    <a:pt x="399" y="309721"/>
                    <a:pt x="4279" y="305488"/>
                  </a:cubicBezTo>
                  <a:cubicBezTo>
                    <a:pt x="8159" y="301255"/>
                    <a:pt x="70248" y="350644"/>
                    <a:pt x="88945" y="349938"/>
                  </a:cubicBezTo>
                  <a:cubicBezTo>
                    <a:pt x="107642" y="349233"/>
                    <a:pt x="130220" y="354172"/>
                    <a:pt x="116462" y="301255"/>
                  </a:cubicBezTo>
                  <a:cubicBezTo>
                    <a:pt x="102704" y="248338"/>
                    <a:pt x="2515" y="-15187"/>
                    <a:pt x="45" y="6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4B534FD2-4115-4233-9BE4-CEFC080EFB1F}"/>
                </a:ext>
              </a:extLst>
            </p:cNvPr>
            <p:cNvSpPr/>
            <p:nvPr/>
          </p:nvSpPr>
          <p:spPr>
            <a:xfrm>
              <a:off x="5432905" y="1325030"/>
              <a:ext cx="754192" cy="777674"/>
            </a:xfrm>
            <a:custGeom>
              <a:avLst/>
              <a:gdLst>
                <a:gd name="connsiteX0" fmla="*/ 578 w 754192"/>
                <a:gd name="connsiteY0" fmla="*/ 3 h 777674"/>
                <a:gd name="connsiteX1" fmla="*/ 235528 w 754192"/>
                <a:gd name="connsiteY1" fmla="*/ 285753 h 777674"/>
                <a:gd name="connsiteX2" fmla="*/ 174145 w 754192"/>
                <a:gd name="connsiteY2" fmla="*/ 173570 h 777674"/>
                <a:gd name="connsiteX3" fmla="*/ 227062 w 754192"/>
                <a:gd name="connsiteY3" fmla="*/ 404287 h 777674"/>
                <a:gd name="connsiteX4" fmla="*/ 320195 w 754192"/>
                <a:gd name="connsiteY4" fmla="*/ 620187 h 777674"/>
                <a:gd name="connsiteX5" fmla="*/ 176262 w 754192"/>
                <a:gd name="connsiteY5" fmla="*/ 412753 h 777674"/>
                <a:gd name="connsiteX6" fmla="*/ 339245 w 754192"/>
                <a:gd name="connsiteY6" fmla="*/ 654053 h 777674"/>
                <a:gd name="connsiteX7" fmla="*/ 415445 w 754192"/>
                <a:gd name="connsiteY7" fmla="*/ 685803 h 777674"/>
                <a:gd name="connsiteX8" fmla="*/ 406978 w 754192"/>
                <a:gd name="connsiteY8" fmla="*/ 628653 h 777674"/>
                <a:gd name="connsiteX9" fmla="*/ 749878 w 754192"/>
                <a:gd name="connsiteY9" fmla="*/ 774703 h 777674"/>
                <a:gd name="connsiteX10" fmla="*/ 586895 w 754192"/>
                <a:gd name="connsiteY10" fmla="*/ 723903 h 777674"/>
                <a:gd name="connsiteX11" fmla="*/ 396395 w 754192"/>
                <a:gd name="connsiteY11" fmla="*/ 687920 h 777674"/>
                <a:gd name="connsiteX12" fmla="*/ 214362 w 754192"/>
                <a:gd name="connsiteY12" fmla="*/ 412753 h 777674"/>
                <a:gd name="connsiteX13" fmla="*/ 169912 w 754192"/>
                <a:gd name="connsiteY13" fmla="*/ 279403 h 777674"/>
                <a:gd name="connsiteX14" fmla="*/ 578 w 754192"/>
                <a:gd name="connsiteY14" fmla="*/ 3 h 7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4192" h="777674">
                  <a:moveTo>
                    <a:pt x="578" y="3"/>
                  </a:moveTo>
                  <a:cubicBezTo>
                    <a:pt x="11514" y="1061"/>
                    <a:pt x="206600" y="256825"/>
                    <a:pt x="235528" y="285753"/>
                  </a:cubicBezTo>
                  <a:cubicBezTo>
                    <a:pt x="264456" y="314681"/>
                    <a:pt x="175556" y="153814"/>
                    <a:pt x="174145" y="173570"/>
                  </a:cubicBezTo>
                  <a:cubicBezTo>
                    <a:pt x="172734" y="193326"/>
                    <a:pt x="202720" y="329851"/>
                    <a:pt x="227062" y="404287"/>
                  </a:cubicBezTo>
                  <a:cubicBezTo>
                    <a:pt x="251404" y="478723"/>
                    <a:pt x="328662" y="618776"/>
                    <a:pt x="320195" y="620187"/>
                  </a:cubicBezTo>
                  <a:cubicBezTo>
                    <a:pt x="311728" y="621598"/>
                    <a:pt x="173087" y="407109"/>
                    <a:pt x="176262" y="412753"/>
                  </a:cubicBezTo>
                  <a:cubicBezTo>
                    <a:pt x="179437" y="418397"/>
                    <a:pt x="299381" y="608545"/>
                    <a:pt x="339245" y="654053"/>
                  </a:cubicBezTo>
                  <a:cubicBezTo>
                    <a:pt x="379109" y="699561"/>
                    <a:pt x="404156" y="690036"/>
                    <a:pt x="415445" y="685803"/>
                  </a:cubicBezTo>
                  <a:cubicBezTo>
                    <a:pt x="426734" y="681570"/>
                    <a:pt x="351239" y="613836"/>
                    <a:pt x="406978" y="628653"/>
                  </a:cubicBezTo>
                  <a:cubicBezTo>
                    <a:pt x="462717" y="643470"/>
                    <a:pt x="719892" y="758828"/>
                    <a:pt x="749878" y="774703"/>
                  </a:cubicBezTo>
                  <a:cubicBezTo>
                    <a:pt x="779864" y="790578"/>
                    <a:pt x="645809" y="738367"/>
                    <a:pt x="586895" y="723903"/>
                  </a:cubicBezTo>
                  <a:cubicBezTo>
                    <a:pt x="527981" y="709439"/>
                    <a:pt x="458484" y="739778"/>
                    <a:pt x="396395" y="687920"/>
                  </a:cubicBezTo>
                  <a:cubicBezTo>
                    <a:pt x="334306" y="636062"/>
                    <a:pt x="252109" y="480839"/>
                    <a:pt x="214362" y="412753"/>
                  </a:cubicBezTo>
                  <a:cubicBezTo>
                    <a:pt x="176615" y="344667"/>
                    <a:pt x="202720" y="343256"/>
                    <a:pt x="169912" y="279403"/>
                  </a:cubicBezTo>
                  <a:cubicBezTo>
                    <a:pt x="137104" y="215550"/>
                    <a:pt x="-10358" y="-1055"/>
                    <a:pt x="578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5B169A67-7FE5-4E1F-B420-71CFEE1DFCF6}"/>
                </a:ext>
              </a:extLst>
            </p:cNvPr>
            <p:cNvSpPr/>
            <p:nvPr/>
          </p:nvSpPr>
          <p:spPr>
            <a:xfrm>
              <a:off x="5746635" y="1559656"/>
              <a:ext cx="271465" cy="370984"/>
            </a:xfrm>
            <a:custGeom>
              <a:avLst/>
              <a:gdLst>
                <a:gd name="connsiteX0" fmla="*/ 115 w 271465"/>
                <a:gd name="connsiteY0" fmla="*/ 327 h 370984"/>
                <a:gd name="connsiteX1" fmla="*/ 247765 w 271465"/>
                <a:gd name="connsiteY1" fmla="*/ 133677 h 370984"/>
                <a:gd name="connsiteX2" fmla="*/ 101715 w 271465"/>
                <a:gd name="connsiteY2" fmla="*/ 370744 h 370984"/>
                <a:gd name="connsiteX3" fmla="*/ 251998 w 271465"/>
                <a:gd name="connsiteY3" fmla="*/ 178127 h 370984"/>
                <a:gd name="connsiteX4" fmla="*/ 256232 w 271465"/>
                <a:gd name="connsiteY4" fmla="*/ 167544 h 370984"/>
                <a:gd name="connsiteX5" fmla="*/ 129232 w 271465"/>
                <a:gd name="connsiteY5" fmla="*/ 341111 h 370984"/>
                <a:gd name="connsiteX6" fmla="*/ 213898 w 271465"/>
                <a:gd name="connsiteY6" fmla="*/ 169661 h 370984"/>
                <a:gd name="connsiteX7" fmla="*/ 115 w 271465"/>
                <a:gd name="connsiteY7" fmla="*/ 327 h 37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65" h="370984">
                  <a:moveTo>
                    <a:pt x="115" y="327"/>
                  </a:moveTo>
                  <a:cubicBezTo>
                    <a:pt x="5759" y="-5670"/>
                    <a:pt x="230832" y="71941"/>
                    <a:pt x="247765" y="133677"/>
                  </a:cubicBezTo>
                  <a:cubicBezTo>
                    <a:pt x="264698" y="195413"/>
                    <a:pt x="101010" y="363336"/>
                    <a:pt x="101715" y="370744"/>
                  </a:cubicBezTo>
                  <a:cubicBezTo>
                    <a:pt x="102420" y="378152"/>
                    <a:pt x="226245" y="211994"/>
                    <a:pt x="251998" y="178127"/>
                  </a:cubicBezTo>
                  <a:cubicBezTo>
                    <a:pt x="277751" y="144260"/>
                    <a:pt x="276693" y="140380"/>
                    <a:pt x="256232" y="167544"/>
                  </a:cubicBezTo>
                  <a:cubicBezTo>
                    <a:pt x="235771" y="194708"/>
                    <a:pt x="136288" y="340758"/>
                    <a:pt x="129232" y="341111"/>
                  </a:cubicBezTo>
                  <a:cubicBezTo>
                    <a:pt x="122176" y="341464"/>
                    <a:pt x="231184" y="223636"/>
                    <a:pt x="213898" y="169661"/>
                  </a:cubicBezTo>
                  <a:cubicBezTo>
                    <a:pt x="196612" y="115686"/>
                    <a:pt x="-5529" y="6324"/>
                    <a:pt x="115" y="3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C6F0F71A-6DCA-4122-9D3D-FF3D27DE619C}"/>
                </a:ext>
              </a:extLst>
            </p:cNvPr>
            <p:cNvSpPr/>
            <p:nvPr/>
          </p:nvSpPr>
          <p:spPr>
            <a:xfrm>
              <a:off x="5898646" y="1447800"/>
              <a:ext cx="925628" cy="615950"/>
            </a:xfrm>
            <a:custGeom>
              <a:avLst/>
              <a:gdLst>
                <a:gd name="connsiteX0" fmla="*/ 258737 w 925628"/>
                <a:gd name="connsiteY0" fmla="*/ 112183 h 615950"/>
                <a:gd name="connsiteX1" fmla="*/ 588937 w 925628"/>
                <a:gd name="connsiteY1" fmla="*/ 273050 h 615950"/>
                <a:gd name="connsiteX2" fmla="*/ 400554 w 925628"/>
                <a:gd name="connsiteY2" fmla="*/ 241300 h 615950"/>
                <a:gd name="connsiteX3" fmla="*/ 298954 w 925628"/>
                <a:gd name="connsiteY3" fmla="*/ 247650 h 615950"/>
                <a:gd name="connsiteX4" fmla="*/ 544487 w 925628"/>
                <a:gd name="connsiteY4" fmla="*/ 325967 h 615950"/>
                <a:gd name="connsiteX5" fmla="*/ 516971 w 925628"/>
                <a:gd name="connsiteY5" fmla="*/ 342900 h 615950"/>
                <a:gd name="connsiteX6" fmla="*/ 500037 w 925628"/>
                <a:gd name="connsiteY6" fmla="*/ 414867 h 615950"/>
                <a:gd name="connsiteX7" fmla="*/ 495804 w 925628"/>
                <a:gd name="connsiteY7" fmla="*/ 442383 h 615950"/>
                <a:gd name="connsiteX8" fmla="*/ 309537 w 925628"/>
                <a:gd name="connsiteY8" fmla="*/ 548217 h 615950"/>
                <a:gd name="connsiteX9" fmla="*/ 195237 w 925628"/>
                <a:gd name="connsiteY9" fmla="*/ 615950 h 615950"/>
                <a:gd name="connsiteX10" fmla="*/ 413254 w 925628"/>
                <a:gd name="connsiteY10" fmla="*/ 484717 h 615950"/>
                <a:gd name="connsiteX11" fmla="*/ 271437 w 925628"/>
                <a:gd name="connsiteY11" fmla="*/ 501650 h 615950"/>
                <a:gd name="connsiteX12" fmla="*/ 104221 w 925628"/>
                <a:gd name="connsiteY12" fmla="*/ 433917 h 615950"/>
                <a:gd name="connsiteX13" fmla="*/ 17437 w 925628"/>
                <a:gd name="connsiteY13" fmla="*/ 421217 h 615950"/>
                <a:gd name="connsiteX14" fmla="*/ 453471 w 925628"/>
                <a:gd name="connsiteY14" fmla="*/ 421217 h 615950"/>
                <a:gd name="connsiteX15" fmla="*/ 275671 w 925628"/>
                <a:gd name="connsiteY15" fmla="*/ 385233 h 615950"/>
                <a:gd name="connsiteX16" fmla="*/ 527554 w 925628"/>
                <a:gd name="connsiteY16" fmla="*/ 334433 h 615950"/>
                <a:gd name="connsiteX17" fmla="*/ 665137 w 925628"/>
                <a:gd name="connsiteY17" fmla="*/ 319617 h 615950"/>
                <a:gd name="connsiteX18" fmla="*/ 641854 w 925628"/>
                <a:gd name="connsiteY18" fmla="*/ 296333 h 615950"/>
                <a:gd name="connsiteX19" fmla="*/ 925487 w 925628"/>
                <a:gd name="connsiteY19" fmla="*/ 0 h 615950"/>
                <a:gd name="connsiteX20" fmla="*/ 679954 w 925628"/>
                <a:gd name="connsiteY20" fmla="*/ 294217 h 615950"/>
                <a:gd name="connsiteX21" fmla="*/ 673604 w 925628"/>
                <a:gd name="connsiteY21" fmla="*/ 256117 h 615950"/>
                <a:gd name="connsiteX22" fmla="*/ 574121 w 925628"/>
                <a:gd name="connsiteY22" fmla="*/ 205317 h 615950"/>
                <a:gd name="connsiteX23" fmla="*/ 258737 w 925628"/>
                <a:gd name="connsiteY23" fmla="*/ 112183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25628" h="615950">
                  <a:moveTo>
                    <a:pt x="258737" y="112183"/>
                  </a:moveTo>
                  <a:cubicBezTo>
                    <a:pt x="261206" y="123472"/>
                    <a:pt x="565301" y="251531"/>
                    <a:pt x="588937" y="273050"/>
                  </a:cubicBezTo>
                  <a:cubicBezTo>
                    <a:pt x="612573" y="294569"/>
                    <a:pt x="448885" y="245533"/>
                    <a:pt x="400554" y="241300"/>
                  </a:cubicBezTo>
                  <a:cubicBezTo>
                    <a:pt x="352224" y="237067"/>
                    <a:pt x="274965" y="233539"/>
                    <a:pt x="298954" y="247650"/>
                  </a:cubicBezTo>
                  <a:cubicBezTo>
                    <a:pt x="322943" y="261761"/>
                    <a:pt x="508151" y="310092"/>
                    <a:pt x="544487" y="325967"/>
                  </a:cubicBezTo>
                  <a:cubicBezTo>
                    <a:pt x="580823" y="341842"/>
                    <a:pt x="524379" y="328083"/>
                    <a:pt x="516971" y="342900"/>
                  </a:cubicBezTo>
                  <a:cubicBezTo>
                    <a:pt x="509563" y="357717"/>
                    <a:pt x="503565" y="398286"/>
                    <a:pt x="500037" y="414867"/>
                  </a:cubicBezTo>
                  <a:cubicBezTo>
                    <a:pt x="496509" y="431448"/>
                    <a:pt x="527554" y="420158"/>
                    <a:pt x="495804" y="442383"/>
                  </a:cubicBezTo>
                  <a:cubicBezTo>
                    <a:pt x="464054" y="464608"/>
                    <a:pt x="359632" y="519289"/>
                    <a:pt x="309537" y="548217"/>
                  </a:cubicBezTo>
                  <a:cubicBezTo>
                    <a:pt x="259443" y="577145"/>
                    <a:pt x="195237" y="615950"/>
                    <a:pt x="195237" y="615950"/>
                  </a:cubicBezTo>
                  <a:cubicBezTo>
                    <a:pt x="212523" y="605367"/>
                    <a:pt x="400554" y="503767"/>
                    <a:pt x="413254" y="484717"/>
                  </a:cubicBezTo>
                  <a:cubicBezTo>
                    <a:pt x="425954" y="465667"/>
                    <a:pt x="322942" y="510117"/>
                    <a:pt x="271437" y="501650"/>
                  </a:cubicBezTo>
                  <a:cubicBezTo>
                    <a:pt x="219932" y="493183"/>
                    <a:pt x="146554" y="447322"/>
                    <a:pt x="104221" y="433917"/>
                  </a:cubicBezTo>
                  <a:cubicBezTo>
                    <a:pt x="61888" y="420512"/>
                    <a:pt x="-40771" y="423334"/>
                    <a:pt x="17437" y="421217"/>
                  </a:cubicBezTo>
                  <a:cubicBezTo>
                    <a:pt x="75645" y="419100"/>
                    <a:pt x="410432" y="427214"/>
                    <a:pt x="453471" y="421217"/>
                  </a:cubicBezTo>
                  <a:cubicBezTo>
                    <a:pt x="496510" y="415220"/>
                    <a:pt x="263324" y="399697"/>
                    <a:pt x="275671" y="385233"/>
                  </a:cubicBezTo>
                  <a:cubicBezTo>
                    <a:pt x="288018" y="370769"/>
                    <a:pt x="462643" y="345369"/>
                    <a:pt x="527554" y="334433"/>
                  </a:cubicBezTo>
                  <a:cubicBezTo>
                    <a:pt x="592465" y="323497"/>
                    <a:pt x="646087" y="325967"/>
                    <a:pt x="665137" y="319617"/>
                  </a:cubicBezTo>
                  <a:cubicBezTo>
                    <a:pt x="684187" y="313267"/>
                    <a:pt x="598462" y="349603"/>
                    <a:pt x="641854" y="296333"/>
                  </a:cubicBezTo>
                  <a:cubicBezTo>
                    <a:pt x="685246" y="243064"/>
                    <a:pt x="919137" y="353"/>
                    <a:pt x="925487" y="0"/>
                  </a:cubicBezTo>
                  <a:cubicBezTo>
                    <a:pt x="931837" y="-353"/>
                    <a:pt x="721935" y="251531"/>
                    <a:pt x="679954" y="294217"/>
                  </a:cubicBezTo>
                  <a:cubicBezTo>
                    <a:pt x="637974" y="336903"/>
                    <a:pt x="691243" y="270934"/>
                    <a:pt x="673604" y="256117"/>
                  </a:cubicBezTo>
                  <a:cubicBezTo>
                    <a:pt x="655965" y="241300"/>
                    <a:pt x="639032" y="225425"/>
                    <a:pt x="574121" y="205317"/>
                  </a:cubicBezTo>
                  <a:cubicBezTo>
                    <a:pt x="509210" y="185209"/>
                    <a:pt x="256268" y="100894"/>
                    <a:pt x="258737" y="1121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9C8F9771-230A-489A-A28B-D07551CC7856}"/>
                </a:ext>
              </a:extLst>
            </p:cNvPr>
            <p:cNvSpPr/>
            <p:nvPr/>
          </p:nvSpPr>
          <p:spPr>
            <a:xfrm>
              <a:off x="5253565" y="1207193"/>
              <a:ext cx="253019" cy="438026"/>
            </a:xfrm>
            <a:custGeom>
              <a:avLst/>
              <a:gdLst>
                <a:gd name="connsiteX0" fmla="*/ 16935 w 253019"/>
                <a:gd name="connsiteY0" fmla="*/ 3540 h 438026"/>
                <a:gd name="connsiteX1" fmla="*/ 133352 w 253019"/>
                <a:gd name="connsiteY1" fmla="*/ 219440 h 438026"/>
                <a:gd name="connsiteX2" fmla="*/ 158752 w 253019"/>
                <a:gd name="connsiteY2" fmla="*/ 291407 h 438026"/>
                <a:gd name="connsiteX3" fmla="*/ 167218 w 253019"/>
                <a:gd name="connsiteY3" fmla="*/ 323157 h 438026"/>
                <a:gd name="connsiteX4" fmla="*/ 203202 w 253019"/>
                <a:gd name="connsiteY4" fmla="*/ 301990 h 438026"/>
                <a:gd name="connsiteX5" fmla="*/ 251885 w 253019"/>
                <a:gd name="connsiteY5" fmla="*/ 422640 h 438026"/>
                <a:gd name="connsiteX6" fmla="*/ 224368 w 253019"/>
                <a:gd name="connsiteY6" fmla="*/ 431107 h 438026"/>
                <a:gd name="connsiteX7" fmla="*/ 86785 w 253019"/>
                <a:gd name="connsiteY7" fmla="*/ 373957 h 438026"/>
                <a:gd name="connsiteX8" fmla="*/ 2 w 253019"/>
                <a:gd name="connsiteY8" fmla="*/ 124190 h 438026"/>
                <a:gd name="connsiteX9" fmla="*/ 84668 w 253019"/>
                <a:gd name="connsiteY9" fmla="*/ 323157 h 438026"/>
                <a:gd name="connsiteX10" fmla="*/ 247652 w 253019"/>
                <a:gd name="connsiteY10" fmla="*/ 426874 h 438026"/>
                <a:gd name="connsiteX11" fmla="*/ 198968 w 253019"/>
                <a:gd name="connsiteY11" fmla="*/ 314690 h 438026"/>
                <a:gd name="connsiteX12" fmla="*/ 141818 w 253019"/>
                <a:gd name="connsiteY12" fmla="*/ 206740 h 438026"/>
                <a:gd name="connsiteX13" fmla="*/ 91018 w 253019"/>
                <a:gd name="connsiteY13" fmla="*/ 92440 h 438026"/>
                <a:gd name="connsiteX14" fmla="*/ 16935 w 253019"/>
                <a:gd name="connsiteY14" fmla="*/ 3540 h 43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019" h="438026">
                  <a:moveTo>
                    <a:pt x="16935" y="3540"/>
                  </a:moveTo>
                  <a:cubicBezTo>
                    <a:pt x="23991" y="24707"/>
                    <a:pt x="109716" y="171462"/>
                    <a:pt x="133352" y="219440"/>
                  </a:cubicBezTo>
                  <a:cubicBezTo>
                    <a:pt x="156988" y="267418"/>
                    <a:pt x="153108" y="274121"/>
                    <a:pt x="158752" y="291407"/>
                  </a:cubicBezTo>
                  <a:cubicBezTo>
                    <a:pt x="164396" y="308693"/>
                    <a:pt x="159810" y="321393"/>
                    <a:pt x="167218" y="323157"/>
                  </a:cubicBezTo>
                  <a:cubicBezTo>
                    <a:pt x="174626" y="324921"/>
                    <a:pt x="189091" y="285409"/>
                    <a:pt x="203202" y="301990"/>
                  </a:cubicBezTo>
                  <a:cubicBezTo>
                    <a:pt x="217313" y="318571"/>
                    <a:pt x="248357" y="401120"/>
                    <a:pt x="251885" y="422640"/>
                  </a:cubicBezTo>
                  <a:cubicBezTo>
                    <a:pt x="255413" y="444160"/>
                    <a:pt x="251885" y="439221"/>
                    <a:pt x="224368" y="431107"/>
                  </a:cubicBezTo>
                  <a:cubicBezTo>
                    <a:pt x="196851" y="422993"/>
                    <a:pt x="124179" y="425110"/>
                    <a:pt x="86785" y="373957"/>
                  </a:cubicBezTo>
                  <a:cubicBezTo>
                    <a:pt x="49391" y="322804"/>
                    <a:pt x="355" y="132657"/>
                    <a:pt x="2" y="124190"/>
                  </a:cubicBezTo>
                  <a:cubicBezTo>
                    <a:pt x="-351" y="115723"/>
                    <a:pt x="43393" y="272710"/>
                    <a:pt x="84668" y="323157"/>
                  </a:cubicBezTo>
                  <a:cubicBezTo>
                    <a:pt x="125943" y="373604"/>
                    <a:pt x="228602" y="428285"/>
                    <a:pt x="247652" y="426874"/>
                  </a:cubicBezTo>
                  <a:cubicBezTo>
                    <a:pt x="266702" y="425463"/>
                    <a:pt x="216607" y="351379"/>
                    <a:pt x="198968" y="314690"/>
                  </a:cubicBezTo>
                  <a:cubicBezTo>
                    <a:pt x="181329" y="278001"/>
                    <a:pt x="159810" y="243782"/>
                    <a:pt x="141818" y="206740"/>
                  </a:cubicBezTo>
                  <a:cubicBezTo>
                    <a:pt x="123826" y="169698"/>
                    <a:pt x="108304" y="123132"/>
                    <a:pt x="91018" y="92440"/>
                  </a:cubicBezTo>
                  <a:cubicBezTo>
                    <a:pt x="73732" y="61748"/>
                    <a:pt x="9879" y="-17627"/>
                    <a:pt x="16935" y="35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ABCFE3A-20C5-4CCB-A349-6EBAAA241849}"/>
                </a:ext>
              </a:extLst>
            </p:cNvPr>
            <p:cNvSpPr/>
            <p:nvPr/>
          </p:nvSpPr>
          <p:spPr>
            <a:xfrm>
              <a:off x="5956283" y="1164077"/>
              <a:ext cx="725423" cy="502423"/>
            </a:xfrm>
            <a:custGeom>
              <a:avLst/>
              <a:gdLst>
                <a:gd name="connsiteX0" fmla="*/ 588450 w 725423"/>
                <a:gd name="connsiteY0" fmla="*/ 90 h 502423"/>
                <a:gd name="connsiteX1" fmla="*/ 700634 w 725423"/>
                <a:gd name="connsiteY1" fmla="*/ 302773 h 502423"/>
                <a:gd name="connsiteX2" fmla="*/ 673117 w 725423"/>
                <a:gd name="connsiteY2" fmla="*/ 442473 h 502423"/>
                <a:gd name="connsiteX3" fmla="*/ 658300 w 725423"/>
                <a:gd name="connsiteY3" fmla="*/ 260440 h 502423"/>
                <a:gd name="connsiteX4" fmla="*/ 662534 w 725423"/>
                <a:gd name="connsiteY4" fmla="*/ 501740 h 502423"/>
                <a:gd name="connsiteX5" fmla="*/ 673117 w 725423"/>
                <a:gd name="connsiteY5" fmla="*/ 336640 h 502423"/>
                <a:gd name="connsiteX6" fmla="*/ 622317 w 725423"/>
                <a:gd name="connsiteY6" fmla="*/ 444590 h 502423"/>
                <a:gd name="connsiteX7" fmla="*/ 586334 w 725423"/>
                <a:gd name="connsiteY7" fmla="*/ 387440 h 502423"/>
                <a:gd name="connsiteX8" fmla="*/ 518600 w 725423"/>
                <a:gd name="connsiteY8" fmla="*/ 427656 h 502423"/>
                <a:gd name="connsiteX9" fmla="*/ 239200 w 725423"/>
                <a:gd name="connsiteY9" fmla="*/ 374740 h 502423"/>
                <a:gd name="connsiteX10" fmla="*/ 17 w 725423"/>
                <a:gd name="connsiteY10" fmla="*/ 330290 h 502423"/>
                <a:gd name="connsiteX11" fmla="*/ 226500 w 725423"/>
                <a:gd name="connsiteY11" fmla="*/ 412840 h 502423"/>
                <a:gd name="connsiteX12" fmla="*/ 254017 w 725423"/>
                <a:gd name="connsiteY12" fmla="*/ 484806 h 502423"/>
                <a:gd name="connsiteX13" fmla="*/ 175700 w 725423"/>
                <a:gd name="connsiteY13" fmla="*/ 364156 h 502423"/>
                <a:gd name="connsiteX14" fmla="*/ 332334 w 725423"/>
                <a:gd name="connsiteY14" fmla="*/ 444590 h 502423"/>
                <a:gd name="connsiteX15" fmla="*/ 609617 w 725423"/>
                <a:gd name="connsiteY15" fmla="*/ 438240 h 502423"/>
                <a:gd name="connsiteX16" fmla="*/ 698517 w 725423"/>
                <a:gd name="connsiteY16" fmla="*/ 317590 h 502423"/>
                <a:gd name="connsiteX17" fmla="*/ 717567 w 725423"/>
                <a:gd name="connsiteY17" fmla="*/ 271023 h 502423"/>
                <a:gd name="connsiteX18" fmla="*/ 588450 w 725423"/>
                <a:gd name="connsiteY18" fmla="*/ 90 h 50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5423" h="502423">
                  <a:moveTo>
                    <a:pt x="588450" y="90"/>
                  </a:moveTo>
                  <a:cubicBezTo>
                    <a:pt x="585628" y="5382"/>
                    <a:pt x="686523" y="229043"/>
                    <a:pt x="700634" y="302773"/>
                  </a:cubicBezTo>
                  <a:cubicBezTo>
                    <a:pt x="714745" y="376504"/>
                    <a:pt x="680173" y="449528"/>
                    <a:pt x="673117" y="442473"/>
                  </a:cubicBezTo>
                  <a:cubicBezTo>
                    <a:pt x="666061" y="435418"/>
                    <a:pt x="660064" y="250562"/>
                    <a:pt x="658300" y="260440"/>
                  </a:cubicBezTo>
                  <a:cubicBezTo>
                    <a:pt x="656536" y="270318"/>
                    <a:pt x="660064" y="489040"/>
                    <a:pt x="662534" y="501740"/>
                  </a:cubicBezTo>
                  <a:cubicBezTo>
                    <a:pt x="665004" y="514440"/>
                    <a:pt x="679820" y="346165"/>
                    <a:pt x="673117" y="336640"/>
                  </a:cubicBezTo>
                  <a:cubicBezTo>
                    <a:pt x="666414" y="327115"/>
                    <a:pt x="636781" y="436123"/>
                    <a:pt x="622317" y="444590"/>
                  </a:cubicBezTo>
                  <a:cubicBezTo>
                    <a:pt x="607853" y="453057"/>
                    <a:pt x="603620" y="390262"/>
                    <a:pt x="586334" y="387440"/>
                  </a:cubicBezTo>
                  <a:cubicBezTo>
                    <a:pt x="569048" y="384618"/>
                    <a:pt x="576456" y="429773"/>
                    <a:pt x="518600" y="427656"/>
                  </a:cubicBezTo>
                  <a:cubicBezTo>
                    <a:pt x="460744" y="425539"/>
                    <a:pt x="239200" y="374740"/>
                    <a:pt x="239200" y="374740"/>
                  </a:cubicBezTo>
                  <a:cubicBezTo>
                    <a:pt x="152769" y="358512"/>
                    <a:pt x="2134" y="323940"/>
                    <a:pt x="17" y="330290"/>
                  </a:cubicBezTo>
                  <a:cubicBezTo>
                    <a:pt x="-2100" y="336640"/>
                    <a:pt x="184167" y="387087"/>
                    <a:pt x="226500" y="412840"/>
                  </a:cubicBezTo>
                  <a:cubicBezTo>
                    <a:pt x="268833" y="438593"/>
                    <a:pt x="262484" y="492920"/>
                    <a:pt x="254017" y="484806"/>
                  </a:cubicBezTo>
                  <a:cubicBezTo>
                    <a:pt x="245550" y="476692"/>
                    <a:pt x="162647" y="370859"/>
                    <a:pt x="175700" y="364156"/>
                  </a:cubicBezTo>
                  <a:cubicBezTo>
                    <a:pt x="188753" y="357453"/>
                    <a:pt x="260015" y="432243"/>
                    <a:pt x="332334" y="444590"/>
                  </a:cubicBezTo>
                  <a:cubicBezTo>
                    <a:pt x="404653" y="456937"/>
                    <a:pt x="548586" y="459407"/>
                    <a:pt x="609617" y="438240"/>
                  </a:cubicBezTo>
                  <a:cubicBezTo>
                    <a:pt x="670648" y="417073"/>
                    <a:pt x="680525" y="345460"/>
                    <a:pt x="698517" y="317590"/>
                  </a:cubicBezTo>
                  <a:cubicBezTo>
                    <a:pt x="716509" y="289720"/>
                    <a:pt x="736970" y="318648"/>
                    <a:pt x="717567" y="271023"/>
                  </a:cubicBezTo>
                  <a:cubicBezTo>
                    <a:pt x="698164" y="223398"/>
                    <a:pt x="591272" y="-5202"/>
                    <a:pt x="588450" y="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938BBF24-0DA8-41C0-8B0A-2414C9DBFE5A}"/>
                </a:ext>
              </a:extLst>
            </p:cNvPr>
            <p:cNvSpPr/>
            <p:nvPr/>
          </p:nvSpPr>
          <p:spPr>
            <a:xfrm>
              <a:off x="6790729" y="1356783"/>
              <a:ext cx="519321" cy="645587"/>
            </a:xfrm>
            <a:custGeom>
              <a:avLst/>
              <a:gdLst>
                <a:gd name="connsiteX0" fmla="*/ 391121 w 519321"/>
                <a:gd name="connsiteY0" fmla="*/ 0 h 645587"/>
                <a:gd name="connsiteX1" fmla="*/ 369954 w 519321"/>
                <a:gd name="connsiteY1" fmla="*/ 220134 h 645587"/>
                <a:gd name="connsiteX2" fmla="*/ 321271 w 519321"/>
                <a:gd name="connsiteY2" fmla="*/ 285750 h 645587"/>
                <a:gd name="connsiteX3" fmla="*/ 52454 w 519321"/>
                <a:gd name="connsiteY3" fmla="*/ 374650 h 645587"/>
                <a:gd name="connsiteX4" fmla="*/ 327621 w 519321"/>
                <a:gd name="connsiteY4" fmla="*/ 289984 h 645587"/>
                <a:gd name="connsiteX5" fmla="*/ 90554 w 519321"/>
                <a:gd name="connsiteY5" fmla="*/ 395817 h 645587"/>
                <a:gd name="connsiteX6" fmla="*/ 179454 w 519321"/>
                <a:gd name="connsiteY6" fmla="*/ 425450 h 645587"/>
                <a:gd name="connsiteX7" fmla="*/ 242954 w 519321"/>
                <a:gd name="connsiteY7" fmla="*/ 522817 h 645587"/>
                <a:gd name="connsiteX8" fmla="*/ 242954 w 519321"/>
                <a:gd name="connsiteY8" fmla="*/ 442384 h 645587"/>
                <a:gd name="connsiteX9" fmla="*/ 342438 w 519321"/>
                <a:gd name="connsiteY9" fmla="*/ 268817 h 645587"/>
                <a:gd name="connsiteX10" fmla="*/ 317038 w 519321"/>
                <a:gd name="connsiteY10" fmla="*/ 467784 h 645587"/>
                <a:gd name="connsiteX11" fmla="*/ 518121 w 519321"/>
                <a:gd name="connsiteY11" fmla="*/ 86784 h 645587"/>
                <a:gd name="connsiteX12" fmla="*/ 397471 w 519321"/>
                <a:gd name="connsiteY12" fmla="*/ 395817 h 645587"/>
                <a:gd name="connsiteX13" fmla="*/ 329738 w 519321"/>
                <a:gd name="connsiteY13" fmla="*/ 645584 h 645587"/>
                <a:gd name="connsiteX14" fmla="*/ 361488 w 519321"/>
                <a:gd name="connsiteY14" fmla="*/ 402167 h 645587"/>
                <a:gd name="connsiteX15" fmla="*/ 308571 w 519321"/>
                <a:gd name="connsiteY15" fmla="*/ 497417 h 645587"/>
                <a:gd name="connsiteX16" fmla="*/ 266238 w 519321"/>
                <a:gd name="connsiteY16" fmla="*/ 351367 h 645587"/>
                <a:gd name="connsiteX17" fmla="*/ 221788 w 519321"/>
                <a:gd name="connsiteY17" fmla="*/ 459317 h 645587"/>
                <a:gd name="connsiteX18" fmla="*/ 181571 w 519321"/>
                <a:gd name="connsiteY18" fmla="*/ 410634 h 645587"/>
                <a:gd name="connsiteX19" fmla="*/ 1654 w 519321"/>
                <a:gd name="connsiteY19" fmla="*/ 381000 h 645587"/>
                <a:gd name="connsiteX20" fmla="*/ 300104 w 519321"/>
                <a:gd name="connsiteY20" fmla="*/ 258234 h 645587"/>
                <a:gd name="connsiteX21" fmla="*/ 82088 w 519321"/>
                <a:gd name="connsiteY21" fmla="*/ 21167 h 645587"/>
                <a:gd name="connsiteX22" fmla="*/ 304338 w 519321"/>
                <a:gd name="connsiteY22" fmla="*/ 203200 h 645587"/>
                <a:gd name="connsiteX23" fmla="*/ 348788 w 519321"/>
                <a:gd name="connsiteY23" fmla="*/ 220134 h 645587"/>
                <a:gd name="connsiteX24" fmla="*/ 391121 w 519321"/>
                <a:gd name="connsiteY24" fmla="*/ 0 h 64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9321" h="645587">
                  <a:moveTo>
                    <a:pt x="391121" y="0"/>
                  </a:moveTo>
                  <a:cubicBezTo>
                    <a:pt x="394649" y="0"/>
                    <a:pt x="381596" y="172509"/>
                    <a:pt x="369954" y="220134"/>
                  </a:cubicBezTo>
                  <a:cubicBezTo>
                    <a:pt x="358312" y="267759"/>
                    <a:pt x="374188" y="259997"/>
                    <a:pt x="321271" y="285750"/>
                  </a:cubicBezTo>
                  <a:cubicBezTo>
                    <a:pt x="268354" y="311503"/>
                    <a:pt x="51396" y="373944"/>
                    <a:pt x="52454" y="374650"/>
                  </a:cubicBezTo>
                  <a:cubicBezTo>
                    <a:pt x="53512" y="375356"/>
                    <a:pt x="321271" y="286456"/>
                    <a:pt x="327621" y="289984"/>
                  </a:cubicBezTo>
                  <a:cubicBezTo>
                    <a:pt x="333971" y="293512"/>
                    <a:pt x="115248" y="373239"/>
                    <a:pt x="90554" y="395817"/>
                  </a:cubicBezTo>
                  <a:cubicBezTo>
                    <a:pt x="65860" y="418395"/>
                    <a:pt x="154054" y="404283"/>
                    <a:pt x="179454" y="425450"/>
                  </a:cubicBezTo>
                  <a:cubicBezTo>
                    <a:pt x="204854" y="446617"/>
                    <a:pt x="232371" y="519995"/>
                    <a:pt x="242954" y="522817"/>
                  </a:cubicBezTo>
                  <a:cubicBezTo>
                    <a:pt x="253537" y="525639"/>
                    <a:pt x="226373" y="484717"/>
                    <a:pt x="242954" y="442384"/>
                  </a:cubicBezTo>
                  <a:cubicBezTo>
                    <a:pt x="259535" y="400051"/>
                    <a:pt x="330091" y="264584"/>
                    <a:pt x="342438" y="268817"/>
                  </a:cubicBezTo>
                  <a:cubicBezTo>
                    <a:pt x="354785" y="273050"/>
                    <a:pt x="287758" y="498123"/>
                    <a:pt x="317038" y="467784"/>
                  </a:cubicBezTo>
                  <a:cubicBezTo>
                    <a:pt x="346318" y="437445"/>
                    <a:pt x="504716" y="98778"/>
                    <a:pt x="518121" y="86784"/>
                  </a:cubicBezTo>
                  <a:cubicBezTo>
                    <a:pt x="531526" y="74790"/>
                    <a:pt x="428868" y="302684"/>
                    <a:pt x="397471" y="395817"/>
                  </a:cubicBezTo>
                  <a:cubicBezTo>
                    <a:pt x="366074" y="488950"/>
                    <a:pt x="335735" y="644526"/>
                    <a:pt x="329738" y="645584"/>
                  </a:cubicBezTo>
                  <a:cubicBezTo>
                    <a:pt x="323741" y="646642"/>
                    <a:pt x="365016" y="426861"/>
                    <a:pt x="361488" y="402167"/>
                  </a:cubicBezTo>
                  <a:cubicBezTo>
                    <a:pt x="357960" y="377473"/>
                    <a:pt x="324446" y="505884"/>
                    <a:pt x="308571" y="497417"/>
                  </a:cubicBezTo>
                  <a:cubicBezTo>
                    <a:pt x="292696" y="488950"/>
                    <a:pt x="280702" y="357717"/>
                    <a:pt x="266238" y="351367"/>
                  </a:cubicBezTo>
                  <a:cubicBezTo>
                    <a:pt x="251774" y="345017"/>
                    <a:pt x="235899" y="449439"/>
                    <a:pt x="221788" y="459317"/>
                  </a:cubicBezTo>
                  <a:cubicBezTo>
                    <a:pt x="207677" y="469195"/>
                    <a:pt x="218260" y="423687"/>
                    <a:pt x="181571" y="410634"/>
                  </a:cubicBezTo>
                  <a:cubicBezTo>
                    <a:pt x="144882" y="397581"/>
                    <a:pt x="-18102" y="406400"/>
                    <a:pt x="1654" y="381000"/>
                  </a:cubicBezTo>
                  <a:cubicBezTo>
                    <a:pt x="21409" y="355600"/>
                    <a:pt x="286698" y="318206"/>
                    <a:pt x="300104" y="258234"/>
                  </a:cubicBezTo>
                  <a:cubicBezTo>
                    <a:pt x="313510" y="198262"/>
                    <a:pt x="81382" y="30339"/>
                    <a:pt x="82088" y="21167"/>
                  </a:cubicBezTo>
                  <a:cubicBezTo>
                    <a:pt x="82794" y="11995"/>
                    <a:pt x="259888" y="170039"/>
                    <a:pt x="304338" y="203200"/>
                  </a:cubicBezTo>
                  <a:cubicBezTo>
                    <a:pt x="348788" y="236361"/>
                    <a:pt x="333971" y="249062"/>
                    <a:pt x="348788" y="220134"/>
                  </a:cubicBezTo>
                  <a:cubicBezTo>
                    <a:pt x="363605" y="191206"/>
                    <a:pt x="387593" y="0"/>
                    <a:pt x="39112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7B72947D-EA76-45B0-9E6C-3B1970E3F7D4}"/>
                </a:ext>
              </a:extLst>
            </p:cNvPr>
            <p:cNvSpPr/>
            <p:nvPr/>
          </p:nvSpPr>
          <p:spPr>
            <a:xfrm>
              <a:off x="6648439" y="903786"/>
              <a:ext cx="607505" cy="745039"/>
            </a:xfrm>
            <a:custGeom>
              <a:avLst/>
              <a:gdLst>
                <a:gd name="connsiteX0" fmla="*/ 289994 w 607505"/>
                <a:gd name="connsiteY0" fmla="*/ 31 h 745039"/>
                <a:gd name="connsiteX1" fmla="*/ 393711 w 607505"/>
                <a:gd name="connsiteY1" fmla="*/ 167247 h 745039"/>
                <a:gd name="connsiteX2" fmla="*/ 425461 w 607505"/>
                <a:gd name="connsiteY2" fmla="*/ 484747 h 745039"/>
                <a:gd name="connsiteX3" fmla="*/ 334444 w 607505"/>
                <a:gd name="connsiteY3" fmla="*/ 558831 h 745039"/>
                <a:gd name="connsiteX4" fmla="*/ 491078 w 607505"/>
                <a:gd name="connsiteY4" fmla="*/ 421247 h 745039"/>
                <a:gd name="connsiteX5" fmla="*/ 607494 w 607505"/>
                <a:gd name="connsiteY5" fmla="*/ 364097 h 745039"/>
                <a:gd name="connsiteX6" fmla="*/ 484728 w 607505"/>
                <a:gd name="connsiteY6" fmla="*/ 465697 h 745039"/>
                <a:gd name="connsiteX7" fmla="*/ 488961 w 607505"/>
                <a:gd name="connsiteY7" fmla="*/ 632914 h 745039"/>
                <a:gd name="connsiteX8" fmla="*/ 419111 w 607505"/>
                <a:gd name="connsiteY8" fmla="*/ 467814 h 745039"/>
                <a:gd name="connsiteX9" fmla="*/ 387361 w 607505"/>
                <a:gd name="connsiteY9" fmla="*/ 330231 h 745039"/>
                <a:gd name="connsiteX10" fmla="*/ 395828 w 607505"/>
                <a:gd name="connsiteY10" fmla="*/ 518614 h 745039"/>
                <a:gd name="connsiteX11" fmla="*/ 321744 w 607505"/>
                <a:gd name="connsiteY11" fmla="*/ 469931 h 745039"/>
                <a:gd name="connsiteX12" fmla="*/ 196861 w 607505"/>
                <a:gd name="connsiteY12" fmla="*/ 201114 h 745039"/>
                <a:gd name="connsiteX13" fmla="*/ 281528 w 607505"/>
                <a:gd name="connsiteY13" fmla="*/ 431831 h 745039"/>
                <a:gd name="connsiteX14" fmla="*/ 226494 w 607505"/>
                <a:gd name="connsiteY14" fmla="*/ 495331 h 745039"/>
                <a:gd name="connsiteX15" fmla="*/ 234961 w 607505"/>
                <a:gd name="connsiteY15" fmla="*/ 647731 h 745039"/>
                <a:gd name="connsiteX16" fmla="*/ 211678 w 607505"/>
                <a:gd name="connsiteY16" fmla="*/ 546131 h 745039"/>
                <a:gd name="connsiteX17" fmla="*/ 211678 w 607505"/>
                <a:gd name="connsiteY17" fmla="*/ 700647 h 745039"/>
                <a:gd name="connsiteX18" fmla="*/ 148178 w 607505"/>
                <a:gd name="connsiteY18" fmla="*/ 632914 h 745039"/>
                <a:gd name="connsiteX19" fmla="*/ 11 w 607505"/>
                <a:gd name="connsiteY19" fmla="*/ 486864 h 745039"/>
                <a:gd name="connsiteX20" fmla="*/ 139711 w 607505"/>
                <a:gd name="connsiteY20" fmla="*/ 734514 h 745039"/>
                <a:gd name="connsiteX21" fmla="*/ 82561 w 607505"/>
                <a:gd name="connsiteY21" fmla="*/ 700647 h 745039"/>
                <a:gd name="connsiteX22" fmla="*/ 76211 w 607505"/>
                <a:gd name="connsiteY22" fmla="*/ 713347 h 745039"/>
                <a:gd name="connsiteX23" fmla="*/ 179928 w 607505"/>
                <a:gd name="connsiteY23" fmla="*/ 599047 h 745039"/>
                <a:gd name="connsiteX24" fmla="*/ 436044 w 607505"/>
                <a:gd name="connsiteY24" fmla="*/ 347164 h 745039"/>
                <a:gd name="connsiteX25" fmla="*/ 433928 w 607505"/>
                <a:gd name="connsiteY25" fmla="*/ 154547 h 745039"/>
                <a:gd name="connsiteX26" fmla="*/ 289994 w 607505"/>
                <a:gd name="connsiteY26" fmla="*/ 31 h 74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505" h="745039">
                  <a:moveTo>
                    <a:pt x="289994" y="31"/>
                  </a:moveTo>
                  <a:cubicBezTo>
                    <a:pt x="283291" y="2148"/>
                    <a:pt x="371133" y="86461"/>
                    <a:pt x="393711" y="167247"/>
                  </a:cubicBezTo>
                  <a:cubicBezTo>
                    <a:pt x="416289" y="248033"/>
                    <a:pt x="435339" y="419483"/>
                    <a:pt x="425461" y="484747"/>
                  </a:cubicBezTo>
                  <a:cubicBezTo>
                    <a:pt x="415583" y="550011"/>
                    <a:pt x="323508" y="569414"/>
                    <a:pt x="334444" y="558831"/>
                  </a:cubicBezTo>
                  <a:cubicBezTo>
                    <a:pt x="345380" y="548248"/>
                    <a:pt x="445570" y="453703"/>
                    <a:pt x="491078" y="421247"/>
                  </a:cubicBezTo>
                  <a:cubicBezTo>
                    <a:pt x="536586" y="388791"/>
                    <a:pt x="608552" y="356689"/>
                    <a:pt x="607494" y="364097"/>
                  </a:cubicBezTo>
                  <a:cubicBezTo>
                    <a:pt x="606436" y="371505"/>
                    <a:pt x="504484" y="420894"/>
                    <a:pt x="484728" y="465697"/>
                  </a:cubicBezTo>
                  <a:cubicBezTo>
                    <a:pt x="464973" y="510500"/>
                    <a:pt x="499897" y="632561"/>
                    <a:pt x="488961" y="632914"/>
                  </a:cubicBezTo>
                  <a:cubicBezTo>
                    <a:pt x="478025" y="633267"/>
                    <a:pt x="436044" y="518261"/>
                    <a:pt x="419111" y="467814"/>
                  </a:cubicBezTo>
                  <a:cubicBezTo>
                    <a:pt x="402178" y="417367"/>
                    <a:pt x="391241" y="321764"/>
                    <a:pt x="387361" y="330231"/>
                  </a:cubicBezTo>
                  <a:cubicBezTo>
                    <a:pt x="383481" y="338698"/>
                    <a:pt x="406764" y="495331"/>
                    <a:pt x="395828" y="518614"/>
                  </a:cubicBezTo>
                  <a:cubicBezTo>
                    <a:pt x="384892" y="541897"/>
                    <a:pt x="354905" y="522848"/>
                    <a:pt x="321744" y="469931"/>
                  </a:cubicBezTo>
                  <a:cubicBezTo>
                    <a:pt x="288583" y="417014"/>
                    <a:pt x="203564" y="207464"/>
                    <a:pt x="196861" y="201114"/>
                  </a:cubicBezTo>
                  <a:cubicBezTo>
                    <a:pt x="190158" y="194764"/>
                    <a:pt x="276589" y="382795"/>
                    <a:pt x="281528" y="431831"/>
                  </a:cubicBezTo>
                  <a:cubicBezTo>
                    <a:pt x="286467" y="480867"/>
                    <a:pt x="234255" y="459348"/>
                    <a:pt x="226494" y="495331"/>
                  </a:cubicBezTo>
                  <a:cubicBezTo>
                    <a:pt x="218733" y="531314"/>
                    <a:pt x="237430" y="639264"/>
                    <a:pt x="234961" y="647731"/>
                  </a:cubicBezTo>
                  <a:cubicBezTo>
                    <a:pt x="232492" y="656198"/>
                    <a:pt x="215558" y="537312"/>
                    <a:pt x="211678" y="546131"/>
                  </a:cubicBezTo>
                  <a:cubicBezTo>
                    <a:pt x="207797" y="554950"/>
                    <a:pt x="222261" y="686183"/>
                    <a:pt x="211678" y="700647"/>
                  </a:cubicBezTo>
                  <a:cubicBezTo>
                    <a:pt x="201095" y="715111"/>
                    <a:pt x="183456" y="668544"/>
                    <a:pt x="148178" y="632914"/>
                  </a:cubicBezTo>
                  <a:cubicBezTo>
                    <a:pt x="112900" y="597284"/>
                    <a:pt x="1422" y="469931"/>
                    <a:pt x="11" y="486864"/>
                  </a:cubicBezTo>
                  <a:cubicBezTo>
                    <a:pt x="-1400" y="503797"/>
                    <a:pt x="125953" y="698884"/>
                    <a:pt x="139711" y="734514"/>
                  </a:cubicBezTo>
                  <a:cubicBezTo>
                    <a:pt x="153469" y="770145"/>
                    <a:pt x="93144" y="704175"/>
                    <a:pt x="82561" y="700647"/>
                  </a:cubicBezTo>
                  <a:cubicBezTo>
                    <a:pt x="71978" y="697119"/>
                    <a:pt x="59983" y="730280"/>
                    <a:pt x="76211" y="713347"/>
                  </a:cubicBezTo>
                  <a:cubicBezTo>
                    <a:pt x="92439" y="696414"/>
                    <a:pt x="119956" y="660078"/>
                    <a:pt x="179928" y="599047"/>
                  </a:cubicBezTo>
                  <a:cubicBezTo>
                    <a:pt x="239900" y="538017"/>
                    <a:pt x="393711" y="421247"/>
                    <a:pt x="436044" y="347164"/>
                  </a:cubicBezTo>
                  <a:cubicBezTo>
                    <a:pt x="478377" y="273081"/>
                    <a:pt x="455447" y="206758"/>
                    <a:pt x="433928" y="154547"/>
                  </a:cubicBezTo>
                  <a:cubicBezTo>
                    <a:pt x="412409" y="102336"/>
                    <a:pt x="296697" y="-2086"/>
                    <a:pt x="289994" y="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F0D86899-9FE3-4F56-9F88-FD83A1B7C08E}"/>
                </a:ext>
              </a:extLst>
            </p:cNvPr>
            <p:cNvSpPr/>
            <p:nvPr/>
          </p:nvSpPr>
          <p:spPr>
            <a:xfrm>
              <a:off x="5348672" y="855239"/>
              <a:ext cx="1383819" cy="756895"/>
            </a:xfrm>
            <a:custGeom>
              <a:avLst/>
              <a:gdLst>
                <a:gd name="connsiteX0" fmla="*/ 77403 w 1383819"/>
                <a:gd name="connsiteY0" fmla="*/ 368724 h 756895"/>
                <a:gd name="connsiteX1" fmla="*/ 464753 w 1383819"/>
                <a:gd name="connsiteY1" fmla="*/ 552874 h 756895"/>
                <a:gd name="connsiteX2" fmla="*/ 348866 w 1383819"/>
                <a:gd name="connsiteY2" fmla="*/ 394124 h 756895"/>
                <a:gd name="connsiteX3" fmla="*/ 693353 w 1383819"/>
                <a:gd name="connsiteY3" fmla="*/ 471911 h 756895"/>
                <a:gd name="connsiteX4" fmla="*/ 458403 w 1383819"/>
                <a:gd name="connsiteY4" fmla="*/ 498899 h 756895"/>
                <a:gd name="connsiteX5" fmla="*/ 286953 w 1383819"/>
                <a:gd name="connsiteY5" fmla="*/ 556049 h 756895"/>
                <a:gd name="connsiteX6" fmla="*/ 390141 w 1383819"/>
                <a:gd name="connsiteY6" fmla="*/ 573511 h 756895"/>
                <a:gd name="connsiteX7" fmla="*/ 652078 w 1383819"/>
                <a:gd name="connsiteY7" fmla="*/ 754486 h 756895"/>
                <a:gd name="connsiteX8" fmla="*/ 629853 w 1383819"/>
                <a:gd name="connsiteY8" fmla="*/ 678286 h 756895"/>
                <a:gd name="connsiteX9" fmla="*/ 1074353 w 1383819"/>
                <a:gd name="connsiteY9" fmla="*/ 689399 h 756895"/>
                <a:gd name="connsiteX10" fmla="*/ 871153 w 1383819"/>
                <a:gd name="connsiteY10" fmla="*/ 624311 h 756895"/>
                <a:gd name="connsiteX11" fmla="*/ 1060066 w 1383819"/>
                <a:gd name="connsiteY11" fmla="*/ 514774 h 756895"/>
                <a:gd name="connsiteX12" fmla="*/ 923541 w 1383819"/>
                <a:gd name="connsiteY12" fmla="*/ 344911 h 756895"/>
                <a:gd name="connsiteX13" fmla="*/ 910841 w 1383819"/>
                <a:gd name="connsiteY13" fmla="*/ 289349 h 756895"/>
                <a:gd name="connsiteX14" fmla="*/ 1042603 w 1383819"/>
                <a:gd name="connsiteY14" fmla="*/ 413174 h 756895"/>
                <a:gd name="connsiteX15" fmla="*/ 1117216 w 1383819"/>
                <a:gd name="connsiteY15" fmla="*/ 287761 h 756895"/>
                <a:gd name="connsiteX16" fmla="*/ 1180716 w 1383819"/>
                <a:gd name="connsiteY16" fmla="*/ 81386 h 756895"/>
                <a:gd name="connsiteX17" fmla="*/ 1164841 w 1383819"/>
                <a:gd name="connsiteY17" fmla="*/ 65511 h 756895"/>
                <a:gd name="connsiteX18" fmla="*/ 1141028 w 1383819"/>
                <a:gd name="connsiteY18" fmla="*/ 149649 h 756895"/>
                <a:gd name="connsiteX19" fmla="*/ 1379153 w 1383819"/>
                <a:gd name="connsiteY19" fmla="*/ 375074 h 756895"/>
                <a:gd name="connsiteX20" fmla="*/ 1302953 w 1383819"/>
                <a:gd name="connsiteY20" fmla="*/ 195686 h 756895"/>
                <a:gd name="connsiteX21" fmla="*/ 1352166 w 1383819"/>
                <a:gd name="connsiteY21" fmla="*/ 360786 h 756895"/>
                <a:gd name="connsiteX22" fmla="*/ 1358516 w 1383819"/>
                <a:gd name="connsiteY22" fmla="*/ 457624 h 756895"/>
                <a:gd name="connsiteX23" fmla="*/ 1341053 w 1383819"/>
                <a:gd name="connsiteY23" fmla="*/ 521124 h 756895"/>
                <a:gd name="connsiteX24" fmla="*/ 1134678 w 1383819"/>
                <a:gd name="connsiteY24" fmla="*/ 322686 h 756895"/>
                <a:gd name="connsiteX25" fmla="*/ 1053716 w 1383819"/>
                <a:gd name="connsiteY25" fmla="*/ 417936 h 756895"/>
                <a:gd name="connsiteX26" fmla="*/ 1044191 w 1383819"/>
                <a:gd name="connsiteY26" fmla="*/ 494136 h 756895"/>
                <a:gd name="connsiteX27" fmla="*/ 1023553 w 1383819"/>
                <a:gd name="connsiteY27" fmla="*/ 578274 h 756895"/>
                <a:gd name="connsiteX28" fmla="*/ 820353 w 1383819"/>
                <a:gd name="connsiteY28" fmla="*/ 616374 h 756895"/>
                <a:gd name="connsiteX29" fmla="*/ 582228 w 1383819"/>
                <a:gd name="connsiteY29" fmla="*/ 641774 h 756895"/>
                <a:gd name="connsiteX30" fmla="*/ 393316 w 1383819"/>
                <a:gd name="connsiteY30" fmla="*/ 552874 h 756895"/>
                <a:gd name="connsiteX31" fmla="*/ 537778 w 1383819"/>
                <a:gd name="connsiteY31" fmla="*/ 481436 h 756895"/>
                <a:gd name="connsiteX32" fmla="*/ 486978 w 1383819"/>
                <a:gd name="connsiteY32" fmla="*/ 444924 h 756895"/>
                <a:gd name="connsiteX33" fmla="*/ 237741 w 1383819"/>
                <a:gd name="connsiteY33" fmla="*/ 306811 h 756895"/>
                <a:gd name="connsiteX34" fmla="*/ 37716 w 1383819"/>
                <a:gd name="connsiteY34" fmla="*/ 130599 h 756895"/>
                <a:gd name="connsiteX35" fmla="*/ 166303 w 1383819"/>
                <a:gd name="connsiteY35" fmla="*/ 424 h 756895"/>
                <a:gd name="connsiteX36" fmla="*/ 63116 w 1383819"/>
                <a:gd name="connsiteY36" fmla="*/ 92499 h 756895"/>
                <a:gd name="connsiteX37" fmla="*/ 2791 w 1383819"/>
                <a:gd name="connsiteY37" fmla="*/ 192511 h 756895"/>
                <a:gd name="connsiteX38" fmla="*/ 64703 w 1383819"/>
                <a:gd name="connsiteY38" fmla="*/ 294111 h 756895"/>
                <a:gd name="connsiteX39" fmla="*/ 513966 w 1383819"/>
                <a:gd name="connsiteY39" fmla="*/ 560811 h 756895"/>
                <a:gd name="connsiteX40" fmla="*/ 326641 w 1383819"/>
                <a:gd name="connsiteY40" fmla="*/ 481436 h 756895"/>
                <a:gd name="connsiteX41" fmla="*/ 77403 w 1383819"/>
                <a:gd name="connsiteY41" fmla="*/ 368724 h 75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83819" h="756895">
                  <a:moveTo>
                    <a:pt x="77403" y="368724"/>
                  </a:moveTo>
                  <a:cubicBezTo>
                    <a:pt x="248456" y="458682"/>
                    <a:pt x="419509" y="548641"/>
                    <a:pt x="464753" y="552874"/>
                  </a:cubicBezTo>
                  <a:cubicBezTo>
                    <a:pt x="509997" y="557107"/>
                    <a:pt x="310766" y="407618"/>
                    <a:pt x="348866" y="394124"/>
                  </a:cubicBezTo>
                  <a:cubicBezTo>
                    <a:pt x="386966" y="380630"/>
                    <a:pt x="675097" y="454449"/>
                    <a:pt x="693353" y="471911"/>
                  </a:cubicBezTo>
                  <a:cubicBezTo>
                    <a:pt x="711609" y="489373"/>
                    <a:pt x="526136" y="484876"/>
                    <a:pt x="458403" y="498899"/>
                  </a:cubicBezTo>
                  <a:cubicBezTo>
                    <a:pt x="390670" y="512922"/>
                    <a:pt x="298330" y="543614"/>
                    <a:pt x="286953" y="556049"/>
                  </a:cubicBezTo>
                  <a:cubicBezTo>
                    <a:pt x="275576" y="568484"/>
                    <a:pt x="329287" y="540438"/>
                    <a:pt x="390141" y="573511"/>
                  </a:cubicBezTo>
                  <a:cubicBezTo>
                    <a:pt x="450995" y="606584"/>
                    <a:pt x="612126" y="737024"/>
                    <a:pt x="652078" y="754486"/>
                  </a:cubicBezTo>
                  <a:cubicBezTo>
                    <a:pt x="692030" y="771949"/>
                    <a:pt x="559474" y="689134"/>
                    <a:pt x="629853" y="678286"/>
                  </a:cubicBezTo>
                  <a:cubicBezTo>
                    <a:pt x="700232" y="667438"/>
                    <a:pt x="1034136" y="698395"/>
                    <a:pt x="1074353" y="689399"/>
                  </a:cubicBezTo>
                  <a:cubicBezTo>
                    <a:pt x="1114570" y="680403"/>
                    <a:pt x="873534" y="653415"/>
                    <a:pt x="871153" y="624311"/>
                  </a:cubicBezTo>
                  <a:cubicBezTo>
                    <a:pt x="868772" y="595207"/>
                    <a:pt x="1051335" y="561341"/>
                    <a:pt x="1060066" y="514774"/>
                  </a:cubicBezTo>
                  <a:cubicBezTo>
                    <a:pt x="1068797" y="468207"/>
                    <a:pt x="948412" y="382482"/>
                    <a:pt x="923541" y="344911"/>
                  </a:cubicBezTo>
                  <a:cubicBezTo>
                    <a:pt x="898670" y="307340"/>
                    <a:pt x="890998" y="277972"/>
                    <a:pt x="910841" y="289349"/>
                  </a:cubicBezTo>
                  <a:cubicBezTo>
                    <a:pt x="930684" y="300726"/>
                    <a:pt x="1008207" y="413439"/>
                    <a:pt x="1042603" y="413174"/>
                  </a:cubicBezTo>
                  <a:cubicBezTo>
                    <a:pt x="1076999" y="412909"/>
                    <a:pt x="1094197" y="343059"/>
                    <a:pt x="1117216" y="287761"/>
                  </a:cubicBezTo>
                  <a:cubicBezTo>
                    <a:pt x="1140235" y="232463"/>
                    <a:pt x="1172779" y="118428"/>
                    <a:pt x="1180716" y="81386"/>
                  </a:cubicBezTo>
                  <a:cubicBezTo>
                    <a:pt x="1188654" y="44344"/>
                    <a:pt x="1171456" y="54134"/>
                    <a:pt x="1164841" y="65511"/>
                  </a:cubicBezTo>
                  <a:cubicBezTo>
                    <a:pt x="1158226" y="76888"/>
                    <a:pt x="1105309" y="98055"/>
                    <a:pt x="1141028" y="149649"/>
                  </a:cubicBezTo>
                  <a:cubicBezTo>
                    <a:pt x="1176747" y="201243"/>
                    <a:pt x="1352165" y="367401"/>
                    <a:pt x="1379153" y="375074"/>
                  </a:cubicBezTo>
                  <a:cubicBezTo>
                    <a:pt x="1406141" y="382747"/>
                    <a:pt x="1307451" y="198067"/>
                    <a:pt x="1302953" y="195686"/>
                  </a:cubicBezTo>
                  <a:cubicBezTo>
                    <a:pt x="1298455" y="193305"/>
                    <a:pt x="1342906" y="317130"/>
                    <a:pt x="1352166" y="360786"/>
                  </a:cubicBezTo>
                  <a:cubicBezTo>
                    <a:pt x="1361426" y="404442"/>
                    <a:pt x="1360368" y="430901"/>
                    <a:pt x="1358516" y="457624"/>
                  </a:cubicBezTo>
                  <a:cubicBezTo>
                    <a:pt x="1356664" y="484347"/>
                    <a:pt x="1378359" y="543614"/>
                    <a:pt x="1341053" y="521124"/>
                  </a:cubicBezTo>
                  <a:cubicBezTo>
                    <a:pt x="1303747" y="498634"/>
                    <a:pt x="1182568" y="339884"/>
                    <a:pt x="1134678" y="322686"/>
                  </a:cubicBezTo>
                  <a:cubicBezTo>
                    <a:pt x="1086789" y="305488"/>
                    <a:pt x="1068797" y="389361"/>
                    <a:pt x="1053716" y="417936"/>
                  </a:cubicBezTo>
                  <a:cubicBezTo>
                    <a:pt x="1038635" y="446511"/>
                    <a:pt x="1049218" y="467413"/>
                    <a:pt x="1044191" y="494136"/>
                  </a:cubicBezTo>
                  <a:cubicBezTo>
                    <a:pt x="1039164" y="520859"/>
                    <a:pt x="1060859" y="557901"/>
                    <a:pt x="1023553" y="578274"/>
                  </a:cubicBezTo>
                  <a:cubicBezTo>
                    <a:pt x="986247" y="598647"/>
                    <a:pt x="893907" y="605791"/>
                    <a:pt x="820353" y="616374"/>
                  </a:cubicBezTo>
                  <a:cubicBezTo>
                    <a:pt x="746799" y="626957"/>
                    <a:pt x="653401" y="652357"/>
                    <a:pt x="582228" y="641774"/>
                  </a:cubicBezTo>
                  <a:cubicBezTo>
                    <a:pt x="511055" y="631191"/>
                    <a:pt x="400724" y="579597"/>
                    <a:pt x="393316" y="552874"/>
                  </a:cubicBezTo>
                  <a:cubicBezTo>
                    <a:pt x="385908" y="526151"/>
                    <a:pt x="522168" y="499428"/>
                    <a:pt x="537778" y="481436"/>
                  </a:cubicBezTo>
                  <a:cubicBezTo>
                    <a:pt x="553388" y="463444"/>
                    <a:pt x="536984" y="474028"/>
                    <a:pt x="486978" y="444924"/>
                  </a:cubicBezTo>
                  <a:cubicBezTo>
                    <a:pt x="436972" y="415820"/>
                    <a:pt x="312618" y="359198"/>
                    <a:pt x="237741" y="306811"/>
                  </a:cubicBezTo>
                  <a:cubicBezTo>
                    <a:pt x="162864" y="254424"/>
                    <a:pt x="49622" y="181663"/>
                    <a:pt x="37716" y="130599"/>
                  </a:cubicBezTo>
                  <a:cubicBezTo>
                    <a:pt x="25810" y="79534"/>
                    <a:pt x="162070" y="6774"/>
                    <a:pt x="166303" y="424"/>
                  </a:cubicBezTo>
                  <a:cubicBezTo>
                    <a:pt x="170536" y="-5926"/>
                    <a:pt x="90368" y="60485"/>
                    <a:pt x="63116" y="92499"/>
                  </a:cubicBezTo>
                  <a:cubicBezTo>
                    <a:pt x="35864" y="124513"/>
                    <a:pt x="2526" y="158909"/>
                    <a:pt x="2791" y="192511"/>
                  </a:cubicBezTo>
                  <a:cubicBezTo>
                    <a:pt x="3055" y="226113"/>
                    <a:pt x="-20493" y="232728"/>
                    <a:pt x="64703" y="294111"/>
                  </a:cubicBezTo>
                  <a:cubicBezTo>
                    <a:pt x="149899" y="355494"/>
                    <a:pt x="470310" y="529590"/>
                    <a:pt x="513966" y="560811"/>
                  </a:cubicBezTo>
                  <a:cubicBezTo>
                    <a:pt x="557622" y="592032"/>
                    <a:pt x="326641" y="481436"/>
                    <a:pt x="326641" y="481436"/>
                  </a:cubicBezTo>
                  <a:lnTo>
                    <a:pt x="77403" y="3687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0F5672BA-FFC9-49CC-B4F9-0B1C98B9ACBB}"/>
                </a:ext>
              </a:extLst>
            </p:cNvPr>
            <p:cNvSpPr/>
            <p:nvPr/>
          </p:nvSpPr>
          <p:spPr>
            <a:xfrm>
              <a:off x="5242255" y="1871129"/>
              <a:ext cx="247537" cy="629416"/>
            </a:xfrm>
            <a:custGeom>
              <a:avLst/>
              <a:gdLst>
                <a:gd name="connsiteX0" fmla="*/ 246262 w 247537"/>
                <a:gd name="connsiteY0" fmla="*/ 4 h 629416"/>
                <a:gd name="connsiteX1" fmla="*/ 218745 w 247537"/>
                <a:gd name="connsiteY1" fmla="*/ 118538 h 629416"/>
                <a:gd name="connsiteX2" fmla="*/ 214512 w 247537"/>
                <a:gd name="connsiteY2" fmla="*/ 268821 h 629416"/>
                <a:gd name="connsiteX3" fmla="*/ 212395 w 247537"/>
                <a:gd name="connsiteY3" fmla="*/ 93138 h 629416"/>
                <a:gd name="connsiteX4" fmla="*/ 182762 w 247537"/>
                <a:gd name="connsiteY4" fmla="*/ 275171 h 629416"/>
                <a:gd name="connsiteX5" fmla="*/ 178528 w 247537"/>
                <a:gd name="connsiteY5" fmla="*/ 323854 h 629416"/>
                <a:gd name="connsiteX6" fmla="*/ 131962 w 247537"/>
                <a:gd name="connsiteY6" fmla="*/ 383121 h 629416"/>
                <a:gd name="connsiteX7" fmla="*/ 68462 w 247537"/>
                <a:gd name="connsiteY7" fmla="*/ 465671 h 629416"/>
                <a:gd name="connsiteX8" fmla="*/ 4962 w 247537"/>
                <a:gd name="connsiteY8" fmla="*/ 628654 h 629416"/>
                <a:gd name="connsiteX9" fmla="*/ 9195 w 247537"/>
                <a:gd name="connsiteY9" fmla="*/ 520704 h 629416"/>
                <a:gd name="connsiteX10" fmla="*/ 49412 w 247537"/>
                <a:gd name="connsiteY10" fmla="*/ 381004 h 629416"/>
                <a:gd name="connsiteX11" fmla="*/ 34595 w 247537"/>
                <a:gd name="connsiteY11" fmla="*/ 501654 h 629416"/>
                <a:gd name="connsiteX12" fmla="*/ 184878 w 247537"/>
                <a:gd name="connsiteY12" fmla="*/ 249771 h 629416"/>
                <a:gd name="connsiteX13" fmla="*/ 172178 w 247537"/>
                <a:gd name="connsiteY13" fmla="*/ 122771 h 629416"/>
                <a:gd name="connsiteX14" fmla="*/ 246262 w 247537"/>
                <a:gd name="connsiteY14" fmla="*/ 4 h 62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537" h="629416">
                  <a:moveTo>
                    <a:pt x="246262" y="4"/>
                  </a:moveTo>
                  <a:cubicBezTo>
                    <a:pt x="254023" y="-701"/>
                    <a:pt x="224037" y="73735"/>
                    <a:pt x="218745" y="118538"/>
                  </a:cubicBezTo>
                  <a:cubicBezTo>
                    <a:pt x="213453" y="163341"/>
                    <a:pt x="215570" y="273054"/>
                    <a:pt x="214512" y="268821"/>
                  </a:cubicBezTo>
                  <a:cubicBezTo>
                    <a:pt x="213454" y="264588"/>
                    <a:pt x="217686" y="92080"/>
                    <a:pt x="212395" y="93138"/>
                  </a:cubicBezTo>
                  <a:cubicBezTo>
                    <a:pt x="207104" y="94196"/>
                    <a:pt x="188406" y="236718"/>
                    <a:pt x="182762" y="275171"/>
                  </a:cubicBezTo>
                  <a:cubicBezTo>
                    <a:pt x="177118" y="313624"/>
                    <a:pt x="186995" y="305862"/>
                    <a:pt x="178528" y="323854"/>
                  </a:cubicBezTo>
                  <a:cubicBezTo>
                    <a:pt x="170061" y="341846"/>
                    <a:pt x="131962" y="383121"/>
                    <a:pt x="131962" y="383121"/>
                  </a:cubicBezTo>
                  <a:cubicBezTo>
                    <a:pt x="113618" y="406757"/>
                    <a:pt x="89629" y="424749"/>
                    <a:pt x="68462" y="465671"/>
                  </a:cubicBezTo>
                  <a:cubicBezTo>
                    <a:pt x="47295" y="506593"/>
                    <a:pt x="14840" y="619482"/>
                    <a:pt x="4962" y="628654"/>
                  </a:cubicBezTo>
                  <a:cubicBezTo>
                    <a:pt x="-4916" y="637826"/>
                    <a:pt x="1787" y="561979"/>
                    <a:pt x="9195" y="520704"/>
                  </a:cubicBezTo>
                  <a:cubicBezTo>
                    <a:pt x="16603" y="479429"/>
                    <a:pt x="45179" y="384179"/>
                    <a:pt x="49412" y="381004"/>
                  </a:cubicBezTo>
                  <a:cubicBezTo>
                    <a:pt x="53645" y="377829"/>
                    <a:pt x="12017" y="523526"/>
                    <a:pt x="34595" y="501654"/>
                  </a:cubicBezTo>
                  <a:cubicBezTo>
                    <a:pt x="57173" y="479782"/>
                    <a:pt x="161948" y="312918"/>
                    <a:pt x="184878" y="249771"/>
                  </a:cubicBezTo>
                  <a:cubicBezTo>
                    <a:pt x="207808" y="186624"/>
                    <a:pt x="164770" y="162635"/>
                    <a:pt x="172178" y="122771"/>
                  </a:cubicBezTo>
                  <a:cubicBezTo>
                    <a:pt x="179586" y="82907"/>
                    <a:pt x="238501" y="709"/>
                    <a:pt x="246262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8214E10D-1A8D-44A7-B4B1-872B3335469D}"/>
                </a:ext>
              </a:extLst>
            </p:cNvPr>
            <p:cNvSpPr/>
            <p:nvPr/>
          </p:nvSpPr>
          <p:spPr>
            <a:xfrm>
              <a:off x="5600495" y="437724"/>
              <a:ext cx="309901" cy="74759"/>
            </a:xfrm>
            <a:custGeom>
              <a:avLst/>
              <a:gdLst>
                <a:gd name="connsiteX0" fmla="*/ 182238 w 309901"/>
                <a:gd name="connsiteY0" fmla="*/ 426 h 74759"/>
                <a:gd name="connsiteX1" fmla="*/ 298655 w 309901"/>
                <a:gd name="connsiteY1" fmla="*/ 70276 h 74759"/>
                <a:gd name="connsiteX2" fmla="*/ 249972 w 309901"/>
                <a:gd name="connsiteY2" fmla="*/ 63926 h 74759"/>
                <a:gd name="connsiteX3" fmla="*/ 205 w 309901"/>
                <a:gd name="connsiteY3" fmla="*/ 74509 h 74759"/>
                <a:gd name="connsiteX4" fmla="*/ 205522 w 309901"/>
                <a:gd name="connsiteY4" fmla="*/ 51226 h 74759"/>
                <a:gd name="connsiteX5" fmla="*/ 106038 w 309901"/>
                <a:gd name="connsiteY5" fmla="*/ 25826 h 74759"/>
                <a:gd name="connsiteX6" fmla="*/ 309238 w 309901"/>
                <a:gd name="connsiteY6" fmla="*/ 40643 h 74759"/>
                <a:gd name="connsiteX7" fmla="*/ 182238 w 309901"/>
                <a:gd name="connsiteY7" fmla="*/ 426 h 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901" h="74759">
                  <a:moveTo>
                    <a:pt x="182238" y="426"/>
                  </a:moveTo>
                  <a:cubicBezTo>
                    <a:pt x="180474" y="5365"/>
                    <a:pt x="287366" y="59693"/>
                    <a:pt x="298655" y="70276"/>
                  </a:cubicBezTo>
                  <a:cubicBezTo>
                    <a:pt x="309944" y="80859"/>
                    <a:pt x="299714" y="63221"/>
                    <a:pt x="249972" y="63926"/>
                  </a:cubicBezTo>
                  <a:cubicBezTo>
                    <a:pt x="200230" y="64632"/>
                    <a:pt x="7613" y="76626"/>
                    <a:pt x="205" y="74509"/>
                  </a:cubicBezTo>
                  <a:cubicBezTo>
                    <a:pt x="-7203" y="72392"/>
                    <a:pt x="187883" y="59340"/>
                    <a:pt x="205522" y="51226"/>
                  </a:cubicBezTo>
                  <a:cubicBezTo>
                    <a:pt x="223161" y="43112"/>
                    <a:pt x="88752" y="27590"/>
                    <a:pt x="106038" y="25826"/>
                  </a:cubicBezTo>
                  <a:cubicBezTo>
                    <a:pt x="123324" y="24062"/>
                    <a:pt x="297949" y="46288"/>
                    <a:pt x="309238" y="40643"/>
                  </a:cubicBezTo>
                  <a:cubicBezTo>
                    <a:pt x="320527" y="34999"/>
                    <a:pt x="184002" y="-4513"/>
                    <a:pt x="182238" y="4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73A1B372-27E6-44E6-8D88-09D8C9719938}"/>
                </a:ext>
              </a:extLst>
            </p:cNvPr>
            <p:cNvSpPr/>
            <p:nvPr/>
          </p:nvSpPr>
          <p:spPr>
            <a:xfrm>
              <a:off x="6219659" y="1749499"/>
              <a:ext cx="881427" cy="487583"/>
            </a:xfrm>
            <a:custGeom>
              <a:avLst/>
              <a:gdLst>
                <a:gd name="connsiteX0" fmla="*/ 366879 w 881427"/>
                <a:gd name="connsiteY0" fmla="*/ 457126 h 487583"/>
                <a:gd name="connsiteX1" fmla="*/ 92241 w 881427"/>
                <a:gd name="connsiteY1" fmla="*/ 476176 h 487583"/>
                <a:gd name="connsiteX2" fmla="*/ 285916 w 881427"/>
                <a:gd name="connsiteY2" fmla="*/ 434901 h 487583"/>
                <a:gd name="connsiteX3" fmla="*/ 177966 w 881427"/>
                <a:gd name="connsiteY3" fmla="*/ 434901 h 487583"/>
                <a:gd name="connsiteX4" fmla="*/ 285916 w 881427"/>
                <a:gd name="connsiteY4" fmla="*/ 206301 h 487583"/>
                <a:gd name="connsiteX5" fmla="*/ 304966 w 881427"/>
                <a:gd name="connsiteY5" fmla="*/ 317426 h 487583"/>
                <a:gd name="connsiteX6" fmla="*/ 325604 w 881427"/>
                <a:gd name="connsiteY6" fmla="*/ 236464 h 487583"/>
                <a:gd name="connsiteX7" fmla="*/ 425616 w 881427"/>
                <a:gd name="connsiteY7" fmla="*/ 63426 h 487583"/>
                <a:gd name="connsiteX8" fmla="*/ 481179 w 881427"/>
                <a:gd name="connsiteY8" fmla="*/ 153914 h 487583"/>
                <a:gd name="connsiteX9" fmla="*/ 490704 w 881427"/>
                <a:gd name="connsiteY9" fmla="*/ 47551 h 487583"/>
                <a:gd name="connsiteX10" fmla="*/ 517691 w 881427"/>
                <a:gd name="connsiteY10" fmla="*/ 53901 h 487583"/>
                <a:gd name="connsiteX11" fmla="*/ 838366 w 881427"/>
                <a:gd name="connsiteY11" fmla="*/ 182489 h 487583"/>
                <a:gd name="connsiteX12" fmla="*/ 781216 w 881427"/>
                <a:gd name="connsiteY12" fmla="*/ 138039 h 487583"/>
                <a:gd name="connsiteX13" fmla="*/ 670091 w 881427"/>
                <a:gd name="connsiteY13" fmla="*/ 88826 h 487583"/>
                <a:gd name="connsiteX14" fmla="*/ 881229 w 881427"/>
                <a:gd name="connsiteY14" fmla="*/ 139626 h 487583"/>
                <a:gd name="connsiteX15" fmla="*/ 625641 w 881427"/>
                <a:gd name="connsiteY15" fmla="*/ 38026 h 487583"/>
                <a:gd name="connsiteX16" fmla="*/ 449429 w 881427"/>
                <a:gd name="connsiteY16" fmla="*/ 7864 h 487583"/>
                <a:gd name="connsiteX17" fmla="*/ 249404 w 881427"/>
                <a:gd name="connsiteY17" fmla="*/ 172964 h 487583"/>
                <a:gd name="connsiteX18" fmla="*/ 333541 w 881427"/>
                <a:gd name="connsiteY18" fmla="*/ 85651 h 487583"/>
                <a:gd name="connsiteX19" fmla="*/ 204954 w 881427"/>
                <a:gd name="connsiteY19" fmla="*/ 277739 h 487583"/>
                <a:gd name="connsiteX20" fmla="*/ 41441 w 881427"/>
                <a:gd name="connsiteY20" fmla="*/ 382514 h 487583"/>
                <a:gd name="connsiteX21" fmla="*/ 231941 w 881427"/>
                <a:gd name="connsiteY21" fmla="*/ 188839 h 487583"/>
                <a:gd name="connsiteX22" fmla="*/ 63666 w 881427"/>
                <a:gd name="connsiteY22" fmla="*/ 428551 h 487583"/>
                <a:gd name="connsiteX23" fmla="*/ 3341 w 881427"/>
                <a:gd name="connsiteY23" fmla="*/ 487289 h 487583"/>
                <a:gd name="connsiteX24" fmla="*/ 152566 w 881427"/>
                <a:gd name="connsiteY24" fmla="*/ 414264 h 487583"/>
                <a:gd name="connsiteX25" fmla="*/ 493879 w 881427"/>
                <a:gd name="connsiteY25" fmla="*/ 363464 h 487583"/>
                <a:gd name="connsiteX26" fmla="*/ 111291 w 881427"/>
                <a:gd name="connsiteY26" fmla="*/ 474589 h 487583"/>
                <a:gd name="connsiteX27" fmla="*/ 366879 w 881427"/>
                <a:gd name="connsiteY27" fmla="*/ 457126 h 48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81427" h="487583">
                  <a:moveTo>
                    <a:pt x="366879" y="457126"/>
                  </a:moveTo>
                  <a:cubicBezTo>
                    <a:pt x="363704" y="457391"/>
                    <a:pt x="105735" y="479880"/>
                    <a:pt x="92241" y="476176"/>
                  </a:cubicBezTo>
                  <a:cubicBezTo>
                    <a:pt x="78747" y="472472"/>
                    <a:pt x="271628" y="441780"/>
                    <a:pt x="285916" y="434901"/>
                  </a:cubicBezTo>
                  <a:cubicBezTo>
                    <a:pt x="300203" y="428022"/>
                    <a:pt x="177966" y="473001"/>
                    <a:pt x="177966" y="434901"/>
                  </a:cubicBezTo>
                  <a:cubicBezTo>
                    <a:pt x="177966" y="396801"/>
                    <a:pt x="264749" y="225880"/>
                    <a:pt x="285916" y="206301"/>
                  </a:cubicBezTo>
                  <a:cubicBezTo>
                    <a:pt x="307083" y="186722"/>
                    <a:pt x="298351" y="312399"/>
                    <a:pt x="304966" y="317426"/>
                  </a:cubicBezTo>
                  <a:cubicBezTo>
                    <a:pt x="311581" y="322453"/>
                    <a:pt x="305496" y="278797"/>
                    <a:pt x="325604" y="236464"/>
                  </a:cubicBezTo>
                  <a:cubicBezTo>
                    <a:pt x="345712" y="194131"/>
                    <a:pt x="399687" y="77184"/>
                    <a:pt x="425616" y="63426"/>
                  </a:cubicBezTo>
                  <a:cubicBezTo>
                    <a:pt x="451545" y="49668"/>
                    <a:pt x="470331" y="156560"/>
                    <a:pt x="481179" y="153914"/>
                  </a:cubicBezTo>
                  <a:cubicBezTo>
                    <a:pt x="492027" y="151268"/>
                    <a:pt x="484619" y="64220"/>
                    <a:pt x="490704" y="47551"/>
                  </a:cubicBezTo>
                  <a:cubicBezTo>
                    <a:pt x="496789" y="30882"/>
                    <a:pt x="459747" y="31411"/>
                    <a:pt x="517691" y="53901"/>
                  </a:cubicBezTo>
                  <a:cubicBezTo>
                    <a:pt x="575635" y="76391"/>
                    <a:pt x="794445" y="168466"/>
                    <a:pt x="838366" y="182489"/>
                  </a:cubicBezTo>
                  <a:cubicBezTo>
                    <a:pt x="882287" y="196512"/>
                    <a:pt x="809262" y="153649"/>
                    <a:pt x="781216" y="138039"/>
                  </a:cubicBezTo>
                  <a:cubicBezTo>
                    <a:pt x="753170" y="122428"/>
                    <a:pt x="653422" y="88562"/>
                    <a:pt x="670091" y="88826"/>
                  </a:cubicBezTo>
                  <a:cubicBezTo>
                    <a:pt x="686760" y="89090"/>
                    <a:pt x="888637" y="148093"/>
                    <a:pt x="881229" y="139626"/>
                  </a:cubicBezTo>
                  <a:cubicBezTo>
                    <a:pt x="873821" y="131159"/>
                    <a:pt x="697608" y="59986"/>
                    <a:pt x="625641" y="38026"/>
                  </a:cubicBezTo>
                  <a:cubicBezTo>
                    <a:pt x="553674" y="16066"/>
                    <a:pt x="512135" y="-14626"/>
                    <a:pt x="449429" y="7864"/>
                  </a:cubicBezTo>
                  <a:cubicBezTo>
                    <a:pt x="386723" y="30354"/>
                    <a:pt x="268719" y="159999"/>
                    <a:pt x="249404" y="172964"/>
                  </a:cubicBezTo>
                  <a:cubicBezTo>
                    <a:pt x="230089" y="185928"/>
                    <a:pt x="340949" y="68189"/>
                    <a:pt x="333541" y="85651"/>
                  </a:cubicBezTo>
                  <a:cubicBezTo>
                    <a:pt x="326133" y="103113"/>
                    <a:pt x="253637" y="228262"/>
                    <a:pt x="204954" y="277739"/>
                  </a:cubicBezTo>
                  <a:cubicBezTo>
                    <a:pt x="156271" y="327216"/>
                    <a:pt x="36943" y="397331"/>
                    <a:pt x="41441" y="382514"/>
                  </a:cubicBezTo>
                  <a:cubicBezTo>
                    <a:pt x="45939" y="367697"/>
                    <a:pt x="228237" y="181166"/>
                    <a:pt x="231941" y="188839"/>
                  </a:cubicBezTo>
                  <a:cubicBezTo>
                    <a:pt x="235645" y="196512"/>
                    <a:pt x="101766" y="378809"/>
                    <a:pt x="63666" y="428551"/>
                  </a:cubicBezTo>
                  <a:cubicBezTo>
                    <a:pt x="25566" y="478293"/>
                    <a:pt x="-11476" y="489670"/>
                    <a:pt x="3341" y="487289"/>
                  </a:cubicBezTo>
                  <a:cubicBezTo>
                    <a:pt x="18158" y="484908"/>
                    <a:pt x="70810" y="434902"/>
                    <a:pt x="152566" y="414264"/>
                  </a:cubicBezTo>
                  <a:cubicBezTo>
                    <a:pt x="234322" y="393626"/>
                    <a:pt x="500758" y="353410"/>
                    <a:pt x="493879" y="363464"/>
                  </a:cubicBezTo>
                  <a:cubicBezTo>
                    <a:pt x="487000" y="373518"/>
                    <a:pt x="137485" y="460302"/>
                    <a:pt x="111291" y="474589"/>
                  </a:cubicBezTo>
                  <a:cubicBezTo>
                    <a:pt x="85097" y="488876"/>
                    <a:pt x="370054" y="456861"/>
                    <a:pt x="366879" y="4571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DAD05D40-F7E1-4D7E-A169-49A1EE4CF07F}"/>
                </a:ext>
              </a:extLst>
            </p:cNvPr>
            <p:cNvSpPr/>
            <p:nvPr/>
          </p:nvSpPr>
          <p:spPr>
            <a:xfrm>
              <a:off x="6457544" y="1750956"/>
              <a:ext cx="679098" cy="503410"/>
            </a:xfrm>
            <a:custGeom>
              <a:avLst/>
              <a:gdLst>
                <a:gd name="connsiteX0" fmla="*/ 406 w 679098"/>
                <a:gd name="connsiteY0" fmla="*/ 279457 h 503410"/>
                <a:gd name="connsiteX1" fmla="*/ 181381 w 679098"/>
                <a:gd name="connsiteY1" fmla="*/ 274694 h 503410"/>
                <a:gd name="connsiteX2" fmla="*/ 386169 w 679098"/>
                <a:gd name="connsiteY2" fmla="*/ 398519 h 503410"/>
                <a:gd name="connsiteX3" fmla="*/ 294094 w 679098"/>
                <a:gd name="connsiteY3" fmla="*/ 330257 h 503410"/>
                <a:gd name="connsiteX4" fmla="*/ 232181 w 679098"/>
                <a:gd name="connsiteY4" fmla="*/ 303269 h 503410"/>
                <a:gd name="connsiteX5" fmla="*/ 244881 w 679098"/>
                <a:gd name="connsiteY5" fmla="*/ 222307 h 503410"/>
                <a:gd name="connsiteX6" fmla="*/ 297269 w 679098"/>
                <a:gd name="connsiteY6" fmla="*/ 115944 h 503410"/>
                <a:gd name="connsiteX7" fmla="*/ 346481 w 679098"/>
                <a:gd name="connsiteY7" fmla="*/ 215957 h 503410"/>
                <a:gd name="connsiteX8" fmla="*/ 467131 w 679098"/>
                <a:gd name="connsiteY8" fmla="*/ 450907 h 503410"/>
                <a:gd name="connsiteX9" fmla="*/ 382994 w 679098"/>
                <a:gd name="connsiteY9" fmla="*/ 201669 h 503410"/>
                <a:gd name="connsiteX10" fmla="*/ 552856 w 679098"/>
                <a:gd name="connsiteY10" fmla="*/ 485832 h 503410"/>
                <a:gd name="connsiteX11" fmla="*/ 556031 w 679098"/>
                <a:gd name="connsiteY11" fmla="*/ 471544 h 503410"/>
                <a:gd name="connsiteX12" fmla="*/ 590956 w 679098"/>
                <a:gd name="connsiteY12" fmla="*/ 460432 h 503410"/>
                <a:gd name="connsiteX13" fmla="*/ 611594 w 679098"/>
                <a:gd name="connsiteY13" fmla="*/ 290569 h 503410"/>
                <a:gd name="connsiteX14" fmla="*/ 675094 w 679098"/>
                <a:gd name="connsiteY14" fmla="*/ 314382 h 503410"/>
                <a:gd name="connsiteX15" fmla="*/ 483006 w 679098"/>
                <a:gd name="connsiteY15" fmla="*/ 174682 h 503410"/>
                <a:gd name="connsiteX16" fmla="*/ 324256 w 679098"/>
                <a:gd name="connsiteY16" fmla="*/ 1644 h 503410"/>
                <a:gd name="connsiteX17" fmla="*/ 379819 w 679098"/>
                <a:gd name="connsiteY17" fmla="*/ 85782 h 503410"/>
                <a:gd name="connsiteX18" fmla="*/ 259169 w 679098"/>
                <a:gd name="connsiteY18" fmla="*/ 55619 h 503410"/>
                <a:gd name="connsiteX19" fmla="*/ 230594 w 679098"/>
                <a:gd name="connsiteY19" fmla="*/ 127057 h 503410"/>
                <a:gd name="connsiteX20" fmla="*/ 229006 w 679098"/>
                <a:gd name="connsiteY20" fmla="*/ 166744 h 503410"/>
                <a:gd name="connsiteX21" fmla="*/ 159156 w 679098"/>
                <a:gd name="connsiteY21" fmla="*/ 201669 h 503410"/>
                <a:gd name="connsiteX22" fmla="*/ 132169 w 679098"/>
                <a:gd name="connsiteY22" fmla="*/ 217544 h 503410"/>
                <a:gd name="connsiteX23" fmla="*/ 406 w 679098"/>
                <a:gd name="connsiteY23" fmla="*/ 279457 h 50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9098" h="503410">
                  <a:moveTo>
                    <a:pt x="406" y="279457"/>
                  </a:moveTo>
                  <a:cubicBezTo>
                    <a:pt x="8608" y="288982"/>
                    <a:pt x="117087" y="254850"/>
                    <a:pt x="181381" y="274694"/>
                  </a:cubicBezTo>
                  <a:cubicBezTo>
                    <a:pt x="245675" y="294538"/>
                    <a:pt x="367384" y="389259"/>
                    <a:pt x="386169" y="398519"/>
                  </a:cubicBezTo>
                  <a:cubicBezTo>
                    <a:pt x="404954" y="407779"/>
                    <a:pt x="319759" y="346132"/>
                    <a:pt x="294094" y="330257"/>
                  </a:cubicBezTo>
                  <a:cubicBezTo>
                    <a:pt x="268429" y="314382"/>
                    <a:pt x="240383" y="321261"/>
                    <a:pt x="232181" y="303269"/>
                  </a:cubicBezTo>
                  <a:cubicBezTo>
                    <a:pt x="223979" y="285277"/>
                    <a:pt x="234033" y="253528"/>
                    <a:pt x="244881" y="222307"/>
                  </a:cubicBezTo>
                  <a:cubicBezTo>
                    <a:pt x="255729" y="191086"/>
                    <a:pt x="280336" y="117002"/>
                    <a:pt x="297269" y="115944"/>
                  </a:cubicBezTo>
                  <a:cubicBezTo>
                    <a:pt x="314202" y="114886"/>
                    <a:pt x="318171" y="160130"/>
                    <a:pt x="346481" y="215957"/>
                  </a:cubicBezTo>
                  <a:cubicBezTo>
                    <a:pt x="374791" y="271784"/>
                    <a:pt x="461045" y="453288"/>
                    <a:pt x="467131" y="450907"/>
                  </a:cubicBezTo>
                  <a:cubicBezTo>
                    <a:pt x="473217" y="448526"/>
                    <a:pt x="368707" y="195848"/>
                    <a:pt x="382994" y="201669"/>
                  </a:cubicBezTo>
                  <a:cubicBezTo>
                    <a:pt x="397281" y="207490"/>
                    <a:pt x="524017" y="440853"/>
                    <a:pt x="552856" y="485832"/>
                  </a:cubicBezTo>
                  <a:cubicBezTo>
                    <a:pt x="581695" y="530811"/>
                    <a:pt x="549681" y="475777"/>
                    <a:pt x="556031" y="471544"/>
                  </a:cubicBezTo>
                  <a:cubicBezTo>
                    <a:pt x="562381" y="467311"/>
                    <a:pt x="581696" y="490594"/>
                    <a:pt x="590956" y="460432"/>
                  </a:cubicBezTo>
                  <a:cubicBezTo>
                    <a:pt x="600216" y="430270"/>
                    <a:pt x="597571" y="314911"/>
                    <a:pt x="611594" y="290569"/>
                  </a:cubicBezTo>
                  <a:cubicBezTo>
                    <a:pt x="625617" y="266227"/>
                    <a:pt x="696525" y="333697"/>
                    <a:pt x="675094" y="314382"/>
                  </a:cubicBezTo>
                  <a:cubicBezTo>
                    <a:pt x="653663" y="295068"/>
                    <a:pt x="541479" y="226805"/>
                    <a:pt x="483006" y="174682"/>
                  </a:cubicBezTo>
                  <a:cubicBezTo>
                    <a:pt x="424533" y="122559"/>
                    <a:pt x="341454" y="16461"/>
                    <a:pt x="324256" y="1644"/>
                  </a:cubicBezTo>
                  <a:cubicBezTo>
                    <a:pt x="307058" y="-13173"/>
                    <a:pt x="390667" y="76786"/>
                    <a:pt x="379819" y="85782"/>
                  </a:cubicBezTo>
                  <a:cubicBezTo>
                    <a:pt x="368971" y="94778"/>
                    <a:pt x="284040" y="48740"/>
                    <a:pt x="259169" y="55619"/>
                  </a:cubicBezTo>
                  <a:cubicBezTo>
                    <a:pt x="234298" y="62498"/>
                    <a:pt x="235621" y="108536"/>
                    <a:pt x="230594" y="127057"/>
                  </a:cubicBezTo>
                  <a:cubicBezTo>
                    <a:pt x="225567" y="145578"/>
                    <a:pt x="240912" y="154309"/>
                    <a:pt x="229006" y="166744"/>
                  </a:cubicBezTo>
                  <a:cubicBezTo>
                    <a:pt x="217100" y="179179"/>
                    <a:pt x="175295" y="193202"/>
                    <a:pt x="159156" y="201669"/>
                  </a:cubicBezTo>
                  <a:cubicBezTo>
                    <a:pt x="143017" y="210136"/>
                    <a:pt x="153865" y="206167"/>
                    <a:pt x="132169" y="217544"/>
                  </a:cubicBezTo>
                  <a:cubicBezTo>
                    <a:pt x="110473" y="228921"/>
                    <a:pt x="-7796" y="269932"/>
                    <a:pt x="406" y="2794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FE4FDA95-399E-4C91-A807-268611DB9C6F}"/>
                </a:ext>
              </a:extLst>
            </p:cNvPr>
            <p:cNvSpPr/>
            <p:nvPr/>
          </p:nvSpPr>
          <p:spPr>
            <a:xfrm>
              <a:off x="6419135" y="1781481"/>
              <a:ext cx="611802" cy="475935"/>
            </a:xfrm>
            <a:custGeom>
              <a:avLst/>
              <a:gdLst>
                <a:gd name="connsiteX0" fmla="*/ 289640 w 611802"/>
                <a:gd name="connsiteY0" fmla="*/ 117169 h 475935"/>
                <a:gd name="connsiteX1" fmla="*/ 208678 w 611802"/>
                <a:gd name="connsiteY1" fmla="*/ 185432 h 475935"/>
                <a:gd name="connsiteX2" fmla="*/ 91203 w 611802"/>
                <a:gd name="connsiteY2" fmla="*/ 325132 h 475935"/>
                <a:gd name="connsiteX3" fmla="*/ 170578 w 611802"/>
                <a:gd name="connsiteY3" fmla="*/ 209244 h 475935"/>
                <a:gd name="connsiteX4" fmla="*/ 53103 w 611802"/>
                <a:gd name="connsiteY4" fmla="*/ 307669 h 475935"/>
                <a:gd name="connsiteX5" fmla="*/ 416640 w 611802"/>
                <a:gd name="connsiteY5" fmla="*/ 336244 h 475935"/>
                <a:gd name="connsiteX6" fmla="*/ 73740 w 611802"/>
                <a:gd name="connsiteY6" fmla="*/ 285444 h 475935"/>
                <a:gd name="connsiteX7" fmla="*/ 367428 w 611802"/>
                <a:gd name="connsiteY7" fmla="*/ 344182 h 475935"/>
                <a:gd name="connsiteX8" fmla="*/ 318215 w 611802"/>
                <a:gd name="connsiteY8" fmla="*/ 372757 h 475935"/>
                <a:gd name="connsiteX9" fmla="*/ 343615 w 611802"/>
                <a:gd name="connsiteY9" fmla="*/ 418794 h 475935"/>
                <a:gd name="connsiteX10" fmla="*/ 335678 w 611802"/>
                <a:gd name="connsiteY10" fmla="*/ 383869 h 475935"/>
                <a:gd name="connsiteX11" fmla="*/ 399178 w 611802"/>
                <a:gd name="connsiteY11" fmla="*/ 374344 h 475935"/>
                <a:gd name="connsiteX12" fmla="*/ 608728 w 611802"/>
                <a:gd name="connsiteY12" fmla="*/ 474357 h 475935"/>
                <a:gd name="connsiteX13" fmla="*/ 521415 w 611802"/>
                <a:gd name="connsiteY13" fmla="*/ 426732 h 475935"/>
                <a:gd name="connsiteX14" fmla="*/ 483315 w 611802"/>
                <a:gd name="connsiteY14" fmla="*/ 310844 h 475935"/>
                <a:gd name="connsiteX15" fmla="*/ 518240 w 611802"/>
                <a:gd name="connsiteY15" fmla="*/ 423557 h 475935"/>
                <a:gd name="connsiteX16" fmla="*/ 249953 w 611802"/>
                <a:gd name="connsiteY16" fmla="*/ 347357 h 475935"/>
                <a:gd name="connsiteX17" fmla="*/ 715 w 611802"/>
                <a:gd name="connsiteY17" fmla="*/ 304494 h 475935"/>
                <a:gd name="connsiteX18" fmla="*/ 168990 w 611802"/>
                <a:gd name="connsiteY18" fmla="*/ 161619 h 475935"/>
                <a:gd name="connsiteX19" fmla="*/ 353140 w 611802"/>
                <a:gd name="connsiteY19" fmla="*/ 2869 h 475935"/>
                <a:gd name="connsiteX20" fmla="*/ 289640 w 611802"/>
                <a:gd name="connsiteY20" fmla="*/ 63194 h 475935"/>
                <a:gd name="connsiteX21" fmla="*/ 289640 w 611802"/>
                <a:gd name="connsiteY21" fmla="*/ 117169 h 4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1802" h="475935">
                  <a:moveTo>
                    <a:pt x="289640" y="117169"/>
                  </a:moveTo>
                  <a:cubicBezTo>
                    <a:pt x="276146" y="137542"/>
                    <a:pt x="241751" y="150772"/>
                    <a:pt x="208678" y="185432"/>
                  </a:cubicBezTo>
                  <a:cubicBezTo>
                    <a:pt x="175605" y="220092"/>
                    <a:pt x="97553" y="321163"/>
                    <a:pt x="91203" y="325132"/>
                  </a:cubicBezTo>
                  <a:cubicBezTo>
                    <a:pt x="84853" y="329101"/>
                    <a:pt x="176928" y="212154"/>
                    <a:pt x="170578" y="209244"/>
                  </a:cubicBezTo>
                  <a:cubicBezTo>
                    <a:pt x="164228" y="206334"/>
                    <a:pt x="12093" y="286502"/>
                    <a:pt x="53103" y="307669"/>
                  </a:cubicBezTo>
                  <a:cubicBezTo>
                    <a:pt x="94113" y="328836"/>
                    <a:pt x="413201" y="339948"/>
                    <a:pt x="416640" y="336244"/>
                  </a:cubicBezTo>
                  <a:cubicBezTo>
                    <a:pt x="420079" y="332540"/>
                    <a:pt x="81942" y="284121"/>
                    <a:pt x="73740" y="285444"/>
                  </a:cubicBezTo>
                  <a:cubicBezTo>
                    <a:pt x="65538" y="286767"/>
                    <a:pt x="326682" y="329630"/>
                    <a:pt x="367428" y="344182"/>
                  </a:cubicBezTo>
                  <a:cubicBezTo>
                    <a:pt x="408174" y="358734"/>
                    <a:pt x="322184" y="360322"/>
                    <a:pt x="318215" y="372757"/>
                  </a:cubicBezTo>
                  <a:cubicBezTo>
                    <a:pt x="314246" y="385192"/>
                    <a:pt x="340705" y="416942"/>
                    <a:pt x="343615" y="418794"/>
                  </a:cubicBezTo>
                  <a:cubicBezTo>
                    <a:pt x="346525" y="420646"/>
                    <a:pt x="326417" y="391277"/>
                    <a:pt x="335678" y="383869"/>
                  </a:cubicBezTo>
                  <a:cubicBezTo>
                    <a:pt x="344939" y="376461"/>
                    <a:pt x="353670" y="359263"/>
                    <a:pt x="399178" y="374344"/>
                  </a:cubicBezTo>
                  <a:cubicBezTo>
                    <a:pt x="444686" y="389425"/>
                    <a:pt x="588355" y="465626"/>
                    <a:pt x="608728" y="474357"/>
                  </a:cubicBezTo>
                  <a:cubicBezTo>
                    <a:pt x="629101" y="483088"/>
                    <a:pt x="542317" y="453984"/>
                    <a:pt x="521415" y="426732"/>
                  </a:cubicBezTo>
                  <a:cubicBezTo>
                    <a:pt x="500513" y="399480"/>
                    <a:pt x="483844" y="311373"/>
                    <a:pt x="483315" y="310844"/>
                  </a:cubicBezTo>
                  <a:cubicBezTo>
                    <a:pt x="482786" y="310315"/>
                    <a:pt x="557134" y="417472"/>
                    <a:pt x="518240" y="423557"/>
                  </a:cubicBezTo>
                  <a:cubicBezTo>
                    <a:pt x="479346" y="429643"/>
                    <a:pt x="336207" y="367201"/>
                    <a:pt x="249953" y="347357"/>
                  </a:cubicBezTo>
                  <a:cubicBezTo>
                    <a:pt x="163699" y="327513"/>
                    <a:pt x="14209" y="335450"/>
                    <a:pt x="715" y="304494"/>
                  </a:cubicBezTo>
                  <a:cubicBezTo>
                    <a:pt x="-12779" y="273538"/>
                    <a:pt x="168990" y="161619"/>
                    <a:pt x="168990" y="161619"/>
                  </a:cubicBezTo>
                  <a:lnTo>
                    <a:pt x="353140" y="2869"/>
                  </a:lnTo>
                  <a:cubicBezTo>
                    <a:pt x="373248" y="-13535"/>
                    <a:pt x="301811" y="44938"/>
                    <a:pt x="289640" y="63194"/>
                  </a:cubicBezTo>
                  <a:cubicBezTo>
                    <a:pt x="277469" y="81450"/>
                    <a:pt x="303134" y="96796"/>
                    <a:pt x="289640" y="1171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B0D83475-28C6-45E1-839D-A56804B0CE6E}"/>
                </a:ext>
              </a:extLst>
            </p:cNvPr>
            <p:cNvSpPr/>
            <p:nvPr/>
          </p:nvSpPr>
          <p:spPr>
            <a:xfrm>
              <a:off x="6210956" y="2486784"/>
              <a:ext cx="774175" cy="174619"/>
            </a:xfrm>
            <a:custGeom>
              <a:avLst/>
              <a:gdLst>
                <a:gd name="connsiteX0" fmla="*/ 177144 w 774175"/>
                <a:gd name="connsiteY0" fmla="*/ 86554 h 174619"/>
                <a:gd name="connsiteX1" fmla="*/ 581957 w 774175"/>
                <a:gd name="connsiteY1" fmla="*/ 67504 h 174619"/>
                <a:gd name="connsiteX2" fmla="*/ 361294 w 774175"/>
                <a:gd name="connsiteY2" fmla="*/ 104016 h 174619"/>
                <a:gd name="connsiteX3" fmla="*/ 704194 w 774175"/>
                <a:gd name="connsiteY3" fmla="*/ 34166 h 174619"/>
                <a:gd name="connsiteX4" fmla="*/ 724832 w 774175"/>
                <a:gd name="connsiteY4" fmla="*/ 34166 h 174619"/>
                <a:gd name="connsiteX5" fmla="*/ 716894 w 774175"/>
                <a:gd name="connsiteY5" fmla="*/ 34166 h 174619"/>
                <a:gd name="connsiteX6" fmla="*/ 772457 w 774175"/>
                <a:gd name="connsiteY6" fmla="*/ 142116 h 174619"/>
                <a:gd name="connsiteX7" fmla="*/ 747057 w 774175"/>
                <a:gd name="connsiteY7" fmla="*/ 92904 h 174619"/>
                <a:gd name="connsiteX8" fmla="*/ 621644 w 774175"/>
                <a:gd name="connsiteY8" fmla="*/ 42104 h 174619"/>
                <a:gd name="connsiteX9" fmla="*/ 664507 w 774175"/>
                <a:gd name="connsiteY9" fmla="*/ 92904 h 174619"/>
                <a:gd name="connsiteX10" fmla="*/ 694669 w 774175"/>
                <a:gd name="connsiteY10" fmla="*/ 161166 h 174619"/>
                <a:gd name="connsiteX11" fmla="*/ 629582 w 774175"/>
                <a:gd name="connsiteY11" fmla="*/ 84966 h 174619"/>
                <a:gd name="connsiteX12" fmla="*/ 662919 w 774175"/>
                <a:gd name="connsiteY12" fmla="*/ 146879 h 174619"/>
                <a:gd name="connsiteX13" fmla="*/ 685144 w 774175"/>
                <a:gd name="connsiteY13" fmla="*/ 173866 h 174619"/>
                <a:gd name="connsiteX14" fmla="*/ 647044 w 774175"/>
                <a:gd name="connsiteY14" fmla="*/ 165929 h 174619"/>
                <a:gd name="connsiteX15" fmla="*/ 194607 w 774175"/>
                <a:gd name="connsiteY15" fmla="*/ 153229 h 174619"/>
                <a:gd name="connsiteX16" fmla="*/ 637519 w 774175"/>
                <a:gd name="connsiteY16" fmla="*/ 161166 h 174619"/>
                <a:gd name="connsiteX17" fmla="*/ 381932 w 774175"/>
                <a:gd name="connsiteY17" fmla="*/ 135766 h 174619"/>
                <a:gd name="connsiteX18" fmla="*/ 39032 w 774175"/>
                <a:gd name="connsiteY18" fmla="*/ 61154 h 174619"/>
                <a:gd name="connsiteX19" fmla="*/ 62844 w 774175"/>
                <a:gd name="connsiteY19" fmla="*/ 42104 h 174619"/>
                <a:gd name="connsiteX20" fmla="*/ 21569 w 774175"/>
                <a:gd name="connsiteY20" fmla="*/ 4004 h 174619"/>
                <a:gd name="connsiteX21" fmla="*/ 454957 w 774175"/>
                <a:gd name="connsiteY21" fmla="*/ 148466 h 174619"/>
                <a:gd name="connsiteX22" fmla="*/ 177144 w 774175"/>
                <a:gd name="connsiteY22" fmla="*/ 86554 h 17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175" h="174619">
                  <a:moveTo>
                    <a:pt x="177144" y="86554"/>
                  </a:moveTo>
                  <a:cubicBezTo>
                    <a:pt x="198311" y="73060"/>
                    <a:pt x="551265" y="64594"/>
                    <a:pt x="581957" y="67504"/>
                  </a:cubicBezTo>
                  <a:cubicBezTo>
                    <a:pt x="612649" y="70414"/>
                    <a:pt x="340921" y="109572"/>
                    <a:pt x="361294" y="104016"/>
                  </a:cubicBezTo>
                  <a:cubicBezTo>
                    <a:pt x="381667" y="98460"/>
                    <a:pt x="643604" y="45808"/>
                    <a:pt x="704194" y="34166"/>
                  </a:cubicBezTo>
                  <a:cubicBezTo>
                    <a:pt x="764784" y="22524"/>
                    <a:pt x="724832" y="34166"/>
                    <a:pt x="724832" y="34166"/>
                  </a:cubicBezTo>
                  <a:cubicBezTo>
                    <a:pt x="726949" y="34166"/>
                    <a:pt x="708957" y="16174"/>
                    <a:pt x="716894" y="34166"/>
                  </a:cubicBezTo>
                  <a:cubicBezTo>
                    <a:pt x="724832" y="52158"/>
                    <a:pt x="767430" y="132326"/>
                    <a:pt x="772457" y="142116"/>
                  </a:cubicBezTo>
                  <a:cubicBezTo>
                    <a:pt x="777484" y="151906"/>
                    <a:pt x="772192" y="109573"/>
                    <a:pt x="747057" y="92904"/>
                  </a:cubicBezTo>
                  <a:cubicBezTo>
                    <a:pt x="721922" y="76235"/>
                    <a:pt x="635402" y="42104"/>
                    <a:pt x="621644" y="42104"/>
                  </a:cubicBezTo>
                  <a:cubicBezTo>
                    <a:pt x="607886" y="42104"/>
                    <a:pt x="652336" y="73060"/>
                    <a:pt x="664507" y="92904"/>
                  </a:cubicBezTo>
                  <a:cubicBezTo>
                    <a:pt x="676678" y="112748"/>
                    <a:pt x="700490" y="162489"/>
                    <a:pt x="694669" y="161166"/>
                  </a:cubicBezTo>
                  <a:cubicBezTo>
                    <a:pt x="688848" y="159843"/>
                    <a:pt x="634874" y="87347"/>
                    <a:pt x="629582" y="84966"/>
                  </a:cubicBezTo>
                  <a:cubicBezTo>
                    <a:pt x="624290" y="82585"/>
                    <a:pt x="653659" y="132062"/>
                    <a:pt x="662919" y="146879"/>
                  </a:cubicBezTo>
                  <a:cubicBezTo>
                    <a:pt x="672179" y="161696"/>
                    <a:pt x="687790" y="170691"/>
                    <a:pt x="685144" y="173866"/>
                  </a:cubicBezTo>
                  <a:cubicBezTo>
                    <a:pt x="682498" y="177041"/>
                    <a:pt x="728800" y="169368"/>
                    <a:pt x="647044" y="165929"/>
                  </a:cubicBezTo>
                  <a:cubicBezTo>
                    <a:pt x="565288" y="162490"/>
                    <a:pt x="196194" y="154023"/>
                    <a:pt x="194607" y="153229"/>
                  </a:cubicBezTo>
                  <a:cubicBezTo>
                    <a:pt x="193020" y="152435"/>
                    <a:pt x="606298" y="164077"/>
                    <a:pt x="637519" y="161166"/>
                  </a:cubicBezTo>
                  <a:cubicBezTo>
                    <a:pt x="668740" y="158256"/>
                    <a:pt x="481680" y="152435"/>
                    <a:pt x="381932" y="135766"/>
                  </a:cubicBezTo>
                  <a:cubicBezTo>
                    <a:pt x="282184" y="119097"/>
                    <a:pt x="92213" y="76764"/>
                    <a:pt x="39032" y="61154"/>
                  </a:cubicBezTo>
                  <a:cubicBezTo>
                    <a:pt x="-14149" y="45544"/>
                    <a:pt x="65754" y="51629"/>
                    <a:pt x="62844" y="42104"/>
                  </a:cubicBezTo>
                  <a:cubicBezTo>
                    <a:pt x="59934" y="32579"/>
                    <a:pt x="-43783" y="-13723"/>
                    <a:pt x="21569" y="4004"/>
                  </a:cubicBezTo>
                  <a:cubicBezTo>
                    <a:pt x="86921" y="21731"/>
                    <a:pt x="424530" y="136824"/>
                    <a:pt x="454957" y="148466"/>
                  </a:cubicBezTo>
                  <a:cubicBezTo>
                    <a:pt x="485384" y="160108"/>
                    <a:pt x="155977" y="100048"/>
                    <a:pt x="177144" y="865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27E1213A-96FF-4553-9391-E12732066520}"/>
                </a:ext>
              </a:extLst>
            </p:cNvPr>
            <p:cNvSpPr/>
            <p:nvPr/>
          </p:nvSpPr>
          <p:spPr>
            <a:xfrm>
              <a:off x="5921008" y="2370130"/>
              <a:ext cx="491499" cy="563884"/>
            </a:xfrm>
            <a:custGeom>
              <a:avLst/>
              <a:gdLst>
                <a:gd name="connsiteX0" fmla="*/ 252780 w 491499"/>
                <a:gd name="connsiteY0" fmla="*/ 8 h 563884"/>
                <a:gd name="connsiteX1" fmla="*/ 351205 w 491499"/>
                <a:gd name="connsiteY1" fmla="*/ 168283 h 563884"/>
                <a:gd name="connsiteX2" fmla="*/ 321042 w 491499"/>
                <a:gd name="connsiteY2" fmla="*/ 142883 h 563884"/>
                <a:gd name="connsiteX3" fmla="*/ 355967 w 491499"/>
                <a:gd name="connsiteY3" fmla="*/ 196858 h 563884"/>
                <a:gd name="connsiteX4" fmla="*/ 313105 w 491499"/>
                <a:gd name="connsiteY4" fmla="*/ 187333 h 563884"/>
                <a:gd name="connsiteX5" fmla="*/ 351205 w 491499"/>
                <a:gd name="connsiteY5" fmla="*/ 268295 h 563884"/>
                <a:gd name="connsiteX6" fmla="*/ 408355 w 491499"/>
                <a:gd name="connsiteY6" fmla="*/ 261945 h 563884"/>
                <a:gd name="connsiteX7" fmla="*/ 460742 w 491499"/>
                <a:gd name="connsiteY7" fmla="*/ 271470 h 563884"/>
                <a:gd name="connsiteX8" fmla="*/ 475030 w 491499"/>
                <a:gd name="connsiteY8" fmla="*/ 282583 h 563884"/>
                <a:gd name="connsiteX9" fmla="*/ 486142 w 491499"/>
                <a:gd name="connsiteY9" fmla="*/ 354020 h 563884"/>
                <a:gd name="connsiteX10" fmla="*/ 473442 w 491499"/>
                <a:gd name="connsiteY10" fmla="*/ 257183 h 563884"/>
                <a:gd name="connsiteX11" fmla="*/ 487730 w 491499"/>
                <a:gd name="connsiteY11" fmla="*/ 346083 h 563884"/>
                <a:gd name="connsiteX12" fmla="*/ 484555 w 491499"/>
                <a:gd name="connsiteY12" fmla="*/ 473083 h 563884"/>
                <a:gd name="connsiteX13" fmla="*/ 414705 w 491499"/>
                <a:gd name="connsiteY13" fmla="*/ 450858 h 563884"/>
                <a:gd name="connsiteX14" fmla="*/ 301992 w 491499"/>
                <a:gd name="connsiteY14" fmla="*/ 411170 h 563884"/>
                <a:gd name="connsiteX15" fmla="*/ 433755 w 491499"/>
                <a:gd name="connsiteY15" fmla="*/ 465145 h 563884"/>
                <a:gd name="connsiteX16" fmla="*/ 349617 w 491499"/>
                <a:gd name="connsiteY16" fmla="*/ 481020 h 563884"/>
                <a:gd name="connsiteX17" fmla="*/ 198805 w 491499"/>
                <a:gd name="connsiteY17" fmla="*/ 563570 h 563884"/>
                <a:gd name="connsiteX18" fmla="*/ 292467 w 491499"/>
                <a:gd name="connsiteY18" fmla="*/ 508008 h 563884"/>
                <a:gd name="connsiteX19" fmla="*/ 232142 w 491499"/>
                <a:gd name="connsiteY19" fmla="*/ 473083 h 563884"/>
                <a:gd name="connsiteX20" fmla="*/ 149592 w 491499"/>
                <a:gd name="connsiteY20" fmla="*/ 436570 h 563884"/>
                <a:gd name="connsiteX21" fmla="*/ 367 w 491499"/>
                <a:gd name="connsiteY21" fmla="*/ 428633 h 563884"/>
                <a:gd name="connsiteX22" fmla="*/ 111492 w 491499"/>
                <a:gd name="connsiteY22" fmla="*/ 444508 h 563884"/>
                <a:gd name="connsiteX23" fmla="*/ 240080 w 491499"/>
                <a:gd name="connsiteY23" fmla="*/ 520708 h 563884"/>
                <a:gd name="connsiteX24" fmla="*/ 186105 w 491499"/>
                <a:gd name="connsiteY24" fmla="*/ 495308 h 563884"/>
                <a:gd name="connsiteX25" fmla="*/ 455980 w 491499"/>
                <a:gd name="connsiteY25" fmla="*/ 438158 h 563884"/>
                <a:gd name="connsiteX26" fmla="*/ 462330 w 491499"/>
                <a:gd name="connsiteY26" fmla="*/ 330208 h 563884"/>
                <a:gd name="connsiteX27" fmla="*/ 367080 w 491499"/>
                <a:gd name="connsiteY27" fmla="*/ 284170 h 563884"/>
                <a:gd name="connsiteX28" fmla="*/ 327392 w 491499"/>
                <a:gd name="connsiteY28" fmla="*/ 176220 h 563884"/>
                <a:gd name="connsiteX29" fmla="*/ 252780 w 491499"/>
                <a:gd name="connsiteY29" fmla="*/ 8 h 5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91499" h="563884">
                  <a:moveTo>
                    <a:pt x="252780" y="8"/>
                  </a:moveTo>
                  <a:cubicBezTo>
                    <a:pt x="256749" y="-1315"/>
                    <a:pt x="339828" y="144471"/>
                    <a:pt x="351205" y="168283"/>
                  </a:cubicBezTo>
                  <a:cubicBezTo>
                    <a:pt x="362582" y="192095"/>
                    <a:pt x="320248" y="138121"/>
                    <a:pt x="321042" y="142883"/>
                  </a:cubicBezTo>
                  <a:cubicBezTo>
                    <a:pt x="321836" y="147645"/>
                    <a:pt x="357290" y="189450"/>
                    <a:pt x="355967" y="196858"/>
                  </a:cubicBezTo>
                  <a:cubicBezTo>
                    <a:pt x="354644" y="204266"/>
                    <a:pt x="313899" y="175427"/>
                    <a:pt x="313105" y="187333"/>
                  </a:cubicBezTo>
                  <a:cubicBezTo>
                    <a:pt x="312311" y="199239"/>
                    <a:pt x="335330" y="255860"/>
                    <a:pt x="351205" y="268295"/>
                  </a:cubicBezTo>
                  <a:cubicBezTo>
                    <a:pt x="367080" y="280730"/>
                    <a:pt x="390099" y="261416"/>
                    <a:pt x="408355" y="261945"/>
                  </a:cubicBezTo>
                  <a:cubicBezTo>
                    <a:pt x="426611" y="262474"/>
                    <a:pt x="449630" y="268030"/>
                    <a:pt x="460742" y="271470"/>
                  </a:cubicBezTo>
                  <a:cubicBezTo>
                    <a:pt x="471855" y="274910"/>
                    <a:pt x="470797" y="268825"/>
                    <a:pt x="475030" y="282583"/>
                  </a:cubicBezTo>
                  <a:cubicBezTo>
                    <a:pt x="479263" y="296341"/>
                    <a:pt x="486407" y="358253"/>
                    <a:pt x="486142" y="354020"/>
                  </a:cubicBezTo>
                  <a:cubicBezTo>
                    <a:pt x="485877" y="349787"/>
                    <a:pt x="473177" y="258506"/>
                    <a:pt x="473442" y="257183"/>
                  </a:cubicBezTo>
                  <a:cubicBezTo>
                    <a:pt x="473707" y="255860"/>
                    <a:pt x="485878" y="310100"/>
                    <a:pt x="487730" y="346083"/>
                  </a:cubicBezTo>
                  <a:cubicBezTo>
                    <a:pt x="489582" y="382066"/>
                    <a:pt x="496726" y="455621"/>
                    <a:pt x="484555" y="473083"/>
                  </a:cubicBezTo>
                  <a:cubicBezTo>
                    <a:pt x="472384" y="490545"/>
                    <a:pt x="445132" y="461177"/>
                    <a:pt x="414705" y="450858"/>
                  </a:cubicBezTo>
                  <a:cubicBezTo>
                    <a:pt x="384278" y="440539"/>
                    <a:pt x="298817" y="408789"/>
                    <a:pt x="301992" y="411170"/>
                  </a:cubicBezTo>
                  <a:cubicBezTo>
                    <a:pt x="305167" y="413551"/>
                    <a:pt x="425818" y="453503"/>
                    <a:pt x="433755" y="465145"/>
                  </a:cubicBezTo>
                  <a:cubicBezTo>
                    <a:pt x="441693" y="476787"/>
                    <a:pt x="388775" y="464616"/>
                    <a:pt x="349617" y="481020"/>
                  </a:cubicBezTo>
                  <a:cubicBezTo>
                    <a:pt x="310459" y="497424"/>
                    <a:pt x="208330" y="559072"/>
                    <a:pt x="198805" y="563570"/>
                  </a:cubicBezTo>
                  <a:cubicBezTo>
                    <a:pt x="189280" y="568068"/>
                    <a:pt x="286911" y="523089"/>
                    <a:pt x="292467" y="508008"/>
                  </a:cubicBezTo>
                  <a:cubicBezTo>
                    <a:pt x="298023" y="492927"/>
                    <a:pt x="255954" y="484989"/>
                    <a:pt x="232142" y="473083"/>
                  </a:cubicBezTo>
                  <a:cubicBezTo>
                    <a:pt x="208330" y="461177"/>
                    <a:pt x="188221" y="443978"/>
                    <a:pt x="149592" y="436570"/>
                  </a:cubicBezTo>
                  <a:cubicBezTo>
                    <a:pt x="110963" y="429162"/>
                    <a:pt x="6717" y="427310"/>
                    <a:pt x="367" y="428633"/>
                  </a:cubicBezTo>
                  <a:cubicBezTo>
                    <a:pt x="-5983" y="429956"/>
                    <a:pt x="71540" y="429162"/>
                    <a:pt x="111492" y="444508"/>
                  </a:cubicBezTo>
                  <a:cubicBezTo>
                    <a:pt x="151444" y="459854"/>
                    <a:pt x="227645" y="512241"/>
                    <a:pt x="240080" y="520708"/>
                  </a:cubicBezTo>
                  <a:cubicBezTo>
                    <a:pt x="252515" y="529175"/>
                    <a:pt x="150122" y="509066"/>
                    <a:pt x="186105" y="495308"/>
                  </a:cubicBezTo>
                  <a:cubicBezTo>
                    <a:pt x="222088" y="481550"/>
                    <a:pt x="409943" y="465675"/>
                    <a:pt x="455980" y="438158"/>
                  </a:cubicBezTo>
                  <a:cubicBezTo>
                    <a:pt x="502018" y="410641"/>
                    <a:pt x="477147" y="355873"/>
                    <a:pt x="462330" y="330208"/>
                  </a:cubicBezTo>
                  <a:cubicBezTo>
                    <a:pt x="447513" y="304543"/>
                    <a:pt x="389570" y="309835"/>
                    <a:pt x="367080" y="284170"/>
                  </a:cubicBezTo>
                  <a:cubicBezTo>
                    <a:pt x="344590" y="258505"/>
                    <a:pt x="346442" y="218289"/>
                    <a:pt x="327392" y="176220"/>
                  </a:cubicBezTo>
                  <a:cubicBezTo>
                    <a:pt x="308342" y="134151"/>
                    <a:pt x="248811" y="1331"/>
                    <a:pt x="252780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E05400DD-B4E7-4E9F-B294-C5B598D32A32}"/>
                </a:ext>
              </a:extLst>
            </p:cNvPr>
            <p:cNvSpPr/>
            <p:nvPr/>
          </p:nvSpPr>
          <p:spPr>
            <a:xfrm>
              <a:off x="5301371" y="2438741"/>
              <a:ext cx="824094" cy="491885"/>
            </a:xfrm>
            <a:custGeom>
              <a:avLst/>
              <a:gdLst>
                <a:gd name="connsiteX0" fmla="*/ 67554 w 824094"/>
                <a:gd name="connsiteY0" fmla="*/ 99672 h 491885"/>
                <a:gd name="connsiteX1" fmla="*/ 331079 w 824094"/>
                <a:gd name="connsiteY1" fmla="*/ 164759 h 491885"/>
                <a:gd name="connsiteX2" fmla="*/ 227892 w 824094"/>
                <a:gd name="connsiteY2" fmla="*/ 137772 h 491885"/>
                <a:gd name="connsiteX3" fmla="*/ 570792 w 824094"/>
                <a:gd name="connsiteY3" fmla="*/ 166347 h 491885"/>
                <a:gd name="connsiteX4" fmla="*/ 677154 w 824094"/>
                <a:gd name="connsiteY4" fmla="*/ 126659 h 491885"/>
                <a:gd name="connsiteX5" fmla="*/ 821617 w 824094"/>
                <a:gd name="connsiteY5" fmla="*/ 1247 h 491885"/>
                <a:gd name="connsiteX6" fmla="*/ 761292 w 824094"/>
                <a:gd name="connsiteY6" fmla="*/ 71097 h 491885"/>
                <a:gd name="connsiteX7" fmla="*/ 669217 w 824094"/>
                <a:gd name="connsiteY7" fmla="*/ 210797 h 491885"/>
                <a:gd name="connsiteX8" fmla="*/ 627942 w 824094"/>
                <a:gd name="connsiteY8" fmla="*/ 274297 h 491885"/>
                <a:gd name="connsiteX9" fmla="*/ 662867 w 824094"/>
                <a:gd name="connsiteY9" fmla="*/ 209209 h 491885"/>
                <a:gd name="connsiteX10" fmla="*/ 604129 w 824094"/>
                <a:gd name="connsiteY10" fmla="*/ 304459 h 491885"/>
                <a:gd name="connsiteX11" fmla="*/ 421567 w 824094"/>
                <a:gd name="connsiteY11" fmla="*/ 491784 h 491885"/>
                <a:gd name="connsiteX12" fmla="*/ 572379 w 824094"/>
                <a:gd name="connsiteY12" fmla="*/ 331447 h 491885"/>
                <a:gd name="connsiteX13" fmla="*/ 516817 w 824094"/>
                <a:gd name="connsiteY13" fmla="*/ 385422 h 491885"/>
                <a:gd name="connsiteX14" fmla="*/ 616829 w 824094"/>
                <a:gd name="connsiteY14" fmla="*/ 228259 h 491885"/>
                <a:gd name="connsiteX15" fmla="*/ 529517 w 824094"/>
                <a:gd name="connsiteY15" fmla="*/ 210797 h 491885"/>
                <a:gd name="connsiteX16" fmla="*/ 99304 w 824094"/>
                <a:gd name="connsiteY16" fmla="*/ 190159 h 491885"/>
                <a:gd name="connsiteX17" fmla="*/ 504117 w 824094"/>
                <a:gd name="connsiteY17" fmla="*/ 226672 h 491885"/>
                <a:gd name="connsiteX18" fmla="*/ 140579 w 824094"/>
                <a:gd name="connsiteY18" fmla="*/ 186984 h 491885"/>
                <a:gd name="connsiteX19" fmla="*/ 879 w 824094"/>
                <a:gd name="connsiteY19" fmla="*/ 148884 h 491885"/>
                <a:gd name="connsiteX20" fmla="*/ 196142 w 824094"/>
                <a:gd name="connsiteY20" fmla="*/ 171109 h 491885"/>
                <a:gd name="connsiteX21" fmla="*/ 67554 w 824094"/>
                <a:gd name="connsiteY21" fmla="*/ 99672 h 4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4094" h="491885">
                  <a:moveTo>
                    <a:pt x="67554" y="99672"/>
                  </a:moveTo>
                  <a:cubicBezTo>
                    <a:pt x="90043" y="98614"/>
                    <a:pt x="304356" y="158409"/>
                    <a:pt x="331079" y="164759"/>
                  </a:cubicBezTo>
                  <a:cubicBezTo>
                    <a:pt x="357802" y="171109"/>
                    <a:pt x="187940" y="137507"/>
                    <a:pt x="227892" y="137772"/>
                  </a:cubicBezTo>
                  <a:cubicBezTo>
                    <a:pt x="267844" y="138037"/>
                    <a:pt x="495915" y="168199"/>
                    <a:pt x="570792" y="166347"/>
                  </a:cubicBezTo>
                  <a:cubicBezTo>
                    <a:pt x="645669" y="164495"/>
                    <a:pt x="635350" y="154176"/>
                    <a:pt x="677154" y="126659"/>
                  </a:cubicBezTo>
                  <a:cubicBezTo>
                    <a:pt x="718958" y="99142"/>
                    <a:pt x="807594" y="10507"/>
                    <a:pt x="821617" y="1247"/>
                  </a:cubicBezTo>
                  <a:cubicBezTo>
                    <a:pt x="835640" y="-8013"/>
                    <a:pt x="786692" y="36172"/>
                    <a:pt x="761292" y="71097"/>
                  </a:cubicBezTo>
                  <a:cubicBezTo>
                    <a:pt x="735892" y="106022"/>
                    <a:pt x="691442" y="176930"/>
                    <a:pt x="669217" y="210797"/>
                  </a:cubicBezTo>
                  <a:cubicBezTo>
                    <a:pt x="646992" y="244664"/>
                    <a:pt x="629000" y="274562"/>
                    <a:pt x="627942" y="274297"/>
                  </a:cubicBezTo>
                  <a:cubicBezTo>
                    <a:pt x="626884" y="274032"/>
                    <a:pt x="666836" y="204182"/>
                    <a:pt x="662867" y="209209"/>
                  </a:cubicBezTo>
                  <a:cubicBezTo>
                    <a:pt x="658898" y="214236"/>
                    <a:pt x="644346" y="257363"/>
                    <a:pt x="604129" y="304459"/>
                  </a:cubicBezTo>
                  <a:cubicBezTo>
                    <a:pt x="563912" y="351555"/>
                    <a:pt x="426859" y="487286"/>
                    <a:pt x="421567" y="491784"/>
                  </a:cubicBezTo>
                  <a:cubicBezTo>
                    <a:pt x="416275" y="496282"/>
                    <a:pt x="556504" y="349174"/>
                    <a:pt x="572379" y="331447"/>
                  </a:cubicBezTo>
                  <a:cubicBezTo>
                    <a:pt x="588254" y="313720"/>
                    <a:pt x="509409" y="402620"/>
                    <a:pt x="516817" y="385422"/>
                  </a:cubicBezTo>
                  <a:cubicBezTo>
                    <a:pt x="524225" y="368224"/>
                    <a:pt x="614712" y="257363"/>
                    <a:pt x="616829" y="228259"/>
                  </a:cubicBezTo>
                  <a:cubicBezTo>
                    <a:pt x="618946" y="199155"/>
                    <a:pt x="615771" y="217147"/>
                    <a:pt x="529517" y="210797"/>
                  </a:cubicBezTo>
                  <a:cubicBezTo>
                    <a:pt x="443263" y="204447"/>
                    <a:pt x="103537" y="187513"/>
                    <a:pt x="99304" y="190159"/>
                  </a:cubicBezTo>
                  <a:cubicBezTo>
                    <a:pt x="95071" y="192805"/>
                    <a:pt x="497238" y="227201"/>
                    <a:pt x="504117" y="226672"/>
                  </a:cubicBezTo>
                  <a:cubicBezTo>
                    <a:pt x="510996" y="226143"/>
                    <a:pt x="224452" y="199949"/>
                    <a:pt x="140579" y="186984"/>
                  </a:cubicBezTo>
                  <a:cubicBezTo>
                    <a:pt x="56706" y="174019"/>
                    <a:pt x="-8382" y="151530"/>
                    <a:pt x="879" y="148884"/>
                  </a:cubicBezTo>
                  <a:cubicBezTo>
                    <a:pt x="10139" y="146238"/>
                    <a:pt x="187146" y="176665"/>
                    <a:pt x="196142" y="171109"/>
                  </a:cubicBezTo>
                  <a:cubicBezTo>
                    <a:pt x="205138" y="165553"/>
                    <a:pt x="45065" y="100730"/>
                    <a:pt x="67554" y="996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C1D3A4F5-40A6-4D80-ABB5-65A7D55EA56F}"/>
                </a:ext>
              </a:extLst>
            </p:cNvPr>
            <p:cNvSpPr/>
            <p:nvPr/>
          </p:nvSpPr>
          <p:spPr>
            <a:xfrm>
              <a:off x="6017651" y="3035149"/>
              <a:ext cx="1008048" cy="699866"/>
            </a:xfrm>
            <a:custGeom>
              <a:avLst/>
              <a:gdLst>
                <a:gd name="connsiteX0" fmla="*/ 990632 w 1008048"/>
                <a:gd name="connsiteY0" fmla="*/ 151 h 699866"/>
                <a:gd name="connsiteX1" fmla="*/ 982166 w 1008048"/>
                <a:gd name="connsiteY1" fmla="*/ 258384 h 699866"/>
                <a:gd name="connsiteX2" fmla="*/ 1007566 w 1008048"/>
                <a:gd name="connsiteY2" fmla="*/ 120801 h 699866"/>
                <a:gd name="connsiteX3" fmla="*/ 973699 w 1008048"/>
                <a:gd name="connsiteY3" fmla="*/ 277434 h 699866"/>
                <a:gd name="connsiteX4" fmla="*/ 808599 w 1008048"/>
                <a:gd name="connsiteY4" fmla="*/ 480634 h 699866"/>
                <a:gd name="connsiteX5" fmla="*/ 1007566 w 1008048"/>
                <a:gd name="connsiteY5" fmla="*/ 252034 h 699866"/>
                <a:gd name="connsiteX6" fmla="*/ 850932 w 1008048"/>
                <a:gd name="connsiteY6" fmla="*/ 467934 h 699866"/>
                <a:gd name="connsiteX7" fmla="*/ 452999 w 1008048"/>
                <a:gd name="connsiteY7" fmla="*/ 628801 h 699866"/>
                <a:gd name="connsiteX8" fmla="*/ 893266 w 1008048"/>
                <a:gd name="connsiteY8" fmla="*/ 472168 h 699866"/>
                <a:gd name="connsiteX9" fmla="*/ 429716 w 1008048"/>
                <a:gd name="connsiteY9" fmla="*/ 643618 h 699866"/>
                <a:gd name="connsiteX10" fmla="*/ 32 w 1008048"/>
                <a:gd name="connsiteY10" fmla="*/ 698651 h 699866"/>
                <a:gd name="connsiteX11" fmla="*/ 450882 w 1008048"/>
                <a:gd name="connsiteY11" fmla="*/ 601284 h 699866"/>
                <a:gd name="connsiteX12" fmla="*/ 55066 w 1008048"/>
                <a:gd name="connsiteY12" fmla="*/ 624568 h 699866"/>
                <a:gd name="connsiteX13" fmla="*/ 499566 w 1008048"/>
                <a:gd name="connsiteY13" fmla="*/ 506034 h 699866"/>
                <a:gd name="connsiteX14" fmla="*/ 734516 w 1008048"/>
                <a:gd name="connsiteY14" fmla="*/ 343051 h 699866"/>
                <a:gd name="connsiteX15" fmla="*/ 643499 w 1008048"/>
                <a:gd name="connsiteY15" fmla="*/ 455234 h 699866"/>
                <a:gd name="connsiteX16" fmla="*/ 848816 w 1008048"/>
                <a:gd name="connsiteY16" fmla="*/ 150434 h 699866"/>
                <a:gd name="connsiteX17" fmla="*/ 781082 w 1008048"/>
                <a:gd name="connsiteY17" fmla="*/ 351518 h 699866"/>
                <a:gd name="connsiteX18" fmla="*/ 897499 w 1008048"/>
                <a:gd name="connsiteY18" fmla="*/ 222401 h 699866"/>
                <a:gd name="connsiteX19" fmla="*/ 990632 w 1008048"/>
                <a:gd name="connsiteY19" fmla="*/ 151 h 69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048" h="699866">
                  <a:moveTo>
                    <a:pt x="990632" y="151"/>
                  </a:moveTo>
                  <a:cubicBezTo>
                    <a:pt x="1004743" y="6148"/>
                    <a:pt x="979344" y="238276"/>
                    <a:pt x="982166" y="258384"/>
                  </a:cubicBezTo>
                  <a:cubicBezTo>
                    <a:pt x="984988" y="278492"/>
                    <a:pt x="1008977" y="117626"/>
                    <a:pt x="1007566" y="120801"/>
                  </a:cubicBezTo>
                  <a:cubicBezTo>
                    <a:pt x="1006155" y="123976"/>
                    <a:pt x="1006860" y="217462"/>
                    <a:pt x="973699" y="277434"/>
                  </a:cubicBezTo>
                  <a:cubicBezTo>
                    <a:pt x="940538" y="337406"/>
                    <a:pt x="802955" y="484867"/>
                    <a:pt x="808599" y="480634"/>
                  </a:cubicBezTo>
                  <a:cubicBezTo>
                    <a:pt x="814243" y="476401"/>
                    <a:pt x="1000511" y="254151"/>
                    <a:pt x="1007566" y="252034"/>
                  </a:cubicBezTo>
                  <a:cubicBezTo>
                    <a:pt x="1014621" y="249917"/>
                    <a:pt x="943360" y="405140"/>
                    <a:pt x="850932" y="467934"/>
                  </a:cubicBezTo>
                  <a:cubicBezTo>
                    <a:pt x="758504" y="530729"/>
                    <a:pt x="445943" y="628095"/>
                    <a:pt x="452999" y="628801"/>
                  </a:cubicBezTo>
                  <a:cubicBezTo>
                    <a:pt x="460055" y="629507"/>
                    <a:pt x="897146" y="469699"/>
                    <a:pt x="893266" y="472168"/>
                  </a:cubicBezTo>
                  <a:cubicBezTo>
                    <a:pt x="889385" y="474638"/>
                    <a:pt x="578588" y="605871"/>
                    <a:pt x="429716" y="643618"/>
                  </a:cubicBezTo>
                  <a:cubicBezTo>
                    <a:pt x="280844" y="681365"/>
                    <a:pt x="-3496" y="705706"/>
                    <a:pt x="32" y="698651"/>
                  </a:cubicBezTo>
                  <a:cubicBezTo>
                    <a:pt x="3560" y="691596"/>
                    <a:pt x="441710" y="613631"/>
                    <a:pt x="450882" y="601284"/>
                  </a:cubicBezTo>
                  <a:cubicBezTo>
                    <a:pt x="460054" y="588937"/>
                    <a:pt x="46952" y="640443"/>
                    <a:pt x="55066" y="624568"/>
                  </a:cubicBezTo>
                  <a:cubicBezTo>
                    <a:pt x="63180" y="608693"/>
                    <a:pt x="386324" y="552954"/>
                    <a:pt x="499566" y="506034"/>
                  </a:cubicBezTo>
                  <a:cubicBezTo>
                    <a:pt x="612808" y="459114"/>
                    <a:pt x="710527" y="351518"/>
                    <a:pt x="734516" y="343051"/>
                  </a:cubicBezTo>
                  <a:cubicBezTo>
                    <a:pt x="758505" y="334584"/>
                    <a:pt x="624449" y="487337"/>
                    <a:pt x="643499" y="455234"/>
                  </a:cubicBezTo>
                  <a:cubicBezTo>
                    <a:pt x="662549" y="423131"/>
                    <a:pt x="825885" y="167720"/>
                    <a:pt x="848816" y="150434"/>
                  </a:cubicBezTo>
                  <a:cubicBezTo>
                    <a:pt x="871746" y="133148"/>
                    <a:pt x="772968" y="339524"/>
                    <a:pt x="781082" y="351518"/>
                  </a:cubicBezTo>
                  <a:cubicBezTo>
                    <a:pt x="789196" y="363513"/>
                    <a:pt x="865749" y="277082"/>
                    <a:pt x="897499" y="222401"/>
                  </a:cubicBezTo>
                  <a:cubicBezTo>
                    <a:pt x="929249" y="167720"/>
                    <a:pt x="976521" y="-5846"/>
                    <a:pt x="990632" y="1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CEB3F562-F847-42F5-8E58-38AE86D30860}"/>
                </a:ext>
              </a:extLst>
            </p:cNvPr>
            <p:cNvSpPr/>
            <p:nvPr/>
          </p:nvSpPr>
          <p:spPr>
            <a:xfrm>
              <a:off x="7140402" y="2718848"/>
              <a:ext cx="91960" cy="478885"/>
            </a:xfrm>
            <a:custGeom>
              <a:avLst/>
              <a:gdLst>
                <a:gd name="connsiteX0" fmla="*/ 55736 w 91960"/>
                <a:gd name="connsiteY0" fmla="*/ 540 h 478885"/>
                <a:gd name="connsiteX1" fmla="*/ 77961 w 91960"/>
                <a:gd name="connsiteY1" fmla="*/ 291052 h 478885"/>
                <a:gd name="connsiteX2" fmla="*/ 43036 w 91960"/>
                <a:gd name="connsiteY2" fmla="*/ 187865 h 478885"/>
                <a:gd name="connsiteX3" fmla="*/ 81136 w 91960"/>
                <a:gd name="connsiteY3" fmla="*/ 395827 h 478885"/>
                <a:gd name="connsiteX4" fmla="*/ 173 w 91960"/>
                <a:gd name="connsiteY4" fmla="*/ 457740 h 478885"/>
                <a:gd name="connsiteX5" fmla="*/ 60498 w 91960"/>
                <a:gd name="connsiteY5" fmla="*/ 427577 h 478885"/>
                <a:gd name="connsiteX6" fmla="*/ 90661 w 91960"/>
                <a:gd name="connsiteY6" fmla="*/ 473615 h 478885"/>
                <a:gd name="connsiteX7" fmla="*/ 19223 w 91960"/>
                <a:gd name="connsiteY7" fmla="*/ 449802 h 478885"/>
                <a:gd name="connsiteX8" fmla="*/ 60498 w 91960"/>
                <a:gd name="connsiteY8" fmla="*/ 224377 h 478885"/>
                <a:gd name="connsiteX9" fmla="*/ 55736 w 91960"/>
                <a:gd name="connsiteY9" fmla="*/ 540 h 47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960" h="478885">
                  <a:moveTo>
                    <a:pt x="55736" y="540"/>
                  </a:moveTo>
                  <a:cubicBezTo>
                    <a:pt x="58646" y="11652"/>
                    <a:pt x="80078" y="259831"/>
                    <a:pt x="77961" y="291052"/>
                  </a:cubicBezTo>
                  <a:cubicBezTo>
                    <a:pt x="75844" y="322273"/>
                    <a:pt x="42507" y="170403"/>
                    <a:pt x="43036" y="187865"/>
                  </a:cubicBezTo>
                  <a:cubicBezTo>
                    <a:pt x="43565" y="205327"/>
                    <a:pt x="88280" y="350848"/>
                    <a:pt x="81136" y="395827"/>
                  </a:cubicBezTo>
                  <a:cubicBezTo>
                    <a:pt x="73992" y="440806"/>
                    <a:pt x="3613" y="452448"/>
                    <a:pt x="173" y="457740"/>
                  </a:cubicBezTo>
                  <a:cubicBezTo>
                    <a:pt x="-3267" y="463032"/>
                    <a:pt x="45417" y="424931"/>
                    <a:pt x="60498" y="427577"/>
                  </a:cubicBezTo>
                  <a:cubicBezTo>
                    <a:pt x="75579" y="430223"/>
                    <a:pt x="97540" y="469911"/>
                    <a:pt x="90661" y="473615"/>
                  </a:cubicBezTo>
                  <a:cubicBezTo>
                    <a:pt x="83782" y="477319"/>
                    <a:pt x="24250" y="491342"/>
                    <a:pt x="19223" y="449802"/>
                  </a:cubicBezTo>
                  <a:cubicBezTo>
                    <a:pt x="14196" y="408262"/>
                    <a:pt x="54942" y="296079"/>
                    <a:pt x="60498" y="224377"/>
                  </a:cubicBezTo>
                  <a:cubicBezTo>
                    <a:pt x="66054" y="152675"/>
                    <a:pt x="52826" y="-10572"/>
                    <a:pt x="55736" y="5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D7F93AA0-3C02-4227-8277-6D2C51B7250C}"/>
                </a:ext>
              </a:extLst>
            </p:cNvPr>
            <p:cNvSpPr/>
            <p:nvPr/>
          </p:nvSpPr>
          <p:spPr>
            <a:xfrm>
              <a:off x="6784239" y="2331702"/>
              <a:ext cx="196353" cy="143112"/>
            </a:xfrm>
            <a:custGeom>
              <a:avLst/>
              <a:gdLst>
                <a:gd name="connsiteX0" fmla="*/ 100749 w 196353"/>
                <a:gd name="connsiteY0" fmla="*/ 336 h 143112"/>
                <a:gd name="connsiteX1" fmla="*/ 91224 w 196353"/>
                <a:gd name="connsiteY1" fmla="*/ 59073 h 143112"/>
                <a:gd name="connsiteX2" fmla="*/ 736 w 196353"/>
                <a:gd name="connsiteY2" fmla="*/ 98761 h 143112"/>
                <a:gd name="connsiteX3" fmla="*/ 54711 w 196353"/>
                <a:gd name="connsiteY3" fmla="*/ 78123 h 143112"/>
                <a:gd name="connsiteX4" fmla="*/ 164249 w 196353"/>
                <a:gd name="connsiteY4" fmla="*/ 122573 h 143112"/>
                <a:gd name="connsiteX5" fmla="*/ 192824 w 196353"/>
                <a:gd name="connsiteY5" fmla="*/ 106698 h 143112"/>
                <a:gd name="connsiteX6" fmla="*/ 97574 w 196353"/>
                <a:gd name="connsiteY6" fmla="*/ 141623 h 143112"/>
                <a:gd name="connsiteX7" fmla="*/ 61061 w 196353"/>
                <a:gd name="connsiteY7" fmla="*/ 132098 h 143112"/>
                <a:gd name="connsiteX8" fmla="*/ 121386 w 196353"/>
                <a:gd name="connsiteY8" fmla="*/ 90823 h 143112"/>
                <a:gd name="connsiteX9" fmla="*/ 173774 w 196353"/>
                <a:gd name="connsiteY9" fmla="*/ 122573 h 143112"/>
                <a:gd name="connsiteX10" fmla="*/ 170599 w 196353"/>
                <a:gd name="connsiteY10" fmla="*/ 133686 h 143112"/>
                <a:gd name="connsiteX11" fmla="*/ 89636 w 196353"/>
                <a:gd name="connsiteY11" fmla="*/ 87648 h 143112"/>
                <a:gd name="connsiteX12" fmla="*/ 100749 w 196353"/>
                <a:gd name="connsiteY12" fmla="*/ 336 h 14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53" h="143112">
                  <a:moveTo>
                    <a:pt x="100749" y="336"/>
                  </a:moveTo>
                  <a:cubicBezTo>
                    <a:pt x="101014" y="-4426"/>
                    <a:pt x="107893" y="42669"/>
                    <a:pt x="91224" y="59073"/>
                  </a:cubicBezTo>
                  <a:cubicBezTo>
                    <a:pt x="74555" y="75477"/>
                    <a:pt x="6821" y="95586"/>
                    <a:pt x="736" y="98761"/>
                  </a:cubicBezTo>
                  <a:cubicBezTo>
                    <a:pt x="-5349" y="101936"/>
                    <a:pt x="27459" y="74154"/>
                    <a:pt x="54711" y="78123"/>
                  </a:cubicBezTo>
                  <a:cubicBezTo>
                    <a:pt x="81963" y="82092"/>
                    <a:pt x="141230" y="117811"/>
                    <a:pt x="164249" y="122573"/>
                  </a:cubicBezTo>
                  <a:cubicBezTo>
                    <a:pt x="187268" y="127336"/>
                    <a:pt x="203937" y="103523"/>
                    <a:pt x="192824" y="106698"/>
                  </a:cubicBezTo>
                  <a:cubicBezTo>
                    <a:pt x="181711" y="109873"/>
                    <a:pt x="119534" y="137390"/>
                    <a:pt x="97574" y="141623"/>
                  </a:cubicBezTo>
                  <a:cubicBezTo>
                    <a:pt x="75614" y="145856"/>
                    <a:pt x="57092" y="140564"/>
                    <a:pt x="61061" y="132098"/>
                  </a:cubicBezTo>
                  <a:cubicBezTo>
                    <a:pt x="65030" y="123632"/>
                    <a:pt x="102601" y="92410"/>
                    <a:pt x="121386" y="90823"/>
                  </a:cubicBezTo>
                  <a:cubicBezTo>
                    <a:pt x="140171" y="89236"/>
                    <a:pt x="165572" y="115429"/>
                    <a:pt x="173774" y="122573"/>
                  </a:cubicBezTo>
                  <a:cubicBezTo>
                    <a:pt x="181976" y="129717"/>
                    <a:pt x="184622" y="139507"/>
                    <a:pt x="170599" y="133686"/>
                  </a:cubicBezTo>
                  <a:cubicBezTo>
                    <a:pt x="156576" y="127865"/>
                    <a:pt x="99161" y="104846"/>
                    <a:pt x="89636" y="87648"/>
                  </a:cubicBezTo>
                  <a:cubicBezTo>
                    <a:pt x="80111" y="70450"/>
                    <a:pt x="100484" y="5098"/>
                    <a:pt x="100749" y="3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5AAB5841-CFF6-47C7-A16E-08AB9098A19A}"/>
                </a:ext>
              </a:extLst>
            </p:cNvPr>
            <p:cNvSpPr/>
            <p:nvPr/>
          </p:nvSpPr>
          <p:spPr>
            <a:xfrm>
              <a:off x="5611318" y="2322890"/>
              <a:ext cx="246509" cy="175963"/>
            </a:xfrm>
            <a:custGeom>
              <a:avLst/>
              <a:gdLst>
                <a:gd name="connsiteX0" fmla="*/ 244970 w 246509"/>
                <a:gd name="connsiteY0" fmla="*/ 1210 h 175963"/>
                <a:gd name="connsiteX1" fmla="*/ 222745 w 246509"/>
                <a:gd name="connsiteY1" fmla="*/ 48835 h 175963"/>
                <a:gd name="connsiteX2" fmla="*/ 113207 w 246509"/>
                <a:gd name="connsiteY2" fmla="*/ 109160 h 175963"/>
                <a:gd name="connsiteX3" fmla="*/ 495 w 246509"/>
                <a:gd name="connsiteY3" fmla="*/ 113923 h 175963"/>
                <a:gd name="connsiteX4" fmla="*/ 159245 w 246509"/>
                <a:gd name="connsiteY4" fmla="*/ 99635 h 175963"/>
                <a:gd name="connsiteX5" fmla="*/ 148132 w 246509"/>
                <a:gd name="connsiteY5" fmla="*/ 156785 h 175963"/>
                <a:gd name="connsiteX6" fmla="*/ 54470 w 246509"/>
                <a:gd name="connsiteY6" fmla="*/ 174248 h 175963"/>
                <a:gd name="connsiteX7" fmla="*/ 81457 w 246509"/>
                <a:gd name="connsiteY7" fmla="*/ 120273 h 175963"/>
                <a:gd name="connsiteX8" fmla="*/ 195757 w 246509"/>
                <a:gd name="connsiteY8" fmla="*/ 99635 h 175963"/>
                <a:gd name="connsiteX9" fmla="*/ 244970 w 246509"/>
                <a:gd name="connsiteY9" fmla="*/ 1210 h 1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509" h="175963">
                  <a:moveTo>
                    <a:pt x="244970" y="1210"/>
                  </a:moveTo>
                  <a:cubicBezTo>
                    <a:pt x="249468" y="-7257"/>
                    <a:pt x="244705" y="30843"/>
                    <a:pt x="222745" y="48835"/>
                  </a:cubicBezTo>
                  <a:cubicBezTo>
                    <a:pt x="200785" y="66827"/>
                    <a:pt x="150249" y="98312"/>
                    <a:pt x="113207" y="109160"/>
                  </a:cubicBezTo>
                  <a:cubicBezTo>
                    <a:pt x="76165" y="120008"/>
                    <a:pt x="-7178" y="115510"/>
                    <a:pt x="495" y="113923"/>
                  </a:cubicBezTo>
                  <a:cubicBezTo>
                    <a:pt x="8168" y="112336"/>
                    <a:pt x="134639" y="92491"/>
                    <a:pt x="159245" y="99635"/>
                  </a:cubicBezTo>
                  <a:cubicBezTo>
                    <a:pt x="183851" y="106779"/>
                    <a:pt x="165594" y="144350"/>
                    <a:pt x="148132" y="156785"/>
                  </a:cubicBezTo>
                  <a:cubicBezTo>
                    <a:pt x="130670" y="169220"/>
                    <a:pt x="65582" y="180333"/>
                    <a:pt x="54470" y="174248"/>
                  </a:cubicBezTo>
                  <a:cubicBezTo>
                    <a:pt x="43357" y="168163"/>
                    <a:pt x="57909" y="132709"/>
                    <a:pt x="81457" y="120273"/>
                  </a:cubicBezTo>
                  <a:cubicBezTo>
                    <a:pt x="105005" y="107838"/>
                    <a:pt x="169299" y="115775"/>
                    <a:pt x="195757" y="99635"/>
                  </a:cubicBezTo>
                  <a:cubicBezTo>
                    <a:pt x="222215" y="83495"/>
                    <a:pt x="240472" y="9677"/>
                    <a:pt x="244970" y="12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6D588081-5A30-4997-935A-763E5FFEB08B}"/>
                </a:ext>
              </a:extLst>
            </p:cNvPr>
            <p:cNvSpPr/>
            <p:nvPr/>
          </p:nvSpPr>
          <p:spPr>
            <a:xfrm>
              <a:off x="5906996" y="2436444"/>
              <a:ext cx="165760" cy="151870"/>
            </a:xfrm>
            <a:custGeom>
              <a:avLst/>
              <a:gdLst>
                <a:gd name="connsiteX0" fmla="*/ 57242 w 165760"/>
                <a:gd name="connsiteY0" fmla="*/ 122606 h 151870"/>
                <a:gd name="connsiteX1" fmla="*/ 150904 w 165760"/>
                <a:gd name="connsiteY1" fmla="*/ 44819 h 151870"/>
                <a:gd name="connsiteX2" fmla="*/ 101692 w 165760"/>
                <a:gd name="connsiteY2" fmla="*/ 32119 h 151870"/>
                <a:gd name="connsiteX3" fmla="*/ 92 w 165760"/>
                <a:gd name="connsiteY3" fmla="*/ 30531 h 151870"/>
                <a:gd name="connsiteX4" fmla="*/ 84229 w 165760"/>
                <a:gd name="connsiteY4" fmla="*/ 63869 h 151870"/>
                <a:gd name="connsiteX5" fmla="*/ 122329 w 165760"/>
                <a:gd name="connsiteY5" fmla="*/ 59106 h 151870"/>
                <a:gd name="connsiteX6" fmla="*/ 14379 w 165760"/>
                <a:gd name="connsiteY6" fmla="*/ 151181 h 151870"/>
                <a:gd name="connsiteX7" fmla="*/ 165192 w 165760"/>
                <a:gd name="connsiteY7" fmla="*/ 3544 h 151870"/>
                <a:gd name="connsiteX8" fmla="*/ 65179 w 165760"/>
                <a:gd name="connsiteY8" fmla="*/ 51169 h 151870"/>
                <a:gd name="connsiteX9" fmla="*/ 57242 w 165760"/>
                <a:gd name="connsiteY9" fmla="*/ 122606 h 15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60" h="151870">
                  <a:moveTo>
                    <a:pt x="57242" y="122606"/>
                  </a:moveTo>
                  <a:cubicBezTo>
                    <a:pt x="71529" y="121548"/>
                    <a:pt x="143496" y="59900"/>
                    <a:pt x="150904" y="44819"/>
                  </a:cubicBezTo>
                  <a:cubicBezTo>
                    <a:pt x="158312" y="29738"/>
                    <a:pt x="126827" y="34500"/>
                    <a:pt x="101692" y="32119"/>
                  </a:cubicBezTo>
                  <a:cubicBezTo>
                    <a:pt x="76557" y="29738"/>
                    <a:pt x="3002" y="25239"/>
                    <a:pt x="92" y="30531"/>
                  </a:cubicBezTo>
                  <a:cubicBezTo>
                    <a:pt x="-2818" y="35823"/>
                    <a:pt x="63856" y="59107"/>
                    <a:pt x="84229" y="63869"/>
                  </a:cubicBezTo>
                  <a:cubicBezTo>
                    <a:pt x="104602" y="68631"/>
                    <a:pt x="133971" y="44554"/>
                    <a:pt x="122329" y="59106"/>
                  </a:cubicBezTo>
                  <a:cubicBezTo>
                    <a:pt x="110687" y="73658"/>
                    <a:pt x="7235" y="160441"/>
                    <a:pt x="14379" y="151181"/>
                  </a:cubicBezTo>
                  <a:cubicBezTo>
                    <a:pt x="21523" y="141921"/>
                    <a:pt x="156725" y="20213"/>
                    <a:pt x="165192" y="3544"/>
                  </a:cubicBezTo>
                  <a:cubicBezTo>
                    <a:pt x="173659" y="-13125"/>
                    <a:pt x="85023" y="33442"/>
                    <a:pt x="65179" y="51169"/>
                  </a:cubicBezTo>
                  <a:cubicBezTo>
                    <a:pt x="45335" y="68896"/>
                    <a:pt x="42955" y="123664"/>
                    <a:pt x="57242" y="1226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42A7EF48-D823-4E31-810E-4A3AAB31C336}"/>
                </a:ext>
              </a:extLst>
            </p:cNvPr>
            <p:cNvSpPr/>
            <p:nvPr/>
          </p:nvSpPr>
          <p:spPr>
            <a:xfrm>
              <a:off x="7069114" y="3141422"/>
              <a:ext cx="244361" cy="256139"/>
            </a:xfrm>
            <a:custGeom>
              <a:avLst/>
              <a:gdLst>
                <a:gd name="connsiteX0" fmla="*/ 144486 w 244361"/>
                <a:gd name="connsiteY0" fmla="*/ 241 h 256139"/>
                <a:gd name="connsiteX1" fmla="*/ 219099 w 244361"/>
                <a:gd name="connsiteY1" fmla="*/ 76441 h 256139"/>
                <a:gd name="connsiteX2" fmla="*/ 211161 w 244361"/>
                <a:gd name="connsiteY2" fmla="*/ 93903 h 256139"/>
                <a:gd name="connsiteX3" fmla="*/ 238149 w 244361"/>
                <a:gd name="connsiteY3" fmla="*/ 235191 h 256139"/>
                <a:gd name="connsiteX4" fmla="*/ 203224 w 244361"/>
                <a:gd name="connsiteY4" fmla="*/ 158991 h 256139"/>
                <a:gd name="connsiteX5" fmla="*/ 196874 w 244361"/>
                <a:gd name="connsiteY5" fmla="*/ 255828 h 256139"/>
                <a:gd name="connsiteX6" fmla="*/ 46061 w 244361"/>
                <a:gd name="connsiteY6" fmla="*/ 190741 h 256139"/>
                <a:gd name="connsiteX7" fmla="*/ 182586 w 244361"/>
                <a:gd name="connsiteY7" fmla="*/ 216141 h 256139"/>
                <a:gd name="connsiteX8" fmla="*/ 24 w 244361"/>
                <a:gd name="connsiteY8" fmla="*/ 108191 h 256139"/>
                <a:gd name="connsiteX9" fmla="*/ 169886 w 244361"/>
                <a:gd name="connsiteY9" fmla="*/ 211378 h 256139"/>
                <a:gd name="connsiteX10" fmla="*/ 220686 w 244361"/>
                <a:gd name="connsiteY10" fmla="*/ 154228 h 256139"/>
                <a:gd name="connsiteX11" fmla="*/ 231799 w 244361"/>
                <a:gd name="connsiteY11" fmla="*/ 89141 h 256139"/>
                <a:gd name="connsiteX12" fmla="*/ 241324 w 244361"/>
                <a:gd name="connsiteY12" fmla="*/ 52628 h 256139"/>
                <a:gd name="connsiteX13" fmla="*/ 144486 w 244361"/>
                <a:gd name="connsiteY13" fmla="*/ 241 h 2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61" h="256139">
                  <a:moveTo>
                    <a:pt x="144486" y="241"/>
                  </a:moveTo>
                  <a:cubicBezTo>
                    <a:pt x="140782" y="4210"/>
                    <a:pt x="207986" y="60831"/>
                    <a:pt x="219099" y="76441"/>
                  </a:cubicBezTo>
                  <a:cubicBezTo>
                    <a:pt x="230212" y="92051"/>
                    <a:pt x="207986" y="67445"/>
                    <a:pt x="211161" y="93903"/>
                  </a:cubicBezTo>
                  <a:cubicBezTo>
                    <a:pt x="214336" y="120361"/>
                    <a:pt x="239472" y="224343"/>
                    <a:pt x="238149" y="235191"/>
                  </a:cubicBezTo>
                  <a:cubicBezTo>
                    <a:pt x="236826" y="246039"/>
                    <a:pt x="210103" y="155552"/>
                    <a:pt x="203224" y="158991"/>
                  </a:cubicBezTo>
                  <a:cubicBezTo>
                    <a:pt x="196345" y="162430"/>
                    <a:pt x="223068" y="250536"/>
                    <a:pt x="196874" y="255828"/>
                  </a:cubicBezTo>
                  <a:cubicBezTo>
                    <a:pt x="170680" y="261120"/>
                    <a:pt x="48442" y="197355"/>
                    <a:pt x="46061" y="190741"/>
                  </a:cubicBezTo>
                  <a:cubicBezTo>
                    <a:pt x="43680" y="184127"/>
                    <a:pt x="190259" y="229899"/>
                    <a:pt x="182586" y="216141"/>
                  </a:cubicBezTo>
                  <a:cubicBezTo>
                    <a:pt x="174913" y="202383"/>
                    <a:pt x="2141" y="108985"/>
                    <a:pt x="24" y="108191"/>
                  </a:cubicBezTo>
                  <a:cubicBezTo>
                    <a:pt x="-2093" y="107397"/>
                    <a:pt x="133109" y="203705"/>
                    <a:pt x="169886" y="211378"/>
                  </a:cubicBezTo>
                  <a:cubicBezTo>
                    <a:pt x="206663" y="219051"/>
                    <a:pt x="210367" y="174601"/>
                    <a:pt x="220686" y="154228"/>
                  </a:cubicBezTo>
                  <a:cubicBezTo>
                    <a:pt x="231005" y="133855"/>
                    <a:pt x="228359" y="106074"/>
                    <a:pt x="231799" y="89141"/>
                  </a:cubicBezTo>
                  <a:cubicBezTo>
                    <a:pt x="235239" y="72208"/>
                    <a:pt x="250849" y="62947"/>
                    <a:pt x="241324" y="52628"/>
                  </a:cubicBezTo>
                  <a:cubicBezTo>
                    <a:pt x="231799" y="42309"/>
                    <a:pt x="148190" y="-3728"/>
                    <a:pt x="144486" y="2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CF2D5689-53FB-4200-A4AE-71177A215363}"/>
                </a:ext>
              </a:extLst>
            </p:cNvPr>
            <p:cNvSpPr/>
            <p:nvPr/>
          </p:nvSpPr>
          <p:spPr>
            <a:xfrm>
              <a:off x="7239000" y="3181350"/>
              <a:ext cx="15345" cy="90720"/>
            </a:xfrm>
            <a:custGeom>
              <a:avLst/>
              <a:gdLst>
                <a:gd name="connsiteX0" fmla="*/ 0 w 15345"/>
                <a:gd name="connsiteY0" fmla="*/ 0 h 90720"/>
                <a:gd name="connsiteX1" fmla="*/ 14288 w 15345"/>
                <a:gd name="connsiteY1" fmla="*/ 90488 h 90720"/>
                <a:gd name="connsiteX2" fmla="*/ 0 w 15345"/>
                <a:gd name="connsiteY2" fmla="*/ 0 h 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5" h="90720">
                  <a:moveTo>
                    <a:pt x="0" y="0"/>
                  </a:moveTo>
                  <a:cubicBezTo>
                    <a:pt x="0" y="0"/>
                    <a:pt x="20109" y="84932"/>
                    <a:pt x="14288" y="90488"/>
                  </a:cubicBezTo>
                  <a:cubicBezTo>
                    <a:pt x="8467" y="9604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5B96E537-9CC6-43F7-ACBD-17A6710108C7}"/>
                </a:ext>
              </a:extLst>
            </p:cNvPr>
            <p:cNvSpPr/>
            <p:nvPr/>
          </p:nvSpPr>
          <p:spPr>
            <a:xfrm>
              <a:off x="7162800" y="3230218"/>
              <a:ext cx="124217" cy="133695"/>
            </a:xfrm>
            <a:custGeom>
              <a:avLst/>
              <a:gdLst>
                <a:gd name="connsiteX0" fmla="*/ 15875 w 124217"/>
                <a:gd name="connsiteY0" fmla="*/ 345 h 133695"/>
                <a:gd name="connsiteX1" fmla="*/ 122238 w 124217"/>
                <a:gd name="connsiteY1" fmla="*/ 63845 h 133695"/>
                <a:gd name="connsiteX2" fmla="*/ 84138 w 124217"/>
                <a:gd name="connsiteY2" fmla="*/ 70195 h 133695"/>
                <a:gd name="connsiteX3" fmla="*/ 71438 w 124217"/>
                <a:gd name="connsiteY3" fmla="*/ 113057 h 133695"/>
                <a:gd name="connsiteX4" fmla="*/ 0 w 124217"/>
                <a:gd name="connsiteY4" fmla="*/ 133695 h 133695"/>
                <a:gd name="connsiteX5" fmla="*/ 0 w 124217"/>
                <a:gd name="connsiteY5" fmla="*/ 133695 h 133695"/>
                <a:gd name="connsiteX6" fmla="*/ 63500 w 124217"/>
                <a:gd name="connsiteY6" fmla="*/ 97182 h 133695"/>
                <a:gd name="connsiteX7" fmla="*/ 49213 w 124217"/>
                <a:gd name="connsiteY7" fmla="*/ 49557 h 133695"/>
                <a:gd name="connsiteX8" fmla="*/ 14288 w 124217"/>
                <a:gd name="connsiteY8" fmla="*/ 76545 h 133695"/>
                <a:gd name="connsiteX9" fmla="*/ 15875 w 124217"/>
                <a:gd name="connsiteY9" fmla="*/ 95595 h 133695"/>
                <a:gd name="connsiteX10" fmla="*/ 15875 w 124217"/>
                <a:gd name="connsiteY10" fmla="*/ 345 h 13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217" h="133695">
                  <a:moveTo>
                    <a:pt x="15875" y="345"/>
                  </a:moveTo>
                  <a:cubicBezTo>
                    <a:pt x="33602" y="-4947"/>
                    <a:pt x="110861" y="52203"/>
                    <a:pt x="122238" y="63845"/>
                  </a:cubicBezTo>
                  <a:cubicBezTo>
                    <a:pt x="133615" y="75487"/>
                    <a:pt x="92605" y="61993"/>
                    <a:pt x="84138" y="70195"/>
                  </a:cubicBezTo>
                  <a:cubicBezTo>
                    <a:pt x="75671" y="78397"/>
                    <a:pt x="85461" y="102474"/>
                    <a:pt x="71438" y="113057"/>
                  </a:cubicBezTo>
                  <a:cubicBezTo>
                    <a:pt x="57415" y="123640"/>
                    <a:pt x="11906" y="130255"/>
                    <a:pt x="0" y="133695"/>
                  </a:cubicBezTo>
                  <a:lnTo>
                    <a:pt x="0" y="133695"/>
                  </a:lnTo>
                  <a:cubicBezTo>
                    <a:pt x="10583" y="127610"/>
                    <a:pt x="55298" y="111205"/>
                    <a:pt x="63500" y="97182"/>
                  </a:cubicBezTo>
                  <a:cubicBezTo>
                    <a:pt x="71702" y="83159"/>
                    <a:pt x="57415" y="52996"/>
                    <a:pt x="49213" y="49557"/>
                  </a:cubicBezTo>
                  <a:cubicBezTo>
                    <a:pt x="41011" y="46118"/>
                    <a:pt x="19844" y="68872"/>
                    <a:pt x="14288" y="76545"/>
                  </a:cubicBezTo>
                  <a:cubicBezTo>
                    <a:pt x="8732" y="84218"/>
                    <a:pt x="12171" y="101945"/>
                    <a:pt x="15875" y="95595"/>
                  </a:cubicBezTo>
                  <a:cubicBezTo>
                    <a:pt x="19579" y="89245"/>
                    <a:pt x="-1852" y="5637"/>
                    <a:pt x="15875" y="3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9AA2054A-1E2C-4517-8683-32B63A96A459}"/>
                </a:ext>
              </a:extLst>
            </p:cNvPr>
            <p:cNvSpPr/>
            <p:nvPr/>
          </p:nvSpPr>
          <p:spPr>
            <a:xfrm>
              <a:off x="7165975" y="3270191"/>
              <a:ext cx="209960" cy="463654"/>
            </a:xfrm>
            <a:custGeom>
              <a:avLst/>
              <a:gdLst>
                <a:gd name="connsiteX0" fmla="*/ 117475 w 209960"/>
                <a:gd name="connsiteY0" fmla="*/ 59 h 463654"/>
                <a:gd name="connsiteX1" fmla="*/ 195263 w 209960"/>
                <a:gd name="connsiteY1" fmla="*/ 311209 h 463654"/>
                <a:gd name="connsiteX2" fmla="*/ 160338 w 209960"/>
                <a:gd name="connsiteY2" fmla="*/ 231834 h 463654"/>
                <a:gd name="connsiteX3" fmla="*/ 136525 w 209960"/>
                <a:gd name="connsiteY3" fmla="*/ 181034 h 463654"/>
                <a:gd name="connsiteX4" fmla="*/ 209550 w 209960"/>
                <a:gd name="connsiteY4" fmla="*/ 417572 h 463654"/>
                <a:gd name="connsiteX5" fmla="*/ 163513 w 209960"/>
                <a:gd name="connsiteY5" fmla="*/ 244534 h 463654"/>
                <a:gd name="connsiteX6" fmla="*/ 107950 w 209960"/>
                <a:gd name="connsiteY6" fmla="*/ 169922 h 463654"/>
                <a:gd name="connsiteX7" fmla="*/ 136525 w 209960"/>
                <a:gd name="connsiteY7" fmla="*/ 255647 h 463654"/>
                <a:gd name="connsiteX8" fmla="*/ 207963 w 209960"/>
                <a:gd name="connsiteY8" fmla="*/ 463609 h 463654"/>
                <a:gd name="connsiteX9" fmla="*/ 101600 w 209960"/>
                <a:gd name="connsiteY9" fmla="*/ 236597 h 463654"/>
                <a:gd name="connsiteX10" fmla="*/ 57150 w 209960"/>
                <a:gd name="connsiteY10" fmla="*/ 187384 h 463654"/>
                <a:gd name="connsiteX11" fmla="*/ 58738 w 209960"/>
                <a:gd name="connsiteY11" fmla="*/ 339784 h 463654"/>
                <a:gd name="connsiteX12" fmla="*/ 0 w 209960"/>
                <a:gd name="connsiteY12" fmla="*/ 155634 h 463654"/>
                <a:gd name="connsiteX13" fmla="*/ 58738 w 209960"/>
                <a:gd name="connsiteY13" fmla="*/ 257234 h 463654"/>
                <a:gd name="connsiteX14" fmla="*/ 84138 w 209960"/>
                <a:gd name="connsiteY14" fmla="*/ 235009 h 463654"/>
                <a:gd name="connsiteX15" fmla="*/ 133350 w 209960"/>
                <a:gd name="connsiteY15" fmla="*/ 284222 h 463654"/>
                <a:gd name="connsiteX16" fmla="*/ 117475 w 209960"/>
                <a:gd name="connsiteY16" fmla="*/ 59 h 46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960" h="463654">
                  <a:moveTo>
                    <a:pt x="117475" y="59"/>
                  </a:moveTo>
                  <a:cubicBezTo>
                    <a:pt x="127794" y="4557"/>
                    <a:pt x="188119" y="272580"/>
                    <a:pt x="195263" y="311209"/>
                  </a:cubicBezTo>
                  <a:cubicBezTo>
                    <a:pt x="202407" y="349838"/>
                    <a:pt x="170128" y="253530"/>
                    <a:pt x="160338" y="231834"/>
                  </a:cubicBezTo>
                  <a:cubicBezTo>
                    <a:pt x="150548" y="210138"/>
                    <a:pt x="128323" y="150078"/>
                    <a:pt x="136525" y="181034"/>
                  </a:cubicBezTo>
                  <a:cubicBezTo>
                    <a:pt x="144727" y="211990"/>
                    <a:pt x="205052" y="406989"/>
                    <a:pt x="209550" y="417572"/>
                  </a:cubicBezTo>
                  <a:cubicBezTo>
                    <a:pt x="214048" y="428155"/>
                    <a:pt x="180446" y="285809"/>
                    <a:pt x="163513" y="244534"/>
                  </a:cubicBezTo>
                  <a:cubicBezTo>
                    <a:pt x="146580" y="203259"/>
                    <a:pt x="112448" y="168070"/>
                    <a:pt x="107950" y="169922"/>
                  </a:cubicBezTo>
                  <a:cubicBezTo>
                    <a:pt x="103452" y="171774"/>
                    <a:pt x="119856" y="206699"/>
                    <a:pt x="136525" y="255647"/>
                  </a:cubicBezTo>
                  <a:cubicBezTo>
                    <a:pt x="153194" y="304595"/>
                    <a:pt x="213784" y="466784"/>
                    <a:pt x="207963" y="463609"/>
                  </a:cubicBezTo>
                  <a:cubicBezTo>
                    <a:pt x="202142" y="460434"/>
                    <a:pt x="126736" y="282635"/>
                    <a:pt x="101600" y="236597"/>
                  </a:cubicBezTo>
                  <a:cubicBezTo>
                    <a:pt x="76464" y="190560"/>
                    <a:pt x="64294" y="170186"/>
                    <a:pt x="57150" y="187384"/>
                  </a:cubicBezTo>
                  <a:cubicBezTo>
                    <a:pt x="50006" y="204582"/>
                    <a:pt x="68263" y="345076"/>
                    <a:pt x="58738" y="339784"/>
                  </a:cubicBezTo>
                  <a:cubicBezTo>
                    <a:pt x="49213" y="334492"/>
                    <a:pt x="0" y="169392"/>
                    <a:pt x="0" y="155634"/>
                  </a:cubicBezTo>
                  <a:cubicBezTo>
                    <a:pt x="0" y="141876"/>
                    <a:pt x="44715" y="244005"/>
                    <a:pt x="58738" y="257234"/>
                  </a:cubicBezTo>
                  <a:cubicBezTo>
                    <a:pt x="72761" y="270463"/>
                    <a:pt x="71703" y="230511"/>
                    <a:pt x="84138" y="235009"/>
                  </a:cubicBezTo>
                  <a:cubicBezTo>
                    <a:pt x="96573" y="239507"/>
                    <a:pt x="126471" y="318882"/>
                    <a:pt x="133350" y="284222"/>
                  </a:cubicBezTo>
                  <a:cubicBezTo>
                    <a:pt x="140229" y="249562"/>
                    <a:pt x="107156" y="-4439"/>
                    <a:pt x="117475" y="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5841D3F1-8F30-44CA-8367-784A923ED116}"/>
                </a:ext>
              </a:extLst>
            </p:cNvPr>
            <p:cNvSpPr/>
            <p:nvPr/>
          </p:nvSpPr>
          <p:spPr>
            <a:xfrm>
              <a:off x="5298295" y="3306756"/>
              <a:ext cx="207265" cy="439896"/>
            </a:xfrm>
            <a:custGeom>
              <a:avLst/>
              <a:gdLst>
                <a:gd name="connsiteX0" fmla="*/ 780 w 207265"/>
                <a:gd name="connsiteY0" fmla="*/ 7 h 439896"/>
                <a:gd name="connsiteX1" fmla="*/ 199218 w 207265"/>
                <a:gd name="connsiteY1" fmla="*/ 77794 h 439896"/>
                <a:gd name="connsiteX2" fmla="*/ 159530 w 207265"/>
                <a:gd name="connsiteY2" fmla="*/ 71444 h 439896"/>
                <a:gd name="connsiteX3" fmla="*/ 75393 w 207265"/>
                <a:gd name="connsiteY3" fmla="*/ 128594 h 439896"/>
                <a:gd name="connsiteX4" fmla="*/ 151593 w 207265"/>
                <a:gd name="connsiteY4" fmla="*/ 77794 h 439896"/>
                <a:gd name="connsiteX5" fmla="*/ 137305 w 207265"/>
                <a:gd name="connsiteY5" fmla="*/ 109544 h 439896"/>
                <a:gd name="connsiteX6" fmla="*/ 107143 w 207265"/>
                <a:gd name="connsiteY6" fmla="*/ 341319 h 439896"/>
                <a:gd name="connsiteX7" fmla="*/ 116668 w 207265"/>
                <a:gd name="connsiteY7" fmla="*/ 263532 h 439896"/>
                <a:gd name="connsiteX8" fmla="*/ 156355 w 207265"/>
                <a:gd name="connsiteY8" fmla="*/ 107957 h 439896"/>
                <a:gd name="connsiteX9" fmla="*/ 161118 w 207265"/>
                <a:gd name="connsiteY9" fmla="*/ 180982 h 439896"/>
                <a:gd name="connsiteX10" fmla="*/ 164293 w 207265"/>
                <a:gd name="connsiteY10" fmla="*/ 439744 h 439896"/>
                <a:gd name="connsiteX11" fmla="*/ 183343 w 207265"/>
                <a:gd name="connsiteY11" fmla="*/ 141294 h 439896"/>
                <a:gd name="connsiteX12" fmla="*/ 137305 w 207265"/>
                <a:gd name="connsiteY12" fmla="*/ 188919 h 439896"/>
                <a:gd name="connsiteX13" fmla="*/ 118255 w 207265"/>
                <a:gd name="connsiteY13" fmla="*/ 149232 h 439896"/>
                <a:gd name="connsiteX14" fmla="*/ 94443 w 207265"/>
                <a:gd name="connsiteY14" fmla="*/ 176219 h 439896"/>
                <a:gd name="connsiteX15" fmla="*/ 127780 w 207265"/>
                <a:gd name="connsiteY15" fmla="*/ 92082 h 439896"/>
                <a:gd name="connsiteX16" fmla="*/ 129368 w 207265"/>
                <a:gd name="connsiteY16" fmla="*/ 73032 h 439896"/>
                <a:gd name="connsiteX17" fmla="*/ 780 w 207265"/>
                <a:gd name="connsiteY17" fmla="*/ 7 h 43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265" h="439896">
                  <a:moveTo>
                    <a:pt x="780" y="7"/>
                  </a:moveTo>
                  <a:cubicBezTo>
                    <a:pt x="12422" y="801"/>
                    <a:pt x="172760" y="65888"/>
                    <a:pt x="199218" y="77794"/>
                  </a:cubicBezTo>
                  <a:cubicBezTo>
                    <a:pt x="225676" y="89700"/>
                    <a:pt x="180168" y="62977"/>
                    <a:pt x="159530" y="71444"/>
                  </a:cubicBezTo>
                  <a:cubicBezTo>
                    <a:pt x="138892" y="79911"/>
                    <a:pt x="76716" y="127536"/>
                    <a:pt x="75393" y="128594"/>
                  </a:cubicBezTo>
                  <a:cubicBezTo>
                    <a:pt x="74070" y="129652"/>
                    <a:pt x="141274" y="80969"/>
                    <a:pt x="151593" y="77794"/>
                  </a:cubicBezTo>
                  <a:cubicBezTo>
                    <a:pt x="161912" y="74619"/>
                    <a:pt x="144713" y="65623"/>
                    <a:pt x="137305" y="109544"/>
                  </a:cubicBezTo>
                  <a:cubicBezTo>
                    <a:pt x="129897" y="153465"/>
                    <a:pt x="110582" y="315655"/>
                    <a:pt x="107143" y="341319"/>
                  </a:cubicBezTo>
                  <a:cubicBezTo>
                    <a:pt x="103704" y="366983"/>
                    <a:pt x="108466" y="302426"/>
                    <a:pt x="116668" y="263532"/>
                  </a:cubicBezTo>
                  <a:cubicBezTo>
                    <a:pt x="124870" y="224638"/>
                    <a:pt x="148947" y="121715"/>
                    <a:pt x="156355" y="107957"/>
                  </a:cubicBezTo>
                  <a:cubicBezTo>
                    <a:pt x="163763" y="94199"/>
                    <a:pt x="159795" y="125684"/>
                    <a:pt x="161118" y="180982"/>
                  </a:cubicBezTo>
                  <a:cubicBezTo>
                    <a:pt x="162441" y="236280"/>
                    <a:pt x="160589" y="446359"/>
                    <a:pt x="164293" y="439744"/>
                  </a:cubicBezTo>
                  <a:cubicBezTo>
                    <a:pt x="167997" y="433129"/>
                    <a:pt x="187841" y="183098"/>
                    <a:pt x="183343" y="141294"/>
                  </a:cubicBezTo>
                  <a:cubicBezTo>
                    <a:pt x="178845" y="99490"/>
                    <a:pt x="148153" y="187596"/>
                    <a:pt x="137305" y="188919"/>
                  </a:cubicBezTo>
                  <a:cubicBezTo>
                    <a:pt x="126457" y="190242"/>
                    <a:pt x="125399" y="151349"/>
                    <a:pt x="118255" y="149232"/>
                  </a:cubicBezTo>
                  <a:cubicBezTo>
                    <a:pt x="111111" y="147115"/>
                    <a:pt x="92856" y="185744"/>
                    <a:pt x="94443" y="176219"/>
                  </a:cubicBezTo>
                  <a:cubicBezTo>
                    <a:pt x="96031" y="166694"/>
                    <a:pt x="121959" y="109280"/>
                    <a:pt x="127780" y="92082"/>
                  </a:cubicBezTo>
                  <a:cubicBezTo>
                    <a:pt x="133601" y="74884"/>
                    <a:pt x="147360" y="86261"/>
                    <a:pt x="129368" y="73032"/>
                  </a:cubicBezTo>
                  <a:cubicBezTo>
                    <a:pt x="111376" y="59803"/>
                    <a:pt x="-10862" y="-787"/>
                    <a:pt x="78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29CE14F9-1A2E-4B0E-9F57-0D93E6CF4A4E}"/>
                </a:ext>
              </a:extLst>
            </p:cNvPr>
            <p:cNvSpPr/>
            <p:nvPr/>
          </p:nvSpPr>
          <p:spPr>
            <a:xfrm>
              <a:off x="5704559" y="3005122"/>
              <a:ext cx="343376" cy="311013"/>
            </a:xfrm>
            <a:custGeom>
              <a:avLst/>
              <a:gdLst>
                <a:gd name="connsiteX0" fmla="*/ 5679 w 343376"/>
                <a:gd name="connsiteY0" fmla="*/ 309578 h 311013"/>
                <a:gd name="connsiteX1" fmla="*/ 64416 w 343376"/>
                <a:gd name="connsiteY1" fmla="*/ 106378 h 311013"/>
                <a:gd name="connsiteX2" fmla="*/ 26316 w 343376"/>
                <a:gd name="connsiteY2" fmla="*/ 193691 h 311013"/>
                <a:gd name="connsiteX3" fmla="*/ 105691 w 343376"/>
                <a:gd name="connsiteY3" fmla="*/ 84153 h 311013"/>
                <a:gd name="connsiteX4" fmla="*/ 293016 w 343376"/>
                <a:gd name="connsiteY4" fmla="*/ 38116 h 311013"/>
                <a:gd name="connsiteX5" fmla="*/ 194591 w 343376"/>
                <a:gd name="connsiteY5" fmla="*/ 42878 h 311013"/>
                <a:gd name="connsiteX6" fmla="*/ 339054 w 343376"/>
                <a:gd name="connsiteY6" fmla="*/ 38116 h 311013"/>
                <a:gd name="connsiteX7" fmla="*/ 299366 w 343376"/>
                <a:gd name="connsiteY7" fmla="*/ 12716 h 311013"/>
                <a:gd name="connsiteX8" fmla="*/ 235866 w 343376"/>
                <a:gd name="connsiteY8" fmla="*/ 16 h 311013"/>
                <a:gd name="connsiteX9" fmla="*/ 181891 w 343376"/>
                <a:gd name="connsiteY9" fmla="*/ 11128 h 311013"/>
                <a:gd name="connsiteX10" fmla="*/ 94579 w 343376"/>
                <a:gd name="connsiteY10" fmla="*/ 50816 h 311013"/>
                <a:gd name="connsiteX11" fmla="*/ 29491 w 343376"/>
                <a:gd name="connsiteY11" fmla="*/ 158766 h 311013"/>
                <a:gd name="connsiteX12" fmla="*/ 48541 w 343376"/>
                <a:gd name="connsiteY12" fmla="*/ 90503 h 311013"/>
                <a:gd name="connsiteX13" fmla="*/ 15204 w 343376"/>
                <a:gd name="connsiteY13" fmla="*/ 166703 h 311013"/>
                <a:gd name="connsiteX14" fmla="*/ 18379 w 343376"/>
                <a:gd name="connsiteY14" fmla="*/ 196866 h 311013"/>
                <a:gd name="connsiteX15" fmla="*/ 4091 w 343376"/>
                <a:gd name="connsiteY15" fmla="*/ 198453 h 311013"/>
                <a:gd name="connsiteX16" fmla="*/ 5679 w 343376"/>
                <a:gd name="connsiteY16" fmla="*/ 309578 h 31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3376" h="311013">
                  <a:moveTo>
                    <a:pt x="5679" y="309578"/>
                  </a:moveTo>
                  <a:cubicBezTo>
                    <a:pt x="15733" y="294232"/>
                    <a:pt x="60976" y="125693"/>
                    <a:pt x="64416" y="106378"/>
                  </a:cubicBezTo>
                  <a:cubicBezTo>
                    <a:pt x="67856" y="87063"/>
                    <a:pt x="19437" y="197395"/>
                    <a:pt x="26316" y="193691"/>
                  </a:cubicBezTo>
                  <a:cubicBezTo>
                    <a:pt x="33195" y="189987"/>
                    <a:pt x="61241" y="110082"/>
                    <a:pt x="105691" y="84153"/>
                  </a:cubicBezTo>
                  <a:cubicBezTo>
                    <a:pt x="150141" y="58224"/>
                    <a:pt x="278199" y="44995"/>
                    <a:pt x="293016" y="38116"/>
                  </a:cubicBezTo>
                  <a:cubicBezTo>
                    <a:pt x="307833" y="31237"/>
                    <a:pt x="186918" y="42878"/>
                    <a:pt x="194591" y="42878"/>
                  </a:cubicBezTo>
                  <a:cubicBezTo>
                    <a:pt x="202264" y="42878"/>
                    <a:pt x="321592" y="43143"/>
                    <a:pt x="339054" y="38116"/>
                  </a:cubicBezTo>
                  <a:cubicBezTo>
                    <a:pt x="356516" y="33089"/>
                    <a:pt x="316564" y="19066"/>
                    <a:pt x="299366" y="12716"/>
                  </a:cubicBezTo>
                  <a:cubicBezTo>
                    <a:pt x="282168" y="6366"/>
                    <a:pt x="255445" y="281"/>
                    <a:pt x="235866" y="16"/>
                  </a:cubicBezTo>
                  <a:cubicBezTo>
                    <a:pt x="216287" y="-249"/>
                    <a:pt x="205439" y="2661"/>
                    <a:pt x="181891" y="11128"/>
                  </a:cubicBezTo>
                  <a:cubicBezTo>
                    <a:pt x="158343" y="19595"/>
                    <a:pt x="119979" y="26210"/>
                    <a:pt x="94579" y="50816"/>
                  </a:cubicBezTo>
                  <a:cubicBezTo>
                    <a:pt x="69179" y="75422"/>
                    <a:pt x="37164" y="152151"/>
                    <a:pt x="29491" y="158766"/>
                  </a:cubicBezTo>
                  <a:cubicBezTo>
                    <a:pt x="21818" y="165380"/>
                    <a:pt x="50922" y="89180"/>
                    <a:pt x="48541" y="90503"/>
                  </a:cubicBezTo>
                  <a:cubicBezTo>
                    <a:pt x="46160" y="91826"/>
                    <a:pt x="20231" y="148976"/>
                    <a:pt x="15204" y="166703"/>
                  </a:cubicBezTo>
                  <a:cubicBezTo>
                    <a:pt x="10177" y="184430"/>
                    <a:pt x="20231" y="191574"/>
                    <a:pt x="18379" y="196866"/>
                  </a:cubicBezTo>
                  <a:cubicBezTo>
                    <a:pt x="16527" y="202158"/>
                    <a:pt x="6737" y="184430"/>
                    <a:pt x="4091" y="198453"/>
                  </a:cubicBezTo>
                  <a:cubicBezTo>
                    <a:pt x="1445" y="212476"/>
                    <a:pt x="-4375" y="324924"/>
                    <a:pt x="5679" y="3095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534C854B-0D42-496C-8693-C863D8E91E1C}"/>
                </a:ext>
              </a:extLst>
            </p:cNvPr>
            <p:cNvSpPr/>
            <p:nvPr/>
          </p:nvSpPr>
          <p:spPr>
            <a:xfrm>
              <a:off x="5997161" y="2981017"/>
              <a:ext cx="278234" cy="517503"/>
            </a:xfrm>
            <a:custGeom>
              <a:avLst/>
              <a:gdLst>
                <a:gd name="connsiteX0" fmla="*/ 414 w 278234"/>
                <a:gd name="connsiteY0" fmla="*/ 1896 h 517503"/>
                <a:gd name="connsiteX1" fmla="*/ 175039 w 278234"/>
                <a:gd name="connsiteY1" fmla="*/ 100321 h 517503"/>
                <a:gd name="connsiteX2" fmla="*/ 152814 w 278234"/>
                <a:gd name="connsiteY2" fmla="*/ 63808 h 517503"/>
                <a:gd name="connsiteX3" fmla="*/ 217902 w 278234"/>
                <a:gd name="connsiteY3" fmla="*/ 130483 h 517503"/>
                <a:gd name="connsiteX4" fmla="*/ 244889 w 278234"/>
                <a:gd name="connsiteY4" fmla="*/ 236846 h 517503"/>
                <a:gd name="connsiteX5" fmla="*/ 259177 w 278234"/>
                <a:gd name="connsiteY5" fmla="*/ 322571 h 517503"/>
                <a:gd name="connsiteX6" fmla="*/ 257589 w 278234"/>
                <a:gd name="connsiteY6" fmla="*/ 311458 h 517503"/>
                <a:gd name="connsiteX7" fmla="*/ 259177 w 278234"/>
                <a:gd name="connsiteY7" fmla="*/ 363846 h 517503"/>
                <a:gd name="connsiteX8" fmla="*/ 143289 w 278234"/>
                <a:gd name="connsiteY8" fmla="*/ 516246 h 517503"/>
                <a:gd name="connsiteX9" fmla="*/ 229014 w 278234"/>
                <a:gd name="connsiteY9" fmla="*/ 428933 h 517503"/>
                <a:gd name="connsiteX10" fmla="*/ 278227 w 278234"/>
                <a:gd name="connsiteY10" fmla="*/ 298758 h 517503"/>
                <a:gd name="connsiteX11" fmla="*/ 225839 w 278234"/>
                <a:gd name="connsiteY11" fmla="*/ 152708 h 517503"/>
                <a:gd name="connsiteX12" fmla="*/ 130589 w 278234"/>
                <a:gd name="connsiteY12" fmla="*/ 43171 h 517503"/>
                <a:gd name="connsiteX13" fmla="*/ 414 w 278234"/>
                <a:gd name="connsiteY13" fmla="*/ 1896 h 5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234" h="517503">
                  <a:moveTo>
                    <a:pt x="414" y="1896"/>
                  </a:moveTo>
                  <a:cubicBezTo>
                    <a:pt x="7822" y="11421"/>
                    <a:pt x="149639" y="90002"/>
                    <a:pt x="175039" y="100321"/>
                  </a:cubicBezTo>
                  <a:cubicBezTo>
                    <a:pt x="200439" y="110640"/>
                    <a:pt x="145670" y="58781"/>
                    <a:pt x="152814" y="63808"/>
                  </a:cubicBezTo>
                  <a:cubicBezTo>
                    <a:pt x="159958" y="68835"/>
                    <a:pt x="202556" y="101643"/>
                    <a:pt x="217902" y="130483"/>
                  </a:cubicBezTo>
                  <a:cubicBezTo>
                    <a:pt x="233248" y="159323"/>
                    <a:pt x="238010" y="204831"/>
                    <a:pt x="244889" y="236846"/>
                  </a:cubicBezTo>
                  <a:cubicBezTo>
                    <a:pt x="251768" y="268861"/>
                    <a:pt x="257060" y="310136"/>
                    <a:pt x="259177" y="322571"/>
                  </a:cubicBezTo>
                  <a:cubicBezTo>
                    <a:pt x="261294" y="335006"/>
                    <a:pt x="257589" y="304579"/>
                    <a:pt x="257589" y="311458"/>
                  </a:cubicBezTo>
                  <a:cubicBezTo>
                    <a:pt x="257589" y="318337"/>
                    <a:pt x="278227" y="329715"/>
                    <a:pt x="259177" y="363846"/>
                  </a:cubicBezTo>
                  <a:cubicBezTo>
                    <a:pt x="240127" y="397977"/>
                    <a:pt x="148316" y="505398"/>
                    <a:pt x="143289" y="516246"/>
                  </a:cubicBezTo>
                  <a:cubicBezTo>
                    <a:pt x="138262" y="527094"/>
                    <a:pt x="206524" y="465181"/>
                    <a:pt x="229014" y="428933"/>
                  </a:cubicBezTo>
                  <a:cubicBezTo>
                    <a:pt x="251504" y="392685"/>
                    <a:pt x="278756" y="344795"/>
                    <a:pt x="278227" y="298758"/>
                  </a:cubicBezTo>
                  <a:cubicBezTo>
                    <a:pt x="277698" y="252721"/>
                    <a:pt x="250445" y="195306"/>
                    <a:pt x="225839" y="152708"/>
                  </a:cubicBezTo>
                  <a:cubicBezTo>
                    <a:pt x="201233" y="110110"/>
                    <a:pt x="174510" y="65660"/>
                    <a:pt x="130589" y="43171"/>
                  </a:cubicBezTo>
                  <a:cubicBezTo>
                    <a:pt x="86668" y="20682"/>
                    <a:pt x="-6994" y="-7629"/>
                    <a:pt x="414" y="18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D4B9417A-283E-4A02-BE3F-63827E8DC666}"/>
                </a:ext>
              </a:extLst>
            </p:cNvPr>
            <p:cNvSpPr/>
            <p:nvPr/>
          </p:nvSpPr>
          <p:spPr>
            <a:xfrm>
              <a:off x="6046788" y="3043238"/>
              <a:ext cx="197074" cy="422904"/>
            </a:xfrm>
            <a:custGeom>
              <a:avLst/>
              <a:gdLst>
                <a:gd name="connsiteX0" fmla="*/ 0 w 197074"/>
                <a:gd name="connsiteY0" fmla="*/ 0 h 422904"/>
                <a:gd name="connsiteX1" fmla="*/ 136525 w 197074"/>
                <a:gd name="connsiteY1" fmla="*/ 96837 h 422904"/>
                <a:gd name="connsiteX2" fmla="*/ 136525 w 197074"/>
                <a:gd name="connsiteY2" fmla="*/ 96837 h 422904"/>
                <a:gd name="connsiteX3" fmla="*/ 165100 w 197074"/>
                <a:gd name="connsiteY3" fmla="*/ 165100 h 422904"/>
                <a:gd name="connsiteX4" fmla="*/ 176212 w 197074"/>
                <a:gd name="connsiteY4" fmla="*/ 180975 h 422904"/>
                <a:gd name="connsiteX5" fmla="*/ 195262 w 197074"/>
                <a:gd name="connsiteY5" fmla="*/ 246062 h 422904"/>
                <a:gd name="connsiteX6" fmla="*/ 155575 w 197074"/>
                <a:gd name="connsiteY6" fmla="*/ 327025 h 422904"/>
                <a:gd name="connsiteX7" fmla="*/ 193675 w 197074"/>
                <a:gd name="connsiteY7" fmla="*/ 279400 h 422904"/>
                <a:gd name="connsiteX8" fmla="*/ 107950 w 197074"/>
                <a:gd name="connsiteY8" fmla="*/ 403225 h 422904"/>
                <a:gd name="connsiteX9" fmla="*/ 87312 w 197074"/>
                <a:gd name="connsiteY9" fmla="*/ 409575 h 422904"/>
                <a:gd name="connsiteX10" fmla="*/ 188912 w 197074"/>
                <a:gd name="connsiteY10" fmla="*/ 274637 h 422904"/>
                <a:gd name="connsiteX11" fmla="*/ 185737 w 197074"/>
                <a:gd name="connsiteY11" fmla="*/ 161925 h 422904"/>
                <a:gd name="connsiteX12" fmla="*/ 144462 w 197074"/>
                <a:gd name="connsiteY12" fmla="*/ 84137 h 422904"/>
                <a:gd name="connsiteX13" fmla="*/ 0 w 197074"/>
                <a:gd name="connsiteY13" fmla="*/ 0 h 4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074" h="422904">
                  <a:moveTo>
                    <a:pt x="0" y="0"/>
                  </a:moveTo>
                  <a:lnTo>
                    <a:pt x="136525" y="96837"/>
                  </a:lnTo>
                  <a:lnTo>
                    <a:pt x="136525" y="96837"/>
                  </a:lnTo>
                  <a:cubicBezTo>
                    <a:pt x="141287" y="108214"/>
                    <a:pt x="158486" y="151077"/>
                    <a:pt x="165100" y="165100"/>
                  </a:cubicBezTo>
                  <a:cubicBezTo>
                    <a:pt x="171714" y="179123"/>
                    <a:pt x="171185" y="167481"/>
                    <a:pt x="176212" y="180975"/>
                  </a:cubicBezTo>
                  <a:cubicBezTo>
                    <a:pt x="181239" y="194469"/>
                    <a:pt x="198701" y="221720"/>
                    <a:pt x="195262" y="246062"/>
                  </a:cubicBezTo>
                  <a:cubicBezTo>
                    <a:pt x="191823" y="270404"/>
                    <a:pt x="155840" y="321469"/>
                    <a:pt x="155575" y="327025"/>
                  </a:cubicBezTo>
                  <a:cubicBezTo>
                    <a:pt x="155311" y="332581"/>
                    <a:pt x="201612" y="266700"/>
                    <a:pt x="193675" y="279400"/>
                  </a:cubicBezTo>
                  <a:cubicBezTo>
                    <a:pt x="185738" y="292100"/>
                    <a:pt x="125677" y="381529"/>
                    <a:pt x="107950" y="403225"/>
                  </a:cubicBezTo>
                  <a:cubicBezTo>
                    <a:pt x="90223" y="424921"/>
                    <a:pt x="73818" y="431006"/>
                    <a:pt x="87312" y="409575"/>
                  </a:cubicBezTo>
                  <a:cubicBezTo>
                    <a:pt x="100806" y="388144"/>
                    <a:pt x="172508" y="315912"/>
                    <a:pt x="188912" y="274637"/>
                  </a:cubicBezTo>
                  <a:cubicBezTo>
                    <a:pt x="205316" y="233362"/>
                    <a:pt x="193145" y="193675"/>
                    <a:pt x="185737" y="161925"/>
                  </a:cubicBezTo>
                  <a:cubicBezTo>
                    <a:pt x="178329" y="130175"/>
                    <a:pt x="170656" y="107949"/>
                    <a:pt x="144462" y="84137"/>
                  </a:cubicBezTo>
                  <a:cubicBezTo>
                    <a:pt x="118268" y="60325"/>
                    <a:pt x="73421" y="39687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F57EEB57-1F74-4458-B491-1E2910D95B25}"/>
                </a:ext>
              </a:extLst>
            </p:cNvPr>
            <p:cNvSpPr/>
            <p:nvPr/>
          </p:nvSpPr>
          <p:spPr>
            <a:xfrm>
              <a:off x="6049298" y="3077766"/>
              <a:ext cx="159608" cy="270463"/>
            </a:xfrm>
            <a:custGeom>
              <a:avLst/>
              <a:gdLst>
                <a:gd name="connsiteX0" fmla="*/ 665 w 159608"/>
                <a:gd name="connsiteY0" fmla="*/ 397 h 270463"/>
                <a:gd name="connsiteX1" fmla="*/ 81627 w 159608"/>
                <a:gd name="connsiteY1" fmla="*/ 128984 h 270463"/>
                <a:gd name="connsiteX2" fmla="*/ 59402 w 159608"/>
                <a:gd name="connsiteY2" fmla="*/ 55959 h 270463"/>
                <a:gd name="connsiteX3" fmla="*/ 138777 w 159608"/>
                <a:gd name="connsiteY3" fmla="*/ 127397 h 270463"/>
                <a:gd name="connsiteX4" fmla="*/ 159415 w 159608"/>
                <a:gd name="connsiteY4" fmla="*/ 170259 h 270463"/>
                <a:gd name="connsiteX5" fmla="*/ 130840 w 159608"/>
                <a:gd name="connsiteY5" fmla="*/ 198834 h 270463"/>
                <a:gd name="connsiteX6" fmla="*/ 119727 w 159608"/>
                <a:gd name="connsiteY6" fmla="*/ 270272 h 270463"/>
                <a:gd name="connsiteX7" fmla="*/ 143540 w 159608"/>
                <a:gd name="connsiteY7" fmla="*/ 175022 h 270463"/>
                <a:gd name="connsiteX8" fmla="*/ 134015 w 159608"/>
                <a:gd name="connsiteY8" fmla="*/ 90884 h 270463"/>
                <a:gd name="connsiteX9" fmla="*/ 665 w 159608"/>
                <a:gd name="connsiteY9" fmla="*/ 397 h 27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608" h="270463">
                  <a:moveTo>
                    <a:pt x="665" y="397"/>
                  </a:moveTo>
                  <a:cubicBezTo>
                    <a:pt x="-8066" y="6747"/>
                    <a:pt x="71838" y="119724"/>
                    <a:pt x="81627" y="128984"/>
                  </a:cubicBezTo>
                  <a:cubicBezTo>
                    <a:pt x="91416" y="138244"/>
                    <a:pt x="49877" y="56224"/>
                    <a:pt x="59402" y="55959"/>
                  </a:cubicBezTo>
                  <a:cubicBezTo>
                    <a:pt x="68927" y="55695"/>
                    <a:pt x="122108" y="108347"/>
                    <a:pt x="138777" y="127397"/>
                  </a:cubicBezTo>
                  <a:cubicBezTo>
                    <a:pt x="155446" y="146447"/>
                    <a:pt x="160738" y="158353"/>
                    <a:pt x="159415" y="170259"/>
                  </a:cubicBezTo>
                  <a:cubicBezTo>
                    <a:pt x="158092" y="182165"/>
                    <a:pt x="137455" y="182165"/>
                    <a:pt x="130840" y="198834"/>
                  </a:cubicBezTo>
                  <a:cubicBezTo>
                    <a:pt x="124225" y="215503"/>
                    <a:pt x="117610" y="274241"/>
                    <a:pt x="119727" y="270272"/>
                  </a:cubicBezTo>
                  <a:cubicBezTo>
                    <a:pt x="121844" y="266303"/>
                    <a:pt x="141159" y="204920"/>
                    <a:pt x="143540" y="175022"/>
                  </a:cubicBezTo>
                  <a:cubicBezTo>
                    <a:pt x="145921" y="145124"/>
                    <a:pt x="151478" y="116284"/>
                    <a:pt x="134015" y="90884"/>
                  </a:cubicBezTo>
                  <a:cubicBezTo>
                    <a:pt x="116552" y="65484"/>
                    <a:pt x="9396" y="-5953"/>
                    <a:pt x="665" y="3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9D1E64A2-FFEC-4E06-BDC3-723650FC3DAA}"/>
                </a:ext>
              </a:extLst>
            </p:cNvPr>
            <p:cNvSpPr/>
            <p:nvPr/>
          </p:nvSpPr>
          <p:spPr>
            <a:xfrm>
              <a:off x="5691125" y="3097302"/>
              <a:ext cx="319169" cy="273028"/>
            </a:xfrm>
            <a:custGeom>
              <a:avLst/>
              <a:gdLst>
                <a:gd name="connsiteX0" fmla="*/ 319150 w 319169"/>
                <a:gd name="connsiteY0" fmla="*/ 38011 h 273028"/>
                <a:gd name="connsiteX1" fmla="*/ 173100 w 319169"/>
                <a:gd name="connsiteY1" fmla="*/ 1498 h 273028"/>
                <a:gd name="connsiteX2" fmla="*/ 220725 w 319169"/>
                <a:gd name="connsiteY2" fmla="*/ 9436 h 273028"/>
                <a:gd name="connsiteX3" fmla="*/ 203263 w 319169"/>
                <a:gd name="connsiteY3" fmla="*/ 31661 h 273028"/>
                <a:gd name="connsiteX4" fmla="*/ 152463 w 319169"/>
                <a:gd name="connsiteY4" fmla="*/ 31661 h 273028"/>
                <a:gd name="connsiteX5" fmla="*/ 146113 w 319169"/>
                <a:gd name="connsiteY5" fmla="*/ 45948 h 273028"/>
                <a:gd name="connsiteX6" fmla="*/ 90550 w 319169"/>
                <a:gd name="connsiteY6" fmla="*/ 131673 h 273028"/>
                <a:gd name="connsiteX7" fmla="*/ 63563 w 319169"/>
                <a:gd name="connsiteY7" fmla="*/ 161836 h 273028"/>
                <a:gd name="connsiteX8" fmla="*/ 63 w 319169"/>
                <a:gd name="connsiteY8" fmla="*/ 272961 h 273028"/>
                <a:gd name="connsiteX9" fmla="*/ 54038 w 319169"/>
                <a:gd name="connsiteY9" fmla="*/ 176123 h 273028"/>
                <a:gd name="connsiteX10" fmla="*/ 161988 w 319169"/>
                <a:gd name="connsiteY10" fmla="*/ 44361 h 273028"/>
                <a:gd name="connsiteX11" fmla="*/ 319150 w 319169"/>
                <a:gd name="connsiteY11" fmla="*/ 38011 h 27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9169" h="273028">
                  <a:moveTo>
                    <a:pt x="319150" y="38011"/>
                  </a:moveTo>
                  <a:cubicBezTo>
                    <a:pt x="321002" y="30867"/>
                    <a:pt x="189504" y="6261"/>
                    <a:pt x="173100" y="1498"/>
                  </a:cubicBezTo>
                  <a:cubicBezTo>
                    <a:pt x="156696" y="-3265"/>
                    <a:pt x="215698" y="4409"/>
                    <a:pt x="220725" y="9436"/>
                  </a:cubicBezTo>
                  <a:cubicBezTo>
                    <a:pt x="225752" y="14463"/>
                    <a:pt x="214640" y="27957"/>
                    <a:pt x="203263" y="31661"/>
                  </a:cubicBezTo>
                  <a:cubicBezTo>
                    <a:pt x="191886" y="35365"/>
                    <a:pt x="161988" y="29280"/>
                    <a:pt x="152463" y="31661"/>
                  </a:cubicBezTo>
                  <a:cubicBezTo>
                    <a:pt x="142938" y="34042"/>
                    <a:pt x="156432" y="29279"/>
                    <a:pt x="146113" y="45948"/>
                  </a:cubicBezTo>
                  <a:cubicBezTo>
                    <a:pt x="135794" y="62617"/>
                    <a:pt x="104308" y="112358"/>
                    <a:pt x="90550" y="131673"/>
                  </a:cubicBezTo>
                  <a:cubicBezTo>
                    <a:pt x="76792" y="150988"/>
                    <a:pt x="78644" y="138288"/>
                    <a:pt x="63563" y="161836"/>
                  </a:cubicBezTo>
                  <a:cubicBezTo>
                    <a:pt x="48482" y="185384"/>
                    <a:pt x="1650" y="270580"/>
                    <a:pt x="63" y="272961"/>
                  </a:cubicBezTo>
                  <a:cubicBezTo>
                    <a:pt x="-1525" y="275342"/>
                    <a:pt x="27051" y="214223"/>
                    <a:pt x="54038" y="176123"/>
                  </a:cubicBezTo>
                  <a:cubicBezTo>
                    <a:pt x="81025" y="138023"/>
                    <a:pt x="121507" y="66321"/>
                    <a:pt x="161988" y="44361"/>
                  </a:cubicBezTo>
                  <a:cubicBezTo>
                    <a:pt x="202469" y="22401"/>
                    <a:pt x="317298" y="45155"/>
                    <a:pt x="319150" y="380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60380EFD-2821-4B4B-B68D-A4C7EA56BC1B}"/>
                </a:ext>
              </a:extLst>
            </p:cNvPr>
            <p:cNvSpPr/>
            <p:nvPr/>
          </p:nvSpPr>
          <p:spPr>
            <a:xfrm>
              <a:off x="6062645" y="3196963"/>
              <a:ext cx="108177" cy="154602"/>
            </a:xfrm>
            <a:custGeom>
              <a:avLst/>
              <a:gdLst>
                <a:gd name="connsiteX0" fmla="*/ 107968 w 108177"/>
                <a:gd name="connsiteY0" fmla="*/ 9787 h 154602"/>
                <a:gd name="connsiteX1" fmla="*/ 74630 w 108177"/>
                <a:gd name="connsiteY1" fmla="*/ 89162 h 154602"/>
                <a:gd name="connsiteX2" fmla="*/ 92093 w 108177"/>
                <a:gd name="connsiteY2" fmla="*/ 154250 h 154602"/>
                <a:gd name="connsiteX3" fmla="*/ 60343 w 108177"/>
                <a:gd name="connsiteY3" fmla="*/ 109800 h 154602"/>
                <a:gd name="connsiteX4" fmla="*/ 18 w 108177"/>
                <a:gd name="connsiteY4" fmla="*/ 262 h 154602"/>
                <a:gd name="connsiteX5" fmla="*/ 53993 w 108177"/>
                <a:gd name="connsiteY5" fmla="*/ 79637 h 154602"/>
                <a:gd name="connsiteX6" fmla="*/ 65105 w 108177"/>
                <a:gd name="connsiteY6" fmla="*/ 95512 h 154602"/>
                <a:gd name="connsiteX7" fmla="*/ 55580 w 108177"/>
                <a:gd name="connsiteY7" fmla="*/ 68525 h 154602"/>
                <a:gd name="connsiteX8" fmla="*/ 107968 w 108177"/>
                <a:gd name="connsiteY8" fmla="*/ 9787 h 15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177" h="154602">
                  <a:moveTo>
                    <a:pt x="107968" y="9787"/>
                  </a:moveTo>
                  <a:cubicBezTo>
                    <a:pt x="111143" y="13227"/>
                    <a:pt x="77276" y="65085"/>
                    <a:pt x="74630" y="89162"/>
                  </a:cubicBezTo>
                  <a:cubicBezTo>
                    <a:pt x="71984" y="113239"/>
                    <a:pt x="94474" y="150810"/>
                    <a:pt x="92093" y="154250"/>
                  </a:cubicBezTo>
                  <a:cubicBezTo>
                    <a:pt x="89712" y="157690"/>
                    <a:pt x="75689" y="135465"/>
                    <a:pt x="60343" y="109800"/>
                  </a:cubicBezTo>
                  <a:cubicBezTo>
                    <a:pt x="44997" y="84135"/>
                    <a:pt x="1076" y="5289"/>
                    <a:pt x="18" y="262"/>
                  </a:cubicBezTo>
                  <a:cubicBezTo>
                    <a:pt x="-1040" y="-4765"/>
                    <a:pt x="43145" y="63762"/>
                    <a:pt x="53993" y="79637"/>
                  </a:cubicBezTo>
                  <a:cubicBezTo>
                    <a:pt x="64841" y="95512"/>
                    <a:pt x="64841" y="97364"/>
                    <a:pt x="65105" y="95512"/>
                  </a:cubicBezTo>
                  <a:cubicBezTo>
                    <a:pt x="65369" y="93660"/>
                    <a:pt x="51082" y="80167"/>
                    <a:pt x="55580" y="68525"/>
                  </a:cubicBezTo>
                  <a:cubicBezTo>
                    <a:pt x="60078" y="56883"/>
                    <a:pt x="104793" y="6347"/>
                    <a:pt x="107968" y="97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4F91042F-7147-4AD9-807F-6A7E728C9A29}"/>
                </a:ext>
              </a:extLst>
            </p:cNvPr>
            <p:cNvSpPr/>
            <p:nvPr/>
          </p:nvSpPr>
          <p:spPr>
            <a:xfrm>
              <a:off x="5968637" y="3306763"/>
              <a:ext cx="173529" cy="559805"/>
            </a:xfrm>
            <a:custGeom>
              <a:avLst/>
              <a:gdLst>
                <a:gd name="connsiteX0" fmla="*/ 173401 w 173529"/>
                <a:gd name="connsiteY0" fmla="*/ 0 h 559805"/>
                <a:gd name="connsiteX1" fmla="*/ 124188 w 173529"/>
                <a:gd name="connsiteY1" fmla="*/ 125412 h 559805"/>
                <a:gd name="connsiteX2" fmla="*/ 122601 w 173529"/>
                <a:gd name="connsiteY2" fmla="*/ 165100 h 559805"/>
                <a:gd name="connsiteX3" fmla="*/ 117838 w 173529"/>
                <a:gd name="connsiteY3" fmla="*/ 220662 h 559805"/>
                <a:gd name="connsiteX4" fmla="*/ 95613 w 173529"/>
                <a:gd name="connsiteY4" fmla="*/ 266700 h 559805"/>
                <a:gd name="connsiteX5" fmla="*/ 63863 w 173529"/>
                <a:gd name="connsiteY5" fmla="*/ 333375 h 559805"/>
                <a:gd name="connsiteX6" fmla="*/ 52751 w 173529"/>
                <a:gd name="connsiteY6" fmla="*/ 396875 h 559805"/>
                <a:gd name="connsiteX7" fmla="*/ 40051 w 173529"/>
                <a:gd name="connsiteY7" fmla="*/ 557212 h 559805"/>
                <a:gd name="connsiteX8" fmla="*/ 19413 w 173529"/>
                <a:gd name="connsiteY8" fmla="*/ 488950 h 559805"/>
                <a:gd name="connsiteX9" fmla="*/ 363 w 173529"/>
                <a:gd name="connsiteY9" fmla="*/ 395287 h 559805"/>
                <a:gd name="connsiteX10" fmla="*/ 36876 w 173529"/>
                <a:gd name="connsiteY10" fmla="*/ 415925 h 559805"/>
                <a:gd name="connsiteX11" fmla="*/ 124188 w 173529"/>
                <a:gd name="connsiteY11" fmla="*/ 219075 h 559805"/>
                <a:gd name="connsiteX12" fmla="*/ 141651 w 173529"/>
                <a:gd name="connsiteY12" fmla="*/ 168275 h 559805"/>
                <a:gd name="connsiteX13" fmla="*/ 138476 w 173529"/>
                <a:gd name="connsiteY13" fmla="*/ 127000 h 559805"/>
                <a:gd name="connsiteX14" fmla="*/ 173401 w 173529"/>
                <a:gd name="connsiteY14" fmla="*/ 0 h 5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529" h="559805">
                  <a:moveTo>
                    <a:pt x="173401" y="0"/>
                  </a:moveTo>
                  <a:cubicBezTo>
                    <a:pt x="171020" y="-265"/>
                    <a:pt x="132655" y="97895"/>
                    <a:pt x="124188" y="125412"/>
                  </a:cubicBezTo>
                  <a:cubicBezTo>
                    <a:pt x="115721" y="152929"/>
                    <a:pt x="123659" y="149225"/>
                    <a:pt x="122601" y="165100"/>
                  </a:cubicBezTo>
                  <a:cubicBezTo>
                    <a:pt x="121543" y="180975"/>
                    <a:pt x="122336" y="203729"/>
                    <a:pt x="117838" y="220662"/>
                  </a:cubicBezTo>
                  <a:cubicBezTo>
                    <a:pt x="113340" y="237595"/>
                    <a:pt x="95613" y="266700"/>
                    <a:pt x="95613" y="266700"/>
                  </a:cubicBezTo>
                  <a:cubicBezTo>
                    <a:pt x="86617" y="285485"/>
                    <a:pt x="71007" y="311679"/>
                    <a:pt x="63863" y="333375"/>
                  </a:cubicBezTo>
                  <a:cubicBezTo>
                    <a:pt x="56719" y="355071"/>
                    <a:pt x="56720" y="359569"/>
                    <a:pt x="52751" y="396875"/>
                  </a:cubicBezTo>
                  <a:cubicBezTo>
                    <a:pt x="48782" y="434181"/>
                    <a:pt x="45607" y="541866"/>
                    <a:pt x="40051" y="557212"/>
                  </a:cubicBezTo>
                  <a:cubicBezTo>
                    <a:pt x="34495" y="572558"/>
                    <a:pt x="26028" y="515938"/>
                    <a:pt x="19413" y="488950"/>
                  </a:cubicBezTo>
                  <a:cubicBezTo>
                    <a:pt x="12798" y="461962"/>
                    <a:pt x="-2548" y="407458"/>
                    <a:pt x="363" y="395287"/>
                  </a:cubicBezTo>
                  <a:cubicBezTo>
                    <a:pt x="3273" y="383116"/>
                    <a:pt x="16239" y="445294"/>
                    <a:pt x="36876" y="415925"/>
                  </a:cubicBezTo>
                  <a:cubicBezTo>
                    <a:pt x="57513" y="386556"/>
                    <a:pt x="106725" y="260350"/>
                    <a:pt x="124188" y="219075"/>
                  </a:cubicBezTo>
                  <a:cubicBezTo>
                    <a:pt x="141650" y="177800"/>
                    <a:pt x="139270" y="183621"/>
                    <a:pt x="141651" y="168275"/>
                  </a:cubicBezTo>
                  <a:cubicBezTo>
                    <a:pt x="144032" y="152929"/>
                    <a:pt x="132655" y="152136"/>
                    <a:pt x="138476" y="127000"/>
                  </a:cubicBezTo>
                  <a:cubicBezTo>
                    <a:pt x="144297" y="101864"/>
                    <a:pt x="175782" y="265"/>
                    <a:pt x="17340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9DF9DC14-C2CC-480C-8D7C-ADD76837C046}"/>
                </a:ext>
              </a:extLst>
            </p:cNvPr>
            <p:cNvSpPr/>
            <p:nvPr/>
          </p:nvSpPr>
          <p:spPr>
            <a:xfrm>
              <a:off x="5859662" y="3133397"/>
              <a:ext cx="189142" cy="50755"/>
            </a:xfrm>
            <a:custGeom>
              <a:avLst/>
              <a:gdLst>
                <a:gd name="connsiteX0" fmla="*/ 188713 w 189142"/>
                <a:gd name="connsiteY0" fmla="*/ 24141 h 50755"/>
                <a:gd name="connsiteX1" fmla="*/ 74413 w 189142"/>
                <a:gd name="connsiteY1" fmla="*/ 46366 h 50755"/>
                <a:gd name="connsiteX2" fmla="*/ 1388 w 189142"/>
                <a:gd name="connsiteY2" fmla="*/ 46366 h 50755"/>
                <a:gd name="connsiteX3" fmla="*/ 137913 w 189142"/>
                <a:gd name="connsiteY3" fmla="*/ 328 h 50755"/>
                <a:gd name="connsiteX4" fmla="*/ 29963 w 189142"/>
                <a:gd name="connsiteY4" fmla="*/ 25728 h 50755"/>
                <a:gd name="connsiteX5" fmla="*/ 188713 w 189142"/>
                <a:gd name="connsiteY5" fmla="*/ 24141 h 5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42" h="50755">
                  <a:moveTo>
                    <a:pt x="188713" y="24141"/>
                  </a:moveTo>
                  <a:cubicBezTo>
                    <a:pt x="196121" y="27581"/>
                    <a:pt x="105634" y="42662"/>
                    <a:pt x="74413" y="46366"/>
                  </a:cubicBezTo>
                  <a:cubicBezTo>
                    <a:pt x="43192" y="50070"/>
                    <a:pt x="-9195" y="54039"/>
                    <a:pt x="1388" y="46366"/>
                  </a:cubicBezTo>
                  <a:cubicBezTo>
                    <a:pt x="11971" y="38693"/>
                    <a:pt x="133151" y="3768"/>
                    <a:pt x="137913" y="328"/>
                  </a:cubicBezTo>
                  <a:cubicBezTo>
                    <a:pt x="142675" y="-3112"/>
                    <a:pt x="24407" y="21495"/>
                    <a:pt x="29963" y="25728"/>
                  </a:cubicBezTo>
                  <a:cubicBezTo>
                    <a:pt x="35519" y="29961"/>
                    <a:pt x="181305" y="20701"/>
                    <a:pt x="188713" y="241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23D7236F-1730-4B2E-B1E5-5375C7A28D37}"/>
                </a:ext>
              </a:extLst>
            </p:cNvPr>
            <p:cNvSpPr/>
            <p:nvPr/>
          </p:nvSpPr>
          <p:spPr>
            <a:xfrm>
              <a:off x="5694274" y="3154823"/>
              <a:ext cx="191187" cy="265786"/>
            </a:xfrm>
            <a:custGeom>
              <a:avLst/>
              <a:gdLst>
                <a:gd name="connsiteX0" fmla="*/ 190589 w 191187"/>
                <a:gd name="connsiteY0" fmla="*/ 1127 h 265786"/>
                <a:gd name="connsiteX1" fmla="*/ 119151 w 191187"/>
                <a:gd name="connsiteY1" fmla="*/ 99552 h 265786"/>
                <a:gd name="connsiteX2" fmla="*/ 71526 w 191187"/>
                <a:gd name="connsiteY2" fmla="*/ 124952 h 265786"/>
                <a:gd name="connsiteX3" fmla="*/ 22314 w 191187"/>
                <a:gd name="connsiteY3" fmla="*/ 201152 h 265786"/>
                <a:gd name="connsiteX4" fmla="*/ 133439 w 191187"/>
                <a:gd name="connsiteY4" fmla="*/ 93202 h 265786"/>
                <a:gd name="connsiteX5" fmla="*/ 120739 w 191187"/>
                <a:gd name="connsiteY5" fmla="*/ 164640 h 265786"/>
                <a:gd name="connsiteX6" fmla="*/ 15964 w 191187"/>
                <a:gd name="connsiteY6" fmla="*/ 239252 h 265786"/>
                <a:gd name="connsiteX7" fmla="*/ 4851 w 191187"/>
                <a:gd name="connsiteY7" fmla="*/ 264652 h 265786"/>
                <a:gd name="connsiteX8" fmla="*/ 60414 w 191187"/>
                <a:gd name="connsiteY8" fmla="*/ 207502 h 265786"/>
                <a:gd name="connsiteX9" fmla="*/ 111214 w 191187"/>
                <a:gd name="connsiteY9" fmla="*/ 247190 h 265786"/>
                <a:gd name="connsiteX10" fmla="*/ 112801 w 191187"/>
                <a:gd name="connsiteY10" fmla="*/ 185277 h 265786"/>
                <a:gd name="connsiteX11" fmla="*/ 76289 w 191187"/>
                <a:gd name="connsiteY11" fmla="*/ 172577 h 265786"/>
                <a:gd name="connsiteX12" fmla="*/ 190589 w 191187"/>
                <a:gd name="connsiteY12" fmla="*/ 1127 h 2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187" h="265786">
                  <a:moveTo>
                    <a:pt x="190589" y="1127"/>
                  </a:moveTo>
                  <a:cubicBezTo>
                    <a:pt x="197733" y="-11044"/>
                    <a:pt x="138995" y="78914"/>
                    <a:pt x="119151" y="99552"/>
                  </a:cubicBezTo>
                  <a:cubicBezTo>
                    <a:pt x="99307" y="120190"/>
                    <a:pt x="87665" y="108019"/>
                    <a:pt x="71526" y="124952"/>
                  </a:cubicBezTo>
                  <a:cubicBezTo>
                    <a:pt x="55386" y="141885"/>
                    <a:pt x="11995" y="206444"/>
                    <a:pt x="22314" y="201152"/>
                  </a:cubicBezTo>
                  <a:cubicBezTo>
                    <a:pt x="32633" y="195860"/>
                    <a:pt x="117035" y="99287"/>
                    <a:pt x="133439" y="93202"/>
                  </a:cubicBezTo>
                  <a:cubicBezTo>
                    <a:pt x="149843" y="87117"/>
                    <a:pt x="140318" y="140298"/>
                    <a:pt x="120739" y="164640"/>
                  </a:cubicBezTo>
                  <a:cubicBezTo>
                    <a:pt x="101160" y="188982"/>
                    <a:pt x="35279" y="222583"/>
                    <a:pt x="15964" y="239252"/>
                  </a:cubicBezTo>
                  <a:cubicBezTo>
                    <a:pt x="-3351" y="255921"/>
                    <a:pt x="-2557" y="269944"/>
                    <a:pt x="4851" y="264652"/>
                  </a:cubicBezTo>
                  <a:cubicBezTo>
                    <a:pt x="12259" y="259360"/>
                    <a:pt x="42687" y="210412"/>
                    <a:pt x="60414" y="207502"/>
                  </a:cubicBezTo>
                  <a:cubicBezTo>
                    <a:pt x="78141" y="204592"/>
                    <a:pt x="102483" y="250894"/>
                    <a:pt x="111214" y="247190"/>
                  </a:cubicBezTo>
                  <a:cubicBezTo>
                    <a:pt x="119945" y="243486"/>
                    <a:pt x="118622" y="197713"/>
                    <a:pt x="112801" y="185277"/>
                  </a:cubicBezTo>
                  <a:cubicBezTo>
                    <a:pt x="106980" y="172842"/>
                    <a:pt x="64912" y="203269"/>
                    <a:pt x="76289" y="172577"/>
                  </a:cubicBezTo>
                  <a:cubicBezTo>
                    <a:pt x="87666" y="141885"/>
                    <a:pt x="183445" y="13298"/>
                    <a:pt x="190589" y="11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2D02371A-AAC3-432D-992E-F596393A8860}"/>
                </a:ext>
              </a:extLst>
            </p:cNvPr>
            <p:cNvSpPr/>
            <p:nvPr/>
          </p:nvSpPr>
          <p:spPr>
            <a:xfrm>
              <a:off x="5808593" y="3184438"/>
              <a:ext cx="217705" cy="197313"/>
            </a:xfrm>
            <a:custGeom>
              <a:avLst/>
              <a:gdLst>
                <a:gd name="connsiteX0" fmla="*/ 217557 w 217705"/>
                <a:gd name="connsiteY0" fmla="*/ 87 h 197313"/>
                <a:gd name="connsiteX1" fmla="*/ 11182 w 217705"/>
                <a:gd name="connsiteY1" fmla="*/ 20725 h 197313"/>
                <a:gd name="connsiteX2" fmla="*/ 147707 w 217705"/>
                <a:gd name="connsiteY2" fmla="*/ 47712 h 197313"/>
                <a:gd name="connsiteX3" fmla="*/ 60395 w 217705"/>
                <a:gd name="connsiteY3" fmla="*/ 52475 h 197313"/>
                <a:gd name="connsiteX4" fmla="*/ 31820 w 217705"/>
                <a:gd name="connsiteY4" fmla="*/ 109625 h 197313"/>
                <a:gd name="connsiteX5" fmla="*/ 70 w 217705"/>
                <a:gd name="connsiteY5" fmla="*/ 196937 h 197313"/>
                <a:gd name="connsiteX6" fmla="*/ 23882 w 217705"/>
                <a:gd name="connsiteY6" fmla="*/ 73112 h 197313"/>
                <a:gd name="connsiteX7" fmla="*/ 44520 w 217705"/>
                <a:gd name="connsiteY7" fmla="*/ 28662 h 197313"/>
                <a:gd name="connsiteX8" fmla="*/ 217557 w 217705"/>
                <a:gd name="connsiteY8" fmla="*/ 87 h 19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05" h="197313">
                  <a:moveTo>
                    <a:pt x="217557" y="87"/>
                  </a:moveTo>
                  <a:cubicBezTo>
                    <a:pt x="212001" y="-1236"/>
                    <a:pt x="22824" y="12788"/>
                    <a:pt x="11182" y="20725"/>
                  </a:cubicBezTo>
                  <a:cubicBezTo>
                    <a:pt x="-460" y="28663"/>
                    <a:pt x="139505" y="42420"/>
                    <a:pt x="147707" y="47712"/>
                  </a:cubicBezTo>
                  <a:cubicBezTo>
                    <a:pt x="155909" y="53004"/>
                    <a:pt x="79709" y="42156"/>
                    <a:pt x="60395" y="52475"/>
                  </a:cubicBezTo>
                  <a:cubicBezTo>
                    <a:pt x="41081" y="62794"/>
                    <a:pt x="41874" y="85548"/>
                    <a:pt x="31820" y="109625"/>
                  </a:cubicBezTo>
                  <a:cubicBezTo>
                    <a:pt x="21766" y="133702"/>
                    <a:pt x="1393" y="203022"/>
                    <a:pt x="70" y="196937"/>
                  </a:cubicBezTo>
                  <a:cubicBezTo>
                    <a:pt x="-1253" y="190852"/>
                    <a:pt x="16474" y="101158"/>
                    <a:pt x="23882" y="73112"/>
                  </a:cubicBezTo>
                  <a:cubicBezTo>
                    <a:pt x="31290" y="45066"/>
                    <a:pt x="18062" y="39775"/>
                    <a:pt x="44520" y="28662"/>
                  </a:cubicBezTo>
                  <a:cubicBezTo>
                    <a:pt x="70978" y="17550"/>
                    <a:pt x="223113" y="1410"/>
                    <a:pt x="217557" y="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2ECA5765-50B5-4E6B-BAF8-CA561E643922}"/>
                </a:ext>
              </a:extLst>
            </p:cNvPr>
            <p:cNvSpPr/>
            <p:nvPr/>
          </p:nvSpPr>
          <p:spPr>
            <a:xfrm>
              <a:off x="6017842" y="3259026"/>
              <a:ext cx="114671" cy="374791"/>
            </a:xfrm>
            <a:custGeom>
              <a:avLst/>
              <a:gdLst>
                <a:gd name="connsiteX0" fmla="*/ 114671 w 114671"/>
                <a:gd name="connsiteY0" fmla="*/ 112 h 374791"/>
                <a:gd name="connsiteX1" fmla="*/ 47996 w 114671"/>
                <a:gd name="connsiteY1" fmla="*/ 130287 h 374791"/>
                <a:gd name="connsiteX2" fmla="*/ 32121 w 114671"/>
                <a:gd name="connsiteY2" fmla="*/ 104887 h 374791"/>
                <a:gd name="connsiteX3" fmla="*/ 22596 w 114671"/>
                <a:gd name="connsiteY3" fmla="*/ 158862 h 374791"/>
                <a:gd name="connsiteX4" fmla="*/ 371 w 114671"/>
                <a:gd name="connsiteY4" fmla="*/ 374762 h 374791"/>
                <a:gd name="connsiteX5" fmla="*/ 11483 w 114671"/>
                <a:gd name="connsiteY5" fmla="*/ 142987 h 374791"/>
                <a:gd name="connsiteX6" fmla="*/ 46408 w 114671"/>
                <a:gd name="connsiteY6" fmla="*/ 155687 h 374791"/>
                <a:gd name="connsiteX7" fmla="*/ 114671 w 114671"/>
                <a:gd name="connsiteY7" fmla="*/ 112 h 3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71" h="374791">
                  <a:moveTo>
                    <a:pt x="114671" y="112"/>
                  </a:moveTo>
                  <a:cubicBezTo>
                    <a:pt x="114936" y="-4121"/>
                    <a:pt x="61754" y="112825"/>
                    <a:pt x="47996" y="130287"/>
                  </a:cubicBezTo>
                  <a:cubicBezTo>
                    <a:pt x="34238" y="147749"/>
                    <a:pt x="36354" y="100125"/>
                    <a:pt x="32121" y="104887"/>
                  </a:cubicBezTo>
                  <a:cubicBezTo>
                    <a:pt x="27888" y="109649"/>
                    <a:pt x="27888" y="113883"/>
                    <a:pt x="22596" y="158862"/>
                  </a:cubicBezTo>
                  <a:cubicBezTo>
                    <a:pt x="17304" y="203841"/>
                    <a:pt x="2223" y="377408"/>
                    <a:pt x="371" y="374762"/>
                  </a:cubicBezTo>
                  <a:cubicBezTo>
                    <a:pt x="-1481" y="372116"/>
                    <a:pt x="3810" y="179499"/>
                    <a:pt x="11483" y="142987"/>
                  </a:cubicBezTo>
                  <a:cubicBezTo>
                    <a:pt x="19156" y="106475"/>
                    <a:pt x="28681" y="177912"/>
                    <a:pt x="46408" y="155687"/>
                  </a:cubicBezTo>
                  <a:cubicBezTo>
                    <a:pt x="64135" y="133462"/>
                    <a:pt x="114406" y="4345"/>
                    <a:pt x="114671" y="1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7493F97C-196F-45F7-B846-4828FFE0150F}"/>
                </a:ext>
              </a:extLst>
            </p:cNvPr>
            <p:cNvSpPr/>
            <p:nvPr/>
          </p:nvSpPr>
          <p:spPr>
            <a:xfrm>
              <a:off x="5983229" y="3348668"/>
              <a:ext cx="73644" cy="370753"/>
            </a:xfrm>
            <a:custGeom>
              <a:avLst/>
              <a:gdLst>
                <a:gd name="connsiteX0" fmla="*/ 69909 w 73644"/>
                <a:gd name="connsiteY0" fmla="*/ 957 h 370753"/>
                <a:gd name="connsiteX1" fmla="*/ 4821 w 73644"/>
                <a:gd name="connsiteY1" fmla="*/ 120020 h 370753"/>
                <a:gd name="connsiteX2" fmla="*/ 4821 w 73644"/>
                <a:gd name="connsiteY2" fmla="*/ 207332 h 370753"/>
                <a:gd name="connsiteX3" fmla="*/ 4821 w 73644"/>
                <a:gd name="connsiteY3" fmla="*/ 294645 h 370753"/>
                <a:gd name="connsiteX4" fmla="*/ 4821 w 73644"/>
                <a:gd name="connsiteY4" fmla="*/ 369257 h 370753"/>
                <a:gd name="connsiteX5" fmla="*/ 15934 w 73644"/>
                <a:gd name="connsiteY5" fmla="*/ 224795 h 370753"/>
                <a:gd name="connsiteX6" fmla="*/ 17521 w 73644"/>
                <a:gd name="connsiteY6" fmla="*/ 188282 h 370753"/>
                <a:gd name="connsiteX7" fmla="*/ 14346 w 73644"/>
                <a:gd name="connsiteY7" fmla="*/ 115257 h 370753"/>
                <a:gd name="connsiteX8" fmla="*/ 41334 w 73644"/>
                <a:gd name="connsiteY8" fmla="*/ 223207 h 370753"/>
                <a:gd name="connsiteX9" fmla="*/ 41334 w 73644"/>
                <a:gd name="connsiteY9" fmla="*/ 223207 h 370753"/>
                <a:gd name="connsiteX10" fmla="*/ 7996 w 73644"/>
                <a:gd name="connsiteY10" fmla="*/ 194632 h 370753"/>
                <a:gd name="connsiteX11" fmla="*/ 23871 w 73644"/>
                <a:gd name="connsiteY11" fmla="*/ 123195 h 370753"/>
                <a:gd name="connsiteX12" fmla="*/ 60384 w 73644"/>
                <a:gd name="connsiteY12" fmla="*/ 66045 h 370753"/>
                <a:gd name="connsiteX13" fmla="*/ 69909 w 73644"/>
                <a:gd name="connsiteY13" fmla="*/ 957 h 37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644" h="370753">
                  <a:moveTo>
                    <a:pt x="69909" y="957"/>
                  </a:moveTo>
                  <a:cubicBezTo>
                    <a:pt x="60648" y="9953"/>
                    <a:pt x="15669" y="85624"/>
                    <a:pt x="4821" y="120020"/>
                  </a:cubicBezTo>
                  <a:cubicBezTo>
                    <a:pt x="-6027" y="154416"/>
                    <a:pt x="4821" y="207332"/>
                    <a:pt x="4821" y="207332"/>
                  </a:cubicBezTo>
                  <a:lnTo>
                    <a:pt x="4821" y="294645"/>
                  </a:lnTo>
                  <a:cubicBezTo>
                    <a:pt x="4821" y="321632"/>
                    <a:pt x="2969" y="380899"/>
                    <a:pt x="4821" y="369257"/>
                  </a:cubicBezTo>
                  <a:cubicBezTo>
                    <a:pt x="6673" y="357615"/>
                    <a:pt x="13817" y="254957"/>
                    <a:pt x="15934" y="224795"/>
                  </a:cubicBezTo>
                  <a:cubicBezTo>
                    <a:pt x="18051" y="194633"/>
                    <a:pt x="17786" y="206538"/>
                    <a:pt x="17521" y="188282"/>
                  </a:cubicBezTo>
                  <a:cubicBezTo>
                    <a:pt x="17256" y="170026"/>
                    <a:pt x="10377" y="109436"/>
                    <a:pt x="14346" y="115257"/>
                  </a:cubicBezTo>
                  <a:cubicBezTo>
                    <a:pt x="18315" y="121078"/>
                    <a:pt x="41334" y="223207"/>
                    <a:pt x="41334" y="223207"/>
                  </a:cubicBezTo>
                  <a:lnTo>
                    <a:pt x="41334" y="223207"/>
                  </a:lnTo>
                  <a:cubicBezTo>
                    <a:pt x="35778" y="218445"/>
                    <a:pt x="10906" y="211301"/>
                    <a:pt x="7996" y="194632"/>
                  </a:cubicBezTo>
                  <a:cubicBezTo>
                    <a:pt x="5086" y="177963"/>
                    <a:pt x="15140" y="144626"/>
                    <a:pt x="23871" y="123195"/>
                  </a:cubicBezTo>
                  <a:cubicBezTo>
                    <a:pt x="32602" y="101764"/>
                    <a:pt x="51388" y="83243"/>
                    <a:pt x="60384" y="66045"/>
                  </a:cubicBezTo>
                  <a:cubicBezTo>
                    <a:pt x="69380" y="48847"/>
                    <a:pt x="79170" y="-8039"/>
                    <a:pt x="69909" y="9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AE03250F-8E6F-450E-ABBC-A496A6A9A1DB}"/>
                </a:ext>
              </a:extLst>
            </p:cNvPr>
            <p:cNvSpPr/>
            <p:nvPr/>
          </p:nvSpPr>
          <p:spPr>
            <a:xfrm>
              <a:off x="5947790" y="3211340"/>
              <a:ext cx="137099" cy="330567"/>
            </a:xfrm>
            <a:custGeom>
              <a:avLst/>
              <a:gdLst>
                <a:gd name="connsiteX0" fmla="*/ 137098 w 137099"/>
                <a:gd name="connsiteY0" fmla="*/ 173 h 330567"/>
                <a:gd name="connsiteX1" fmla="*/ 95823 w 137099"/>
                <a:gd name="connsiteY1" fmla="*/ 120823 h 330567"/>
                <a:gd name="connsiteX2" fmla="*/ 68835 w 137099"/>
                <a:gd name="connsiteY2" fmla="*/ 155748 h 330567"/>
                <a:gd name="connsiteX3" fmla="*/ 21210 w 137099"/>
                <a:gd name="connsiteY3" fmla="*/ 325610 h 330567"/>
                <a:gd name="connsiteX4" fmla="*/ 573 w 137099"/>
                <a:gd name="connsiteY4" fmla="*/ 276398 h 330567"/>
                <a:gd name="connsiteX5" fmla="*/ 41848 w 137099"/>
                <a:gd name="connsiteY5" fmla="*/ 185910 h 330567"/>
                <a:gd name="connsiteX6" fmla="*/ 100585 w 137099"/>
                <a:gd name="connsiteY6" fmla="*/ 122410 h 330567"/>
                <a:gd name="connsiteX7" fmla="*/ 97410 w 137099"/>
                <a:gd name="connsiteY7" fmla="*/ 93835 h 330567"/>
                <a:gd name="connsiteX8" fmla="*/ 137098 w 137099"/>
                <a:gd name="connsiteY8" fmla="*/ 173 h 33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099" h="330567">
                  <a:moveTo>
                    <a:pt x="137098" y="173"/>
                  </a:moveTo>
                  <a:cubicBezTo>
                    <a:pt x="136833" y="4671"/>
                    <a:pt x="107200" y="94894"/>
                    <a:pt x="95823" y="120823"/>
                  </a:cubicBezTo>
                  <a:cubicBezTo>
                    <a:pt x="84446" y="146752"/>
                    <a:pt x="81270" y="121617"/>
                    <a:pt x="68835" y="155748"/>
                  </a:cubicBezTo>
                  <a:cubicBezTo>
                    <a:pt x="56399" y="189879"/>
                    <a:pt x="32587" y="305502"/>
                    <a:pt x="21210" y="325610"/>
                  </a:cubicBezTo>
                  <a:cubicBezTo>
                    <a:pt x="9833" y="345718"/>
                    <a:pt x="-2867" y="299681"/>
                    <a:pt x="573" y="276398"/>
                  </a:cubicBezTo>
                  <a:cubicBezTo>
                    <a:pt x="4013" y="253115"/>
                    <a:pt x="25179" y="211575"/>
                    <a:pt x="41848" y="185910"/>
                  </a:cubicBezTo>
                  <a:cubicBezTo>
                    <a:pt x="58517" y="160245"/>
                    <a:pt x="91325" y="137756"/>
                    <a:pt x="100585" y="122410"/>
                  </a:cubicBezTo>
                  <a:cubicBezTo>
                    <a:pt x="109845" y="107064"/>
                    <a:pt x="87885" y="107858"/>
                    <a:pt x="97410" y="93835"/>
                  </a:cubicBezTo>
                  <a:cubicBezTo>
                    <a:pt x="106935" y="79812"/>
                    <a:pt x="137363" y="-4325"/>
                    <a:pt x="137098" y="1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B489EE28-C3EB-4409-9E09-8ECE9116A750}"/>
                </a:ext>
              </a:extLst>
            </p:cNvPr>
            <p:cNvSpPr/>
            <p:nvPr/>
          </p:nvSpPr>
          <p:spPr>
            <a:xfrm>
              <a:off x="5780187" y="3197482"/>
              <a:ext cx="286694" cy="534625"/>
            </a:xfrm>
            <a:custGeom>
              <a:avLst/>
              <a:gdLst>
                <a:gd name="connsiteX0" fmla="*/ 285651 w 286694"/>
                <a:gd name="connsiteY0" fmla="*/ 2918 h 534625"/>
                <a:gd name="connsiteX1" fmla="*/ 228501 w 286694"/>
                <a:gd name="connsiteY1" fmla="*/ 77531 h 534625"/>
                <a:gd name="connsiteX2" fmla="*/ 180876 w 286694"/>
                <a:gd name="connsiteY2" fmla="*/ 198181 h 534625"/>
                <a:gd name="connsiteX3" fmla="*/ 244376 w 286694"/>
                <a:gd name="connsiteY3" fmla="*/ 91818 h 534625"/>
                <a:gd name="connsiteX4" fmla="*/ 255488 w 286694"/>
                <a:gd name="connsiteY4" fmla="*/ 87056 h 534625"/>
                <a:gd name="connsiteX5" fmla="*/ 179288 w 286694"/>
                <a:gd name="connsiteY5" fmla="*/ 152143 h 534625"/>
                <a:gd name="connsiteX6" fmla="*/ 152301 w 286694"/>
                <a:gd name="connsiteY6" fmla="*/ 245806 h 534625"/>
                <a:gd name="connsiteX7" fmla="*/ 157063 w 286694"/>
                <a:gd name="connsiteY7" fmla="*/ 304543 h 534625"/>
                <a:gd name="connsiteX8" fmla="*/ 117376 w 286694"/>
                <a:gd name="connsiteY8" fmla="*/ 317243 h 534625"/>
                <a:gd name="connsiteX9" fmla="*/ 42763 w 286694"/>
                <a:gd name="connsiteY9" fmla="*/ 436306 h 534625"/>
                <a:gd name="connsiteX10" fmla="*/ 3076 w 286694"/>
                <a:gd name="connsiteY10" fmla="*/ 531556 h 534625"/>
                <a:gd name="connsiteX11" fmla="*/ 123726 w 286694"/>
                <a:gd name="connsiteY11" fmla="*/ 318831 h 534625"/>
                <a:gd name="connsiteX12" fmla="*/ 176113 w 286694"/>
                <a:gd name="connsiteY12" fmla="*/ 177543 h 534625"/>
                <a:gd name="connsiteX13" fmla="*/ 285651 w 286694"/>
                <a:gd name="connsiteY13" fmla="*/ 2918 h 5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694" h="534625">
                  <a:moveTo>
                    <a:pt x="285651" y="2918"/>
                  </a:moveTo>
                  <a:cubicBezTo>
                    <a:pt x="294382" y="-13751"/>
                    <a:pt x="245963" y="44987"/>
                    <a:pt x="228501" y="77531"/>
                  </a:cubicBezTo>
                  <a:cubicBezTo>
                    <a:pt x="211038" y="110075"/>
                    <a:pt x="178230" y="195800"/>
                    <a:pt x="180876" y="198181"/>
                  </a:cubicBezTo>
                  <a:cubicBezTo>
                    <a:pt x="183522" y="200562"/>
                    <a:pt x="231941" y="110339"/>
                    <a:pt x="244376" y="91818"/>
                  </a:cubicBezTo>
                  <a:cubicBezTo>
                    <a:pt x="256811" y="73297"/>
                    <a:pt x="266336" y="77002"/>
                    <a:pt x="255488" y="87056"/>
                  </a:cubicBezTo>
                  <a:cubicBezTo>
                    <a:pt x="244640" y="97110"/>
                    <a:pt x="196486" y="125685"/>
                    <a:pt x="179288" y="152143"/>
                  </a:cubicBezTo>
                  <a:cubicBezTo>
                    <a:pt x="162090" y="178601"/>
                    <a:pt x="156005" y="220406"/>
                    <a:pt x="152301" y="245806"/>
                  </a:cubicBezTo>
                  <a:cubicBezTo>
                    <a:pt x="148597" y="271206"/>
                    <a:pt x="162884" y="292637"/>
                    <a:pt x="157063" y="304543"/>
                  </a:cubicBezTo>
                  <a:cubicBezTo>
                    <a:pt x="151242" y="316449"/>
                    <a:pt x="136426" y="295283"/>
                    <a:pt x="117376" y="317243"/>
                  </a:cubicBezTo>
                  <a:cubicBezTo>
                    <a:pt x="98326" y="339203"/>
                    <a:pt x="61813" y="400587"/>
                    <a:pt x="42763" y="436306"/>
                  </a:cubicBezTo>
                  <a:cubicBezTo>
                    <a:pt x="23713" y="472025"/>
                    <a:pt x="-10418" y="551135"/>
                    <a:pt x="3076" y="531556"/>
                  </a:cubicBezTo>
                  <a:cubicBezTo>
                    <a:pt x="16570" y="511977"/>
                    <a:pt x="94887" y="377833"/>
                    <a:pt x="123726" y="318831"/>
                  </a:cubicBezTo>
                  <a:cubicBezTo>
                    <a:pt x="152565" y="259829"/>
                    <a:pt x="151242" y="225168"/>
                    <a:pt x="176113" y="177543"/>
                  </a:cubicBezTo>
                  <a:cubicBezTo>
                    <a:pt x="200984" y="129918"/>
                    <a:pt x="276920" y="19587"/>
                    <a:pt x="285651" y="29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5B858CAE-8B8F-4264-985B-519B964B9E31}"/>
                </a:ext>
              </a:extLst>
            </p:cNvPr>
            <p:cNvSpPr/>
            <p:nvPr/>
          </p:nvSpPr>
          <p:spPr>
            <a:xfrm>
              <a:off x="5792178" y="3570243"/>
              <a:ext cx="51410" cy="54020"/>
            </a:xfrm>
            <a:custGeom>
              <a:avLst/>
              <a:gdLst>
                <a:gd name="connsiteX0" fmla="*/ 51410 w 51410"/>
                <a:gd name="connsiteY0" fmla="*/ 54020 h 54020"/>
                <a:gd name="connsiteX1" fmla="*/ 610 w 51410"/>
                <a:gd name="connsiteY1" fmla="*/ 45 h 54020"/>
                <a:gd name="connsiteX2" fmla="*/ 51410 w 51410"/>
                <a:gd name="connsiteY2" fmla="*/ 54020 h 5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10" h="54020">
                  <a:moveTo>
                    <a:pt x="51410" y="54020"/>
                  </a:moveTo>
                  <a:cubicBezTo>
                    <a:pt x="51410" y="54020"/>
                    <a:pt x="7754" y="1897"/>
                    <a:pt x="610" y="45"/>
                  </a:cubicBezTo>
                  <a:cubicBezTo>
                    <a:pt x="-6534" y="-1807"/>
                    <a:pt x="51410" y="54020"/>
                    <a:pt x="51410" y="540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2317716C-E70A-4E17-B072-804DF8BFD619}"/>
                </a:ext>
              </a:extLst>
            </p:cNvPr>
            <p:cNvSpPr/>
            <p:nvPr/>
          </p:nvSpPr>
          <p:spPr>
            <a:xfrm>
              <a:off x="5763934" y="3535239"/>
              <a:ext cx="65552" cy="130432"/>
            </a:xfrm>
            <a:custGeom>
              <a:avLst/>
              <a:gdLst>
                <a:gd name="connsiteX0" fmla="*/ 279 w 65552"/>
                <a:gd name="connsiteY0" fmla="*/ 124 h 130432"/>
                <a:gd name="connsiteX1" fmla="*/ 28854 w 65552"/>
                <a:gd name="connsiteY1" fmla="*/ 89024 h 130432"/>
                <a:gd name="connsiteX2" fmla="*/ 16154 w 65552"/>
                <a:gd name="connsiteY2" fmla="*/ 109661 h 130432"/>
                <a:gd name="connsiteX3" fmla="*/ 65366 w 65552"/>
                <a:gd name="connsiteY3" fmla="*/ 130299 h 130432"/>
                <a:gd name="connsiteX4" fmla="*/ 33616 w 65552"/>
                <a:gd name="connsiteY4" fmla="*/ 116011 h 130432"/>
                <a:gd name="connsiteX5" fmla="*/ 49491 w 65552"/>
                <a:gd name="connsiteY5" fmla="*/ 69974 h 130432"/>
                <a:gd name="connsiteX6" fmla="*/ 279 w 65552"/>
                <a:gd name="connsiteY6" fmla="*/ 124 h 13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52" h="130432">
                  <a:moveTo>
                    <a:pt x="279" y="124"/>
                  </a:moveTo>
                  <a:cubicBezTo>
                    <a:pt x="-3161" y="3299"/>
                    <a:pt x="26208" y="70768"/>
                    <a:pt x="28854" y="89024"/>
                  </a:cubicBezTo>
                  <a:cubicBezTo>
                    <a:pt x="31500" y="107280"/>
                    <a:pt x="10069" y="102782"/>
                    <a:pt x="16154" y="109661"/>
                  </a:cubicBezTo>
                  <a:cubicBezTo>
                    <a:pt x="22239" y="116540"/>
                    <a:pt x="62456" y="129241"/>
                    <a:pt x="65366" y="130299"/>
                  </a:cubicBezTo>
                  <a:cubicBezTo>
                    <a:pt x="68276" y="131357"/>
                    <a:pt x="36262" y="126065"/>
                    <a:pt x="33616" y="116011"/>
                  </a:cubicBezTo>
                  <a:cubicBezTo>
                    <a:pt x="30970" y="105957"/>
                    <a:pt x="52137" y="84526"/>
                    <a:pt x="49491" y="69974"/>
                  </a:cubicBezTo>
                  <a:cubicBezTo>
                    <a:pt x="46845" y="55422"/>
                    <a:pt x="3719" y="-3051"/>
                    <a:pt x="279" y="1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34364FA4-EC2A-4076-A82A-A911F89A8566}"/>
                </a:ext>
              </a:extLst>
            </p:cNvPr>
            <p:cNvSpPr/>
            <p:nvPr/>
          </p:nvSpPr>
          <p:spPr>
            <a:xfrm>
              <a:off x="5639180" y="3560169"/>
              <a:ext cx="176441" cy="129299"/>
            </a:xfrm>
            <a:custGeom>
              <a:avLst/>
              <a:gdLst>
                <a:gd name="connsiteX0" fmla="*/ 175833 w 176441"/>
                <a:gd name="connsiteY0" fmla="*/ 129181 h 129299"/>
                <a:gd name="connsiteX1" fmla="*/ 131383 w 176441"/>
                <a:gd name="connsiteY1" fmla="*/ 79969 h 129299"/>
                <a:gd name="connsiteX2" fmla="*/ 59945 w 176441"/>
                <a:gd name="connsiteY2" fmla="*/ 72031 h 129299"/>
                <a:gd name="connsiteX3" fmla="*/ 4383 w 176441"/>
                <a:gd name="connsiteY3" fmla="*/ 59331 h 129299"/>
                <a:gd name="connsiteX4" fmla="*/ 21845 w 176441"/>
                <a:gd name="connsiteY4" fmla="*/ 22819 h 129299"/>
                <a:gd name="connsiteX5" fmla="*/ 166308 w 176441"/>
                <a:gd name="connsiteY5" fmla="*/ 13294 h 129299"/>
                <a:gd name="connsiteX6" fmla="*/ 55183 w 176441"/>
                <a:gd name="connsiteY6" fmla="*/ 594 h 129299"/>
                <a:gd name="connsiteX7" fmla="*/ 20258 w 176441"/>
                <a:gd name="connsiteY7" fmla="*/ 33931 h 129299"/>
                <a:gd name="connsiteX8" fmla="*/ 99633 w 176441"/>
                <a:gd name="connsiteY8" fmla="*/ 64094 h 129299"/>
                <a:gd name="connsiteX9" fmla="*/ 175833 w 176441"/>
                <a:gd name="connsiteY9" fmla="*/ 129181 h 1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441" h="129299">
                  <a:moveTo>
                    <a:pt x="175833" y="129181"/>
                  </a:moveTo>
                  <a:cubicBezTo>
                    <a:pt x="181125" y="131827"/>
                    <a:pt x="150698" y="89494"/>
                    <a:pt x="131383" y="79969"/>
                  </a:cubicBezTo>
                  <a:cubicBezTo>
                    <a:pt x="112068" y="70444"/>
                    <a:pt x="81112" y="75471"/>
                    <a:pt x="59945" y="72031"/>
                  </a:cubicBezTo>
                  <a:cubicBezTo>
                    <a:pt x="38778" y="68591"/>
                    <a:pt x="10733" y="67533"/>
                    <a:pt x="4383" y="59331"/>
                  </a:cubicBezTo>
                  <a:cubicBezTo>
                    <a:pt x="-1967" y="51129"/>
                    <a:pt x="-5143" y="30492"/>
                    <a:pt x="21845" y="22819"/>
                  </a:cubicBezTo>
                  <a:cubicBezTo>
                    <a:pt x="48833" y="15146"/>
                    <a:pt x="160752" y="16998"/>
                    <a:pt x="166308" y="13294"/>
                  </a:cubicBezTo>
                  <a:cubicBezTo>
                    <a:pt x="171864" y="9590"/>
                    <a:pt x="79525" y="-2845"/>
                    <a:pt x="55183" y="594"/>
                  </a:cubicBezTo>
                  <a:cubicBezTo>
                    <a:pt x="30841" y="4033"/>
                    <a:pt x="12850" y="23348"/>
                    <a:pt x="20258" y="33931"/>
                  </a:cubicBezTo>
                  <a:cubicBezTo>
                    <a:pt x="27666" y="44514"/>
                    <a:pt x="74762" y="56421"/>
                    <a:pt x="99633" y="64094"/>
                  </a:cubicBezTo>
                  <a:cubicBezTo>
                    <a:pt x="124504" y="71767"/>
                    <a:pt x="170541" y="126535"/>
                    <a:pt x="175833" y="1291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AE8F4816-1926-434F-9857-8C0302A0FED5}"/>
                </a:ext>
              </a:extLst>
            </p:cNvPr>
            <p:cNvSpPr/>
            <p:nvPr/>
          </p:nvSpPr>
          <p:spPr>
            <a:xfrm>
              <a:off x="5584775" y="3317442"/>
              <a:ext cx="131921" cy="208021"/>
            </a:xfrm>
            <a:custGeom>
              <a:avLst/>
              <a:gdLst>
                <a:gd name="connsiteX0" fmla="*/ 131813 w 131921"/>
                <a:gd name="connsiteY0" fmla="*/ 160771 h 208021"/>
                <a:gd name="connsiteX1" fmla="*/ 76250 w 131921"/>
                <a:gd name="connsiteY1" fmla="*/ 33771 h 208021"/>
                <a:gd name="connsiteX2" fmla="*/ 60375 w 131921"/>
                <a:gd name="connsiteY2" fmla="*/ 433 h 208021"/>
                <a:gd name="connsiteX3" fmla="*/ 66725 w 131921"/>
                <a:gd name="connsiteY3" fmla="*/ 49646 h 208021"/>
                <a:gd name="connsiteX4" fmla="*/ 19100 w 131921"/>
                <a:gd name="connsiteY4" fmla="*/ 129021 h 208021"/>
                <a:gd name="connsiteX5" fmla="*/ 50 w 131921"/>
                <a:gd name="connsiteY5" fmla="*/ 152833 h 208021"/>
                <a:gd name="connsiteX6" fmla="*/ 23863 w 131921"/>
                <a:gd name="connsiteY6" fmla="*/ 206808 h 208021"/>
                <a:gd name="connsiteX7" fmla="*/ 3225 w 131921"/>
                <a:gd name="connsiteY7" fmla="*/ 182996 h 208021"/>
                <a:gd name="connsiteX8" fmla="*/ 47675 w 131921"/>
                <a:gd name="connsiteY8" fmla="*/ 100446 h 208021"/>
                <a:gd name="connsiteX9" fmla="*/ 60375 w 131921"/>
                <a:gd name="connsiteY9" fmla="*/ 14721 h 208021"/>
                <a:gd name="connsiteX10" fmla="*/ 131813 w 131921"/>
                <a:gd name="connsiteY10" fmla="*/ 160771 h 2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921" h="208021">
                  <a:moveTo>
                    <a:pt x="131813" y="160771"/>
                  </a:moveTo>
                  <a:cubicBezTo>
                    <a:pt x="134459" y="163946"/>
                    <a:pt x="88156" y="60494"/>
                    <a:pt x="76250" y="33771"/>
                  </a:cubicBezTo>
                  <a:cubicBezTo>
                    <a:pt x="64344" y="7048"/>
                    <a:pt x="61962" y="-2213"/>
                    <a:pt x="60375" y="433"/>
                  </a:cubicBezTo>
                  <a:cubicBezTo>
                    <a:pt x="58787" y="3079"/>
                    <a:pt x="73604" y="28215"/>
                    <a:pt x="66725" y="49646"/>
                  </a:cubicBezTo>
                  <a:cubicBezTo>
                    <a:pt x="59846" y="71077"/>
                    <a:pt x="30212" y="111823"/>
                    <a:pt x="19100" y="129021"/>
                  </a:cubicBezTo>
                  <a:cubicBezTo>
                    <a:pt x="7988" y="146219"/>
                    <a:pt x="-744" y="139869"/>
                    <a:pt x="50" y="152833"/>
                  </a:cubicBezTo>
                  <a:cubicBezTo>
                    <a:pt x="844" y="165797"/>
                    <a:pt x="23334" y="201781"/>
                    <a:pt x="23863" y="206808"/>
                  </a:cubicBezTo>
                  <a:cubicBezTo>
                    <a:pt x="24392" y="211835"/>
                    <a:pt x="-744" y="200723"/>
                    <a:pt x="3225" y="182996"/>
                  </a:cubicBezTo>
                  <a:cubicBezTo>
                    <a:pt x="7194" y="165269"/>
                    <a:pt x="38150" y="128492"/>
                    <a:pt x="47675" y="100446"/>
                  </a:cubicBezTo>
                  <a:cubicBezTo>
                    <a:pt x="57200" y="72400"/>
                    <a:pt x="52702" y="9959"/>
                    <a:pt x="60375" y="14721"/>
                  </a:cubicBezTo>
                  <a:cubicBezTo>
                    <a:pt x="68048" y="19483"/>
                    <a:pt x="129167" y="157596"/>
                    <a:pt x="131813" y="1607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2ECB97DD-11B0-4E0B-85F8-A7B3F95E8205}"/>
                </a:ext>
              </a:extLst>
            </p:cNvPr>
            <p:cNvSpPr/>
            <p:nvPr/>
          </p:nvSpPr>
          <p:spPr>
            <a:xfrm>
              <a:off x="5756261" y="3512241"/>
              <a:ext cx="215950" cy="293167"/>
            </a:xfrm>
            <a:custGeom>
              <a:avLst/>
              <a:gdLst>
                <a:gd name="connsiteX0" fmla="*/ 215914 w 215950"/>
                <a:gd name="connsiteY0" fmla="*/ 897 h 293167"/>
                <a:gd name="connsiteX1" fmla="*/ 95264 w 215950"/>
                <a:gd name="connsiteY1" fmla="*/ 242197 h 293167"/>
                <a:gd name="connsiteX2" fmla="*/ 82564 w 215950"/>
                <a:gd name="connsiteY2" fmla="*/ 292997 h 293167"/>
                <a:gd name="connsiteX3" fmla="*/ 68277 w 215950"/>
                <a:gd name="connsiteY3" fmla="*/ 256484 h 293167"/>
                <a:gd name="connsiteX4" fmla="*/ 14 w 215950"/>
                <a:gd name="connsiteY4" fmla="*/ 197747 h 293167"/>
                <a:gd name="connsiteX5" fmla="*/ 74627 w 215950"/>
                <a:gd name="connsiteY5" fmla="*/ 231084 h 293167"/>
                <a:gd name="connsiteX6" fmla="*/ 107964 w 215950"/>
                <a:gd name="connsiteY6" fmla="*/ 161234 h 293167"/>
                <a:gd name="connsiteX7" fmla="*/ 215914 w 215950"/>
                <a:gd name="connsiteY7" fmla="*/ 897 h 29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950" h="293167">
                  <a:moveTo>
                    <a:pt x="215914" y="897"/>
                  </a:moveTo>
                  <a:cubicBezTo>
                    <a:pt x="213797" y="14391"/>
                    <a:pt x="117489" y="193514"/>
                    <a:pt x="95264" y="242197"/>
                  </a:cubicBezTo>
                  <a:cubicBezTo>
                    <a:pt x="73039" y="290880"/>
                    <a:pt x="87062" y="290616"/>
                    <a:pt x="82564" y="292997"/>
                  </a:cubicBezTo>
                  <a:cubicBezTo>
                    <a:pt x="78066" y="295378"/>
                    <a:pt x="82035" y="272359"/>
                    <a:pt x="68277" y="256484"/>
                  </a:cubicBezTo>
                  <a:cubicBezTo>
                    <a:pt x="54519" y="240609"/>
                    <a:pt x="-1044" y="201980"/>
                    <a:pt x="14" y="197747"/>
                  </a:cubicBezTo>
                  <a:cubicBezTo>
                    <a:pt x="1072" y="193514"/>
                    <a:pt x="56635" y="237169"/>
                    <a:pt x="74627" y="231084"/>
                  </a:cubicBezTo>
                  <a:cubicBezTo>
                    <a:pt x="92619" y="224999"/>
                    <a:pt x="87327" y="192455"/>
                    <a:pt x="107964" y="161234"/>
                  </a:cubicBezTo>
                  <a:cubicBezTo>
                    <a:pt x="128601" y="130013"/>
                    <a:pt x="218031" y="-12597"/>
                    <a:pt x="215914" y="8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FED1794C-9801-4DE1-9A16-56649231E32E}"/>
                </a:ext>
              </a:extLst>
            </p:cNvPr>
            <p:cNvSpPr/>
            <p:nvPr/>
          </p:nvSpPr>
          <p:spPr>
            <a:xfrm>
              <a:off x="5830414" y="3664322"/>
              <a:ext cx="145279" cy="232524"/>
            </a:xfrm>
            <a:custGeom>
              <a:avLst/>
              <a:gdLst>
                <a:gd name="connsiteX0" fmla="*/ 144936 w 145279"/>
                <a:gd name="connsiteY0" fmla="*/ 1216 h 232524"/>
                <a:gd name="connsiteX1" fmla="*/ 36986 w 145279"/>
                <a:gd name="connsiteY1" fmla="*/ 220291 h 232524"/>
                <a:gd name="connsiteX2" fmla="*/ 29049 w 145279"/>
                <a:gd name="connsiteY2" fmla="*/ 193303 h 232524"/>
                <a:gd name="connsiteX3" fmla="*/ 474 w 145279"/>
                <a:gd name="connsiteY3" fmla="*/ 98053 h 232524"/>
                <a:gd name="connsiteX4" fmla="*/ 13174 w 145279"/>
                <a:gd name="connsiteY4" fmla="*/ 169491 h 232524"/>
                <a:gd name="connsiteX5" fmla="*/ 38574 w 145279"/>
                <a:gd name="connsiteY5" fmla="*/ 202828 h 232524"/>
                <a:gd name="connsiteX6" fmla="*/ 70324 w 145279"/>
                <a:gd name="connsiteY6" fmla="*/ 134566 h 232524"/>
                <a:gd name="connsiteX7" fmla="*/ 144936 w 145279"/>
                <a:gd name="connsiteY7" fmla="*/ 1216 h 23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9" h="232524">
                  <a:moveTo>
                    <a:pt x="144936" y="1216"/>
                  </a:moveTo>
                  <a:cubicBezTo>
                    <a:pt x="139380" y="15504"/>
                    <a:pt x="56300" y="188277"/>
                    <a:pt x="36986" y="220291"/>
                  </a:cubicBezTo>
                  <a:cubicBezTo>
                    <a:pt x="17672" y="252305"/>
                    <a:pt x="35134" y="213676"/>
                    <a:pt x="29049" y="193303"/>
                  </a:cubicBezTo>
                  <a:cubicBezTo>
                    <a:pt x="22964" y="172930"/>
                    <a:pt x="3120" y="102022"/>
                    <a:pt x="474" y="98053"/>
                  </a:cubicBezTo>
                  <a:cubicBezTo>
                    <a:pt x="-2172" y="94084"/>
                    <a:pt x="6824" y="152029"/>
                    <a:pt x="13174" y="169491"/>
                  </a:cubicBezTo>
                  <a:cubicBezTo>
                    <a:pt x="19524" y="186953"/>
                    <a:pt x="29049" y="208649"/>
                    <a:pt x="38574" y="202828"/>
                  </a:cubicBezTo>
                  <a:cubicBezTo>
                    <a:pt x="48099" y="197007"/>
                    <a:pt x="53655" y="166581"/>
                    <a:pt x="70324" y="134566"/>
                  </a:cubicBezTo>
                  <a:cubicBezTo>
                    <a:pt x="86993" y="102552"/>
                    <a:pt x="150492" y="-13072"/>
                    <a:pt x="144936" y="12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1B11CB43-C969-4539-B693-9AD7F65AE27C}"/>
                </a:ext>
              </a:extLst>
            </p:cNvPr>
            <p:cNvSpPr/>
            <p:nvPr/>
          </p:nvSpPr>
          <p:spPr>
            <a:xfrm>
              <a:off x="5543518" y="3330524"/>
              <a:ext cx="108170" cy="289141"/>
            </a:xfrm>
            <a:custGeom>
              <a:avLst/>
              <a:gdLst>
                <a:gd name="connsiteX0" fmla="*/ 107982 w 108170"/>
                <a:gd name="connsiteY0" fmla="*/ 51 h 289141"/>
                <a:gd name="connsiteX1" fmla="*/ 6382 w 108170"/>
                <a:gd name="connsiteY1" fmla="*/ 158801 h 289141"/>
                <a:gd name="connsiteX2" fmla="*/ 27020 w 108170"/>
                <a:gd name="connsiteY2" fmla="*/ 176264 h 289141"/>
                <a:gd name="connsiteX3" fmla="*/ 28607 w 108170"/>
                <a:gd name="connsiteY3" fmla="*/ 212776 h 289141"/>
                <a:gd name="connsiteX4" fmla="*/ 32 w 108170"/>
                <a:gd name="connsiteY4" fmla="*/ 288976 h 289141"/>
                <a:gd name="connsiteX5" fmla="*/ 34957 w 108170"/>
                <a:gd name="connsiteY5" fmla="*/ 231826 h 289141"/>
                <a:gd name="connsiteX6" fmla="*/ 49245 w 108170"/>
                <a:gd name="connsiteY6" fmla="*/ 187376 h 289141"/>
                <a:gd name="connsiteX7" fmla="*/ 25432 w 108170"/>
                <a:gd name="connsiteY7" fmla="*/ 163564 h 289141"/>
                <a:gd name="connsiteX8" fmla="*/ 31782 w 108170"/>
                <a:gd name="connsiteY8" fmla="*/ 141339 h 289141"/>
                <a:gd name="connsiteX9" fmla="*/ 107982 w 108170"/>
                <a:gd name="connsiteY9" fmla="*/ 51 h 28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70" h="289141">
                  <a:moveTo>
                    <a:pt x="107982" y="51"/>
                  </a:moveTo>
                  <a:cubicBezTo>
                    <a:pt x="103749" y="2961"/>
                    <a:pt x="19876" y="129432"/>
                    <a:pt x="6382" y="158801"/>
                  </a:cubicBezTo>
                  <a:cubicBezTo>
                    <a:pt x="-7112" y="188170"/>
                    <a:pt x="23316" y="167268"/>
                    <a:pt x="27020" y="176264"/>
                  </a:cubicBezTo>
                  <a:cubicBezTo>
                    <a:pt x="30724" y="185260"/>
                    <a:pt x="33105" y="193991"/>
                    <a:pt x="28607" y="212776"/>
                  </a:cubicBezTo>
                  <a:cubicBezTo>
                    <a:pt x="24109" y="231561"/>
                    <a:pt x="-1026" y="285801"/>
                    <a:pt x="32" y="288976"/>
                  </a:cubicBezTo>
                  <a:cubicBezTo>
                    <a:pt x="1090" y="292151"/>
                    <a:pt x="26755" y="248759"/>
                    <a:pt x="34957" y="231826"/>
                  </a:cubicBezTo>
                  <a:cubicBezTo>
                    <a:pt x="43159" y="214893"/>
                    <a:pt x="50832" y="198753"/>
                    <a:pt x="49245" y="187376"/>
                  </a:cubicBezTo>
                  <a:cubicBezTo>
                    <a:pt x="47657" y="175999"/>
                    <a:pt x="28343" y="171237"/>
                    <a:pt x="25432" y="163564"/>
                  </a:cubicBezTo>
                  <a:cubicBezTo>
                    <a:pt x="22521" y="155891"/>
                    <a:pt x="19611" y="163564"/>
                    <a:pt x="31782" y="141339"/>
                  </a:cubicBezTo>
                  <a:cubicBezTo>
                    <a:pt x="43953" y="119114"/>
                    <a:pt x="112215" y="-2859"/>
                    <a:pt x="107982" y="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806437F3-D84D-4A59-915D-9D564E39D38E}"/>
                </a:ext>
              </a:extLst>
            </p:cNvPr>
            <p:cNvSpPr/>
            <p:nvPr/>
          </p:nvSpPr>
          <p:spPr>
            <a:xfrm>
              <a:off x="5500675" y="3395416"/>
              <a:ext cx="182587" cy="405787"/>
            </a:xfrm>
            <a:custGeom>
              <a:avLst/>
              <a:gdLst>
                <a:gd name="connsiteX0" fmla="*/ 182575 w 182587"/>
                <a:gd name="connsiteY0" fmla="*/ 247 h 405787"/>
                <a:gd name="connsiteX1" fmla="*/ 100025 w 182587"/>
                <a:gd name="connsiteY1" fmla="*/ 130422 h 405787"/>
                <a:gd name="connsiteX2" fmla="*/ 125425 w 182587"/>
                <a:gd name="connsiteY2" fmla="*/ 130422 h 405787"/>
                <a:gd name="connsiteX3" fmla="*/ 92088 w 182587"/>
                <a:gd name="connsiteY3" fmla="*/ 166934 h 405787"/>
                <a:gd name="connsiteX4" fmla="*/ 85738 w 182587"/>
                <a:gd name="connsiteY4" fmla="*/ 205034 h 405787"/>
                <a:gd name="connsiteX5" fmla="*/ 39700 w 182587"/>
                <a:gd name="connsiteY5" fmla="*/ 282822 h 405787"/>
                <a:gd name="connsiteX6" fmla="*/ 1600 w 182587"/>
                <a:gd name="connsiteY6" fmla="*/ 403472 h 405787"/>
                <a:gd name="connsiteX7" fmla="*/ 95263 w 182587"/>
                <a:gd name="connsiteY7" fmla="*/ 166934 h 405787"/>
                <a:gd name="connsiteX8" fmla="*/ 106375 w 182587"/>
                <a:gd name="connsiteY8" fmla="*/ 98672 h 405787"/>
                <a:gd name="connsiteX9" fmla="*/ 182575 w 182587"/>
                <a:gd name="connsiteY9" fmla="*/ 247 h 4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587" h="405787">
                  <a:moveTo>
                    <a:pt x="182575" y="247"/>
                  </a:moveTo>
                  <a:cubicBezTo>
                    <a:pt x="181517" y="5538"/>
                    <a:pt x="109550" y="108726"/>
                    <a:pt x="100025" y="130422"/>
                  </a:cubicBezTo>
                  <a:cubicBezTo>
                    <a:pt x="90500" y="152118"/>
                    <a:pt x="126748" y="124337"/>
                    <a:pt x="125425" y="130422"/>
                  </a:cubicBezTo>
                  <a:cubicBezTo>
                    <a:pt x="124102" y="136507"/>
                    <a:pt x="98702" y="154499"/>
                    <a:pt x="92088" y="166934"/>
                  </a:cubicBezTo>
                  <a:cubicBezTo>
                    <a:pt x="85474" y="179369"/>
                    <a:pt x="94469" y="185719"/>
                    <a:pt x="85738" y="205034"/>
                  </a:cubicBezTo>
                  <a:cubicBezTo>
                    <a:pt x="77007" y="224349"/>
                    <a:pt x="53723" y="249749"/>
                    <a:pt x="39700" y="282822"/>
                  </a:cubicBezTo>
                  <a:cubicBezTo>
                    <a:pt x="25677" y="315895"/>
                    <a:pt x="-7661" y="422787"/>
                    <a:pt x="1600" y="403472"/>
                  </a:cubicBezTo>
                  <a:cubicBezTo>
                    <a:pt x="10860" y="384157"/>
                    <a:pt x="77801" y="217734"/>
                    <a:pt x="95263" y="166934"/>
                  </a:cubicBezTo>
                  <a:cubicBezTo>
                    <a:pt x="112725" y="116134"/>
                    <a:pt x="96321" y="121426"/>
                    <a:pt x="106375" y="98672"/>
                  </a:cubicBezTo>
                  <a:cubicBezTo>
                    <a:pt x="116429" y="75918"/>
                    <a:pt x="183633" y="-5044"/>
                    <a:pt x="182575" y="2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83E64A7C-2288-4DFF-A29E-827F405F4076}"/>
                </a:ext>
              </a:extLst>
            </p:cNvPr>
            <p:cNvSpPr/>
            <p:nvPr/>
          </p:nvSpPr>
          <p:spPr>
            <a:xfrm>
              <a:off x="5461936" y="3594990"/>
              <a:ext cx="135867" cy="230356"/>
            </a:xfrm>
            <a:custGeom>
              <a:avLst/>
              <a:gdLst>
                <a:gd name="connsiteX0" fmla="*/ 43514 w 135867"/>
                <a:gd name="connsiteY0" fmla="*/ 698 h 230356"/>
                <a:gd name="connsiteX1" fmla="*/ 32402 w 135867"/>
                <a:gd name="connsiteY1" fmla="*/ 151510 h 230356"/>
                <a:gd name="connsiteX2" fmla="*/ 37164 w 135867"/>
                <a:gd name="connsiteY2" fmla="*/ 224535 h 230356"/>
                <a:gd name="connsiteX3" fmla="*/ 135589 w 135867"/>
                <a:gd name="connsiteY3" fmla="*/ 2285 h 230356"/>
                <a:gd name="connsiteX4" fmla="*/ 2239 w 135867"/>
                <a:gd name="connsiteY4" fmla="*/ 218185 h 230356"/>
                <a:gd name="connsiteX5" fmla="*/ 43514 w 135867"/>
                <a:gd name="connsiteY5" fmla="*/ 698 h 2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67" h="230356">
                  <a:moveTo>
                    <a:pt x="43514" y="698"/>
                  </a:moveTo>
                  <a:cubicBezTo>
                    <a:pt x="48541" y="-10414"/>
                    <a:pt x="33460" y="114204"/>
                    <a:pt x="32402" y="151510"/>
                  </a:cubicBezTo>
                  <a:cubicBezTo>
                    <a:pt x="31344" y="188816"/>
                    <a:pt x="19966" y="249406"/>
                    <a:pt x="37164" y="224535"/>
                  </a:cubicBezTo>
                  <a:cubicBezTo>
                    <a:pt x="54362" y="199664"/>
                    <a:pt x="141410" y="3343"/>
                    <a:pt x="135589" y="2285"/>
                  </a:cubicBezTo>
                  <a:cubicBezTo>
                    <a:pt x="129768" y="1227"/>
                    <a:pt x="15468" y="213423"/>
                    <a:pt x="2239" y="218185"/>
                  </a:cubicBezTo>
                  <a:cubicBezTo>
                    <a:pt x="-10990" y="222947"/>
                    <a:pt x="38487" y="11810"/>
                    <a:pt x="43514" y="6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D977F863-05AC-45A5-A305-C841252C4DBA}"/>
                </a:ext>
              </a:extLst>
            </p:cNvPr>
            <p:cNvSpPr/>
            <p:nvPr/>
          </p:nvSpPr>
          <p:spPr>
            <a:xfrm>
              <a:off x="5487749" y="3401392"/>
              <a:ext cx="257342" cy="503693"/>
            </a:xfrm>
            <a:custGeom>
              <a:avLst/>
              <a:gdLst>
                <a:gd name="connsiteX0" fmla="*/ 254239 w 257342"/>
                <a:gd name="connsiteY0" fmla="*/ 13321 h 503693"/>
                <a:gd name="connsiteX1" fmla="*/ 5001 w 257342"/>
                <a:gd name="connsiteY1" fmla="*/ 499096 h 503693"/>
                <a:gd name="connsiteX2" fmla="*/ 84376 w 257342"/>
                <a:gd name="connsiteY2" fmla="*/ 262558 h 503693"/>
                <a:gd name="connsiteX3" fmla="*/ 46276 w 257342"/>
                <a:gd name="connsiteY3" fmla="*/ 348283 h 503693"/>
                <a:gd name="connsiteX4" fmla="*/ 139939 w 257342"/>
                <a:gd name="connsiteY4" fmla="*/ 154608 h 503693"/>
                <a:gd name="connsiteX5" fmla="*/ 254239 w 257342"/>
                <a:gd name="connsiteY5" fmla="*/ 13321 h 5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342" h="503693">
                  <a:moveTo>
                    <a:pt x="254239" y="13321"/>
                  </a:moveTo>
                  <a:cubicBezTo>
                    <a:pt x="231749" y="70736"/>
                    <a:pt x="33311" y="457557"/>
                    <a:pt x="5001" y="499096"/>
                  </a:cubicBezTo>
                  <a:cubicBezTo>
                    <a:pt x="-23309" y="540635"/>
                    <a:pt x="77497" y="287694"/>
                    <a:pt x="84376" y="262558"/>
                  </a:cubicBezTo>
                  <a:cubicBezTo>
                    <a:pt x="91255" y="237423"/>
                    <a:pt x="37016" y="366275"/>
                    <a:pt x="46276" y="348283"/>
                  </a:cubicBezTo>
                  <a:cubicBezTo>
                    <a:pt x="55536" y="330291"/>
                    <a:pt x="109247" y="209906"/>
                    <a:pt x="139939" y="154608"/>
                  </a:cubicBezTo>
                  <a:cubicBezTo>
                    <a:pt x="170631" y="99310"/>
                    <a:pt x="276729" y="-44094"/>
                    <a:pt x="254239" y="133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BEC2A7E0-A1B8-4793-B7E0-579BFFFD74E1}"/>
                </a:ext>
              </a:extLst>
            </p:cNvPr>
            <p:cNvSpPr/>
            <p:nvPr/>
          </p:nvSpPr>
          <p:spPr>
            <a:xfrm>
              <a:off x="5627203" y="3613085"/>
              <a:ext cx="160966" cy="84317"/>
            </a:xfrm>
            <a:custGeom>
              <a:avLst/>
              <a:gdLst>
                <a:gd name="connsiteX0" fmla="*/ 485 w 160966"/>
                <a:gd name="connsiteY0" fmla="*/ 65 h 84317"/>
                <a:gd name="connsiteX1" fmla="*/ 22710 w 160966"/>
                <a:gd name="connsiteY1" fmla="*/ 81028 h 84317"/>
                <a:gd name="connsiteX2" fmla="*/ 75097 w 160966"/>
                <a:gd name="connsiteY2" fmla="*/ 69915 h 84317"/>
                <a:gd name="connsiteX3" fmla="*/ 160822 w 160966"/>
                <a:gd name="connsiteY3" fmla="*/ 82615 h 84317"/>
                <a:gd name="connsiteX4" fmla="*/ 94147 w 160966"/>
                <a:gd name="connsiteY4" fmla="*/ 66740 h 84317"/>
                <a:gd name="connsiteX5" fmla="*/ 41760 w 160966"/>
                <a:gd name="connsiteY5" fmla="*/ 66740 h 84317"/>
                <a:gd name="connsiteX6" fmla="*/ 485 w 160966"/>
                <a:gd name="connsiteY6" fmla="*/ 65 h 8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966" h="84317">
                  <a:moveTo>
                    <a:pt x="485" y="65"/>
                  </a:moveTo>
                  <a:cubicBezTo>
                    <a:pt x="-2690" y="2446"/>
                    <a:pt x="10275" y="69386"/>
                    <a:pt x="22710" y="81028"/>
                  </a:cubicBezTo>
                  <a:cubicBezTo>
                    <a:pt x="35145" y="92670"/>
                    <a:pt x="52078" y="69651"/>
                    <a:pt x="75097" y="69915"/>
                  </a:cubicBezTo>
                  <a:cubicBezTo>
                    <a:pt x="98116" y="70179"/>
                    <a:pt x="157647" y="83144"/>
                    <a:pt x="160822" y="82615"/>
                  </a:cubicBezTo>
                  <a:cubicBezTo>
                    <a:pt x="163997" y="82086"/>
                    <a:pt x="113991" y="69386"/>
                    <a:pt x="94147" y="66740"/>
                  </a:cubicBezTo>
                  <a:cubicBezTo>
                    <a:pt x="74303" y="64094"/>
                    <a:pt x="55783" y="72032"/>
                    <a:pt x="41760" y="66740"/>
                  </a:cubicBezTo>
                  <a:cubicBezTo>
                    <a:pt x="27737" y="61448"/>
                    <a:pt x="3660" y="-2316"/>
                    <a:pt x="485" y="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CA50DF92-253E-4407-AB6B-9CB18F3B5A2C}"/>
                </a:ext>
              </a:extLst>
            </p:cNvPr>
            <p:cNvSpPr/>
            <p:nvPr/>
          </p:nvSpPr>
          <p:spPr>
            <a:xfrm>
              <a:off x="5609896" y="3617782"/>
              <a:ext cx="218634" cy="171582"/>
            </a:xfrm>
            <a:custGeom>
              <a:avLst/>
              <a:gdLst>
                <a:gd name="connsiteX0" fmla="*/ 329 w 218634"/>
                <a:gd name="connsiteY0" fmla="*/ 131 h 171582"/>
                <a:gd name="connsiteX1" fmla="*/ 19379 w 218634"/>
                <a:gd name="connsiteY1" fmla="*/ 130306 h 171582"/>
                <a:gd name="connsiteX2" fmla="*/ 28904 w 218634"/>
                <a:gd name="connsiteY2" fmla="*/ 101731 h 171582"/>
                <a:gd name="connsiteX3" fmla="*/ 128917 w 218634"/>
                <a:gd name="connsiteY3" fmla="*/ 81093 h 171582"/>
                <a:gd name="connsiteX4" fmla="*/ 149554 w 218634"/>
                <a:gd name="connsiteY4" fmla="*/ 128718 h 171582"/>
                <a:gd name="connsiteX5" fmla="*/ 217817 w 218634"/>
                <a:gd name="connsiteY5" fmla="*/ 171581 h 171582"/>
                <a:gd name="connsiteX6" fmla="*/ 186067 w 218634"/>
                <a:gd name="connsiteY6" fmla="*/ 130306 h 171582"/>
                <a:gd name="connsiteX7" fmla="*/ 168604 w 218634"/>
                <a:gd name="connsiteY7" fmla="*/ 87443 h 171582"/>
                <a:gd name="connsiteX8" fmla="*/ 106692 w 218634"/>
                <a:gd name="connsiteY8" fmla="*/ 82681 h 171582"/>
                <a:gd name="connsiteX9" fmla="*/ 36842 w 218634"/>
                <a:gd name="connsiteY9" fmla="*/ 104906 h 171582"/>
                <a:gd name="connsiteX10" fmla="*/ 329 w 218634"/>
                <a:gd name="connsiteY10" fmla="*/ 131 h 17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634" h="171582">
                  <a:moveTo>
                    <a:pt x="329" y="131"/>
                  </a:moveTo>
                  <a:cubicBezTo>
                    <a:pt x="-2581" y="4364"/>
                    <a:pt x="14617" y="113373"/>
                    <a:pt x="19379" y="130306"/>
                  </a:cubicBezTo>
                  <a:cubicBezTo>
                    <a:pt x="24141" y="147239"/>
                    <a:pt x="10648" y="109933"/>
                    <a:pt x="28904" y="101731"/>
                  </a:cubicBezTo>
                  <a:cubicBezTo>
                    <a:pt x="47160" y="93529"/>
                    <a:pt x="108809" y="76595"/>
                    <a:pt x="128917" y="81093"/>
                  </a:cubicBezTo>
                  <a:cubicBezTo>
                    <a:pt x="149025" y="85591"/>
                    <a:pt x="134737" y="113637"/>
                    <a:pt x="149554" y="128718"/>
                  </a:cubicBezTo>
                  <a:cubicBezTo>
                    <a:pt x="164371" y="143799"/>
                    <a:pt x="211732" y="171316"/>
                    <a:pt x="217817" y="171581"/>
                  </a:cubicBezTo>
                  <a:cubicBezTo>
                    <a:pt x="223902" y="171846"/>
                    <a:pt x="194269" y="144329"/>
                    <a:pt x="186067" y="130306"/>
                  </a:cubicBezTo>
                  <a:cubicBezTo>
                    <a:pt x="177865" y="116283"/>
                    <a:pt x="181833" y="95380"/>
                    <a:pt x="168604" y="87443"/>
                  </a:cubicBezTo>
                  <a:cubicBezTo>
                    <a:pt x="155375" y="79506"/>
                    <a:pt x="128652" y="79771"/>
                    <a:pt x="106692" y="82681"/>
                  </a:cubicBezTo>
                  <a:cubicBezTo>
                    <a:pt x="84732" y="85591"/>
                    <a:pt x="52982" y="114960"/>
                    <a:pt x="36842" y="104906"/>
                  </a:cubicBezTo>
                  <a:cubicBezTo>
                    <a:pt x="20702" y="94852"/>
                    <a:pt x="3239" y="-4102"/>
                    <a:pt x="329" y="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25B498B2-6A61-4360-9B9F-E7AAF25A1F2E}"/>
                </a:ext>
              </a:extLst>
            </p:cNvPr>
            <p:cNvSpPr/>
            <p:nvPr/>
          </p:nvSpPr>
          <p:spPr>
            <a:xfrm>
              <a:off x="5567363" y="3785274"/>
              <a:ext cx="238004" cy="181936"/>
            </a:xfrm>
            <a:custGeom>
              <a:avLst/>
              <a:gdLst>
                <a:gd name="connsiteX0" fmla="*/ 0 w 238004"/>
                <a:gd name="connsiteY0" fmla="*/ 7264 h 181936"/>
                <a:gd name="connsiteX1" fmla="*/ 155575 w 238004"/>
                <a:gd name="connsiteY1" fmla="*/ 914 h 181936"/>
                <a:gd name="connsiteX2" fmla="*/ 180975 w 238004"/>
                <a:gd name="connsiteY2" fmla="*/ 26314 h 181936"/>
                <a:gd name="connsiteX3" fmla="*/ 214312 w 238004"/>
                <a:gd name="connsiteY3" fmla="*/ 35839 h 181936"/>
                <a:gd name="connsiteX4" fmla="*/ 214312 w 238004"/>
                <a:gd name="connsiteY4" fmla="*/ 81876 h 181936"/>
                <a:gd name="connsiteX5" fmla="*/ 209550 w 238004"/>
                <a:gd name="connsiteY5" fmla="*/ 181889 h 181936"/>
                <a:gd name="connsiteX6" fmla="*/ 227012 w 238004"/>
                <a:gd name="connsiteY6" fmla="*/ 94576 h 181936"/>
                <a:gd name="connsiteX7" fmla="*/ 233362 w 238004"/>
                <a:gd name="connsiteY7" fmla="*/ 61239 h 181936"/>
                <a:gd name="connsiteX8" fmla="*/ 155575 w 238004"/>
                <a:gd name="connsiteY8" fmla="*/ 23139 h 181936"/>
                <a:gd name="connsiteX9" fmla="*/ 0 w 238004"/>
                <a:gd name="connsiteY9" fmla="*/ 7264 h 18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004" h="181936">
                  <a:moveTo>
                    <a:pt x="0" y="7264"/>
                  </a:moveTo>
                  <a:cubicBezTo>
                    <a:pt x="0" y="3560"/>
                    <a:pt x="125412" y="-2261"/>
                    <a:pt x="155575" y="914"/>
                  </a:cubicBezTo>
                  <a:cubicBezTo>
                    <a:pt x="185738" y="4089"/>
                    <a:pt x="171186" y="20493"/>
                    <a:pt x="180975" y="26314"/>
                  </a:cubicBezTo>
                  <a:cubicBezTo>
                    <a:pt x="190764" y="32135"/>
                    <a:pt x="208756" y="26579"/>
                    <a:pt x="214312" y="35839"/>
                  </a:cubicBezTo>
                  <a:cubicBezTo>
                    <a:pt x="219868" y="45099"/>
                    <a:pt x="215106" y="57534"/>
                    <a:pt x="214312" y="81876"/>
                  </a:cubicBezTo>
                  <a:cubicBezTo>
                    <a:pt x="213518" y="106218"/>
                    <a:pt x="207433" y="179772"/>
                    <a:pt x="209550" y="181889"/>
                  </a:cubicBezTo>
                  <a:cubicBezTo>
                    <a:pt x="211667" y="184006"/>
                    <a:pt x="223043" y="114684"/>
                    <a:pt x="227012" y="94576"/>
                  </a:cubicBezTo>
                  <a:cubicBezTo>
                    <a:pt x="230981" y="74468"/>
                    <a:pt x="245268" y="73145"/>
                    <a:pt x="233362" y="61239"/>
                  </a:cubicBezTo>
                  <a:cubicBezTo>
                    <a:pt x="221456" y="49333"/>
                    <a:pt x="197908" y="31076"/>
                    <a:pt x="155575" y="23139"/>
                  </a:cubicBezTo>
                  <a:cubicBezTo>
                    <a:pt x="113242" y="15202"/>
                    <a:pt x="0" y="10968"/>
                    <a:pt x="0" y="72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09885B4F-17F7-4777-9753-3D818438D728}"/>
                </a:ext>
              </a:extLst>
            </p:cNvPr>
            <p:cNvSpPr/>
            <p:nvPr/>
          </p:nvSpPr>
          <p:spPr>
            <a:xfrm>
              <a:off x="5495897" y="3788484"/>
              <a:ext cx="283376" cy="186986"/>
            </a:xfrm>
            <a:custGeom>
              <a:avLst/>
              <a:gdLst>
                <a:gd name="connsiteX0" fmla="*/ 28 w 283376"/>
                <a:gd name="connsiteY0" fmla="*/ 135816 h 186986"/>
                <a:gd name="connsiteX1" fmla="*/ 58766 w 283376"/>
                <a:gd name="connsiteY1" fmla="*/ 879 h 186986"/>
                <a:gd name="connsiteX2" fmla="*/ 85753 w 283376"/>
                <a:gd name="connsiteY2" fmla="*/ 77079 h 186986"/>
                <a:gd name="connsiteX3" fmla="*/ 157191 w 283376"/>
                <a:gd name="connsiteY3" fmla="*/ 67554 h 186986"/>
                <a:gd name="connsiteX4" fmla="*/ 200053 w 283376"/>
                <a:gd name="connsiteY4" fmla="*/ 37391 h 186986"/>
                <a:gd name="connsiteX5" fmla="*/ 215928 w 283376"/>
                <a:gd name="connsiteY5" fmla="*/ 16754 h 186986"/>
                <a:gd name="connsiteX6" fmla="*/ 220691 w 283376"/>
                <a:gd name="connsiteY6" fmla="*/ 67554 h 186986"/>
                <a:gd name="connsiteX7" fmla="*/ 258791 w 283376"/>
                <a:gd name="connsiteY7" fmla="*/ 56441 h 186986"/>
                <a:gd name="connsiteX8" fmla="*/ 249266 w 283376"/>
                <a:gd name="connsiteY8" fmla="*/ 100891 h 186986"/>
                <a:gd name="connsiteX9" fmla="*/ 257203 w 283376"/>
                <a:gd name="connsiteY9" fmla="*/ 85016 h 186986"/>
                <a:gd name="connsiteX10" fmla="*/ 271491 w 283376"/>
                <a:gd name="connsiteY10" fmla="*/ 148516 h 186986"/>
                <a:gd name="connsiteX11" fmla="*/ 282603 w 283376"/>
                <a:gd name="connsiteY11" fmla="*/ 186616 h 186986"/>
                <a:gd name="connsiteX12" fmla="*/ 249266 w 283376"/>
                <a:gd name="connsiteY12" fmla="*/ 126291 h 186986"/>
                <a:gd name="connsiteX13" fmla="*/ 238153 w 283376"/>
                <a:gd name="connsiteY13" fmla="*/ 48504 h 186986"/>
                <a:gd name="connsiteX14" fmla="*/ 185766 w 283376"/>
                <a:gd name="connsiteY14" fmla="*/ 43741 h 186986"/>
                <a:gd name="connsiteX15" fmla="*/ 93691 w 283376"/>
                <a:gd name="connsiteY15" fmla="*/ 61204 h 186986"/>
                <a:gd name="connsiteX16" fmla="*/ 66703 w 283376"/>
                <a:gd name="connsiteY16" fmla="*/ 35804 h 186986"/>
                <a:gd name="connsiteX17" fmla="*/ 28 w 283376"/>
                <a:gd name="connsiteY17" fmla="*/ 135816 h 1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376" h="186986">
                  <a:moveTo>
                    <a:pt x="28" y="135816"/>
                  </a:moveTo>
                  <a:cubicBezTo>
                    <a:pt x="-1295" y="129995"/>
                    <a:pt x="44479" y="10668"/>
                    <a:pt x="58766" y="879"/>
                  </a:cubicBezTo>
                  <a:cubicBezTo>
                    <a:pt x="73053" y="-8910"/>
                    <a:pt x="69349" y="65967"/>
                    <a:pt x="85753" y="77079"/>
                  </a:cubicBezTo>
                  <a:cubicBezTo>
                    <a:pt x="102157" y="88191"/>
                    <a:pt x="138141" y="74169"/>
                    <a:pt x="157191" y="67554"/>
                  </a:cubicBezTo>
                  <a:cubicBezTo>
                    <a:pt x="176241" y="60939"/>
                    <a:pt x="190264" y="45858"/>
                    <a:pt x="200053" y="37391"/>
                  </a:cubicBezTo>
                  <a:cubicBezTo>
                    <a:pt x="209842" y="28924"/>
                    <a:pt x="212488" y="11727"/>
                    <a:pt x="215928" y="16754"/>
                  </a:cubicBezTo>
                  <a:cubicBezTo>
                    <a:pt x="219368" y="21781"/>
                    <a:pt x="213547" y="60940"/>
                    <a:pt x="220691" y="67554"/>
                  </a:cubicBezTo>
                  <a:cubicBezTo>
                    <a:pt x="227835" y="74168"/>
                    <a:pt x="254029" y="50885"/>
                    <a:pt x="258791" y="56441"/>
                  </a:cubicBezTo>
                  <a:cubicBezTo>
                    <a:pt x="263553" y="61997"/>
                    <a:pt x="249531" y="96129"/>
                    <a:pt x="249266" y="100891"/>
                  </a:cubicBezTo>
                  <a:cubicBezTo>
                    <a:pt x="249001" y="105653"/>
                    <a:pt x="253499" y="77079"/>
                    <a:pt x="257203" y="85016"/>
                  </a:cubicBezTo>
                  <a:cubicBezTo>
                    <a:pt x="260907" y="92953"/>
                    <a:pt x="267258" y="131583"/>
                    <a:pt x="271491" y="148516"/>
                  </a:cubicBezTo>
                  <a:cubicBezTo>
                    <a:pt x="275724" y="165449"/>
                    <a:pt x="286307" y="190320"/>
                    <a:pt x="282603" y="186616"/>
                  </a:cubicBezTo>
                  <a:cubicBezTo>
                    <a:pt x="278899" y="182912"/>
                    <a:pt x="256674" y="149309"/>
                    <a:pt x="249266" y="126291"/>
                  </a:cubicBezTo>
                  <a:cubicBezTo>
                    <a:pt x="241858" y="103273"/>
                    <a:pt x="248736" y="62262"/>
                    <a:pt x="238153" y="48504"/>
                  </a:cubicBezTo>
                  <a:cubicBezTo>
                    <a:pt x="227570" y="34746"/>
                    <a:pt x="209843" y="41624"/>
                    <a:pt x="185766" y="43741"/>
                  </a:cubicBezTo>
                  <a:cubicBezTo>
                    <a:pt x="161689" y="45858"/>
                    <a:pt x="113535" y="62527"/>
                    <a:pt x="93691" y="61204"/>
                  </a:cubicBezTo>
                  <a:cubicBezTo>
                    <a:pt x="73847" y="59881"/>
                    <a:pt x="80990" y="28660"/>
                    <a:pt x="66703" y="35804"/>
                  </a:cubicBezTo>
                  <a:cubicBezTo>
                    <a:pt x="52416" y="42948"/>
                    <a:pt x="1351" y="141637"/>
                    <a:pt x="28" y="1358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0ECF5D28-84F0-4D9D-BC48-4C38B3B4A5F2}"/>
                </a:ext>
              </a:extLst>
            </p:cNvPr>
            <p:cNvSpPr/>
            <p:nvPr/>
          </p:nvSpPr>
          <p:spPr>
            <a:xfrm>
              <a:off x="5760972" y="3729769"/>
              <a:ext cx="196417" cy="314231"/>
            </a:xfrm>
            <a:custGeom>
              <a:avLst/>
              <a:gdLst>
                <a:gd name="connsiteX0" fmla="*/ 192153 w 196417"/>
                <a:gd name="connsiteY0" fmla="*/ 4031 h 314231"/>
                <a:gd name="connsiteX1" fmla="*/ 3241 w 196417"/>
                <a:gd name="connsiteY1" fmla="*/ 310419 h 314231"/>
                <a:gd name="connsiteX2" fmla="*/ 73091 w 196417"/>
                <a:gd name="connsiteY2" fmla="*/ 177069 h 314231"/>
                <a:gd name="connsiteX3" fmla="*/ 77853 w 196417"/>
                <a:gd name="connsiteY3" fmla="*/ 199294 h 314231"/>
                <a:gd name="connsiteX4" fmla="*/ 130241 w 196417"/>
                <a:gd name="connsiteY4" fmla="*/ 137381 h 314231"/>
                <a:gd name="connsiteX5" fmla="*/ 192153 w 196417"/>
                <a:gd name="connsiteY5" fmla="*/ 4031 h 31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17" h="314231">
                  <a:moveTo>
                    <a:pt x="192153" y="4031"/>
                  </a:moveTo>
                  <a:cubicBezTo>
                    <a:pt x="170986" y="32871"/>
                    <a:pt x="23085" y="281579"/>
                    <a:pt x="3241" y="310419"/>
                  </a:cubicBezTo>
                  <a:cubicBezTo>
                    <a:pt x="-16603" y="339259"/>
                    <a:pt x="60656" y="195590"/>
                    <a:pt x="73091" y="177069"/>
                  </a:cubicBezTo>
                  <a:cubicBezTo>
                    <a:pt x="85526" y="158548"/>
                    <a:pt x="68328" y="205909"/>
                    <a:pt x="77853" y="199294"/>
                  </a:cubicBezTo>
                  <a:cubicBezTo>
                    <a:pt x="87378" y="192679"/>
                    <a:pt x="110662" y="165162"/>
                    <a:pt x="130241" y="137381"/>
                  </a:cubicBezTo>
                  <a:cubicBezTo>
                    <a:pt x="149820" y="109600"/>
                    <a:pt x="213320" y="-24809"/>
                    <a:pt x="192153" y="40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FDBAAEB7-5F65-4B08-AEC4-56DE72C90CE5}"/>
                </a:ext>
              </a:extLst>
            </p:cNvPr>
            <p:cNvSpPr/>
            <p:nvPr/>
          </p:nvSpPr>
          <p:spPr>
            <a:xfrm>
              <a:off x="5483588" y="3856931"/>
              <a:ext cx="288601" cy="186779"/>
            </a:xfrm>
            <a:custGeom>
              <a:avLst/>
              <a:gdLst>
                <a:gd name="connsiteX0" fmla="*/ 1225 w 288601"/>
                <a:gd name="connsiteY0" fmla="*/ 67369 h 186779"/>
                <a:gd name="connsiteX1" fmla="*/ 91712 w 288601"/>
                <a:gd name="connsiteY1" fmla="*/ 3869 h 186779"/>
                <a:gd name="connsiteX2" fmla="*/ 245700 w 288601"/>
                <a:gd name="connsiteY2" fmla="*/ 11807 h 186779"/>
                <a:gd name="connsiteX3" fmla="*/ 223475 w 288601"/>
                <a:gd name="connsiteY3" fmla="*/ 51494 h 186779"/>
                <a:gd name="connsiteX4" fmla="*/ 280625 w 288601"/>
                <a:gd name="connsiteY4" fmla="*/ 108644 h 186779"/>
                <a:gd name="connsiteX5" fmla="*/ 282212 w 288601"/>
                <a:gd name="connsiteY5" fmla="*/ 186432 h 186779"/>
                <a:gd name="connsiteX6" fmla="*/ 285387 w 288601"/>
                <a:gd name="connsiteY6" fmla="*/ 134044 h 186779"/>
                <a:gd name="connsiteX7" fmla="*/ 231412 w 288601"/>
                <a:gd name="connsiteY7" fmla="*/ 59432 h 186779"/>
                <a:gd name="connsiteX8" fmla="*/ 207600 w 288601"/>
                <a:gd name="connsiteY8" fmla="*/ 27682 h 186779"/>
                <a:gd name="connsiteX9" fmla="*/ 155212 w 288601"/>
                <a:gd name="connsiteY9" fmla="*/ 19744 h 186779"/>
                <a:gd name="connsiteX10" fmla="*/ 1225 w 288601"/>
                <a:gd name="connsiteY10" fmla="*/ 67369 h 18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1" h="186779">
                  <a:moveTo>
                    <a:pt x="1225" y="67369"/>
                  </a:moveTo>
                  <a:cubicBezTo>
                    <a:pt x="-9358" y="64723"/>
                    <a:pt x="50966" y="13129"/>
                    <a:pt x="91712" y="3869"/>
                  </a:cubicBezTo>
                  <a:cubicBezTo>
                    <a:pt x="132458" y="-5391"/>
                    <a:pt x="223740" y="3870"/>
                    <a:pt x="245700" y="11807"/>
                  </a:cubicBezTo>
                  <a:cubicBezTo>
                    <a:pt x="267660" y="19744"/>
                    <a:pt x="217654" y="35355"/>
                    <a:pt x="223475" y="51494"/>
                  </a:cubicBezTo>
                  <a:cubicBezTo>
                    <a:pt x="229296" y="67633"/>
                    <a:pt x="270836" y="86154"/>
                    <a:pt x="280625" y="108644"/>
                  </a:cubicBezTo>
                  <a:cubicBezTo>
                    <a:pt x="290414" y="131134"/>
                    <a:pt x="281418" y="182199"/>
                    <a:pt x="282212" y="186432"/>
                  </a:cubicBezTo>
                  <a:cubicBezTo>
                    <a:pt x="283006" y="190665"/>
                    <a:pt x="293854" y="155211"/>
                    <a:pt x="285387" y="134044"/>
                  </a:cubicBezTo>
                  <a:cubicBezTo>
                    <a:pt x="276920" y="112877"/>
                    <a:pt x="244377" y="77159"/>
                    <a:pt x="231412" y="59432"/>
                  </a:cubicBezTo>
                  <a:cubicBezTo>
                    <a:pt x="218448" y="41705"/>
                    <a:pt x="220300" y="34297"/>
                    <a:pt x="207600" y="27682"/>
                  </a:cubicBezTo>
                  <a:cubicBezTo>
                    <a:pt x="194900" y="21067"/>
                    <a:pt x="186168" y="14981"/>
                    <a:pt x="155212" y="19744"/>
                  </a:cubicBezTo>
                  <a:cubicBezTo>
                    <a:pt x="124256" y="24507"/>
                    <a:pt x="11808" y="70015"/>
                    <a:pt x="1225" y="673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60DE709A-40F5-4EF9-8D32-C8300FEB65F6}"/>
                </a:ext>
              </a:extLst>
            </p:cNvPr>
            <p:cNvSpPr/>
            <p:nvPr/>
          </p:nvSpPr>
          <p:spPr>
            <a:xfrm>
              <a:off x="5486382" y="3935924"/>
              <a:ext cx="295306" cy="122347"/>
            </a:xfrm>
            <a:custGeom>
              <a:avLst/>
              <a:gdLst>
                <a:gd name="connsiteX0" fmla="*/ 18 w 295306"/>
                <a:gd name="connsiteY0" fmla="*/ 1076 h 122347"/>
                <a:gd name="connsiteX1" fmla="*/ 77806 w 295306"/>
                <a:gd name="connsiteY1" fmla="*/ 120139 h 122347"/>
                <a:gd name="connsiteX2" fmla="*/ 22243 w 295306"/>
                <a:gd name="connsiteY2" fmla="*/ 72514 h 122347"/>
                <a:gd name="connsiteX3" fmla="*/ 152418 w 295306"/>
                <a:gd name="connsiteY3" fmla="*/ 120139 h 122347"/>
                <a:gd name="connsiteX4" fmla="*/ 247668 w 295306"/>
                <a:gd name="connsiteY4" fmla="*/ 102676 h 122347"/>
                <a:gd name="connsiteX5" fmla="*/ 295293 w 295306"/>
                <a:gd name="connsiteY5" fmla="*/ 1076 h 122347"/>
                <a:gd name="connsiteX6" fmla="*/ 252431 w 295306"/>
                <a:gd name="connsiteY6" fmla="*/ 47114 h 122347"/>
                <a:gd name="connsiteX7" fmla="*/ 244493 w 295306"/>
                <a:gd name="connsiteY7" fmla="*/ 12189 h 122347"/>
                <a:gd name="connsiteX8" fmla="*/ 231793 w 295306"/>
                <a:gd name="connsiteY8" fmla="*/ 89976 h 122347"/>
                <a:gd name="connsiteX9" fmla="*/ 179406 w 295306"/>
                <a:gd name="connsiteY9" fmla="*/ 93151 h 122347"/>
                <a:gd name="connsiteX10" fmla="*/ 71456 w 295306"/>
                <a:gd name="connsiteY10" fmla="*/ 75689 h 122347"/>
                <a:gd name="connsiteX11" fmla="*/ 18 w 295306"/>
                <a:gd name="connsiteY11" fmla="*/ 1076 h 12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306" h="122347">
                  <a:moveTo>
                    <a:pt x="18" y="1076"/>
                  </a:moveTo>
                  <a:cubicBezTo>
                    <a:pt x="1076" y="8484"/>
                    <a:pt x="74102" y="108233"/>
                    <a:pt x="77806" y="120139"/>
                  </a:cubicBezTo>
                  <a:cubicBezTo>
                    <a:pt x="81510" y="132045"/>
                    <a:pt x="9808" y="72514"/>
                    <a:pt x="22243" y="72514"/>
                  </a:cubicBezTo>
                  <a:cubicBezTo>
                    <a:pt x="34678" y="72514"/>
                    <a:pt x="114847" y="115112"/>
                    <a:pt x="152418" y="120139"/>
                  </a:cubicBezTo>
                  <a:cubicBezTo>
                    <a:pt x="189989" y="125166"/>
                    <a:pt x="223855" y="122520"/>
                    <a:pt x="247668" y="102676"/>
                  </a:cubicBezTo>
                  <a:cubicBezTo>
                    <a:pt x="271481" y="82832"/>
                    <a:pt x="294499" y="10336"/>
                    <a:pt x="295293" y="1076"/>
                  </a:cubicBezTo>
                  <a:cubicBezTo>
                    <a:pt x="296087" y="-8184"/>
                    <a:pt x="260898" y="45262"/>
                    <a:pt x="252431" y="47114"/>
                  </a:cubicBezTo>
                  <a:cubicBezTo>
                    <a:pt x="243964" y="48966"/>
                    <a:pt x="247933" y="5045"/>
                    <a:pt x="244493" y="12189"/>
                  </a:cubicBezTo>
                  <a:cubicBezTo>
                    <a:pt x="241053" y="19333"/>
                    <a:pt x="242641" y="76482"/>
                    <a:pt x="231793" y="89976"/>
                  </a:cubicBezTo>
                  <a:cubicBezTo>
                    <a:pt x="220945" y="103470"/>
                    <a:pt x="206129" y="95532"/>
                    <a:pt x="179406" y="93151"/>
                  </a:cubicBezTo>
                  <a:cubicBezTo>
                    <a:pt x="152683" y="90770"/>
                    <a:pt x="98708" y="87066"/>
                    <a:pt x="71456" y="75689"/>
                  </a:cubicBezTo>
                  <a:cubicBezTo>
                    <a:pt x="44204" y="64312"/>
                    <a:pt x="-1040" y="-6332"/>
                    <a:pt x="18" y="10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7522EDE5-2C74-4EBD-85B4-22C04A075D9E}"/>
                </a:ext>
              </a:extLst>
            </p:cNvPr>
            <p:cNvSpPr/>
            <p:nvPr/>
          </p:nvSpPr>
          <p:spPr>
            <a:xfrm>
              <a:off x="5608101" y="2669615"/>
              <a:ext cx="263169" cy="534738"/>
            </a:xfrm>
            <a:custGeom>
              <a:avLst/>
              <a:gdLst>
                <a:gd name="connsiteX0" fmla="*/ 259299 w 263169"/>
                <a:gd name="connsiteY0" fmla="*/ 3735 h 534738"/>
                <a:gd name="connsiteX1" fmla="*/ 173574 w 263169"/>
                <a:gd name="connsiteY1" fmla="*/ 89460 h 534738"/>
                <a:gd name="connsiteX2" fmla="*/ 32287 w 263169"/>
                <a:gd name="connsiteY2" fmla="*/ 265673 h 534738"/>
                <a:gd name="connsiteX3" fmla="*/ 148174 w 263169"/>
                <a:gd name="connsiteY3" fmla="*/ 125973 h 534738"/>
                <a:gd name="connsiteX4" fmla="*/ 102137 w 263169"/>
                <a:gd name="connsiteY4" fmla="*/ 232335 h 534738"/>
                <a:gd name="connsiteX5" fmla="*/ 119599 w 263169"/>
                <a:gd name="connsiteY5" fmla="*/ 405373 h 534738"/>
                <a:gd name="connsiteX6" fmla="*/ 133887 w 263169"/>
                <a:gd name="connsiteY6" fmla="*/ 287898 h 534738"/>
                <a:gd name="connsiteX7" fmla="*/ 35462 w 263169"/>
                <a:gd name="connsiteY7" fmla="*/ 499035 h 534738"/>
                <a:gd name="connsiteX8" fmla="*/ 22762 w 263169"/>
                <a:gd name="connsiteY8" fmla="*/ 514910 h 534738"/>
                <a:gd name="connsiteX9" fmla="*/ 91024 w 263169"/>
                <a:gd name="connsiteY9" fmla="*/ 297423 h 534738"/>
                <a:gd name="connsiteX10" fmla="*/ 2124 w 263169"/>
                <a:gd name="connsiteY10" fmla="*/ 330760 h 534738"/>
                <a:gd name="connsiteX11" fmla="*/ 48162 w 263169"/>
                <a:gd name="connsiteY11" fmla="*/ 206935 h 534738"/>
                <a:gd name="connsiteX12" fmla="*/ 259299 w 263169"/>
                <a:gd name="connsiteY12" fmla="*/ 3735 h 5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169" h="534738">
                  <a:moveTo>
                    <a:pt x="259299" y="3735"/>
                  </a:moveTo>
                  <a:cubicBezTo>
                    <a:pt x="280201" y="-15844"/>
                    <a:pt x="211409" y="45804"/>
                    <a:pt x="173574" y="89460"/>
                  </a:cubicBezTo>
                  <a:cubicBezTo>
                    <a:pt x="135739" y="133116"/>
                    <a:pt x="36520" y="259588"/>
                    <a:pt x="32287" y="265673"/>
                  </a:cubicBezTo>
                  <a:cubicBezTo>
                    <a:pt x="28054" y="271758"/>
                    <a:pt x="136532" y="131529"/>
                    <a:pt x="148174" y="125973"/>
                  </a:cubicBezTo>
                  <a:cubicBezTo>
                    <a:pt x="159816" y="120417"/>
                    <a:pt x="106899" y="185768"/>
                    <a:pt x="102137" y="232335"/>
                  </a:cubicBezTo>
                  <a:cubicBezTo>
                    <a:pt x="97375" y="278902"/>
                    <a:pt x="114307" y="396113"/>
                    <a:pt x="119599" y="405373"/>
                  </a:cubicBezTo>
                  <a:cubicBezTo>
                    <a:pt x="124891" y="414633"/>
                    <a:pt x="147910" y="272288"/>
                    <a:pt x="133887" y="287898"/>
                  </a:cubicBezTo>
                  <a:cubicBezTo>
                    <a:pt x="119864" y="303508"/>
                    <a:pt x="53983" y="461200"/>
                    <a:pt x="35462" y="499035"/>
                  </a:cubicBezTo>
                  <a:cubicBezTo>
                    <a:pt x="16941" y="536870"/>
                    <a:pt x="13502" y="548512"/>
                    <a:pt x="22762" y="514910"/>
                  </a:cubicBezTo>
                  <a:cubicBezTo>
                    <a:pt x="32022" y="481308"/>
                    <a:pt x="94464" y="328115"/>
                    <a:pt x="91024" y="297423"/>
                  </a:cubicBezTo>
                  <a:cubicBezTo>
                    <a:pt x="87584" y="266731"/>
                    <a:pt x="9268" y="345841"/>
                    <a:pt x="2124" y="330760"/>
                  </a:cubicBezTo>
                  <a:cubicBezTo>
                    <a:pt x="-5020" y="315679"/>
                    <a:pt x="4770" y="255354"/>
                    <a:pt x="48162" y="206935"/>
                  </a:cubicBezTo>
                  <a:cubicBezTo>
                    <a:pt x="91554" y="158516"/>
                    <a:pt x="238397" y="23314"/>
                    <a:pt x="259299" y="37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BE275992-6C72-4AA9-A031-6BAA73BC224F}"/>
                </a:ext>
              </a:extLst>
            </p:cNvPr>
            <p:cNvSpPr/>
            <p:nvPr/>
          </p:nvSpPr>
          <p:spPr>
            <a:xfrm>
              <a:off x="6201152" y="3063788"/>
              <a:ext cx="235505" cy="99702"/>
            </a:xfrm>
            <a:custGeom>
              <a:avLst/>
              <a:gdLst>
                <a:gd name="connsiteX0" fmla="*/ 5973 w 235505"/>
                <a:gd name="connsiteY0" fmla="*/ 87 h 99702"/>
                <a:gd name="connsiteX1" fmla="*/ 234573 w 235505"/>
                <a:gd name="connsiteY1" fmla="*/ 47712 h 99702"/>
                <a:gd name="connsiteX2" fmla="*/ 91698 w 235505"/>
                <a:gd name="connsiteY2" fmla="*/ 76287 h 99702"/>
                <a:gd name="connsiteX3" fmla="*/ 218698 w 235505"/>
                <a:gd name="connsiteY3" fmla="*/ 60412 h 99702"/>
                <a:gd name="connsiteX4" fmla="*/ 72648 w 235505"/>
                <a:gd name="connsiteY4" fmla="*/ 95337 h 99702"/>
                <a:gd name="connsiteX5" fmla="*/ 136148 w 235505"/>
                <a:gd name="connsiteY5" fmla="*/ 95337 h 99702"/>
                <a:gd name="connsiteX6" fmla="*/ 72648 w 235505"/>
                <a:gd name="connsiteY6" fmla="*/ 60412 h 99702"/>
                <a:gd name="connsiteX7" fmla="*/ 5973 w 235505"/>
                <a:gd name="connsiteY7" fmla="*/ 87 h 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505" h="99702">
                  <a:moveTo>
                    <a:pt x="5973" y="87"/>
                  </a:moveTo>
                  <a:cubicBezTo>
                    <a:pt x="32961" y="-2030"/>
                    <a:pt x="220286" y="35012"/>
                    <a:pt x="234573" y="47712"/>
                  </a:cubicBezTo>
                  <a:cubicBezTo>
                    <a:pt x="248861" y="60412"/>
                    <a:pt x="94344" y="74170"/>
                    <a:pt x="91698" y="76287"/>
                  </a:cubicBezTo>
                  <a:cubicBezTo>
                    <a:pt x="89052" y="78404"/>
                    <a:pt x="221873" y="57237"/>
                    <a:pt x="218698" y="60412"/>
                  </a:cubicBezTo>
                  <a:cubicBezTo>
                    <a:pt x="215523" y="63587"/>
                    <a:pt x="86406" y="89516"/>
                    <a:pt x="72648" y="95337"/>
                  </a:cubicBezTo>
                  <a:cubicBezTo>
                    <a:pt x="58890" y="101158"/>
                    <a:pt x="136148" y="101158"/>
                    <a:pt x="136148" y="95337"/>
                  </a:cubicBezTo>
                  <a:cubicBezTo>
                    <a:pt x="136148" y="89516"/>
                    <a:pt x="94344" y="72054"/>
                    <a:pt x="72648" y="60412"/>
                  </a:cubicBezTo>
                  <a:cubicBezTo>
                    <a:pt x="50952" y="48770"/>
                    <a:pt x="-21015" y="2204"/>
                    <a:pt x="5973" y="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C820D2C5-8CA3-47C9-BE8A-476E601B55C1}"/>
                </a:ext>
              </a:extLst>
            </p:cNvPr>
            <p:cNvSpPr/>
            <p:nvPr/>
          </p:nvSpPr>
          <p:spPr>
            <a:xfrm>
              <a:off x="6227715" y="3072750"/>
              <a:ext cx="244847" cy="86376"/>
            </a:xfrm>
            <a:custGeom>
              <a:avLst/>
              <a:gdLst>
                <a:gd name="connsiteX0" fmla="*/ 65135 w 244847"/>
                <a:gd name="connsiteY0" fmla="*/ 86375 h 86376"/>
                <a:gd name="connsiteX1" fmla="*/ 244523 w 244847"/>
                <a:gd name="connsiteY1" fmla="*/ 49863 h 86376"/>
                <a:gd name="connsiteX2" fmla="*/ 106410 w 244847"/>
                <a:gd name="connsiteY2" fmla="*/ 18113 h 86376"/>
                <a:gd name="connsiteX3" fmla="*/ 48 w 244847"/>
                <a:gd name="connsiteY3" fmla="*/ 650 h 86376"/>
                <a:gd name="connsiteX4" fmla="*/ 119110 w 244847"/>
                <a:gd name="connsiteY4" fmla="*/ 40338 h 86376"/>
                <a:gd name="connsiteX5" fmla="*/ 142923 w 244847"/>
                <a:gd name="connsiteY5" fmla="*/ 51450 h 86376"/>
                <a:gd name="connsiteX6" fmla="*/ 65135 w 244847"/>
                <a:gd name="connsiteY6" fmla="*/ 86375 h 8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847" h="86376">
                  <a:moveTo>
                    <a:pt x="65135" y="86375"/>
                  </a:moveTo>
                  <a:cubicBezTo>
                    <a:pt x="82068" y="86110"/>
                    <a:pt x="237644" y="61240"/>
                    <a:pt x="244523" y="49863"/>
                  </a:cubicBezTo>
                  <a:cubicBezTo>
                    <a:pt x="251402" y="38486"/>
                    <a:pt x="147156" y="26315"/>
                    <a:pt x="106410" y="18113"/>
                  </a:cubicBezTo>
                  <a:cubicBezTo>
                    <a:pt x="65664" y="9911"/>
                    <a:pt x="-2069" y="-3054"/>
                    <a:pt x="48" y="650"/>
                  </a:cubicBezTo>
                  <a:cubicBezTo>
                    <a:pt x="2165" y="4354"/>
                    <a:pt x="95298" y="31871"/>
                    <a:pt x="119110" y="40338"/>
                  </a:cubicBezTo>
                  <a:cubicBezTo>
                    <a:pt x="142922" y="48805"/>
                    <a:pt x="153771" y="50392"/>
                    <a:pt x="142923" y="51450"/>
                  </a:cubicBezTo>
                  <a:cubicBezTo>
                    <a:pt x="132075" y="52508"/>
                    <a:pt x="48202" y="86640"/>
                    <a:pt x="65135" y="863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541999FD-DFE9-4127-BF2B-0A84F60ACC52}"/>
                </a:ext>
              </a:extLst>
            </p:cNvPr>
            <p:cNvSpPr/>
            <p:nvPr/>
          </p:nvSpPr>
          <p:spPr>
            <a:xfrm>
              <a:off x="6207051" y="3063624"/>
              <a:ext cx="211878" cy="140358"/>
            </a:xfrm>
            <a:custGeom>
              <a:avLst/>
              <a:gdLst>
                <a:gd name="connsiteX0" fmla="*/ 74 w 211878"/>
                <a:gd name="connsiteY0" fmla="*/ 3426 h 140358"/>
                <a:gd name="connsiteX1" fmla="*/ 61987 w 211878"/>
                <a:gd name="connsiteY1" fmla="*/ 136776 h 140358"/>
                <a:gd name="connsiteX2" fmla="*/ 84212 w 211878"/>
                <a:gd name="connsiteY2" fmla="*/ 98676 h 140358"/>
                <a:gd name="connsiteX3" fmla="*/ 211212 w 211878"/>
                <a:gd name="connsiteY3" fmla="*/ 60576 h 140358"/>
                <a:gd name="connsiteX4" fmla="*/ 131837 w 211878"/>
                <a:gd name="connsiteY4" fmla="*/ 60576 h 140358"/>
                <a:gd name="connsiteX5" fmla="*/ 77862 w 211878"/>
                <a:gd name="connsiteY5" fmla="*/ 52639 h 140358"/>
                <a:gd name="connsiteX6" fmla="*/ 49287 w 211878"/>
                <a:gd name="connsiteY6" fmla="*/ 38351 h 140358"/>
                <a:gd name="connsiteX7" fmla="*/ 74 w 211878"/>
                <a:gd name="connsiteY7" fmla="*/ 3426 h 14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878" h="140358">
                  <a:moveTo>
                    <a:pt x="74" y="3426"/>
                  </a:moveTo>
                  <a:cubicBezTo>
                    <a:pt x="2191" y="19830"/>
                    <a:pt x="47964" y="120901"/>
                    <a:pt x="61987" y="136776"/>
                  </a:cubicBezTo>
                  <a:cubicBezTo>
                    <a:pt x="76010" y="152651"/>
                    <a:pt x="59341" y="111376"/>
                    <a:pt x="84212" y="98676"/>
                  </a:cubicBezTo>
                  <a:cubicBezTo>
                    <a:pt x="109083" y="85976"/>
                    <a:pt x="203275" y="66926"/>
                    <a:pt x="211212" y="60576"/>
                  </a:cubicBezTo>
                  <a:cubicBezTo>
                    <a:pt x="219149" y="54226"/>
                    <a:pt x="154062" y="61899"/>
                    <a:pt x="131837" y="60576"/>
                  </a:cubicBezTo>
                  <a:cubicBezTo>
                    <a:pt x="109612" y="59253"/>
                    <a:pt x="91620" y="56343"/>
                    <a:pt x="77862" y="52639"/>
                  </a:cubicBezTo>
                  <a:cubicBezTo>
                    <a:pt x="64104" y="48935"/>
                    <a:pt x="49287" y="38351"/>
                    <a:pt x="49287" y="38351"/>
                  </a:cubicBezTo>
                  <a:cubicBezTo>
                    <a:pt x="41350" y="34647"/>
                    <a:pt x="-2043" y="-12978"/>
                    <a:pt x="74" y="34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588E11BF-0A92-4738-A525-BB942F1A5DD5}"/>
                </a:ext>
              </a:extLst>
            </p:cNvPr>
            <p:cNvSpPr/>
            <p:nvPr/>
          </p:nvSpPr>
          <p:spPr>
            <a:xfrm>
              <a:off x="6186782" y="3318605"/>
              <a:ext cx="872021" cy="888617"/>
            </a:xfrm>
            <a:custGeom>
              <a:avLst/>
              <a:gdLst>
                <a:gd name="connsiteX0" fmla="*/ 870185 w 872021"/>
                <a:gd name="connsiteY0" fmla="*/ 4562 h 888617"/>
                <a:gd name="connsiteX1" fmla="*/ 664868 w 872021"/>
                <a:gd name="connsiteY1" fmla="*/ 292428 h 888617"/>
                <a:gd name="connsiteX2" fmla="*/ 379118 w 872021"/>
                <a:gd name="connsiteY2" fmla="*/ 493512 h 888617"/>
                <a:gd name="connsiteX3" fmla="*/ 51035 w 872021"/>
                <a:gd name="connsiteY3" fmla="*/ 709412 h 888617"/>
                <a:gd name="connsiteX4" fmla="*/ 4468 w 872021"/>
                <a:gd name="connsiteY4" fmla="*/ 749628 h 888617"/>
                <a:gd name="connsiteX5" fmla="*/ 87018 w 872021"/>
                <a:gd name="connsiteY5" fmla="*/ 696712 h 888617"/>
                <a:gd name="connsiteX6" fmla="*/ 44685 w 872021"/>
                <a:gd name="connsiteY6" fmla="*/ 724228 h 888617"/>
                <a:gd name="connsiteX7" fmla="*/ 44685 w 872021"/>
                <a:gd name="connsiteY7" fmla="*/ 880862 h 888617"/>
                <a:gd name="connsiteX8" fmla="*/ 72201 w 872021"/>
                <a:gd name="connsiteY8" fmla="*/ 762328 h 888617"/>
                <a:gd name="connsiteX9" fmla="*/ 74318 w 872021"/>
                <a:gd name="connsiteY9" fmla="*/ 840645 h 888617"/>
                <a:gd name="connsiteX10" fmla="*/ 285985 w 872021"/>
                <a:gd name="connsiteY10" fmla="*/ 741162 h 888617"/>
                <a:gd name="connsiteX11" fmla="*/ 734718 w 872021"/>
                <a:gd name="connsiteY11" fmla="*/ 423662 h 888617"/>
                <a:gd name="connsiteX12" fmla="*/ 463785 w 872021"/>
                <a:gd name="connsiteY12" fmla="*/ 626862 h 888617"/>
                <a:gd name="connsiteX13" fmla="*/ 89135 w 872021"/>
                <a:gd name="connsiteY13" fmla="*/ 882978 h 888617"/>
                <a:gd name="connsiteX14" fmla="*/ 84901 w 872021"/>
                <a:gd name="connsiteY14" fmla="*/ 796195 h 888617"/>
                <a:gd name="connsiteX15" fmla="*/ 127235 w 872021"/>
                <a:gd name="connsiteY15" fmla="*/ 705178 h 888617"/>
                <a:gd name="connsiteX16" fmla="*/ 561151 w 872021"/>
                <a:gd name="connsiteY16" fmla="*/ 415195 h 888617"/>
                <a:gd name="connsiteX17" fmla="*/ 719901 w 872021"/>
                <a:gd name="connsiteY17" fmla="*/ 288195 h 888617"/>
                <a:gd name="connsiteX18" fmla="*/ 764351 w 872021"/>
                <a:gd name="connsiteY18" fmla="*/ 125212 h 888617"/>
                <a:gd name="connsiteX19" fmla="*/ 870185 w 872021"/>
                <a:gd name="connsiteY19" fmla="*/ 4562 h 88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2021" h="888617">
                  <a:moveTo>
                    <a:pt x="870185" y="4562"/>
                  </a:moveTo>
                  <a:cubicBezTo>
                    <a:pt x="853605" y="32431"/>
                    <a:pt x="746712" y="210936"/>
                    <a:pt x="664868" y="292428"/>
                  </a:cubicBezTo>
                  <a:cubicBezTo>
                    <a:pt x="583024" y="373920"/>
                    <a:pt x="481423" y="424015"/>
                    <a:pt x="379118" y="493512"/>
                  </a:cubicBezTo>
                  <a:cubicBezTo>
                    <a:pt x="276813" y="563009"/>
                    <a:pt x="113477" y="666726"/>
                    <a:pt x="51035" y="709412"/>
                  </a:cubicBezTo>
                  <a:cubicBezTo>
                    <a:pt x="-11407" y="752098"/>
                    <a:pt x="-1529" y="751745"/>
                    <a:pt x="4468" y="749628"/>
                  </a:cubicBezTo>
                  <a:cubicBezTo>
                    <a:pt x="10465" y="747511"/>
                    <a:pt x="80315" y="700945"/>
                    <a:pt x="87018" y="696712"/>
                  </a:cubicBezTo>
                  <a:cubicBezTo>
                    <a:pt x="93721" y="692479"/>
                    <a:pt x="51740" y="693536"/>
                    <a:pt x="44685" y="724228"/>
                  </a:cubicBezTo>
                  <a:cubicBezTo>
                    <a:pt x="37630" y="754920"/>
                    <a:pt x="40099" y="874512"/>
                    <a:pt x="44685" y="880862"/>
                  </a:cubicBezTo>
                  <a:cubicBezTo>
                    <a:pt x="49271" y="887212"/>
                    <a:pt x="67262" y="769031"/>
                    <a:pt x="72201" y="762328"/>
                  </a:cubicBezTo>
                  <a:cubicBezTo>
                    <a:pt x="77140" y="755625"/>
                    <a:pt x="38687" y="844173"/>
                    <a:pt x="74318" y="840645"/>
                  </a:cubicBezTo>
                  <a:cubicBezTo>
                    <a:pt x="109949" y="837117"/>
                    <a:pt x="175918" y="810659"/>
                    <a:pt x="285985" y="741162"/>
                  </a:cubicBezTo>
                  <a:cubicBezTo>
                    <a:pt x="396052" y="671665"/>
                    <a:pt x="705085" y="442712"/>
                    <a:pt x="734718" y="423662"/>
                  </a:cubicBezTo>
                  <a:cubicBezTo>
                    <a:pt x="764351" y="404612"/>
                    <a:pt x="571382" y="550309"/>
                    <a:pt x="463785" y="626862"/>
                  </a:cubicBezTo>
                  <a:cubicBezTo>
                    <a:pt x="356188" y="703415"/>
                    <a:pt x="152282" y="854756"/>
                    <a:pt x="89135" y="882978"/>
                  </a:cubicBezTo>
                  <a:cubicBezTo>
                    <a:pt x="25988" y="911200"/>
                    <a:pt x="78551" y="825828"/>
                    <a:pt x="84901" y="796195"/>
                  </a:cubicBezTo>
                  <a:cubicBezTo>
                    <a:pt x="91251" y="766562"/>
                    <a:pt x="47860" y="768678"/>
                    <a:pt x="127235" y="705178"/>
                  </a:cubicBezTo>
                  <a:cubicBezTo>
                    <a:pt x="206610" y="641678"/>
                    <a:pt x="462373" y="484692"/>
                    <a:pt x="561151" y="415195"/>
                  </a:cubicBezTo>
                  <a:cubicBezTo>
                    <a:pt x="659929" y="345698"/>
                    <a:pt x="686034" y="336526"/>
                    <a:pt x="719901" y="288195"/>
                  </a:cubicBezTo>
                  <a:cubicBezTo>
                    <a:pt x="753768" y="239865"/>
                    <a:pt x="742479" y="166487"/>
                    <a:pt x="764351" y="125212"/>
                  </a:cubicBezTo>
                  <a:cubicBezTo>
                    <a:pt x="786223" y="83937"/>
                    <a:pt x="886765" y="-23307"/>
                    <a:pt x="870185" y="45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8412CEED-CC68-44FE-9F25-4B3E8A865A4B}"/>
                </a:ext>
              </a:extLst>
            </p:cNvPr>
            <p:cNvSpPr/>
            <p:nvPr/>
          </p:nvSpPr>
          <p:spPr>
            <a:xfrm>
              <a:off x="6484555" y="3255433"/>
              <a:ext cx="650728" cy="790478"/>
            </a:xfrm>
            <a:custGeom>
              <a:avLst/>
              <a:gdLst>
                <a:gd name="connsiteX0" fmla="*/ 650728 w 650728"/>
                <a:gd name="connsiteY0" fmla="*/ 42334 h 790478"/>
                <a:gd name="connsiteX1" fmla="*/ 631678 w 650728"/>
                <a:gd name="connsiteY1" fmla="*/ 294217 h 790478"/>
                <a:gd name="connsiteX2" fmla="*/ 574528 w 650728"/>
                <a:gd name="connsiteY2" fmla="*/ 383117 h 790478"/>
                <a:gd name="connsiteX3" fmla="*/ 5145 w 650728"/>
                <a:gd name="connsiteY3" fmla="*/ 787400 h 790478"/>
                <a:gd name="connsiteX4" fmla="*/ 278195 w 650728"/>
                <a:gd name="connsiteY4" fmla="*/ 579967 h 790478"/>
                <a:gd name="connsiteX5" fmla="*/ 547012 w 650728"/>
                <a:gd name="connsiteY5" fmla="*/ 374650 h 790478"/>
                <a:gd name="connsiteX6" fmla="*/ 610512 w 650728"/>
                <a:gd name="connsiteY6" fmla="*/ 292100 h 790478"/>
                <a:gd name="connsiteX7" fmla="*/ 602045 w 650728"/>
                <a:gd name="connsiteY7" fmla="*/ 249767 h 790478"/>
                <a:gd name="connsiteX8" fmla="*/ 602045 w 650728"/>
                <a:gd name="connsiteY8" fmla="*/ 150284 h 790478"/>
                <a:gd name="connsiteX9" fmla="*/ 595695 w 650728"/>
                <a:gd name="connsiteY9" fmla="*/ 0 h 790478"/>
                <a:gd name="connsiteX10" fmla="*/ 631678 w 650728"/>
                <a:gd name="connsiteY10" fmla="*/ 152400 h 790478"/>
                <a:gd name="connsiteX11" fmla="*/ 650728 w 650728"/>
                <a:gd name="connsiteY11" fmla="*/ 42334 h 79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728" h="790478">
                  <a:moveTo>
                    <a:pt x="650728" y="42334"/>
                  </a:moveTo>
                  <a:cubicBezTo>
                    <a:pt x="650728" y="65970"/>
                    <a:pt x="644378" y="237420"/>
                    <a:pt x="631678" y="294217"/>
                  </a:cubicBezTo>
                  <a:cubicBezTo>
                    <a:pt x="618978" y="351014"/>
                    <a:pt x="678950" y="300920"/>
                    <a:pt x="574528" y="383117"/>
                  </a:cubicBezTo>
                  <a:cubicBezTo>
                    <a:pt x="470106" y="465314"/>
                    <a:pt x="54534" y="754592"/>
                    <a:pt x="5145" y="787400"/>
                  </a:cubicBezTo>
                  <a:cubicBezTo>
                    <a:pt x="-44244" y="820208"/>
                    <a:pt x="278195" y="579967"/>
                    <a:pt x="278195" y="579967"/>
                  </a:cubicBezTo>
                  <a:cubicBezTo>
                    <a:pt x="368506" y="511175"/>
                    <a:pt x="491626" y="422628"/>
                    <a:pt x="547012" y="374650"/>
                  </a:cubicBezTo>
                  <a:cubicBezTo>
                    <a:pt x="602398" y="326672"/>
                    <a:pt x="601340" y="312914"/>
                    <a:pt x="610512" y="292100"/>
                  </a:cubicBezTo>
                  <a:cubicBezTo>
                    <a:pt x="619684" y="271286"/>
                    <a:pt x="603456" y="273403"/>
                    <a:pt x="602045" y="249767"/>
                  </a:cubicBezTo>
                  <a:cubicBezTo>
                    <a:pt x="600634" y="226131"/>
                    <a:pt x="603103" y="191912"/>
                    <a:pt x="602045" y="150284"/>
                  </a:cubicBezTo>
                  <a:cubicBezTo>
                    <a:pt x="600987" y="108656"/>
                    <a:pt x="590756" y="-353"/>
                    <a:pt x="595695" y="0"/>
                  </a:cubicBezTo>
                  <a:cubicBezTo>
                    <a:pt x="600634" y="353"/>
                    <a:pt x="623917" y="139700"/>
                    <a:pt x="631678" y="152400"/>
                  </a:cubicBezTo>
                  <a:cubicBezTo>
                    <a:pt x="639439" y="165100"/>
                    <a:pt x="650728" y="18698"/>
                    <a:pt x="650728" y="423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740E5680-5DD0-442A-B25C-334F1A9747D2}"/>
                </a:ext>
              </a:extLst>
            </p:cNvPr>
            <p:cNvSpPr/>
            <p:nvPr/>
          </p:nvSpPr>
          <p:spPr>
            <a:xfrm>
              <a:off x="6249576" y="3274013"/>
              <a:ext cx="835995" cy="862309"/>
            </a:xfrm>
            <a:custGeom>
              <a:avLst/>
              <a:gdLst>
                <a:gd name="connsiteX0" fmla="*/ 826441 w 835995"/>
                <a:gd name="connsiteY0" fmla="*/ 144404 h 862309"/>
                <a:gd name="connsiteX1" fmla="*/ 741774 w 835995"/>
                <a:gd name="connsiteY1" fmla="*/ 320087 h 862309"/>
                <a:gd name="connsiteX2" fmla="*/ 597841 w 835995"/>
                <a:gd name="connsiteY2" fmla="*/ 457670 h 862309"/>
                <a:gd name="connsiteX3" fmla="*/ 157574 w 835995"/>
                <a:gd name="connsiteY3" fmla="*/ 787870 h 862309"/>
                <a:gd name="connsiteX4" fmla="*/ 583024 w 835995"/>
                <a:gd name="connsiteY4" fmla="*/ 449204 h 862309"/>
                <a:gd name="connsiteX5" fmla="*/ 91957 w 835995"/>
                <a:gd name="connsiteY5" fmla="*/ 766704 h 862309"/>
                <a:gd name="connsiteX6" fmla="*/ 941 w 835995"/>
                <a:gd name="connsiteY6" fmla="*/ 849254 h 862309"/>
                <a:gd name="connsiteX7" fmla="*/ 51741 w 835995"/>
                <a:gd name="connsiteY7" fmla="*/ 857720 h 862309"/>
                <a:gd name="connsiteX8" fmla="*/ 163924 w 835995"/>
                <a:gd name="connsiteY8" fmla="*/ 804804 h 862309"/>
                <a:gd name="connsiteX9" fmla="*/ 358657 w 835995"/>
                <a:gd name="connsiteY9" fmla="*/ 631237 h 862309"/>
                <a:gd name="connsiteX10" fmla="*/ 432741 w 835995"/>
                <a:gd name="connsiteY10" fmla="*/ 559270 h 862309"/>
                <a:gd name="connsiteX11" fmla="*/ 108891 w 835995"/>
                <a:gd name="connsiteY11" fmla="*/ 743420 h 862309"/>
                <a:gd name="connsiteX12" fmla="*/ 519524 w 835995"/>
                <a:gd name="connsiteY12" fmla="*/ 466137 h 862309"/>
                <a:gd name="connsiteX13" fmla="*/ 809507 w 835995"/>
                <a:gd name="connsiteY13" fmla="*/ 307387 h 862309"/>
                <a:gd name="connsiteX14" fmla="*/ 746007 w 835995"/>
                <a:gd name="connsiteY14" fmla="*/ 214254 h 862309"/>
                <a:gd name="connsiteX15" fmla="*/ 826441 w 835995"/>
                <a:gd name="connsiteY15" fmla="*/ 470 h 862309"/>
                <a:gd name="connsiteX16" fmla="*/ 826441 w 835995"/>
                <a:gd name="connsiteY16" fmla="*/ 144404 h 86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5995" h="862309">
                  <a:moveTo>
                    <a:pt x="826441" y="144404"/>
                  </a:moveTo>
                  <a:cubicBezTo>
                    <a:pt x="812330" y="197674"/>
                    <a:pt x="779874" y="267876"/>
                    <a:pt x="741774" y="320087"/>
                  </a:cubicBezTo>
                  <a:cubicBezTo>
                    <a:pt x="703674" y="372298"/>
                    <a:pt x="695208" y="379706"/>
                    <a:pt x="597841" y="457670"/>
                  </a:cubicBezTo>
                  <a:cubicBezTo>
                    <a:pt x="500474" y="535634"/>
                    <a:pt x="160043" y="789281"/>
                    <a:pt x="157574" y="787870"/>
                  </a:cubicBezTo>
                  <a:cubicBezTo>
                    <a:pt x="155105" y="786459"/>
                    <a:pt x="593960" y="452732"/>
                    <a:pt x="583024" y="449204"/>
                  </a:cubicBezTo>
                  <a:cubicBezTo>
                    <a:pt x="572088" y="445676"/>
                    <a:pt x="188971" y="700029"/>
                    <a:pt x="91957" y="766704"/>
                  </a:cubicBezTo>
                  <a:cubicBezTo>
                    <a:pt x="-5057" y="833379"/>
                    <a:pt x="7644" y="834085"/>
                    <a:pt x="941" y="849254"/>
                  </a:cubicBezTo>
                  <a:cubicBezTo>
                    <a:pt x="-5762" y="864423"/>
                    <a:pt x="24577" y="865128"/>
                    <a:pt x="51741" y="857720"/>
                  </a:cubicBezTo>
                  <a:cubicBezTo>
                    <a:pt x="78905" y="850312"/>
                    <a:pt x="112771" y="842551"/>
                    <a:pt x="163924" y="804804"/>
                  </a:cubicBezTo>
                  <a:cubicBezTo>
                    <a:pt x="215077" y="767057"/>
                    <a:pt x="313854" y="672159"/>
                    <a:pt x="358657" y="631237"/>
                  </a:cubicBezTo>
                  <a:cubicBezTo>
                    <a:pt x="403460" y="590315"/>
                    <a:pt x="474369" y="540573"/>
                    <a:pt x="432741" y="559270"/>
                  </a:cubicBezTo>
                  <a:cubicBezTo>
                    <a:pt x="391113" y="577967"/>
                    <a:pt x="94427" y="758942"/>
                    <a:pt x="108891" y="743420"/>
                  </a:cubicBezTo>
                  <a:cubicBezTo>
                    <a:pt x="123355" y="727898"/>
                    <a:pt x="402755" y="538809"/>
                    <a:pt x="519524" y="466137"/>
                  </a:cubicBezTo>
                  <a:cubicBezTo>
                    <a:pt x="636293" y="393465"/>
                    <a:pt x="771760" y="349367"/>
                    <a:pt x="809507" y="307387"/>
                  </a:cubicBezTo>
                  <a:cubicBezTo>
                    <a:pt x="847254" y="265407"/>
                    <a:pt x="743185" y="265407"/>
                    <a:pt x="746007" y="214254"/>
                  </a:cubicBezTo>
                  <a:cubicBezTo>
                    <a:pt x="748829" y="163101"/>
                    <a:pt x="815152" y="8584"/>
                    <a:pt x="826441" y="470"/>
                  </a:cubicBezTo>
                  <a:cubicBezTo>
                    <a:pt x="837730" y="-7644"/>
                    <a:pt x="840552" y="91134"/>
                    <a:pt x="826441" y="1444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C67B5878-00FF-4398-B94A-B82B29104E2C}"/>
                </a:ext>
              </a:extLst>
            </p:cNvPr>
            <p:cNvSpPr/>
            <p:nvPr/>
          </p:nvSpPr>
          <p:spPr>
            <a:xfrm>
              <a:off x="6245873" y="3388738"/>
              <a:ext cx="991822" cy="961771"/>
            </a:xfrm>
            <a:custGeom>
              <a:avLst/>
              <a:gdLst>
                <a:gd name="connsiteX0" fmla="*/ 921160 w 991822"/>
                <a:gd name="connsiteY0" fmla="*/ 45 h 961771"/>
                <a:gd name="connsiteX1" fmla="*/ 961377 w 991822"/>
                <a:gd name="connsiteY1" fmla="*/ 262512 h 961771"/>
                <a:gd name="connsiteX2" fmla="*/ 933860 w 991822"/>
                <a:gd name="connsiteY2" fmla="*/ 304845 h 961771"/>
                <a:gd name="connsiteX3" fmla="*/ 864010 w 991822"/>
                <a:gd name="connsiteY3" fmla="*/ 391629 h 961771"/>
                <a:gd name="connsiteX4" fmla="*/ 667160 w 991822"/>
                <a:gd name="connsiteY4" fmla="*/ 563079 h 961771"/>
                <a:gd name="connsiteX5" fmla="*/ 148577 w 991822"/>
                <a:gd name="connsiteY5" fmla="*/ 897512 h 961771"/>
                <a:gd name="connsiteX6" fmla="*/ 410 w 991822"/>
                <a:gd name="connsiteY6" fmla="*/ 961012 h 961771"/>
                <a:gd name="connsiteX7" fmla="*/ 114710 w 991822"/>
                <a:gd name="connsiteY7" fmla="*/ 882695 h 961771"/>
                <a:gd name="connsiteX8" fmla="*/ 400460 w 991822"/>
                <a:gd name="connsiteY8" fmla="*/ 702779 h 961771"/>
                <a:gd name="connsiteX9" fmla="*/ 935977 w 991822"/>
                <a:gd name="connsiteY9" fmla="*/ 296379 h 961771"/>
                <a:gd name="connsiteX10" fmla="*/ 974077 w 991822"/>
                <a:gd name="connsiteY10" fmla="*/ 241345 h 961771"/>
                <a:gd name="connsiteX11" fmla="*/ 921160 w 991822"/>
                <a:gd name="connsiteY11" fmla="*/ 45 h 9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1822" h="961771">
                  <a:moveTo>
                    <a:pt x="921160" y="45"/>
                  </a:moveTo>
                  <a:cubicBezTo>
                    <a:pt x="919043" y="3573"/>
                    <a:pt x="959260" y="211712"/>
                    <a:pt x="961377" y="262512"/>
                  </a:cubicBezTo>
                  <a:cubicBezTo>
                    <a:pt x="963494" y="313312"/>
                    <a:pt x="950088" y="283326"/>
                    <a:pt x="933860" y="304845"/>
                  </a:cubicBezTo>
                  <a:cubicBezTo>
                    <a:pt x="917632" y="326365"/>
                    <a:pt x="908460" y="348590"/>
                    <a:pt x="864010" y="391629"/>
                  </a:cubicBezTo>
                  <a:cubicBezTo>
                    <a:pt x="819560" y="434668"/>
                    <a:pt x="786399" y="478765"/>
                    <a:pt x="667160" y="563079"/>
                  </a:cubicBezTo>
                  <a:cubicBezTo>
                    <a:pt x="547921" y="647393"/>
                    <a:pt x="259702" y="831190"/>
                    <a:pt x="148577" y="897512"/>
                  </a:cubicBezTo>
                  <a:cubicBezTo>
                    <a:pt x="37452" y="963834"/>
                    <a:pt x="6054" y="963481"/>
                    <a:pt x="410" y="961012"/>
                  </a:cubicBezTo>
                  <a:cubicBezTo>
                    <a:pt x="-5234" y="958543"/>
                    <a:pt x="48035" y="925734"/>
                    <a:pt x="114710" y="882695"/>
                  </a:cubicBezTo>
                  <a:cubicBezTo>
                    <a:pt x="181385" y="839656"/>
                    <a:pt x="263582" y="800498"/>
                    <a:pt x="400460" y="702779"/>
                  </a:cubicBezTo>
                  <a:cubicBezTo>
                    <a:pt x="537338" y="605060"/>
                    <a:pt x="840374" y="373285"/>
                    <a:pt x="935977" y="296379"/>
                  </a:cubicBezTo>
                  <a:cubicBezTo>
                    <a:pt x="1031580" y="219473"/>
                    <a:pt x="975841" y="285442"/>
                    <a:pt x="974077" y="241345"/>
                  </a:cubicBezTo>
                  <a:cubicBezTo>
                    <a:pt x="972313" y="197248"/>
                    <a:pt x="923277" y="-3483"/>
                    <a:pt x="921160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39E1F388-1D82-4295-8C58-CD43C22D16E6}"/>
                </a:ext>
              </a:extLst>
            </p:cNvPr>
            <p:cNvSpPr/>
            <p:nvPr/>
          </p:nvSpPr>
          <p:spPr>
            <a:xfrm>
              <a:off x="7016724" y="3372945"/>
              <a:ext cx="165881" cy="276258"/>
            </a:xfrm>
            <a:custGeom>
              <a:avLst/>
              <a:gdLst>
                <a:gd name="connsiteX0" fmla="*/ 127026 w 165881"/>
                <a:gd name="connsiteY0" fmla="*/ 5255 h 276258"/>
                <a:gd name="connsiteX1" fmla="*/ 160893 w 165881"/>
                <a:gd name="connsiteY1" fmla="*/ 183055 h 276258"/>
                <a:gd name="connsiteX2" fmla="*/ 26 w 165881"/>
                <a:gd name="connsiteY2" fmla="*/ 276188 h 276258"/>
                <a:gd name="connsiteX3" fmla="*/ 148193 w 165881"/>
                <a:gd name="connsiteY3" fmla="*/ 195755 h 276258"/>
                <a:gd name="connsiteX4" fmla="*/ 148193 w 165881"/>
                <a:gd name="connsiteY4" fmla="*/ 58172 h 276258"/>
                <a:gd name="connsiteX5" fmla="*/ 127026 w 165881"/>
                <a:gd name="connsiteY5" fmla="*/ 5255 h 2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81" h="276258">
                  <a:moveTo>
                    <a:pt x="127026" y="5255"/>
                  </a:moveTo>
                  <a:cubicBezTo>
                    <a:pt x="129143" y="26069"/>
                    <a:pt x="182060" y="137900"/>
                    <a:pt x="160893" y="183055"/>
                  </a:cubicBezTo>
                  <a:cubicBezTo>
                    <a:pt x="139726" y="228210"/>
                    <a:pt x="2143" y="274071"/>
                    <a:pt x="26" y="276188"/>
                  </a:cubicBezTo>
                  <a:cubicBezTo>
                    <a:pt x="-2091" y="278305"/>
                    <a:pt x="123499" y="232091"/>
                    <a:pt x="148193" y="195755"/>
                  </a:cubicBezTo>
                  <a:cubicBezTo>
                    <a:pt x="172887" y="159419"/>
                    <a:pt x="149604" y="86041"/>
                    <a:pt x="148193" y="58172"/>
                  </a:cubicBezTo>
                  <a:cubicBezTo>
                    <a:pt x="146782" y="30303"/>
                    <a:pt x="124909" y="-15559"/>
                    <a:pt x="127026" y="52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E80F01C5-BC68-4DB7-9426-E643A45C7A7C}"/>
                </a:ext>
              </a:extLst>
            </p:cNvPr>
            <p:cNvSpPr/>
            <p:nvPr/>
          </p:nvSpPr>
          <p:spPr>
            <a:xfrm>
              <a:off x="6944502" y="3358987"/>
              <a:ext cx="224882" cy="343067"/>
            </a:xfrm>
            <a:custGeom>
              <a:avLst/>
              <a:gdLst>
                <a:gd name="connsiteX0" fmla="*/ 178081 w 224882"/>
                <a:gd name="connsiteY0" fmla="*/ 4396 h 343067"/>
                <a:gd name="connsiteX1" fmla="*/ 203481 w 224882"/>
                <a:gd name="connsiteY1" fmla="*/ 167380 h 343067"/>
                <a:gd name="connsiteX2" fmla="*/ 154798 w 224882"/>
                <a:gd name="connsiteY2" fmla="*/ 232996 h 343067"/>
                <a:gd name="connsiteX3" fmla="*/ 281 w 224882"/>
                <a:gd name="connsiteY3" fmla="*/ 343063 h 343067"/>
                <a:gd name="connsiteX4" fmla="*/ 197131 w 224882"/>
                <a:gd name="connsiteY4" fmla="*/ 237230 h 343067"/>
                <a:gd name="connsiteX5" fmla="*/ 222531 w 224882"/>
                <a:gd name="connsiteY5" fmla="*/ 167380 h 343067"/>
                <a:gd name="connsiteX6" fmla="*/ 188665 w 224882"/>
                <a:gd name="connsiteY6" fmla="*/ 55196 h 343067"/>
                <a:gd name="connsiteX7" fmla="*/ 178081 w 224882"/>
                <a:gd name="connsiteY7" fmla="*/ 4396 h 34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882" h="343067">
                  <a:moveTo>
                    <a:pt x="178081" y="4396"/>
                  </a:moveTo>
                  <a:cubicBezTo>
                    <a:pt x="180550" y="23093"/>
                    <a:pt x="207361" y="129280"/>
                    <a:pt x="203481" y="167380"/>
                  </a:cubicBezTo>
                  <a:cubicBezTo>
                    <a:pt x="199601" y="205480"/>
                    <a:pt x="188665" y="203715"/>
                    <a:pt x="154798" y="232996"/>
                  </a:cubicBezTo>
                  <a:cubicBezTo>
                    <a:pt x="120931" y="262277"/>
                    <a:pt x="-6774" y="342357"/>
                    <a:pt x="281" y="343063"/>
                  </a:cubicBezTo>
                  <a:cubicBezTo>
                    <a:pt x="7336" y="343769"/>
                    <a:pt x="160089" y="266510"/>
                    <a:pt x="197131" y="237230"/>
                  </a:cubicBezTo>
                  <a:cubicBezTo>
                    <a:pt x="234173" y="207950"/>
                    <a:pt x="223942" y="197719"/>
                    <a:pt x="222531" y="167380"/>
                  </a:cubicBezTo>
                  <a:cubicBezTo>
                    <a:pt x="221120" y="137041"/>
                    <a:pt x="198543" y="79185"/>
                    <a:pt x="188665" y="55196"/>
                  </a:cubicBezTo>
                  <a:cubicBezTo>
                    <a:pt x="178787" y="31207"/>
                    <a:pt x="175612" y="-14301"/>
                    <a:pt x="178081" y="43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4E6A7513-B612-40E8-9F26-7B172BBA7439}"/>
                </a:ext>
              </a:extLst>
            </p:cNvPr>
            <p:cNvSpPr/>
            <p:nvPr/>
          </p:nvSpPr>
          <p:spPr>
            <a:xfrm>
              <a:off x="6248168" y="4157129"/>
              <a:ext cx="52247" cy="187345"/>
            </a:xfrm>
            <a:custGeom>
              <a:avLst/>
              <a:gdLst>
                <a:gd name="connsiteX0" fmla="*/ 51032 w 52247"/>
                <a:gd name="connsiteY0" fmla="*/ 4 h 187345"/>
                <a:gd name="connsiteX1" fmla="*/ 232 w 52247"/>
                <a:gd name="connsiteY1" fmla="*/ 101604 h 187345"/>
                <a:gd name="connsiteX2" fmla="*/ 31982 w 52247"/>
                <a:gd name="connsiteY2" fmla="*/ 186271 h 187345"/>
                <a:gd name="connsiteX3" fmla="*/ 27749 w 52247"/>
                <a:gd name="connsiteY3" fmla="*/ 146054 h 187345"/>
                <a:gd name="connsiteX4" fmla="*/ 36215 w 52247"/>
                <a:gd name="connsiteY4" fmla="*/ 97371 h 187345"/>
                <a:gd name="connsiteX5" fmla="*/ 51032 w 52247"/>
                <a:gd name="connsiteY5" fmla="*/ 4 h 18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47" h="187345">
                  <a:moveTo>
                    <a:pt x="51032" y="4"/>
                  </a:moveTo>
                  <a:cubicBezTo>
                    <a:pt x="45035" y="709"/>
                    <a:pt x="3407" y="70560"/>
                    <a:pt x="232" y="101604"/>
                  </a:cubicBezTo>
                  <a:cubicBezTo>
                    <a:pt x="-2943" y="132648"/>
                    <a:pt x="27396" y="178863"/>
                    <a:pt x="31982" y="186271"/>
                  </a:cubicBezTo>
                  <a:cubicBezTo>
                    <a:pt x="36568" y="193679"/>
                    <a:pt x="27044" y="160871"/>
                    <a:pt x="27749" y="146054"/>
                  </a:cubicBezTo>
                  <a:cubicBezTo>
                    <a:pt x="28454" y="131237"/>
                    <a:pt x="33393" y="117126"/>
                    <a:pt x="36215" y="97371"/>
                  </a:cubicBezTo>
                  <a:cubicBezTo>
                    <a:pt x="39037" y="77616"/>
                    <a:pt x="57029" y="-701"/>
                    <a:pt x="51032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1EE67A9B-1046-4898-9DD5-9D4055AFD9BA}"/>
                </a:ext>
              </a:extLst>
            </p:cNvPr>
            <p:cNvSpPr/>
            <p:nvPr/>
          </p:nvSpPr>
          <p:spPr>
            <a:xfrm>
              <a:off x="6205828" y="4118282"/>
              <a:ext cx="38509" cy="243033"/>
            </a:xfrm>
            <a:custGeom>
              <a:avLst/>
              <a:gdLst>
                <a:gd name="connsiteX0" fmla="*/ 25639 w 38509"/>
                <a:gd name="connsiteY0" fmla="*/ 751 h 243033"/>
                <a:gd name="connsiteX1" fmla="*/ 29872 w 38509"/>
                <a:gd name="connsiteY1" fmla="*/ 203951 h 243033"/>
                <a:gd name="connsiteX2" fmla="*/ 38339 w 38509"/>
                <a:gd name="connsiteY2" fmla="*/ 242051 h 243033"/>
                <a:gd name="connsiteX3" fmla="*/ 21405 w 38509"/>
                <a:gd name="connsiteY3" fmla="*/ 187018 h 243033"/>
                <a:gd name="connsiteX4" fmla="*/ 239 w 38509"/>
                <a:gd name="connsiteY4" fmla="*/ 136218 h 243033"/>
                <a:gd name="connsiteX5" fmla="*/ 25639 w 38509"/>
                <a:gd name="connsiteY5" fmla="*/ 751 h 24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09" h="243033">
                  <a:moveTo>
                    <a:pt x="25639" y="751"/>
                  </a:moveTo>
                  <a:cubicBezTo>
                    <a:pt x="30578" y="12040"/>
                    <a:pt x="27755" y="163734"/>
                    <a:pt x="29872" y="203951"/>
                  </a:cubicBezTo>
                  <a:cubicBezTo>
                    <a:pt x="31989" y="244168"/>
                    <a:pt x="39750" y="244873"/>
                    <a:pt x="38339" y="242051"/>
                  </a:cubicBezTo>
                  <a:cubicBezTo>
                    <a:pt x="36928" y="239229"/>
                    <a:pt x="27755" y="204657"/>
                    <a:pt x="21405" y="187018"/>
                  </a:cubicBezTo>
                  <a:cubicBezTo>
                    <a:pt x="15055" y="169379"/>
                    <a:pt x="-2231" y="163735"/>
                    <a:pt x="239" y="136218"/>
                  </a:cubicBezTo>
                  <a:cubicBezTo>
                    <a:pt x="2708" y="108701"/>
                    <a:pt x="20700" y="-10538"/>
                    <a:pt x="25639" y="7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88D22FC7-3B07-47EA-8D0C-41FBC249CDF8}"/>
                </a:ext>
              </a:extLst>
            </p:cNvPr>
            <p:cNvSpPr/>
            <p:nvPr/>
          </p:nvSpPr>
          <p:spPr>
            <a:xfrm>
              <a:off x="6338414" y="3651244"/>
              <a:ext cx="728016" cy="502092"/>
            </a:xfrm>
            <a:custGeom>
              <a:avLst/>
              <a:gdLst>
                <a:gd name="connsiteX0" fmla="*/ 727019 w 728016"/>
                <a:gd name="connsiteY0" fmla="*/ 6 h 502092"/>
                <a:gd name="connsiteX1" fmla="*/ 665636 w 728016"/>
                <a:gd name="connsiteY1" fmla="*/ 86789 h 502092"/>
                <a:gd name="connsiteX2" fmla="*/ 547103 w 728016"/>
                <a:gd name="connsiteY2" fmla="*/ 173573 h 502092"/>
                <a:gd name="connsiteX3" fmla="*/ 443386 w 728016"/>
                <a:gd name="connsiteY3" fmla="*/ 211673 h 502092"/>
                <a:gd name="connsiteX4" fmla="*/ 479369 w 728016"/>
                <a:gd name="connsiteY4" fmla="*/ 203206 h 502092"/>
                <a:gd name="connsiteX5" fmla="*/ 354486 w 728016"/>
                <a:gd name="connsiteY5" fmla="*/ 309039 h 502092"/>
                <a:gd name="connsiteX6" fmla="*/ 1003 w 728016"/>
                <a:gd name="connsiteY6" fmla="*/ 501656 h 502092"/>
                <a:gd name="connsiteX7" fmla="*/ 255003 w 728016"/>
                <a:gd name="connsiteY7" fmla="*/ 357723 h 502092"/>
                <a:gd name="connsiteX8" fmla="*/ 464553 w 728016"/>
                <a:gd name="connsiteY8" fmla="*/ 232839 h 502092"/>
                <a:gd name="connsiteX9" fmla="*/ 619069 w 728016"/>
                <a:gd name="connsiteY9" fmla="*/ 91023 h 502092"/>
                <a:gd name="connsiteX10" fmla="*/ 727019 w 728016"/>
                <a:gd name="connsiteY10" fmla="*/ 6 h 5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016" h="502092">
                  <a:moveTo>
                    <a:pt x="727019" y="6"/>
                  </a:moveTo>
                  <a:cubicBezTo>
                    <a:pt x="734780" y="-700"/>
                    <a:pt x="695622" y="57861"/>
                    <a:pt x="665636" y="86789"/>
                  </a:cubicBezTo>
                  <a:cubicBezTo>
                    <a:pt x="635650" y="115717"/>
                    <a:pt x="584145" y="152759"/>
                    <a:pt x="547103" y="173573"/>
                  </a:cubicBezTo>
                  <a:cubicBezTo>
                    <a:pt x="510061" y="194387"/>
                    <a:pt x="454675" y="206734"/>
                    <a:pt x="443386" y="211673"/>
                  </a:cubicBezTo>
                  <a:cubicBezTo>
                    <a:pt x="432097" y="216612"/>
                    <a:pt x="494186" y="186978"/>
                    <a:pt x="479369" y="203206"/>
                  </a:cubicBezTo>
                  <a:cubicBezTo>
                    <a:pt x="464552" y="219434"/>
                    <a:pt x="434214" y="259297"/>
                    <a:pt x="354486" y="309039"/>
                  </a:cubicBezTo>
                  <a:cubicBezTo>
                    <a:pt x="274758" y="358781"/>
                    <a:pt x="17583" y="493542"/>
                    <a:pt x="1003" y="501656"/>
                  </a:cubicBezTo>
                  <a:cubicBezTo>
                    <a:pt x="-15577" y="509770"/>
                    <a:pt x="177745" y="402526"/>
                    <a:pt x="255003" y="357723"/>
                  </a:cubicBezTo>
                  <a:cubicBezTo>
                    <a:pt x="332261" y="312920"/>
                    <a:pt x="403875" y="277289"/>
                    <a:pt x="464553" y="232839"/>
                  </a:cubicBezTo>
                  <a:cubicBezTo>
                    <a:pt x="525231" y="188389"/>
                    <a:pt x="578147" y="123126"/>
                    <a:pt x="619069" y="91023"/>
                  </a:cubicBezTo>
                  <a:cubicBezTo>
                    <a:pt x="659991" y="58920"/>
                    <a:pt x="719258" y="712"/>
                    <a:pt x="727019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60986C15-70CF-49C7-A332-0BCF7F7BB927}"/>
                </a:ext>
              </a:extLst>
            </p:cNvPr>
            <p:cNvSpPr/>
            <p:nvPr/>
          </p:nvSpPr>
          <p:spPr>
            <a:xfrm>
              <a:off x="6342459" y="3556000"/>
              <a:ext cx="534591" cy="338752"/>
            </a:xfrm>
            <a:custGeom>
              <a:avLst/>
              <a:gdLst>
                <a:gd name="connsiteX0" fmla="*/ 534591 w 534591"/>
                <a:gd name="connsiteY0" fmla="*/ 0 h 338752"/>
                <a:gd name="connsiteX1" fmla="*/ 98558 w 534591"/>
                <a:gd name="connsiteY1" fmla="*/ 285750 h 338752"/>
                <a:gd name="connsiteX2" fmla="*/ 320808 w 534591"/>
                <a:gd name="connsiteY2" fmla="*/ 158750 h 338752"/>
                <a:gd name="connsiteX3" fmla="*/ 16008 w 534591"/>
                <a:gd name="connsiteY3" fmla="*/ 338667 h 338752"/>
                <a:gd name="connsiteX4" fmla="*/ 39291 w 534591"/>
                <a:gd name="connsiteY4" fmla="*/ 184150 h 338752"/>
                <a:gd name="connsiteX5" fmla="*/ 9658 w 534591"/>
                <a:gd name="connsiteY5" fmla="*/ 315383 h 338752"/>
                <a:gd name="connsiteX6" fmla="*/ 43524 w 534591"/>
                <a:gd name="connsiteY6" fmla="*/ 179917 h 338752"/>
                <a:gd name="connsiteX7" fmla="*/ 295408 w 534591"/>
                <a:gd name="connsiteY7" fmla="*/ 97367 h 338752"/>
                <a:gd name="connsiteX8" fmla="*/ 534591 w 534591"/>
                <a:gd name="connsiteY8" fmla="*/ 0 h 3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591" h="338752">
                  <a:moveTo>
                    <a:pt x="534591" y="0"/>
                  </a:moveTo>
                  <a:lnTo>
                    <a:pt x="98558" y="285750"/>
                  </a:lnTo>
                  <a:cubicBezTo>
                    <a:pt x="62927" y="312208"/>
                    <a:pt x="334566" y="149931"/>
                    <a:pt x="320808" y="158750"/>
                  </a:cubicBezTo>
                  <a:cubicBezTo>
                    <a:pt x="307050" y="167570"/>
                    <a:pt x="62927" y="334434"/>
                    <a:pt x="16008" y="338667"/>
                  </a:cubicBezTo>
                  <a:cubicBezTo>
                    <a:pt x="-30912" y="342900"/>
                    <a:pt x="40349" y="188031"/>
                    <a:pt x="39291" y="184150"/>
                  </a:cubicBezTo>
                  <a:cubicBezTo>
                    <a:pt x="38233" y="180269"/>
                    <a:pt x="8953" y="316088"/>
                    <a:pt x="9658" y="315383"/>
                  </a:cubicBezTo>
                  <a:cubicBezTo>
                    <a:pt x="10363" y="314678"/>
                    <a:pt x="-4101" y="216253"/>
                    <a:pt x="43524" y="179917"/>
                  </a:cubicBezTo>
                  <a:cubicBezTo>
                    <a:pt x="91149" y="143581"/>
                    <a:pt x="295408" y="97367"/>
                    <a:pt x="295408" y="97367"/>
                  </a:cubicBezTo>
                  <a:lnTo>
                    <a:pt x="53459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8EE66D2-B441-4DDA-AA6A-74A454BD6C56}"/>
                </a:ext>
              </a:extLst>
            </p:cNvPr>
            <p:cNvSpPr/>
            <p:nvPr/>
          </p:nvSpPr>
          <p:spPr>
            <a:xfrm>
              <a:off x="6103452" y="3753890"/>
              <a:ext cx="118023" cy="348498"/>
            </a:xfrm>
            <a:custGeom>
              <a:avLst/>
              <a:gdLst>
                <a:gd name="connsiteX0" fmla="*/ 117431 w 118023"/>
                <a:gd name="connsiteY0" fmla="*/ 1077 h 348498"/>
                <a:gd name="connsiteX1" fmla="*/ 47581 w 118023"/>
                <a:gd name="connsiteY1" fmla="*/ 92093 h 348498"/>
                <a:gd name="connsiteX2" fmla="*/ 77215 w 118023"/>
                <a:gd name="connsiteY2" fmla="*/ 348210 h 348498"/>
                <a:gd name="connsiteX3" fmla="*/ 64515 w 118023"/>
                <a:gd name="connsiteY3" fmla="*/ 140777 h 348498"/>
                <a:gd name="connsiteX4" fmla="*/ 1015 w 118023"/>
                <a:gd name="connsiteY4" fmla="*/ 47643 h 348498"/>
                <a:gd name="connsiteX5" fmla="*/ 117431 w 118023"/>
                <a:gd name="connsiteY5" fmla="*/ 1077 h 3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023" h="348498">
                  <a:moveTo>
                    <a:pt x="117431" y="1077"/>
                  </a:moveTo>
                  <a:cubicBezTo>
                    <a:pt x="125192" y="8485"/>
                    <a:pt x="54284" y="34238"/>
                    <a:pt x="47581" y="92093"/>
                  </a:cubicBezTo>
                  <a:cubicBezTo>
                    <a:pt x="40878" y="149948"/>
                    <a:pt x="74393" y="340096"/>
                    <a:pt x="77215" y="348210"/>
                  </a:cubicBezTo>
                  <a:cubicBezTo>
                    <a:pt x="80037" y="356324"/>
                    <a:pt x="77215" y="190871"/>
                    <a:pt x="64515" y="140777"/>
                  </a:cubicBezTo>
                  <a:cubicBezTo>
                    <a:pt x="51815" y="90683"/>
                    <a:pt x="-8510" y="69162"/>
                    <a:pt x="1015" y="47643"/>
                  </a:cubicBezTo>
                  <a:cubicBezTo>
                    <a:pt x="10540" y="26124"/>
                    <a:pt x="109670" y="-6331"/>
                    <a:pt x="117431" y="10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905D982E-923B-400D-B9DC-06AA4F180A0B}"/>
                </a:ext>
              </a:extLst>
            </p:cNvPr>
            <p:cNvSpPr/>
            <p:nvPr/>
          </p:nvSpPr>
          <p:spPr>
            <a:xfrm>
              <a:off x="5934265" y="3913255"/>
              <a:ext cx="196983" cy="318488"/>
            </a:xfrm>
            <a:custGeom>
              <a:avLst/>
              <a:gdLst>
                <a:gd name="connsiteX0" fmla="*/ 38968 w 196983"/>
                <a:gd name="connsiteY0" fmla="*/ 462 h 318488"/>
                <a:gd name="connsiteX1" fmla="*/ 94002 w 196983"/>
                <a:gd name="connsiteY1" fmla="*/ 127462 h 318488"/>
                <a:gd name="connsiteX2" fmla="*/ 195602 w 196983"/>
                <a:gd name="connsiteY2" fmla="*/ 315845 h 318488"/>
                <a:gd name="connsiteX3" fmla="*/ 142685 w 196983"/>
                <a:gd name="connsiteY3" fmla="*/ 226945 h 318488"/>
                <a:gd name="connsiteX4" fmla="*/ 2985 w 196983"/>
                <a:gd name="connsiteY4" fmla="*/ 74545 h 318488"/>
                <a:gd name="connsiteX5" fmla="*/ 47435 w 196983"/>
                <a:gd name="connsiteY5" fmla="*/ 83012 h 318488"/>
                <a:gd name="connsiteX6" fmla="*/ 38968 w 196983"/>
                <a:gd name="connsiteY6" fmla="*/ 462 h 31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83" h="318488">
                  <a:moveTo>
                    <a:pt x="38968" y="462"/>
                  </a:moveTo>
                  <a:cubicBezTo>
                    <a:pt x="46729" y="7870"/>
                    <a:pt x="67896" y="74898"/>
                    <a:pt x="94002" y="127462"/>
                  </a:cubicBezTo>
                  <a:cubicBezTo>
                    <a:pt x="120108" y="180026"/>
                    <a:pt x="187488" y="299264"/>
                    <a:pt x="195602" y="315845"/>
                  </a:cubicBezTo>
                  <a:cubicBezTo>
                    <a:pt x="203716" y="332426"/>
                    <a:pt x="174788" y="267162"/>
                    <a:pt x="142685" y="226945"/>
                  </a:cubicBezTo>
                  <a:cubicBezTo>
                    <a:pt x="110582" y="186728"/>
                    <a:pt x="18860" y="98534"/>
                    <a:pt x="2985" y="74545"/>
                  </a:cubicBezTo>
                  <a:cubicBezTo>
                    <a:pt x="-12890" y="50556"/>
                    <a:pt x="39321" y="89009"/>
                    <a:pt x="47435" y="83012"/>
                  </a:cubicBezTo>
                  <a:cubicBezTo>
                    <a:pt x="55549" y="77015"/>
                    <a:pt x="31207" y="-6946"/>
                    <a:pt x="38968" y="4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6327A1C1-9B9C-4B65-B112-378B737E8839}"/>
                </a:ext>
              </a:extLst>
            </p:cNvPr>
            <p:cNvSpPr/>
            <p:nvPr/>
          </p:nvSpPr>
          <p:spPr>
            <a:xfrm>
              <a:off x="6438601" y="3709003"/>
              <a:ext cx="958291" cy="1014549"/>
            </a:xfrm>
            <a:custGeom>
              <a:avLst/>
              <a:gdLst>
                <a:gd name="connsiteX0" fmla="*/ 783466 w 958291"/>
                <a:gd name="connsiteY0" fmla="*/ 1514 h 1014549"/>
                <a:gd name="connsiteX1" fmla="*/ 774999 w 958291"/>
                <a:gd name="connsiteY1" fmla="*/ 297847 h 1014549"/>
                <a:gd name="connsiteX2" fmla="*/ 772882 w 958291"/>
                <a:gd name="connsiteY2" fmla="*/ 181430 h 1014549"/>
                <a:gd name="connsiteX3" fmla="*/ 819449 w 958291"/>
                <a:gd name="connsiteY3" fmla="*/ 308430 h 1014549"/>
                <a:gd name="connsiteX4" fmla="*/ 957032 w 958291"/>
                <a:gd name="connsiteY4" fmla="*/ 437547 h 1014549"/>
                <a:gd name="connsiteX5" fmla="*/ 891416 w 958291"/>
                <a:gd name="connsiteY5" fmla="*/ 465064 h 1014549"/>
                <a:gd name="connsiteX6" fmla="*/ 707266 w 958291"/>
                <a:gd name="connsiteY6" fmla="*/ 549730 h 1014549"/>
                <a:gd name="connsiteX7" fmla="*/ 15116 w 958291"/>
                <a:gd name="connsiteY7" fmla="*/ 1006930 h 1014549"/>
                <a:gd name="connsiteX8" fmla="*/ 281816 w 958291"/>
                <a:gd name="connsiteY8" fmla="*/ 807964 h 1014549"/>
                <a:gd name="connsiteX9" fmla="*/ 878716 w 958291"/>
                <a:gd name="connsiteY9" fmla="*/ 450247 h 1014549"/>
                <a:gd name="connsiteX10" fmla="*/ 815216 w 958291"/>
                <a:gd name="connsiteY10" fmla="*/ 369814 h 1014549"/>
                <a:gd name="connsiteX11" fmla="*/ 755949 w 958291"/>
                <a:gd name="connsiteY11" fmla="*/ 291497 h 1014549"/>
                <a:gd name="connsiteX12" fmla="*/ 762299 w 958291"/>
                <a:gd name="connsiteY12" fmla="*/ 185664 h 1014549"/>
                <a:gd name="connsiteX13" fmla="*/ 783466 w 958291"/>
                <a:gd name="connsiteY13" fmla="*/ 1514 h 10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291" h="1014549">
                  <a:moveTo>
                    <a:pt x="783466" y="1514"/>
                  </a:moveTo>
                  <a:cubicBezTo>
                    <a:pt x="785583" y="20211"/>
                    <a:pt x="776763" y="267861"/>
                    <a:pt x="774999" y="297847"/>
                  </a:cubicBezTo>
                  <a:cubicBezTo>
                    <a:pt x="773235" y="327833"/>
                    <a:pt x="765474" y="179666"/>
                    <a:pt x="772882" y="181430"/>
                  </a:cubicBezTo>
                  <a:cubicBezTo>
                    <a:pt x="780290" y="183194"/>
                    <a:pt x="788757" y="265744"/>
                    <a:pt x="819449" y="308430"/>
                  </a:cubicBezTo>
                  <a:cubicBezTo>
                    <a:pt x="850141" y="351116"/>
                    <a:pt x="945038" y="411442"/>
                    <a:pt x="957032" y="437547"/>
                  </a:cubicBezTo>
                  <a:cubicBezTo>
                    <a:pt x="969026" y="463652"/>
                    <a:pt x="891416" y="465064"/>
                    <a:pt x="891416" y="465064"/>
                  </a:cubicBezTo>
                  <a:cubicBezTo>
                    <a:pt x="849788" y="483761"/>
                    <a:pt x="853316" y="459419"/>
                    <a:pt x="707266" y="549730"/>
                  </a:cubicBezTo>
                  <a:cubicBezTo>
                    <a:pt x="561216" y="640041"/>
                    <a:pt x="86024" y="963891"/>
                    <a:pt x="15116" y="1006930"/>
                  </a:cubicBezTo>
                  <a:cubicBezTo>
                    <a:pt x="-55792" y="1049969"/>
                    <a:pt x="137883" y="900744"/>
                    <a:pt x="281816" y="807964"/>
                  </a:cubicBezTo>
                  <a:cubicBezTo>
                    <a:pt x="425749" y="715184"/>
                    <a:pt x="789816" y="523272"/>
                    <a:pt x="878716" y="450247"/>
                  </a:cubicBezTo>
                  <a:cubicBezTo>
                    <a:pt x="967616" y="377222"/>
                    <a:pt x="835677" y="396272"/>
                    <a:pt x="815216" y="369814"/>
                  </a:cubicBezTo>
                  <a:cubicBezTo>
                    <a:pt x="794755" y="343356"/>
                    <a:pt x="764768" y="322189"/>
                    <a:pt x="755949" y="291497"/>
                  </a:cubicBezTo>
                  <a:cubicBezTo>
                    <a:pt x="747130" y="260805"/>
                    <a:pt x="756654" y="228703"/>
                    <a:pt x="762299" y="185664"/>
                  </a:cubicBezTo>
                  <a:cubicBezTo>
                    <a:pt x="767943" y="142625"/>
                    <a:pt x="781349" y="-17183"/>
                    <a:pt x="783466" y="15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7C398A30-9C92-45FD-B565-4D8AE53A14CE}"/>
                </a:ext>
              </a:extLst>
            </p:cNvPr>
            <p:cNvSpPr/>
            <p:nvPr/>
          </p:nvSpPr>
          <p:spPr>
            <a:xfrm>
              <a:off x="5815606" y="3932786"/>
              <a:ext cx="189286" cy="543949"/>
            </a:xfrm>
            <a:custGeom>
              <a:avLst/>
              <a:gdLst>
                <a:gd name="connsiteX0" fmla="*/ 15811 w 189286"/>
                <a:gd name="connsiteY0" fmla="*/ 251864 h 543949"/>
                <a:gd name="connsiteX1" fmla="*/ 30627 w 189286"/>
                <a:gd name="connsiteY1" fmla="*/ 50781 h 543949"/>
                <a:gd name="connsiteX2" fmla="*/ 70844 w 189286"/>
                <a:gd name="connsiteY2" fmla="*/ 10564 h 543949"/>
                <a:gd name="connsiteX3" fmla="*/ 123761 w 189286"/>
                <a:gd name="connsiteY3" fmla="*/ 63481 h 543949"/>
                <a:gd name="connsiteX4" fmla="*/ 123761 w 189286"/>
                <a:gd name="connsiteY4" fmla="*/ 93114 h 543949"/>
                <a:gd name="connsiteX5" fmla="*/ 130111 w 189286"/>
                <a:gd name="connsiteY5" fmla="*/ 211647 h 543949"/>
                <a:gd name="connsiteX6" fmla="*/ 140694 w 189286"/>
                <a:gd name="connsiteY6" fmla="*/ 281497 h 543949"/>
                <a:gd name="connsiteX7" fmla="*/ 187261 w 189286"/>
                <a:gd name="connsiteY7" fmla="*/ 389447 h 543949"/>
                <a:gd name="connsiteX8" fmla="*/ 180911 w 189286"/>
                <a:gd name="connsiteY8" fmla="*/ 541847 h 543949"/>
                <a:gd name="connsiteX9" fmla="*/ 180911 w 189286"/>
                <a:gd name="connsiteY9" fmla="*/ 465647 h 543949"/>
                <a:gd name="connsiteX10" fmla="*/ 140694 w 189286"/>
                <a:gd name="connsiteY10" fmla="*/ 292081 h 543949"/>
                <a:gd name="connsiteX11" fmla="*/ 85661 w 189286"/>
                <a:gd name="connsiteY11" fmla="*/ 8447 h 543949"/>
                <a:gd name="connsiteX12" fmla="*/ 30627 w 189286"/>
                <a:gd name="connsiteY12" fmla="*/ 78297 h 543949"/>
                <a:gd name="connsiteX13" fmla="*/ 994 w 189286"/>
                <a:gd name="connsiteY13" fmla="*/ 116397 h 543949"/>
                <a:gd name="connsiteX14" fmla="*/ 15811 w 189286"/>
                <a:gd name="connsiteY14" fmla="*/ 251864 h 54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286" h="543949">
                  <a:moveTo>
                    <a:pt x="15811" y="251864"/>
                  </a:moveTo>
                  <a:cubicBezTo>
                    <a:pt x="20750" y="240928"/>
                    <a:pt x="21455" y="90998"/>
                    <a:pt x="30627" y="50781"/>
                  </a:cubicBezTo>
                  <a:cubicBezTo>
                    <a:pt x="39799" y="10564"/>
                    <a:pt x="55322" y="8447"/>
                    <a:pt x="70844" y="10564"/>
                  </a:cubicBezTo>
                  <a:cubicBezTo>
                    <a:pt x="86366" y="12681"/>
                    <a:pt x="114942" y="49723"/>
                    <a:pt x="123761" y="63481"/>
                  </a:cubicBezTo>
                  <a:cubicBezTo>
                    <a:pt x="132581" y="77239"/>
                    <a:pt x="122703" y="68420"/>
                    <a:pt x="123761" y="93114"/>
                  </a:cubicBezTo>
                  <a:cubicBezTo>
                    <a:pt x="124819" y="117808"/>
                    <a:pt x="127289" y="180250"/>
                    <a:pt x="130111" y="211647"/>
                  </a:cubicBezTo>
                  <a:cubicBezTo>
                    <a:pt x="132933" y="243044"/>
                    <a:pt x="131169" y="251864"/>
                    <a:pt x="140694" y="281497"/>
                  </a:cubicBezTo>
                  <a:cubicBezTo>
                    <a:pt x="150219" y="311130"/>
                    <a:pt x="180558" y="346055"/>
                    <a:pt x="187261" y="389447"/>
                  </a:cubicBezTo>
                  <a:cubicBezTo>
                    <a:pt x="193964" y="432839"/>
                    <a:pt x="181969" y="529147"/>
                    <a:pt x="180911" y="541847"/>
                  </a:cubicBezTo>
                  <a:cubicBezTo>
                    <a:pt x="179853" y="554547"/>
                    <a:pt x="187614" y="507275"/>
                    <a:pt x="180911" y="465647"/>
                  </a:cubicBezTo>
                  <a:cubicBezTo>
                    <a:pt x="174208" y="424019"/>
                    <a:pt x="156569" y="368281"/>
                    <a:pt x="140694" y="292081"/>
                  </a:cubicBezTo>
                  <a:cubicBezTo>
                    <a:pt x="124819" y="215881"/>
                    <a:pt x="104006" y="44078"/>
                    <a:pt x="85661" y="8447"/>
                  </a:cubicBezTo>
                  <a:cubicBezTo>
                    <a:pt x="67317" y="-27184"/>
                    <a:pt x="44738" y="60306"/>
                    <a:pt x="30627" y="78297"/>
                  </a:cubicBezTo>
                  <a:cubicBezTo>
                    <a:pt x="16516" y="96288"/>
                    <a:pt x="5933" y="92055"/>
                    <a:pt x="994" y="116397"/>
                  </a:cubicBezTo>
                  <a:cubicBezTo>
                    <a:pt x="-3945" y="140739"/>
                    <a:pt x="10872" y="262800"/>
                    <a:pt x="15811" y="2518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68CF6153-65F4-422F-926C-80260951503D}"/>
                </a:ext>
              </a:extLst>
            </p:cNvPr>
            <p:cNvSpPr/>
            <p:nvPr/>
          </p:nvSpPr>
          <p:spPr>
            <a:xfrm>
              <a:off x="5854398" y="3992656"/>
              <a:ext cx="146580" cy="511234"/>
            </a:xfrm>
            <a:custGeom>
              <a:avLst/>
              <a:gdLst>
                <a:gd name="connsiteX0" fmla="*/ 302 w 146580"/>
                <a:gd name="connsiteY0" fmla="*/ 7844 h 511234"/>
                <a:gd name="connsiteX1" fmla="*/ 51102 w 146580"/>
                <a:gd name="connsiteY1" fmla="*/ 55469 h 511234"/>
                <a:gd name="connsiteX2" fmla="*/ 49515 w 146580"/>
                <a:gd name="connsiteY2" fmla="*/ 109444 h 511234"/>
                <a:gd name="connsiteX3" fmla="*/ 60627 w 146580"/>
                <a:gd name="connsiteY3" fmla="*/ 185644 h 511234"/>
                <a:gd name="connsiteX4" fmla="*/ 100315 w 146580"/>
                <a:gd name="connsiteY4" fmla="*/ 268194 h 511234"/>
                <a:gd name="connsiteX5" fmla="*/ 89202 w 146580"/>
                <a:gd name="connsiteY5" fmla="*/ 336457 h 511234"/>
                <a:gd name="connsiteX6" fmla="*/ 106665 w 146580"/>
                <a:gd name="connsiteY6" fmla="*/ 449169 h 511234"/>
                <a:gd name="connsiteX7" fmla="*/ 47927 w 146580"/>
                <a:gd name="connsiteY7" fmla="*/ 463457 h 511234"/>
                <a:gd name="connsiteX8" fmla="*/ 146352 w 146580"/>
                <a:gd name="connsiteY8" fmla="*/ 480919 h 511234"/>
                <a:gd name="connsiteX9" fmla="*/ 14590 w 146580"/>
                <a:gd name="connsiteY9" fmla="*/ 504732 h 511234"/>
                <a:gd name="connsiteX10" fmla="*/ 141590 w 146580"/>
                <a:gd name="connsiteY10" fmla="*/ 509494 h 511234"/>
                <a:gd name="connsiteX11" fmla="*/ 98727 w 146580"/>
                <a:gd name="connsiteY11" fmla="*/ 479332 h 511234"/>
                <a:gd name="connsiteX12" fmla="*/ 79677 w 146580"/>
                <a:gd name="connsiteY12" fmla="*/ 276132 h 511234"/>
                <a:gd name="connsiteX13" fmla="*/ 78090 w 146580"/>
                <a:gd name="connsiteY13" fmla="*/ 28482 h 511234"/>
                <a:gd name="connsiteX14" fmla="*/ 302 w 146580"/>
                <a:gd name="connsiteY14" fmla="*/ 7844 h 51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80" h="511234">
                  <a:moveTo>
                    <a:pt x="302" y="7844"/>
                  </a:moveTo>
                  <a:cubicBezTo>
                    <a:pt x="-4196" y="12342"/>
                    <a:pt x="42900" y="38536"/>
                    <a:pt x="51102" y="55469"/>
                  </a:cubicBezTo>
                  <a:cubicBezTo>
                    <a:pt x="59304" y="72402"/>
                    <a:pt x="47928" y="87748"/>
                    <a:pt x="49515" y="109444"/>
                  </a:cubicBezTo>
                  <a:cubicBezTo>
                    <a:pt x="51102" y="131140"/>
                    <a:pt x="52160" y="159186"/>
                    <a:pt x="60627" y="185644"/>
                  </a:cubicBezTo>
                  <a:cubicBezTo>
                    <a:pt x="69094" y="212102"/>
                    <a:pt x="95553" y="243059"/>
                    <a:pt x="100315" y="268194"/>
                  </a:cubicBezTo>
                  <a:cubicBezTo>
                    <a:pt x="105077" y="293329"/>
                    <a:pt x="88144" y="306295"/>
                    <a:pt x="89202" y="336457"/>
                  </a:cubicBezTo>
                  <a:cubicBezTo>
                    <a:pt x="90260" y="366619"/>
                    <a:pt x="113544" y="428003"/>
                    <a:pt x="106665" y="449169"/>
                  </a:cubicBezTo>
                  <a:cubicBezTo>
                    <a:pt x="99786" y="470335"/>
                    <a:pt x="41313" y="458165"/>
                    <a:pt x="47927" y="463457"/>
                  </a:cubicBezTo>
                  <a:cubicBezTo>
                    <a:pt x="54541" y="468749"/>
                    <a:pt x="151908" y="474040"/>
                    <a:pt x="146352" y="480919"/>
                  </a:cubicBezTo>
                  <a:cubicBezTo>
                    <a:pt x="140796" y="487798"/>
                    <a:pt x="15384" y="499970"/>
                    <a:pt x="14590" y="504732"/>
                  </a:cubicBezTo>
                  <a:cubicBezTo>
                    <a:pt x="13796" y="509494"/>
                    <a:pt x="127567" y="513727"/>
                    <a:pt x="141590" y="509494"/>
                  </a:cubicBezTo>
                  <a:cubicBezTo>
                    <a:pt x="155613" y="505261"/>
                    <a:pt x="109046" y="518226"/>
                    <a:pt x="98727" y="479332"/>
                  </a:cubicBezTo>
                  <a:cubicBezTo>
                    <a:pt x="88408" y="440438"/>
                    <a:pt x="83117" y="351274"/>
                    <a:pt x="79677" y="276132"/>
                  </a:cubicBezTo>
                  <a:cubicBezTo>
                    <a:pt x="76237" y="200990"/>
                    <a:pt x="93436" y="72403"/>
                    <a:pt x="78090" y="28482"/>
                  </a:cubicBezTo>
                  <a:cubicBezTo>
                    <a:pt x="62744" y="-15439"/>
                    <a:pt x="4800" y="3346"/>
                    <a:pt x="302" y="78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E4B8641B-6758-4DD3-9A4D-879527E2FCCE}"/>
                </a:ext>
              </a:extLst>
            </p:cNvPr>
            <p:cNvSpPr/>
            <p:nvPr/>
          </p:nvSpPr>
          <p:spPr>
            <a:xfrm>
              <a:off x="5772658" y="4017373"/>
              <a:ext cx="92608" cy="257223"/>
            </a:xfrm>
            <a:custGeom>
              <a:avLst/>
              <a:gdLst>
                <a:gd name="connsiteX0" fmla="*/ 1080 w 92608"/>
                <a:gd name="connsiteY0" fmla="*/ 590 h 257223"/>
                <a:gd name="connsiteX1" fmla="*/ 32830 w 92608"/>
                <a:gd name="connsiteY1" fmla="*/ 208552 h 257223"/>
                <a:gd name="connsiteX2" fmla="*/ 55055 w 92608"/>
                <a:gd name="connsiteY2" fmla="*/ 179977 h 257223"/>
                <a:gd name="connsiteX3" fmla="*/ 91567 w 92608"/>
                <a:gd name="connsiteY3" fmla="*/ 79965 h 257223"/>
                <a:gd name="connsiteX4" fmla="*/ 75692 w 92608"/>
                <a:gd name="connsiteY4" fmla="*/ 195852 h 257223"/>
                <a:gd name="connsiteX5" fmla="*/ 5842 w 92608"/>
                <a:gd name="connsiteY5" fmla="*/ 256177 h 257223"/>
                <a:gd name="connsiteX6" fmla="*/ 5842 w 92608"/>
                <a:gd name="connsiteY6" fmla="*/ 148227 h 257223"/>
                <a:gd name="connsiteX7" fmla="*/ 1080 w 92608"/>
                <a:gd name="connsiteY7" fmla="*/ 590 h 25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608" h="257223">
                  <a:moveTo>
                    <a:pt x="1080" y="590"/>
                  </a:moveTo>
                  <a:cubicBezTo>
                    <a:pt x="5578" y="10644"/>
                    <a:pt x="23834" y="178654"/>
                    <a:pt x="32830" y="208552"/>
                  </a:cubicBezTo>
                  <a:cubicBezTo>
                    <a:pt x="41826" y="238450"/>
                    <a:pt x="45266" y="201408"/>
                    <a:pt x="55055" y="179977"/>
                  </a:cubicBezTo>
                  <a:cubicBezTo>
                    <a:pt x="64845" y="158546"/>
                    <a:pt x="88127" y="77319"/>
                    <a:pt x="91567" y="79965"/>
                  </a:cubicBezTo>
                  <a:cubicBezTo>
                    <a:pt x="95007" y="82611"/>
                    <a:pt x="89979" y="166483"/>
                    <a:pt x="75692" y="195852"/>
                  </a:cubicBezTo>
                  <a:cubicBezTo>
                    <a:pt x="61405" y="225221"/>
                    <a:pt x="17484" y="264115"/>
                    <a:pt x="5842" y="256177"/>
                  </a:cubicBezTo>
                  <a:cubicBezTo>
                    <a:pt x="-5800" y="248240"/>
                    <a:pt x="3990" y="184739"/>
                    <a:pt x="5842" y="148227"/>
                  </a:cubicBezTo>
                  <a:cubicBezTo>
                    <a:pt x="7694" y="111715"/>
                    <a:pt x="-3418" y="-9464"/>
                    <a:pt x="1080" y="5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AAB9D6CA-3442-4B24-B71B-EAD04C062DF5}"/>
                </a:ext>
              </a:extLst>
            </p:cNvPr>
            <p:cNvSpPr/>
            <p:nvPr/>
          </p:nvSpPr>
          <p:spPr>
            <a:xfrm>
              <a:off x="5697525" y="4024191"/>
              <a:ext cx="42977" cy="470034"/>
            </a:xfrm>
            <a:custGeom>
              <a:avLst/>
              <a:gdLst>
                <a:gd name="connsiteX0" fmla="*/ 13 w 42977"/>
                <a:gd name="connsiteY0" fmla="*/ 122 h 470034"/>
                <a:gd name="connsiteX1" fmla="*/ 42875 w 42977"/>
                <a:gd name="connsiteY1" fmla="*/ 60447 h 470034"/>
                <a:gd name="connsiteX2" fmla="*/ 12713 w 42977"/>
                <a:gd name="connsiteY2" fmla="*/ 81084 h 470034"/>
                <a:gd name="connsiteX3" fmla="*/ 38113 w 42977"/>
                <a:gd name="connsiteY3" fmla="*/ 114422 h 470034"/>
                <a:gd name="connsiteX4" fmla="*/ 25413 w 42977"/>
                <a:gd name="connsiteY4" fmla="*/ 189034 h 470034"/>
                <a:gd name="connsiteX5" fmla="*/ 14300 w 42977"/>
                <a:gd name="connsiteY5" fmla="*/ 292222 h 470034"/>
                <a:gd name="connsiteX6" fmla="*/ 19063 w 42977"/>
                <a:gd name="connsiteY6" fmla="*/ 450972 h 470034"/>
                <a:gd name="connsiteX7" fmla="*/ 23825 w 42977"/>
                <a:gd name="connsiteY7" fmla="*/ 449384 h 470034"/>
                <a:gd name="connsiteX8" fmla="*/ 33350 w 42977"/>
                <a:gd name="connsiteY8" fmla="*/ 290634 h 470034"/>
                <a:gd name="connsiteX9" fmla="*/ 41288 w 42977"/>
                <a:gd name="connsiteY9" fmla="*/ 185859 h 470034"/>
                <a:gd name="connsiteX10" fmla="*/ 38113 w 42977"/>
                <a:gd name="connsiteY10" fmla="*/ 77909 h 470034"/>
                <a:gd name="connsiteX11" fmla="*/ 13 w 42977"/>
                <a:gd name="connsiteY11" fmla="*/ 122 h 47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77" h="470034">
                  <a:moveTo>
                    <a:pt x="13" y="122"/>
                  </a:moveTo>
                  <a:cubicBezTo>
                    <a:pt x="807" y="-2788"/>
                    <a:pt x="40758" y="46953"/>
                    <a:pt x="42875" y="60447"/>
                  </a:cubicBezTo>
                  <a:cubicBezTo>
                    <a:pt x="44992" y="73941"/>
                    <a:pt x="13507" y="72088"/>
                    <a:pt x="12713" y="81084"/>
                  </a:cubicBezTo>
                  <a:cubicBezTo>
                    <a:pt x="11919" y="90080"/>
                    <a:pt x="35996" y="96430"/>
                    <a:pt x="38113" y="114422"/>
                  </a:cubicBezTo>
                  <a:cubicBezTo>
                    <a:pt x="40230" y="132414"/>
                    <a:pt x="29382" y="159401"/>
                    <a:pt x="25413" y="189034"/>
                  </a:cubicBezTo>
                  <a:cubicBezTo>
                    <a:pt x="21444" y="218667"/>
                    <a:pt x="15358" y="248566"/>
                    <a:pt x="14300" y="292222"/>
                  </a:cubicBezTo>
                  <a:cubicBezTo>
                    <a:pt x="13242" y="335878"/>
                    <a:pt x="17476" y="424778"/>
                    <a:pt x="19063" y="450972"/>
                  </a:cubicBezTo>
                  <a:cubicBezTo>
                    <a:pt x="20651" y="477166"/>
                    <a:pt x="21444" y="476107"/>
                    <a:pt x="23825" y="449384"/>
                  </a:cubicBezTo>
                  <a:cubicBezTo>
                    <a:pt x="26206" y="422661"/>
                    <a:pt x="30440" y="334555"/>
                    <a:pt x="33350" y="290634"/>
                  </a:cubicBezTo>
                  <a:cubicBezTo>
                    <a:pt x="36260" y="246713"/>
                    <a:pt x="40494" y="221313"/>
                    <a:pt x="41288" y="185859"/>
                  </a:cubicBezTo>
                  <a:cubicBezTo>
                    <a:pt x="42082" y="150405"/>
                    <a:pt x="42611" y="109659"/>
                    <a:pt x="38113" y="77909"/>
                  </a:cubicBezTo>
                  <a:cubicBezTo>
                    <a:pt x="33615" y="46159"/>
                    <a:pt x="-781" y="3032"/>
                    <a:pt x="13" y="1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A2AF72AF-2226-49DA-A3BD-3FE333A8B15E}"/>
                </a:ext>
              </a:extLst>
            </p:cNvPr>
            <p:cNvSpPr/>
            <p:nvPr/>
          </p:nvSpPr>
          <p:spPr>
            <a:xfrm>
              <a:off x="5713393" y="4016656"/>
              <a:ext cx="257195" cy="462402"/>
            </a:xfrm>
            <a:custGeom>
              <a:avLst/>
              <a:gdLst>
                <a:gd name="connsiteX0" fmla="*/ 46057 w 257195"/>
                <a:gd name="connsiteY0" fmla="*/ 1307 h 462402"/>
                <a:gd name="connsiteX1" fmla="*/ 46057 w 257195"/>
                <a:gd name="connsiteY1" fmla="*/ 218794 h 462402"/>
                <a:gd name="connsiteX2" fmla="*/ 38120 w 257195"/>
                <a:gd name="connsiteY2" fmla="*/ 409294 h 462402"/>
                <a:gd name="connsiteX3" fmla="*/ 6370 w 257195"/>
                <a:gd name="connsiteY3" fmla="*/ 460094 h 462402"/>
                <a:gd name="connsiteX4" fmla="*/ 17482 w 257195"/>
                <a:gd name="connsiteY4" fmla="*/ 453744 h 462402"/>
                <a:gd name="connsiteX5" fmla="*/ 176232 w 257195"/>
                <a:gd name="connsiteY5" fmla="*/ 453744 h 462402"/>
                <a:gd name="connsiteX6" fmla="*/ 257195 w 257195"/>
                <a:gd name="connsiteY6" fmla="*/ 453744 h 462402"/>
                <a:gd name="connsiteX7" fmla="*/ 101620 w 257195"/>
                <a:gd name="connsiteY7" fmla="*/ 448982 h 462402"/>
                <a:gd name="connsiteX8" fmla="*/ 3195 w 257195"/>
                <a:gd name="connsiteY8" fmla="*/ 431519 h 462402"/>
                <a:gd name="connsiteX9" fmla="*/ 42882 w 257195"/>
                <a:gd name="connsiteY9" fmla="*/ 325157 h 462402"/>
                <a:gd name="connsiteX10" fmla="*/ 46057 w 257195"/>
                <a:gd name="connsiteY10" fmla="*/ 1307 h 46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95" h="462402">
                  <a:moveTo>
                    <a:pt x="46057" y="1307"/>
                  </a:moveTo>
                  <a:cubicBezTo>
                    <a:pt x="46586" y="-16420"/>
                    <a:pt x="47380" y="150796"/>
                    <a:pt x="46057" y="218794"/>
                  </a:cubicBezTo>
                  <a:cubicBezTo>
                    <a:pt x="44734" y="286792"/>
                    <a:pt x="44734" y="369077"/>
                    <a:pt x="38120" y="409294"/>
                  </a:cubicBezTo>
                  <a:cubicBezTo>
                    <a:pt x="31506" y="449511"/>
                    <a:pt x="9810" y="452686"/>
                    <a:pt x="6370" y="460094"/>
                  </a:cubicBezTo>
                  <a:cubicBezTo>
                    <a:pt x="2930" y="467502"/>
                    <a:pt x="-10828" y="454802"/>
                    <a:pt x="17482" y="453744"/>
                  </a:cubicBezTo>
                  <a:cubicBezTo>
                    <a:pt x="45792" y="452686"/>
                    <a:pt x="176232" y="453744"/>
                    <a:pt x="176232" y="453744"/>
                  </a:cubicBezTo>
                  <a:lnTo>
                    <a:pt x="257195" y="453744"/>
                  </a:lnTo>
                  <a:cubicBezTo>
                    <a:pt x="244760" y="452950"/>
                    <a:pt x="143953" y="452686"/>
                    <a:pt x="101620" y="448982"/>
                  </a:cubicBezTo>
                  <a:cubicBezTo>
                    <a:pt x="59287" y="445278"/>
                    <a:pt x="12985" y="452157"/>
                    <a:pt x="3195" y="431519"/>
                  </a:cubicBezTo>
                  <a:cubicBezTo>
                    <a:pt x="-6595" y="410881"/>
                    <a:pt x="34680" y="393420"/>
                    <a:pt x="42882" y="325157"/>
                  </a:cubicBezTo>
                  <a:cubicBezTo>
                    <a:pt x="51084" y="256895"/>
                    <a:pt x="45528" y="19034"/>
                    <a:pt x="46057" y="13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9F2BC1AC-6D42-4AEE-89BC-D35C37A629EC}"/>
                </a:ext>
              </a:extLst>
            </p:cNvPr>
            <p:cNvSpPr/>
            <p:nvPr/>
          </p:nvSpPr>
          <p:spPr>
            <a:xfrm>
              <a:off x="5729234" y="4225840"/>
              <a:ext cx="249564" cy="225989"/>
            </a:xfrm>
            <a:custGeom>
              <a:avLst/>
              <a:gdLst>
                <a:gd name="connsiteX0" fmla="*/ 49266 w 249564"/>
                <a:gd name="connsiteY0" fmla="*/ 85 h 225989"/>
                <a:gd name="connsiteX1" fmla="*/ 88954 w 249564"/>
                <a:gd name="connsiteY1" fmla="*/ 163598 h 225989"/>
                <a:gd name="connsiteX2" fmla="*/ 58791 w 249564"/>
                <a:gd name="connsiteY2" fmla="*/ 190585 h 225989"/>
                <a:gd name="connsiteX3" fmla="*/ 54 w 249564"/>
                <a:gd name="connsiteY3" fmla="*/ 225510 h 225989"/>
                <a:gd name="connsiteX4" fmla="*/ 69904 w 249564"/>
                <a:gd name="connsiteY4" fmla="*/ 211223 h 225989"/>
                <a:gd name="connsiteX5" fmla="*/ 249291 w 249564"/>
                <a:gd name="connsiteY5" fmla="*/ 215985 h 225989"/>
                <a:gd name="connsiteX6" fmla="*/ 109591 w 249564"/>
                <a:gd name="connsiteY6" fmla="*/ 192173 h 225989"/>
                <a:gd name="connsiteX7" fmla="*/ 63554 w 249564"/>
                <a:gd name="connsiteY7" fmla="*/ 190585 h 225989"/>
                <a:gd name="connsiteX8" fmla="*/ 63554 w 249564"/>
                <a:gd name="connsiteY8" fmla="*/ 141373 h 225989"/>
                <a:gd name="connsiteX9" fmla="*/ 49266 w 249564"/>
                <a:gd name="connsiteY9" fmla="*/ 85 h 22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564" h="225989">
                  <a:moveTo>
                    <a:pt x="49266" y="85"/>
                  </a:moveTo>
                  <a:cubicBezTo>
                    <a:pt x="53499" y="3789"/>
                    <a:pt x="87366" y="131848"/>
                    <a:pt x="88954" y="163598"/>
                  </a:cubicBezTo>
                  <a:cubicBezTo>
                    <a:pt x="90542" y="195348"/>
                    <a:pt x="73608" y="180266"/>
                    <a:pt x="58791" y="190585"/>
                  </a:cubicBezTo>
                  <a:cubicBezTo>
                    <a:pt x="43974" y="200904"/>
                    <a:pt x="-1798" y="222070"/>
                    <a:pt x="54" y="225510"/>
                  </a:cubicBezTo>
                  <a:cubicBezTo>
                    <a:pt x="1906" y="228950"/>
                    <a:pt x="28365" y="212810"/>
                    <a:pt x="69904" y="211223"/>
                  </a:cubicBezTo>
                  <a:cubicBezTo>
                    <a:pt x="111443" y="209636"/>
                    <a:pt x="242676" y="219160"/>
                    <a:pt x="249291" y="215985"/>
                  </a:cubicBezTo>
                  <a:cubicBezTo>
                    <a:pt x="255906" y="212810"/>
                    <a:pt x="140547" y="196406"/>
                    <a:pt x="109591" y="192173"/>
                  </a:cubicBezTo>
                  <a:cubicBezTo>
                    <a:pt x="78635" y="187940"/>
                    <a:pt x="71227" y="199052"/>
                    <a:pt x="63554" y="190585"/>
                  </a:cubicBezTo>
                  <a:cubicBezTo>
                    <a:pt x="55881" y="182118"/>
                    <a:pt x="63290" y="168625"/>
                    <a:pt x="63554" y="141373"/>
                  </a:cubicBezTo>
                  <a:cubicBezTo>
                    <a:pt x="63818" y="114121"/>
                    <a:pt x="45033" y="-3619"/>
                    <a:pt x="49266" y="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C118E647-7808-4F97-9708-7CC2B78061FF}"/>
                </a:ext>
              </a:extLst>
            </p:cNvPr>
            <p:cNvSpPr/>
            <p:nvPr/>
          </p:nvSpPr>
          <p:spPr>
            <a:xfrm>
              <a:off x="5625912" y="4019662"/>
              <a:ext cx="111148" cy="164981"/>
            </a:xfrm>
            <a:custGeom>
              <a:avLst/>
              <a:gdLst>
                <a:gd name="connsiteX0" fmla="*/ 188 w 111148"/>
                <a:gd name="connsiteY0" fmla="*/ 1476 h 164981"/>
                <a:gd name="connsiteX1" fmla="*/ 108138 w 111148"/>
                <a:gd name="connsiteY1" fmla="*/ 161813 h 164981"/>
                <a:gd name="connsiteX2" fmla="*/ 81151 w 111148"/>
                <a:gd name="connsiteY2" fmla="*/ 106251 h 164981"/>
                <a:gd name="connsiteX3" fmla="*/ 81151 w 111148"/>
                <a:gd name="connsiteY3" fmla="*/ 82438 h 164981"/>
                <a:gd name="connsiteX4" fmla="*/ 188 w 111148"/>
                <a:gd name="connsiteY4" fmla="*/ 1476 h 1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48" h="164981">
                  <a:moveTo>
                    <a:pt x="188" y="1476"/>
                  </a:moveTo>
                  <a:cubicBezTo>
                    <a:pt x="4686" y="14705"/>
                    <a:pt x="94644" y="144351"/>
                    <a:pt x="108138" y="161813"/>
                  </a:cubicBezTo>
                  <a:cubicBezTo>
                    <a:pt x="121632" y="179275"/>
                    <a:pt x="85649" y="119480"/>
                    <a:pt x="81151" y="106251"/>
                  </a:cubicBezTo>
                  <a:cubicBezTo>
                    <a:pt x="76653" y="93022"/>
                    <a:pt x="89353" y="96990"/>
                    <a:pt x="81151" y="82438"/>
                  </a:cubicBezTo>
                  <a:cubicBezTo>
                    <a:pt x="72949" y="67886"/>
                    <a:pt x="-4310" y="-11753"/>
                    <a:pt x="188" y="14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755851A2-B438-48B3-A2A2-766C28C52BF4}"/>
                </a:ext>
              </a:extLst>
            </p:cNvPr>
            <p:cNvSpPr/>
            <p:nvPr/>
          </p:nvSpPr>
          <p:spPr>
            <a:xfrm>
              <a:off x="5493225" y="3984242"/>
              <a:ext cx="255328" cy="490941"/>
            </a:xfrm>
            <a:custGeom>
              <a:avLst/>
              <a:gdLst>
                <a:gd name="connsiteX0" fmla="*/ 1113 w 255328"/>
                <a:gd name="connsiteY0" fmla="*/ 5146 h 490941"/>
                <a:gd name="connsiteX1" fmla="*/ 183675 w 255328"/>
                <a:gd name="connsiteY1" fmla="*/ 244858 h 490941"/>
                <a:gd name="connsiteX2" fmla="*/ 236063 w 255328"/>
                <a:gd name="connsiteY2" fmla="*/ 270258 h 490941"/>
                <a:gd name="connsiteX3" fmla="*/ 205900 w 255328"/>
                <a:gd name="connsiteY3" fmla="*/ 368683 h 490941"/>
                <a:gd name="connsiteX4" fmla="*/ 191613 w 255328"/>
                <a:gd name="connsiteY4" fmla="*/ 398846 h 490941"/>
                <a:gd name="connsiteX5" fmla="*/ 148750 w 255328"/>
                <a:gd name="connsiteY5" fmla="*/ 454408 h 490941"/>
                <a:gd name="connsiteX6" fmla="*/ 72550 w 255328"/>
                <a:gd name="connsiteY6" fmla="*/ 408371 h 490941"/>
                <a:gd name="connsiteX7" fmla="*/ 253525 w 255328"/>
                <a:gd name="connsiteY7" fmla="*/ 490921 h 490941"/>
                <a:gd name="connsiteX8" fmla="*/ 167800 w 255328"/>
                <a:gd name="connsiteY8" fmla="*/ 414721 h 490941"/>
                <a:gd name="connsiteX9" fmla="*/ 207488 w 255328"/>
                <a:gd name="connsiteY9" fmla="*/ 268671 h 490941"/>
                <a:gd name="connsiteX10" fmla="*/ 148750 w 255328"/>
                <a:gd name="connsiteY10" fmla="*/ 201996 h 490941"/>
                <a:gd name="connsiteX11" fmla="*/ 107475 w 255328"/>
                <a:gd name="connsiteY11" fmla="*/ 111508 h 490941"/>
                <a:gd name="connsiteX12" fmla="*/ 177325 w 255328"/>
                <a:gd name="connsiteY12" fmla="*/ 97221 h 490941"/>
                <a:gd name="connsiteX13" fmla="*/ 109063 w 255328"/>
                <a:gd name="connsiteY13" fmla="*/ 79758 h 490941"/>
                <a:gd name="connsiteX14" fmla="*/ 1113 w 255328"/>
                <a:gd name="connsiteY14" fmla="*/ 5146 h 4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328" h="490941">
                  <a:moveTo>
                    <a:pt x="1113" y="5146"/>
                  </a:moveTo>
                  <a:cubicBezTo>
                    <a:pt x="13548" y="32663"/>
                    <a:pt x="144517" y="200673"/>
                    <a:pt x="183675" y="244858"/>
                  </a:cubicBezTo>
                  <a:cubicBezTo>
                    <a:pt x="222833" y="289043"/>
                    <a:pt x="232359" y="249620"/>
                    <a:pt x="236063" y="270258"/>
                  </a:cubicBezTo>
                  <a:cubicBezTo>
                    <a:pt x="239767" y="290896"/>
                    <a:pt x="213308" y="347252"/>
                    <a:pt x="205900" y="368683"/>
                  </a:cubicBezTo>
                  <a:cubicBezTo>
                    <a:pt x="198492" y="390114"/>
                    <a:pt x="201138" y="384559"/>
                    <a:pt x="191613" y="398846"/>
                  </a:cubicBezTo>
                  <a:cubicBezTo>
                    <a:pt x="182088" y="413133"/>
                    <a:pt x="168594" y="452821"/>
                    <a:pt x="148750" y="454408"/>
                  </a:cubicBezTo>
                  <a:cubicBezTo>
                    <a:pt x="128906" y="455996"/>
                    <a:pt x="55088" y="402286"/>
                    <a:pt x="72550" y="408371"/>
                  </a:cubicBezTo>
                  <a:cubicBezTo>
                    <a:pt x="90013" y="414457"/>
                    <a:pt x="237650" y="489863"/>
                    <a:pt x="253525" y="490921"/>
                  </a:cubicBezTo>
                  <a:cubicBezTo>
                    <a:pt x="269400" y="491979"/>
                    <a:pt x="175473" y="451763"/>
                    <a:pt x="167800" y="414721"/>
                  </a:cubicBezTo>
                  <a:cubicBezTo>
                    <a:pt x="160127" y="377679"/>
                    <a:pt x="210663" y="304125"/>
                    <a:pt x="207488" y="268671"/>
                  </a:cubicBezTo>
                  <a:cubicBezTo>
                    <a:pt x="204313" y="233217"/>
                    <a:pt x="165419" y="228190"/>
                    <a:pt x="148750" y="201996"/>
                  </a:cubicBezTo>
                  <a:cubicBezTo>
                    <a:pt x="132081" y="175802"/>
                    <a:pt x="102712" y="128971"/>
                    <a:pt x="107475" y="111508"/>
                  </a:cubicBezTo>
                  <a:cubicBezTo>
                    <a:pt x="112238" y="94045"/>
                    <a:pt x="177060" y="102513"/>
                    <a:pt x="177325" y="97221"/>
                  </a:cubicBezTo>
                  <a:cubicBezTo>
                    <a:pt x="177590" y="91929"/>
                    <a:pt x="134198" y="90606"/>
                    <a:pt x="109063" y="79758"/>
                  </a:cubicBezTo>
                  <a:cubicBezTo>
                    <a:pt x="83928" y="68910"/>
                    <a:pt x="-11322" y="-22371"/>
                    <a:pt x="1113" y="51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21B9CBB5-62EE-42E5-8343-197A87CFAEB2}"/>
                </a:ext>
              </a:extLst>
            </p:cNvPr>
            <p:cNvSpPr/>
            <p:nvPr/>
          </p:nvSpPr>
          <p:spPr>
            <a:xfrm>
              <a:off x="4388305" y="3682559"/>
              <a:ext cx="1150703" cy="278719"/>
            </a:xfrm>
            <a:custGeom>
              <a:avLst/>
              <a:gdLst>
                <a:gd name="connsiteX0" fmla="*/ 40820 w 1150703"/>
                <a:gd name="connsiteY0" fmla="*/ 57591 h 278719"/>
                <a:gd name="connsiteX1" fmla="*/ 378958 w 1150703"/>
                <a:gd name="connsiteY1" fmla="*/ 57591 h 278719"/>
                <a:gd name="connsiteX2" fmla="*/ 299583 w 1150703"/>
                <a:gd name="connsiteY2" fmla="*/ 76641 h 278719"/>
                <a:gd name="connsiteX3" fmla="*/ 528183 w 1150703"/>
                <a:gd name="connsiteY3" fmla="*/ 84579 h 278719"/>
                <a:gd name="connsiteX4" fmla="*/ 355145 w 1150703"/>
                <a:gd name="connsiteY4" fmla="*/ 108391 h 278719"/>
                <a:gd name="connsiteX5" fmla="*/ 798058 w 1150703"/>
                <a:gd name="connsiteY5" fmla="*/ 170304 h 278719"/>
                <a:gd name="connsiteX6" fmla="*/ 434520 w 1150703"/>
                <a:gd name="connsiteY6" fmla="*/ 117916 h 278719"/>
                <a:gd name="connsiteX7" fmla="*/ 1126670 w 1150703"/>
                <a:gd name="connsiteY7" fmla="*/ 275079 h 278719"/>
                <a:gd name="connsiteX8" fmla="*/ 1004433 w 1150703"/>
                <a:gd name="connsiteY8" fmla="*/ 232216 h 278719"/>
                <a:gd name="connsiteX9" fmla="*/ 659945 w 1150703"/>
                <a:gd name="connsiteY9" fmla="*/ 117916 h 278719"/>
                <a:gd name="connsiteX10" fmla="*/ 512308 w 1150703"/>
                <a:gd name="connsiteY10" fmla="*/ 84579 h 278719"/>
                <a:gd name="connsiteX11" fmla="*/ 875845 w 1150703"/>
                <a:gd name="connsiteY11" fmla="*/ 187766 h 278719"/>
                <a:gd name="connsiteX12" fmla="*/ 523420 w 1150703"/>
                <a:gd name="connsiteY12" fmla="*/ 95691 h 278719"/>
                <a:gd name="connsiteX13" fmla="*/ 277358 w 1150703"/>
                <a:gd name="connsiteY13" fmla="*/ 32191 h 278719"/>
                <a:gd name="connsiteX14" fmla="*/ 126545 w 1150703"/>
                <a:gd name="connsiteY14" fmla="*/ 35366 h 278719"/>
                <a:gd name="connsiteX15" fmla="*/ 102733 w 1150703"/>
                <a:gd name="connsiteY15" fmla="*/ 27429 h 278719"/>
                <a:gd name="connsiteX16" fmla="*/ 463095 w 1150703"/>
                <a:gd name="connsiteY16" fmla="*/ 48066 h 278719"/>
                <a:gd name="connsiteX17" fmla="*/ 158295 w 1150703"/>
                <a:gd name="connsiteY17" fmla="*/ 441 h 278719"/>
                <a:gd name="connsiteX18" fmla="*/ 112258 w 1150703"/>
                <a:gd name="connsiteY18" fmla="*/ 81404 h 278719"/>
                <a:gd name="connsiteX19" fmla="*/ 12245 w 1150703"/>
                <a:gd name="connsiteY19" fmla="*/ 175066 h 278719"/>
                <a:gd name="connsiteX20" fmla="*/ 40820 w 1150703"/>
                <a:gd name="connsiteY20" fmla="*/ 57591 h 27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0703" h="278719">
                  <a:moveTo>
                    <a:pt x="40820" y="57591"/>
                  </a:moveTo>
                  <a:cubicBezTo>
                    <a:pt x="101939" y="38012"/>
                    <a:pt x="335831" y="54416"/>
                    <a:pt x="378958" y="57591"/>
                  </a:cubicBezTo>
                  <a:cubicBezTo>
                    <a:pt x="422085" y="60766"/>
                    <a:pt x="274712" y="72143"/>
                    <a:pt x="299583" y="76641"/>
                  </a:cubicBezTo>
                  <a:cubicBezTo>
                    <a:pt x="324454" y="81139"/>
                    <a:pt x="518923" y="79287"/>
                    <a:pt x="528183" y="84579"/>
                  </a:cubicBezTo>
                  <a:cubicBezTo>
                    <a:pt x="537443" y="89871"/>
                    <a:pt x="310166" y="94104"/>
                    <a:pt x="355145" y="108391"/>
                  </a:cubicBezTo>
                  <a:cubicBezTo>
                    <a:pt x="400124" y="122678"/>
                    <a:pt x="784829" y="168717"/>
                    <a:pt x="798058" y="170304"/>
                  </a:cubicBezTo>
                  <a:cubicBezTo>
                    <a:pt x="811287" y="171891"/>
                    <a:pt x="379751" y="100454"/>
                    <a:pt x="434520" y="117916"/>
                  </a:cubicBezTo>
                  <a:cubicBezTo>
                    <a:pt x="489289" y="135378"/>
                    <a:pt x="1031684" y="256029"/>
                    <a:pt x="1126670" y="275079"/>
                  </a:cubicBezTo>
                  <a:cubicBezTo>
                    <a:pt x="1221656" y="294129"/>
                    <a:pt x="1004433" y="232216"/>
                    <a:pt x="1004433" y="232216"/>
                  </a:cubicBezTo>
                  <a:lnTo>
                    <a:pt x="659945" y="117916"/>
                  </a:lnTo>
                  <a:cubicBezTo>
                    <a:pt x="577924" y="93310"/>
                    <a:pt x="476325" y="72937"/>
                    <a:pt x="512308" y="84579"/>
                  </a:cubicBezTo>
                  <a:cubicBezTo>
                    <a:pt x="548291" y="96221"/>
                    <a:pt x="873993" y="185914"/>
                    <a:pt x="875845" y="187766"/>
                  </a:cubicBezTo>
                  <a:cubicBezTo>
                    <a:pt x="877697" y="189618"/>
                    <a:pt x="523420" y="95691"/>
                    <a:pt x="523420" y="95691"/>
                  </a:cubicBezTo>
                  <a:cubicBezTo>
                    <a:pt x="423672" y="69762"/>
                    <a:pt x="343504" y="42245"/>
                    <a:pt x="277358" y="32191"/>
                  </a:cubicBezTo>
                  <a:cubicBezTo>
                    <a:pt x="211212" y="22137"/>
                    <a:pt x="155649" y="36160"/>
                    <a:pt x="126545" y="35366"/>
                  </a:cubicBezTo>
                  <a:cubicBezTo>
                    <a:pt x="97441" y="34572"/>
                    <a:pt x="46641" y="25312"/>
                    <a:pt x="102733" y="27429"/>
                  </a:cubicBezTo>
                  <a:cubicBezTo>
                    <a:pt x="158825" y="29546"/>
                    <a:pt x="453835" y="52564"/>
                    <a:pt x="463095" y="48066"/>
                  </a:cubicBezTo>
                  <a:cubicBezTo>
                    <a:pt x="472355" y="43568"/>
                    <a:pt x="216768" y="-5115"/>
                    <a:pt x="158295" y="441"/>
                  </a:cubicBezTo>
                  <a:cubicBezTo>
                    <a:pt x="99822" y="5997"/>
                    <a:pt x="136600" y="52300"/>
                    <a:pt x="112258" y="81404"/>
                  </a:cubicBezTo>
                  <a:cubicBezTo>
                    <a:pt x="87916" y="110508"/>
                    <a:pt x="21770" y="174537"/>
                    <a:pt x="12245" y="175066"/>
                  </a:cubicBezTo>
                  <a:cubicBezTo>
                    <a:pt x="2720" y="175595"/>
                    <a:pt x="-20299" y="77170"/>
                    <a:pt x="40820" y="575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DF3AD2C0-28EE-4987-838E-B322DADBBAAF}"/>
                </a:ext>
              </a:extLst>
            </p:cNvPr>
            <p:cNvSpPr/>
            <p:nvPr/>
          </p:nvSpPr>
          <p:spPr>
            <a:xfrm>
              <a:off x="5426583" y="3963218"/>
              <a:ext cx="81320" cy="330461"/>
            </a:xfrm>
            <a:custGeom>
              <a:avLst/>
              <a:gdLst>
                <a:gd name="connsiteX0" fmla="*/ 67755 w 81320"/>
                <a:gd name="connsiteY0" fmla="*/ 2357 h 330461"/>
                <a:gd name="connsiteX1" fmla="*/ 80455 w 81320"/>
                <a:gd name="connsiteY1" fmla="*/ 210320 h 330461"/>
                <a:gd name="connsiteX2" fmla="*/ 42355 w 81320"/>
                <a:gd name="connsiteY2" fmla="*/ 119832 h 330461"/>
                <a:gd name="connsiteX3" fmla="*/ 28067 w 81320"/>
                <a:gd name="connsiteY3" fmla="*/ 327795 h 330461"/>
                <a:gd name="connsiteX4" fmla="*/ 10605 w 81320"/>
                <a:gd name="connsiteY4" fmla="*/ 229370 h 330461"/>
                <a:gd name="connsiteX5" fmla="*/ 1080 w 81320"/>
                <a:gd name="connsiteY5" fmla="*/ 108720 h 330461"/>
                <a:gd name="connsiteX6" fmla="*/ 36005 w 81320"/>
                <a:gd name="connsiteY6" fmla="*/ 157932 h 330461"/>
                <a:gd name="connsiteX7" fmla="*/ 36005 w 81320"/>
                <a:gd name="connsiteY7" fmla="*/ 72207 h 330461"/>
                <a:gd name="connsiteX8" fmla="*/ 53467 w 81320"/>
                <a:gd name="connsiteY8" fmla="*/ 94432 h 330461"/>
                <a:gd name="connsiteX9" fmla="*/ 67755 w 81320"/>
                <a:gd name="connsiteY9" fmla="*/ 2357 h 33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20" h="330461">
                  <a:moveTo>
                    <a:pt x="67755" y="2357"/>
                  </a:moveTo>
                  <a:cubicBezTo>
                    <a:pt x="72253" y="21672"/>
                    <a:pt x="84688" y="190741"/>
                    <a:pt x="80455" y="210320"/>
                  </a:cubicBezTo>
                  <a:cubicBezTo>
                    <a:pt x="76222" y="229899"/>
                    <a:pt x="51086" y="100253"/>
                    <a:pt x="42355" y="119832"/>
                  </a:cubicBezTo>
                  <a:cubicBezTo>
                    <a:pt x="33624" y="139411"/>
                    <a:pt x="33359" y="309539"/>
                    <a:pt x="28067" y="327795"/>
                  </a:cubicBezTo>
                  <a:cubicBezTo>
                    <a:pt x="22775" y="346051"/>
                    <a:pt x="15103" y="265882"/>
                    <a:pt x="10605" y="229370"/>
                  </a:cubicBezTo>
                  <a:cubicBezTo>
                    <a:pt x="6107" y="192858"/>
                    <a:pt x="-3153" y="120626"/>
                    <a:pt x="1080" y="108720"/>
                  </a:cubicBezTo>
                  <a:cubicBezTo>
                    <a:pt x="5313" y="96814"/>
                    <a:pt x="30184" y="164017"/>
                    <a:pt x="36005" y="157932"/>
                  </a:cubicBezTo>
                  <a:cubicBezTo>
                    <a:pt x="41826" y="151847"/>
                    <a:pt x="33095" y="82790"/>
                    <a:pt x="36005" y="72207"/>
                  </a:cubicBezTo>
                  <a:cubicBezTo>
                    <a:pt x="38915" y="61624"/>
                    <a:pt x="51086" y="100253"/>
                    <a:pt x="53467" y="94432"/>
                  </a:cubicBezTo>
                  <a:cubicBezTo>
                    <a:pt x="55848" y="88611"/>
                    <a:pt x="63257" y="-16958"/>
                    <a:pt x="67755" y="23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615A4D21-E105-4C8B-B44C-6F6A91CA2825}"/>
                </a:ext>
              </a:extLst>
            </p:cNvPr>
            <p:cNvSpPr/>
            <p:nvPr/>
          </p:nvSpPr>
          <p:spPr>
            <a:xfrm>
              <a:off x="5280025" y="3947377"/>
              <a:ext cx="192175" cy="768552"/>
            </a:xfrm>
            <a:custGeom>
              <a:avLst/>
              <a:gdLst>
                <a:gd name="connsiteX0" fmla="*/ 192088 w 192175"/>
                <a:gd name="connsiteY0" fmla="*/ 2323 h 768552"/>
                <a:gd name="connsiteX1" fmla="*/ 66675 w 192175"/>
                <a:gd name="connsiteY1" fmla="*/ 110273 h 768552"/>
                <a:gd name="connsiteX2" fmla="*/ 65088 w 192175"/>
                <a:gd name="connsiteY2" fmla="*/ 210286 h 768552"/>
                <a:gd name="connsiteX3" fmla="*/ 60325 w 192175"/>
                <a:gd name="connsiteY3" fmla="*/ 102336 h 768552"/>
                <a:gd name="connsiteX4" fmla="*/ 61913 w 192175"/>
                <a:gd name="connsiteY4" fmla="*/ 292836 h 768552"/>
                <a:gd name="connsiteX5" fmla="*/ 109538 w 192175"/>
                <a:gd name="connsiteY5" fmla="*/ 535723 h 768552"/>
                <a:gd name="connsiteX6" fmla="*/ 71438 w 192175"/>
                <a:gd name="connsiteY6" fmla="*/ 383323 h 768552"/>
                <a:gd name="connsiteX7" fmla="*/ 85725 w 192175"/>
                <a:gd name="connsiteY7" fmla="*/ 645261 h 768552"/>
                <a:gd name="connsiteX8" fmla="*/ 14288 w 192175"/>
                <a:gd name="connsiteY8" fmla="*/ 727811 h 768552"/>
                <a:gd name="connsiteX9" fmla="*/ 46038 w 192175"/>
                <a:gd name="connsiteY9" fmla="*/ 575411 h 768552"/>
                <a:gd name="connsiteX10" fmla="*/ 0 w 192175"/>
                <a:gd name="connsiteY10" fmla="*/ 256323 h 768552"/>
                <a:gd name="connsiteX11" fmla="*/ 46038 w 192175"/>
                <a:gd name="connsiteY11" fmla="*/ 372211 h 768552"/>
                <a:gd name="connsiteX12" fmla="*/ 52388 w 192175"/>
                <a:gd name="connsiteY12" fmla="*/ 735748 h 768552"/>
                <a:gd name="connsiteX13" fmla="*/ 47625 w 192175"/>
                <a:gd name="connsiteY13" fmla="*/ 726223 h 768552"/>
                <a:gd name="connsiteX14" fmla="*/ 52388 w 192175"/>
                <a:gd name="connsiteY14" fmla="*/ 513498 h 768552"/>
                <a:gd name="connsiteX15" fmla="*/ 31750 w 192175"/>
                <a:gd name="connsiteY15" fmla="*/ 207111 h 768552"/>
                <a:gd name="connsiteX16" fmla="*/ 85725 w 192175"/>
                <a:gd name="connsiteY16" fmla="*/ 49948 h 768552"/>
                <a:gd name="connsiteX17" fmla="*/ 192088 w 192175"/>
                <a:gd name="connsiteY17" fmla="*/ 2323 h 76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175" h="768552">
                  <a:moveTo>
                    <a:pt x="192088" y="2323"/>
                  </a:moveTo>
                  <a:cubicBezTo>
                    <a:pt x="188913" y="12377"/>
                    <a:pt x="87842" y="75613"/>
                    <a:pt x="66675" y="110273"/>
                  </a:cubicBezTo>
                  <a:cubicBezTo>
                    <a:pt x="45508" y="144934"/>
                    <a:pt x="66146" y="211609"/>
                    <a:pt x="65088" y="210286"/>
                  </a:cubicBezTo>
                  <a:cubicBezTo>
                    <a:pt x="64030" y="208963"/>
                    <a:pt x="60854" y="88578"/>
                    <a:pt x="60325" y="102336"/>
                  </a:cubicBezTo>
                  <a:cubicBezTo>
                    <a:pt x="59796" y="116094"/>
                    <a:pt x="53711" y="220605"/>
                    <a:pt x="61913" y="292836"/>
                  </a:cubicBezTo>
                  <a:cubicBezTo>
                    <a:pt x="70115" y="365067"/>
                    <a:pt x="107951" y="520642"/>
                    <a:pt x="109538" y="535723"/>
                  </a:cubicBezTo>
                  <a:cubicBezTo>
                    <a:pt x="111125" y="550804"/>
                    <a:pt x="75407" y="365067"/>
                    <a:pt x="71438" y="383323"/>
                  </a:cubicBezTo>
                  <a:cubicBezTo>
                    <a:pt x="67469" y="401579"/>
                    <a:pt x="95250" y="587846"/>
                    <a:pt x="85725" y="645261"/>
                  </a:cubicBezTo>
                  <a:cubicBezTo>
                    <a:pt x="76200" y="702676"/>
                    <a:pt x="20902" y="739453"/>
                    <a:pt x="14288" y="727811"/>
                  </a:cubicBezTo>
                  <a:cubicBezTo>
                    <a:pt x="7674" y="716169"/>
                    <a:pt x="48419" y="653992"/>
                    <a:pt x="46038" y="575411"/>
                  </a:cubicBezTo>
                  <a:cubicBezTo>
                    <a:pt x="43657" y="496830"/>
                    <a:pt x="0" y="290190"/>
                    <a:pt x="0" y="256323"/>
                  </a:cubicBezTo>
                  <a:cubicBezTo>
                    <a:pt x="0" y="222456"/>
                    <a:pt x="37307" y="292307"/>
                    <a:pt x="46038" y="372211"/>
                  </a:cubicBezTo>
                  <a:cubicBezTo>
                    <a:pt x="54769" y="452115"/>
                    <a:pt x="52124" y="676746"/>
                    <a:pt x="52388" y="735748"/>
                  </a:cubicBezTo>
                  <a:cubicBezTo>
                    <a:pt x="52652" y="794750"/>
                    <a:pt x="47625" y="763265"/>
                    <a:pt x="47625" y="726223"/>
                  </a:cubicBezTo>
                  <a:cubicBezTo>
                    <a:pt x="47625" y="689181"/>
                    <a:pt x="55034" y="600017"/>
                    <a:pt x="52388" y="513498"/>
                  </a:cubicBezTo>
                  <a:cubicBezTo>
                    <a:pt x="49742" y="426979"/>
                    <a:pt x="26194" y="284369"/>
                    <a:pt x="31750" y="207111"/>
                  </a:cubicBezTo>
                  <a:cubicBezTo>
                    <a:pt x="37306" y="129853"/>
                    <a:pt x="60589" y="83815"/>
                    <a:pt x="85725" y="49948"/>
                  </a:cubicBezTo>
                  <a:cubicBezTo>
                    <a:pt x="110861" y="16081"/>
                    <a:pt x="195263" y="-7731"/>
                    <a:pt x="192088" y="23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E72B9902-7C8C-4C4B-BCF9-1D0D45A3D347}"/>
                </a:ext>
              </a:extLst>
            </p:cNvPr>
            <p:cNvSpPr/>
            <p:nvPr/>
          </p:nvSpPr>
          <p:spPr>
            <a:xfrm>
              <a:off x="5225718" y="3946735"/>
              <a:ext cx="189247" cy="748568"/>
            </a:xfrm>
            <a:custGeom>
              <a:avLst/>
              <a:gdLst>
                <a:gd name="connsiteX0" fmla="*/ 189245 w 189247"/>
                <a:gd name="connsiteY0" fmla="*/ 4553 h 748568"/>
                <a:gd name="connsiteX1" fmla="*/ 82882 w 189247"/>
                <a:gd name="connsiteY1" fmla="*/ 110915 h 748568"/>
                <a:gd name="connsiteX2" fmla="*/ 33670 w 189247"/>
                <a:gd name="connsiteY2" fmla="*/ 274428 h 748568"/>
                <a:gd name="connsiteX3" fmla="*/ 54307 w 189247"/>
                <a:gd name="connsiteY3" fmla="*/ 258553 h 748568"/>
                <a:gd name="connsiteX4" fmla="*/ 54307 w 189247"/>
                <a:gd name="connsiteY4" fmla="*/ 504615 h 748568"/>
                <a:gd name="connsiteX5" fmla="*/ 24145 w 189247"/>
                <a:gd name="connsiteY5" fmla="*/ 425240 h 748568"/>
                <a:gd name="connsiteX6" fmla="*/ 103520 w 189247"/>
                <a:gd name="connsiteY6" fmla="*/ 744328 h 748568"/>
                <a:gd name="connsiteX7" fmla="*/ 55895 w 189247"/>
                <a:gd name="connsiteY7" fmla="*/ 587165 h 748568"/>
                <a:gd name="connsiteX8" fmla="*/ 332 w 189247"/>
                <a:gd name="connsiteY8" fmla="*/ 285540 h 748568"/>
                <a:gd name="connsiteX9" fmla="*/ 35257 w 189247"/>
                <a:gd name="connsiteY9" fmla="*/ 160128 h 748568"/>
                <a:gd name="connsiteX10" fmla="*/ 86057 w 189247"/>
                <a:gd name="connsiteY10" fmla="*/ 34715 h 748568"/>
                <a:gd name="connsiteX11" fmla="*/ 189245 w 189247"/>
                <a:gd name="connsiteY11" fmla="*/ 4553 h 74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7" h="748568">
                  <a:moveTo>
                    <a:pt x="189245" y="4553"/>
                  </a:moveTo>
                  <a:cubicBezTo>
                    <a:pt x="188716" y="17253"/>
                    <a:pt x="108811" y="65936"/>
                    <a:pt x="82882" y="110915"/>
                  </a:cubicBezTo>
                  <a:cubicBezTo>
                    <a:pt x="56953" y="155894"/>
                    <a:pt x="38432" y="249822"/>
                    <a:pt x="33670" y="274428"/>
                  </a:cubicBezTo>
                  <a:cubicBezTo>
                    <a:pt x="28908" y="299034"/>
                    <a:pt x="50868" y="220189"/>
                    <a:pt x="54307" y="258553"/>
                  </a:cubicBezTo>
                  <a:cubicBezTo>
                    <a:pt x="57746" y="296917"/>
                    <a:pt x="59334" y="476834"/>
                    <a:pt x="54307" y="504615"/>
                  </a:cubicBezTo>
                  <a:cubicBezTo>
                    <a:pt x="49280" y="532396"/>
                    <a:pt x="15943" y="385288"/>
                    <a:pt x="24145" y="425240"/>
                  </a:cubicBezTo>
                  <a:cubicBezTo>
                    <a:pt x="32347" y="465192"/>
                    <a:pt x="98228" y="717341"/>
                    <a:pt x="103520" y="744328"/>
                  </a:cubicBezTo>
                  <a:cubicBezTo>
                    <a:pt x="108812" y="771316"/>
                    <a:pt x="73093" y="663630"/>
                    <a:pt x="55895" y="587165"/>
                  </a:cubicBezTo>
                  <a:cubicBezTo>
                    <a:pt x="38697" y="510700"/>
                    <a:pt x="3772" y="356713"/>
                    <a:pt x="332" y="285540"/>
                  </a:cubicBezTo>
                  <a:cubicBezTo>
                    <a:pt x="-3108" y="214367"/>
                    <a:pt x="20970" y="201932"/>
                    <a:pt x="35257" y="160128"/>
                  </a:cubicBezTo>
                  <a:cubicBezTo>
                    <a:pt x="49544" y="118324"/>
                    <a:pt x="65155" y="62496"/>
                    <a:pt x="86057" y="34715"/>
                  </a:cubicBezTo>
                  <a:cubicBezTo>
                    <a:pt x="106959" y="6934"/>
                    <a:pt x="189774" y="-8147"/>
                    <a:pt x="189245" y="45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64CC62D8-ACB1-4F00-8D2A-28FFADF2F464}"/>
                </a:ext>
              </a:extLst>
            </p:cNvPr>
            <p:cNvSpPr/>
            <p:nvPr/>
          </p:nvSpPr>
          <p:spPr>
            <a:xfrm>
              <a:off x="5623773" y="4447888"/>
              <a:ext cx="294452" cy="913844"/>
            </a:xfrm>
            <a:custGeom>
              <a:avLst/>
              <a:gdLst>
                <a:gd name="connsiteX0" fmla="*/ 210 w 294452"/>
                <a:gd name="connsiteY0" fmla="*/ 1345 h 913844"/>
                <a:gd name="connsiteX1" fmla="*/ 125094 w 294452"/>
                <a:gd name="connsiteY1" fmla="*/ 92362 h 913844"/>
                <a:gd name="connsiteX2" fmla="*/ 125094 w 294452"/>
                <a:gd name="connsiteY2" fmla="*/ 187612 h 913844"/>
                <a:gd name="connsiteX3" fmla="*/ 133560 w 294452"/>
                <a:gd name="connsiteY3" fmla="*/ 913629 h 913844"/>
                <a:gd name="connsiteX4" fmla="*/ 146260 w 294452"/>
                <a:gd name="connsiteY4" fmla="*/ 265929 h 913844"/>
                <a:gd name="connsiteX5" fmla="*/ 161077 w 294452"/>
                <a:gd name="connsiteY5" fmla="*/ 450079 h 913844"/>
                <a:gd name="connsiteX6" fmla="*/ 148377 w 294452"/>
                <a:gd name="connsiteY6" fmla="*/ 98712 h 913844"/>
                <a:gd name="connsiteX7" fmla="*/ 294427 w 294452"/>
                <a:gd name="connsiteY7" fmla="*/ 28862 h 913844"/>
                <a:gd name="connsiteX8" fmla="*/ 158960 w 294452"/>
                <a:gd name="connsiteY8" fmla="*/ 37329 h 913844"/>
                <a:gd name="connsiteX9" fmla="*/ 210 w 294452"/>
                <a:gd name="connsiteY9" fmla="*/ 1345 h 9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452" h="913844">
                  <a:moveTo>
                    <a:pt x="210" y="1345"/>
                  </a:moveTo>
                  <a:cubicBezTo>
                    <a:pt x="-5434" y="10517"/>
                    <a:pt x="104280" y="61318"/>
                    <a:pt x="125094" y="92362"/>
                  </a:cubicBezTo>
                  <a:cubicBezTo>
                    <a:pt x="145908" y="123407"/>
                    <a:pt x="123683" y="50734"/>
                    <a:pt x="125094" y="187612"/>
                  </a:cubicBezTo>
                  <a:cubicBezTo>
                    <a:pt x="126505" y="324490"/>
                    <a:pt x="130032" y="900576"/>
                    <a:pt x="133560" y="913629"/>
                  </a:cubicBezTo>
                  <a:cubicBezTo>
                    <a:pt x="137088" y="926682"/>
                    <a:pt x="141674" y="343187"/>
                    <a:pt x="146260" y="265929"/>
                  </a:cubicBezTo>
                  <a:cubicBezTo>
                    <a:pt x="150846" y="188671"/>
                    <a:pt x="160724" y="477948"/>
                    <a:pt x="161077" y="450079"/>
                  </a:cubicBezTo>
                  <a:cubicBezTo>
                    <a:pt x="161430" y="422210"/>
                    <a:pt x="126152" y="168915"/>
                    <a:pt x="148377" y="98712"/>
                  </a:cubicBezTo>
                  <a:cubicBezTo>
                    <a:pt x="170602" y="28509"/>
                    <a:pt x="292663" y="39092"/>
                    <a:pt x="294427" y="28862"/>
                  </a:cubicBezTo>
                  <a:cubicBezTo>
                    <a:pt x="296191" y="18632"/>
                    <a:pt x="204821" y="41915"/>
                    <a:pt x="158960" y="37329"/>
                  </a:cubicBezTo>
                  <a:cubicBezTo>
                    <a:pt x="113099" y="32743"/>
                    <a:pt x="5854" y="-7827"/>
                    <a:pt x="210" y="13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7D67A80F-70B2-46B0-9F8E-94CD441F591F}"/>
                </a:ext>
              </a:extLst>
            </p:cNvPr>
            <p:cNvSpPr/>
            <p:nvPr/>
          </p:nvSpPr>
          <p:spPr>
            <a:xfrm>
              <a:off x="5754659" y="4919083"/>
              <a:ext cx="34184" cy="943584"/>
            </a:xfrm>
            <a:custGeom>
              <a:avLst/>
              <a:gdLst>
                <a:gd name="connsiteX0" fmla="*/ 32308 w 34184"/>
                <a:gd name="connsiteY0" fmla="*/ 14867 h 943584"/>
                <a:gd name="connsiteX1" fmla="*/ 30191 w 34184"/>
                <a:gd name="connsiteY1" fmla="*/ 935617 h 943584"/>
                <a:gd name="connsiteX2" fmla="*/ 558 w 34184"/>
                <a:gd name="connsiteY2" fmla="*/ 463600 h 943584"/>
                <a:gd name="connsiteX3" fmla="*/ 11141 w 34184"/>
                <a:gd name="connsiteY3" fmla="*/ 501700 h 943584"/>
                <a:gd name="connsiteX4" fmla="*/ 15374 w 34184"/>
                <a:gd name="connsiteY4" fmla="*/ 372584 h 943584"/>
                <a:gd name="connsiteX5" fmla="*/ 32308 w 34184"/>
                <a:gd name="connsiteY5" fmla="*/ 14867 h 94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84" h="943584">
                  <a:moveTo>
                    <a:pt x="32308" y="14867"/>
                  </a:moveTo>
                  <a:cubicBezTo>
                    <a:pt x="34777" y="108706"/>
                    <a:pt x="35483" y="860828"/>
                    <a:pt x="30191" y="935617"/>
                  </a:cubicBezTo>
                  <a:cubicBezTo>
                    <a:pt x="24899" y="1010406"/>
                    <a:pt x="3733" y="535919"/>
                    <a:pt x="558" y="463600"/>
                  </a:cubicBezTo>
                  <a:cubicBezTo>
                    <a:pt x="-2617" y="391281"/>
                    <a:pt x="8672" y="516869"/>
                    <a:pt x="11141" y="501700"/>
                  </a:cubicBezTo>
                  <a:cubicBezTo>
                    <a:pt x="13610" y="486531"/>
                    <a:pt x="11141" y="445962"/>
                    <a:pt x="15374" y="372584"/>
                  </a:cubicBezTo>
                  <a:cubicBezTo>
                    <a:pt x="19607" y="299206"/>
                    <a:pt x="29839" y="-78972"/>
                    <a:pt x="32308" y="148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2FB40DBB-8AD6-42DA-9665-6E5C0B3F8900}"/>
                </a:ext>
              </a:extLst>
            </p:cNvPr>
            <p:cNvSpPr/>
            <p:nvPr/>
          </p:nvSpPr>
          <p:spPr>
            <a:xfrm>
              <a:off x="4879613" y="3999304"/>
              <a:ext cx="245054" cy="804707"/>
            </a:xfrm>
            <a:custGeom>
              <a:avLst/>
              <a:gdLst>
                <a:gd name="connsiteX0" fmla="*/ 244837 w 245054"/>
                <a:gd name="connsiteY0" fmla="*/ 7546 h 804707"/>
                <a:gd name="connsiteX1" fmla="*/ 152762 w 245054"/>
                <a:gd name="connsiteY1" fmla="*/ 134546 h 804707"/>
                <a:gd name="connsiteX2" fmla="*/ 114662 w 245054"/>
                <a:gd name="connsiteY2" fmla="*/ 785421 h 804707"/>
                <a:gd name="connsiteX3" fmla="*/ 95612 w 245054"/>
                <a:gd name="connsiteY3" fmla="*/ 585396 h 804707"/>
                <a:gd name="connsiteX4" fmla="*/ 25762 w 245054"/>
                <a:gd name="connsiteY4" fmla="*/ 99621 h 804707"/>
                <a:gd name="connsiteX5" fmla="*/ 362 w 245054"/>
                <a:gd name="connsiteY5" fmla="*/ 794946 h 804707"/>
                <a:gd name="connsiteX6" fmla="*/ 41637 w 245054"/>
                <a:gd name="connsiteY6" fmla="*/ 477446 h 804707"/>
                <a:gd name="connsiteX7" fmla="*/ 67037 w 245054"/>
                <a:gd name="connsiteY7" fmla="*/ 96446 h 804707"/>
                <a:gd name="connsiteX8" fmla="*/ 174987 w 245054"/>
                <a:gd name="connsiteY8" fmla="*/ 23421 h 804707"/>
                <a:gd name="connsiteX9" fmla="*/ 244837 w 245054"/>
                <a:gd name="connsiteY9" fmla="*/ 7546 h 80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54" h="804707">
                  <a:moveTo>
                    <a:pt x="244837" y="7546"/>
                  </a:moveTo>
                  <a:cubicBezTo>
                    <a:pt x="241133" y="26067"/>
                    <a:pt x="174458" y="4900"/>
                    <a:pt x="152762" y="134546"/>
                  </a:cubicBezTo>
                  <a:cubicBezTo>
                    <a:pt x="131066" y="264192"/>
                    <a:pt x="124187" y="710279"/>
                    <a:pt x="114662" y="785421"/>
                  </a:cubicBezTo>
                  <a:cubicBezTo>
                    <a:pt x="105137" y="860563"/>
                    <a:pt x="110429" y="699696"/>
                    <a:pt x="95612" y="585396"/>
                  </a:cubicBezTo>
                  <a:cubicBezTo>
                    <a:pt x="80795" y="471096"/>
                    <a:pt x="41637" y="64696"/>
                    <a:pt x="25762" y="99621"/>
                  </a:cubicBezTo>
                  <a:cubicBezTo>
                    <a:pt x="9887" y="134546"/>
                    <a:pt x="-2284" y="731975"/>
                    <a:pt x="362" y="794946"/>
                  </a:cubicBezTo>
                  <a:cubicBezTo>
                    <a:pt x="3008" y="857917"/>
                    <a:pt x="30524" y="593863"/>
                    <a:pt x="41637" y="477446"/>
                  </a:cubicBezTo>
                  <a:cubicBezTo>
                    <a:pt x="52750" y="361029"/>
                    <a:pt x="44812" y="172117"/>
                    <a:pt x="67037" y="96446"/>
                  </a:cubicBezTo>
                  <a:cubicBezTo>
                    <a:pt x="89262" y="20775"/>
                    <a:pt x="145883" y="38238"/>
                    <a:pt x="174987" y="23421"/>
                  </a:cubicBezTo>
                  <a:cubicBezTo>
                    <a:pt x="204091" y="8604"/>
                    <a:pt x="248541" y="-10975"/>
                    <a:pt x="244837" y="75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C6F1D74F-01B9-4570-8143-950223C2B0AD}"/>
                </a:ext>
              </a:extLst>
            </p:cNvPr>
            <p:cNvSpPr/>
            <p:nvPr/>
          </p:nvSpPr>
          <p:spPr>
            <a:xfrm>
              <a:off x="3951817" y="3688220"/>
              <a:ext cx="503145" cy="1199567"/>
            </a:xfrm>
            <a:custGeom>
              <a:avLst/>
              <a:gdLst>
                <a:gd name="connsiteX0" fmla="*/ 501650 w 503145"/>
                <a:gd name="connsiteY0" fmla="*/ 22297 h 1199567"/>
                <a:gd name="connsiteX1" fmla="*/ 383116 w 503145"/>
                <a:gd name="connsiteY1" fmla="*/ 236080 h 1199567"/>
                <a:gd name="connsiteX2" fmla="*/ 203200 w 503145"/>
                <a:gd name="connsiteY2" fmla="*/ 983263 h 1199567"/>
                <a:gd name="connsiteX3" fmla="*/ 162983 w 503145"/>
                <a:gd name="connsiteY3" fmla="*/ 1125080 h 1199567"/>
                <a:gd name="connsiteX4" fmla="*/ 184150 w 503145"/>
                <a:gd name="connsiteY4" fmla="*/ 847797 h 1199567"/>
                <a:gd name="connsiteX5" fmla="*/ 177800 w 503145"/>
                <a:gd name="connsiteY5" fmla="*/ 1146247 h 1199567"/>
                <a:gd name="connsiteX6" fmla="*/ 177800 w 503145"/>
                <a:gd name="connsiteY6" fmla="*/ 1190697 h 1199567"/>
                <a:gd name="connsiteX7" fmla="*/ 135466 w 503145"/>
                <a:gd name="connsiteY7" fmla="*/ 1042530 h 1199567"/>
                <a:gd name="connsiteX8" fmla="*/ 0 w 503145"/>
                <a:gd name="connsiteY8" fmla="*/ 780063 h 1199567"/>
                <a:gd name="connsiteX9" fmla="*/ 133350 w 503145"/>
                <a:gd name="connsiteY9" fmla="*/ 1110263 h 1199567"/>
                <a:gd name="connsiteX10" fmla="*/ 228600 w 503145"/>
                <a:gd name="connsiteY10" fmla="*/ 769480 h 1199567"/>
                <a:gd name="connsiteX11" fmla="*/ 317500 w 503145"/>
                <a:gd name="connsiteY11" fmla="*/ 257247 h 1199567"/>
                <a:gd name="connsiteX12" fmla="*/ 347133 w 503145"/>
                <a:gd name="connsiteY12" fmla="*/ 310163 h 1199567"/>
                <a:gd name="connsiteX13" fmla="*/ 389466 w 503145"/>
                <a:gd name="connsiteY13" fmla="*/ 123897 h 1199567"/>
                <a:gd name="connsiteX14" fmla="*/ 444500 w 503145"/>
                <a:gd name="connsiteY14" fmla="*/ 18063 h 1199567"/>
                <a:gd name="connsiteX15" fmla="*/ 501650 w 503145"/>
                <a:gd name="connsiteY15" fmla="*/ 22297 h 119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145" h="1199567">
                  <a:moveTo>
                    <a:pt x="501650" y="22297"/>
                  </a:moveTo>
                  <a:cubicBezTo>
                    <a:pt x="491419" y="58633"/>
                    <a:pt x="432858" y="75919"/>
                    <a:pt x="383116" y="236080"/>
                  </a:cubicBezTo>
                  <a:cubicBezTo>
                    <a:pt x="333374" y="396241"/>
                    <a:pt x="239889" y="835096"/>
                    <a:pt x="203200" y="983263"/>
                  </a:cubicBezTo>
                  <a:cubicBezTo>
                    <a:pt x="166511" y="1131430"/>
                    <a:pt x="166158" y="1147658"/>
                    <a:pt x="162983" y="1125080"/>
                  </a:cubicBezTo>
                  <a:cubicBezTo>
                    <a:pt x="159808" y="1102502"/>
                    <a:pt x="181681" y="844269"/>
                    <a:pt x="184150" y="847797"/>
                  </a:cubicBezTo>
                  <a:cubicBezTo>
                    <a:pt x="186619" y="851325"/>
                    <a:pt x="178858" y="1089097"/>
                    <a:pt x="177800" y="1146247"/>
                  </a:cubicBezTo>
                  <a:cubicBezTo>
                    <a:pt x="176742" y="1203397"/>
                    <a:pt x="184856" y="1207983"/>
                    <a:pt x="177800" y="1190697"/>
                  </a:cubicBezTo>
                  <a:cubicBezTo>
                    <a:pt x="170744" y="1173411"/>
                    <a:pt x="165099" y="1110969"/>
                    <a:pt x="135466" y="1042530"/>
                  </a:cubicBezTo>
                  <a:cubicBezTo>
                    <a:pt x="105833" y="974091"/>
                    <a:pt x="353" y="768774"/>
                    <a:pt x="0" y="780063"/>
                  </a:cubicBezTo>
                  <a:cubicBezTo>
                    <a:pt x="-353" y="791352"/>
                    <a:pt x="95250" y="1112027"/>
                    <a:pt x="133350" y="1110263"/>
                  </a:cubicBezTo>
                  <a:cubicBezTo>
                    <a:pt x="171450" y="1108499"/>
                    <a:pt x="197908" y="911649"/>
                    <a:pt x="228600" y="769480"/>
                  </a:cubicBezTo>
                  <a:cubicBezTo>
                    <a:pt x="259292" y="627311"/>
                    <a:pt x="297745" y="333800"/>
                    <a:pt x="317500" y="257247"/>
                  </a:cubicBezTo>
                  <a:cubicBezTo>
                    <a:pt x="337255" y="180694"/>
                    <a:pt x="335139" y="332388"/>
                    <a:pt x="347133" y="310163"/>
                  </a:cubicBezTo>
                  <a:cubicBezTo>
                    <a:pt x="359127" y="287938"/>
                    <a:pt x="373238" y="172580"/>
                    <a:pt x="389466" y="123897"/>
                  </a:cubicBezTo>
                  <a:cubicBezTo>
                    <a:pt x="405694" y="75214"/>
                    <a:pt x="421922" y="34996"/>
                    <a:pt x="444500" y="18063"/>
                  </a:cubicBezTo>
                  <a:cubicBezTo>
                    <a:pt x="467078" y="1130"/>
                    <a:pt x="511881" y="-14039"/>
                    <a:pt x="501650" y="222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D5C398EA-0EFD-4E10-A3B3-A0AECA8AD772}"/>
                </a:ext>
              </a:extLst>
            </p:cNvPr>
            <p:cNvSpPr/>
            <p:nvPr/>
          </p:nvSpPr>
          <p:spPr>
            <a:xfrm>
              <a:off x="4146144" y="3666893"/>
              <a:ext cx="673618" cy="155930"/>
            </a:xfrm>
            <a:custGeom>
              <a:avLst/>
              <a:gdLst>
                <a:gd name="connsiteX0" fmla="*/ 671389 w 673618"/>
                <a:gd name="connsiteY0" fmla="*/ 60557 h 155930"/>
                <a:gd name="connsiteX1" fmla="*/ 309439 w 673618"/>
                <a:gd name="connsiteY1" fmla="*/ 35157 h 155930"/>
                <a:gd name="connsiteX2" fmla="*/ 180323 w 673618"/>
                <a:gd name="connsiteY2" fmla="*/ 5524 h 155930"/>
                <a:gd name="connsiteX3" fmla="*/ 406 w 673618"/>
                <a:gd name="connsiteY3" fmla="*/ 155807 h 155930"/>
                <a:gd name="connsiteX4" fmla="*/ 233239 w 673618"/>
                <a:gd name="connsiteY4" fmla="*/ 33040 h 155930"/>
                <a:gd name="connsiteX5" fmla="*/ 59673 w 673618"/>
                <a:gd name="connsiteY5" fmla="*/ 138874 h 155930"/>
                <a:gd name="connsiteX6" fmla="*/ 154923 w 673618"/>
                <a:gd name="connsiteY6" fmla="*/ 43624 h 155930"/>
                <a:gd name="connsiteX7" fmla="*/ 447023 w 673618"/>
                <a:gd name="connsiteY7" fmla="*/ 18224 h 155930"/>
                <a:gd name="connsiteX8" fmla="*/ 671389 w 673618"/>
                <a:gd name="connsiteY8" fmla="*/ 60557 h 15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618" h="155930">
                  <a:moveTo>
                    <a:pt x="671389" y="60557"/>
                  </a:moveTo>
                  <a:cubicBezTo>
                    <a:pt x="648458" y="63379"/>
                    <a:pt x="391283" y="44329"/>
                    <a:pt x="309439" y="35157"/>
                  </a:cubicBezTo>
                  <a:cubicBezTo>
                    <a:pt x="227595" y="25985"/>
                    <a:pt x="231828" y="-14584"/>
                    <a:pt x="180323" y="5524"/>
                  </a:cubicBezTo>
                  <a:cubicBezTo>
                    <a:pt x="128817" y="25632"/>
                    <a:pt x="-8413" y="151221"/>
                    <a:pt x="406" y="155807"/>
                  </a:cubicBezTo>
                  <a:cubicBezTo>
                    <a:pt x="9225" y="160393"/>
                    <a:pt x="223361" y="35862"/>
                    <a:pt x="233239" y="33040"/>
                  </a:cubicBezTo>
                  <a:cubicBezTo>
                    <a:pt x="243117" y="30218"/>
                    <a:pt x="72725" y="137110"/>
                    <a:pt x="59673" y="138874"/>
                  </a:cubicBezTo>
                  <a:cubicBezTo>
                    <a:pt x="46621" y="140638"/>
                    <a:pt x="90365" y="63732"/>
                    <a:pt x="154923" y="43624"/>
                  </a:cubicBezTo>
                  <a:cubicBezTo>
                    <a:pt x="219481" y="23516"/>
                    <a:pt x="359182" y="14696"/>
                    <a:pt x="447023" y="18224"/>
                  </a:cubicBezTo>
                  <a:cubicBezTo>
                    <a:pt x="534864" y="21752"/>
                    <a:pt x="694320" y="57735"/>
                    <a:pt x="671389" y="605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5BC85603-E8C4-46C7-93DB-82A40EA723DD}"/>
                </a:ext>
              </a:extLst>
            </p:cNvPr>
            <p:cNvSpPr/>
            <p:nvPr/>
          </p:nvSpPr>
          <p:spPr>
            <a:xfrm>
              <a:off x="4021657" y="3824750"/>
              <a:ext cx="225158" cy="690931"/>
            </a:xfrm>
            <a:custGeom>
              <a:avLst/>
              <a:gdLst>
                <a:gd name="connsiteX0" fmla="*/ 224376 w 225158"/>
                <a:gd name="connsiteY0" fmla="*/ 67 h 690931"/>
                <a:gd name="connsiteX1" fmla="*/ 137593 w 225158"/>
                <a:gd name="connsiteY1" fmla="*/ 141883 h 690931"/>
                <a:gd name="connsiteX2" fmla="*/ 93143 w 225158"/>
                <a:gd name="connsiteY2" fmla="*/ 207500 h 690931"/>
                <a:gd name="connsiteX3" fmla="*/ 74093 w 225158"/>
                <a:gd name="connsiteY3" fmla="*/ 304867 h 690931"/>
                <a:gd name="connsiteX4" fmla="*/ 71976 w 225158"/>
                <a:gd name="connsiteY4" fmla="*/ 675283 h 690931"/>
                <a:gd name="connsiteX5" fmla="*/ 46576 w 225158"/>
                <a:gd name="connsiteY5" fmla="*/ 599083 h 690931"/>
                <a:gd name="connsiteX6" fmla="*/ 10 w 225158"/>
                <a:gd name="connsiteY6" fmla="*/ 389533 h 690931"/>
                <a:gd name="connsiteX7" fmla="*/ 42343 w 225158"/>
                <a:gd name="connsiteY7" fmla="*/ 154583 h 690931"/>
                <a:gd name="connsiteX8" fmla="*/ 57160 w 225158"/>
                <a:gd name="connsiteY8" fmla="*/ 290050 h 690931"/>
                <a:gd name="connsiteX9" fmla="*/ 82560 w 225158"/>
                <a:gd name="connsiteY9" fmla="*/ 160933 h 690931"/>
                <a:gd name="connsiteX10" fmla="*/ 224376 w 225158"/>
                <a:gd name="connsiteY10" fmla="*/ 67 h 69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158" h="690931">
                  <a:moveTo>
                    <a:pt x="224376" y="67"/>
                  </a:moveTo>
                  <a:cubicBezTo>
                    <a:pt x="233548" y="-3108"/>
                    <a:pt x="159465" y="107311"/>
                    <a:pt x="137593" y="141883"/>
                  </a:cubicBezTo>
                  <a:cubicBezTo>
                    <a:pt x="115721" y="176455"/>
                    <a:pt x="103726" y="180336"/>
                    <a:pt x="93143" y="207500"/>
                  </a:cubicBezTo>
                  <a:cubicBezTo>
                    <a:pt x="82560" y="234664"/>
                    <a:pt x="77621" y="226903"/>
                    <a:pt x="74093" y="304867"/>
                  </a:cubicBezTo>
                  <a:cubicBezTo>
                    <a:pt x="70565" y="382831"/>
                    <a:pt x="76562" y="626247"/>
                    <a:pt x="71976" y="675283"/>
                  </a:cubicBezTo>
                  <a:cubicBezTo>
                    <a:pt x="67390" y="724319"/>
                    <a:pt x="58570" y="646708"/>
                    <a:pt x="46576" y="599083"/>
                  </a:cubicBezTo>
                  <a:cubicBezTo>
                    <a:pt x="34582" y="551458"/>
                    <a:pt x="715" y="463616"/>
                    <a:pt x="10" y="389533"/>
                  </a:cubicBezTo>
                  <a:cubicBezTo>
                    <a:pt x="-696" y="315450"/>
                    <a:pt x="32818" y="171163"/>
                    <a:pt x="42343" y="154583"/>
                  </a:cubicBezTo>
                  <a:cubicBezTo>
                    <a:pt x="51868" y="138003"/>
                    <a:pt x="50457" y="288992"/>
                    <a:pt x="57160" y="290050"/>
                  </a:cubicBezTo>
                  <a:cubicBezTo>
                    <a:pt x="63863" y="291108"/>
                    <a:pt x="53280" y="205736"/>
                    <a:pt x="82560" y="160933"/>
                  </a:cubicBezTo>
                  <a:cubicBezTo>
                    <a:pt x="111840" y="116130"/>
                    <a:pt x="215204" y="3242"/>
                    <a:pt x="224376" y="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A38237E5-0D1E-4F3C-B3B6-E2063CEBE940}"/>
                </a:ext>
              </a:extLst>
            </p:cNvPr>
            <p:cNvSpPr/>
            <p:nvPr/>
          </p:nvSpPr>
          <p:spPr>
            <a:xfrm>
              <a:off x="3588255" y="3739210"/>
              <a:ext cx="605620" cy="992538"/>
            </a:xfrm>
            <a:custGeom>
              <a:avLst/>
              <a:gdLst>
                <a:gd name="connsiteX0" fmla="*/ 596395 w 605620"/>
                <a:gd name="connsiteY0" fmla="*/ 119473 h 992538"/>
                <a:gd name="connsiteX1" fmla="*/ 437645 w 605620"/>
                <a:gd name="connsiteY1" fmla="*/ 320557 h 992538"/>
                <a:gd name="connsiteX2" fmla="*/ 397428 w 605620"/>
                <a:gd name="connsiteY2" fmla="*/ 354423 h 992538"/>
                <a:gd name="connsiteX3" fmla="*/ 213278 w 605620"/>
                <a:gd name="connsiteY3" fmla="*/ 386173 h 992538"/>
                <a:gd name="connsiteX4" fmla="*/ 1612 w 605620"/>
                <a:gd name="connsiteY4" fmla="*/ 343840 h 992538"/>
                <a:gd name="connsiteX5" fmla="*/ 115912 w 605620"/>
                <a:gd name="connsiteY5" fmla="*/ 379823 h 992538"/>
                <a:gd name="connsiteX6" fmla="*/ 118028 w 605620"/>
                <a:gd name="connsiteY6" fmla="*/ 487773 h 992538"/>
                <a:gd name="connsiteX7" fmla="*/ 115912 w 605620"/>
                <a:gd name="connsiteY7" fmla="*/ 614773 h 992538"/>
                <a:gd name="connsiteX8" fmla="*/ 156128 w 605620"/>
                <a:gd name="connsiteY8" fmla="*/ 686740 h 992538"/>
                <a:gd name="connsiteX9" fmla="*/ 200578 w 605620"/>
                <a:gd name="connsiteY9" fmla="*/ 989423 h 992538"/>
                <a:gd name="connsiteX10" fmla="*/ 156128 w 605620"/>
                <a:gd name="connsiteY10" fmla="*/ 828557 h 992538"/>
                <a:gd name="connsiteX11" fmla="*/ 90512 w 605620"/>
                <a:gd name="connsiteY11" fmla="*/ 580907 h 992538"/>
                <a:gd name="connsiteX12" fmla="*/ 196345 w 605620"/>
                <a:gd name="connsiteY12" fmla="*/ 350190 h 992538"/>
                <a:gd name="connsiteX13" fmla="*/ 401662 w 605620"/>
                <a:gd name="connsiteY13" fmla="*/ 348073 h 992538"/>
                <a:gd name="connsiteX14" fmla="*/ 369912 w 605620"/>
                <a:gd name="connsiteY14" fmla="*/ 339607 h 992538"/>
                <a:gd name="connsiteX15" fmla="*/ 484212 w 605620"/>
                <a:gd name="connsiteY15" fmla="*/ 259173 h 992538"/>
                <a:gd name="connsiteX16" fmla="*/ 556178 w 605620"/>
                <a:gd name="connsiteY16" fmla="*/ 180857 h 992538"/>
                <a:gd name="connsiteX17" fmla="*/ 581578 w 605620"/>
                <a:gd name="connsiteY17" fmla="*/ 940 h 992538"/>
                <a:gd name="connsiteX18" fmla="*/ 596395 w 605620"/>
                <a:gd name="connsiteY18" fmla="*/ 119473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5620" h="992538">
                  <a:moveTo>
                    <a:pt x="596395" y="119473"/>
                  </a:moveTo>
                  <a:cubicBezTo>
                    <a:pt x="572406" y="172742"/>
                    <a:pt x="470806" y="281399"/>
                    <a:pt x="437645" y="320557"/>
                  </a:cubicBezTo>
                  <a:cubicBezTo>
                    <a:pt x="404484" y="359715"/>
                    <a:pt x="434822" y="343487"/>
                    <a:pt x="397428" y="354423"/>
                  </a:cubicBezTo>
                  <a:cubicBezTo>
                    <a:pt x="360034" y="365359"/>
                    <a:pt x="279247" y="387937"/>
                    <a:pt x="213278" y="386173"/>
                  </a:cubicBezTo>
                  <a:cubicBezTo>
                    <a:pt x="147309" y="384409"/>
                    <a:pt x="17839" y="344898"/>
                    <a:pt x="1612" y="343840"/>
                  </a:cubicBezTo>
                  <a:cubicBezTo>
                    <a:pt x="-14615" y="342782"/>
                    <a:pt x="96509" y="355834"/>
                    <a:pt x="115912" y="379823"/>
                  </a:cubicBezTo>
                  <a:cubicBezTo>
                    <a:pt x="135315" y="403812"/>
                    <a:pt x="118028" y="448615"/>
                    <a:pt x="118028" y="487773"/>
                  </a:cubicBezTo>
                  <a:cubicBezTo>
                    <a:pt x="118028" y="526931"/>
                    <a:pt x="109562" y="581612"/>
                    <a:pt x="115912" y="614773"/>
                  </a:cubicBezTo>
                  <a:cubicBezTo>
                    <a:pt x="122262" y="647934"/>
                    <a:pt x="142017" y="624298"/>
                    <a:pt x="156128" y="686740"/>
                  </a:cubicBezTo>
                  <a:cubicBezTo>
                    <a:pt x="170239" y="749182"/>
                    <a:pt x="200578" y="965787"/>
                    <a:pt x="200578" y="989423"/>
                  </a:cubicBezTo>
                  <a:cubicBezTo>
                    <a:pt x="200578" y="1013059"/>
                    <a:pt x="174472" y="896643"/>
                    <a:pt x="156128" y="828557"/>
                  </a:cubicBezTo>
                  <a:cubicBezTo>
                    <a:pt x="137784" y="760471"/>
                    <a:pt x="83809" y="660635"/>
                    <a:pt x="90512" y="580907"/>
                  </a:cubicBezTo>
                  <a:cubicBezTo>
                    <a:pt x="97215" y="501179"/>
                    <a:pt x="144487" y="388996"/>
                    <a:pt x="196345" y="350190"/>
                  </a:cubicBezTo>
                  <a:cubicBezTo>
                    <a:pt x="248203" y="311384"/>
                    <a:pt x="372734" y="349837"/>
                    <a:pt x="401662" y="348073"/>
                  </a:cubicBezTo>
                  <a:cubicBezTo>
                    <a:pt x="430590" y="346309"/>
                    <a:pt x="356154" y="354424"/>
                    <a:pt x="369912" y="339607"/>
                  </a:cubicBezTo>
                  <a:cubicBezTo>
                    <a:pt x="383670" y="324790"/>
                    <a:pt x="453168" y="285631"/>
                    <a:pt x="484212" y="259173"/>
                  </a:cubicBezTo>
                  <a:cubicBezTo>
                    <a:pt x="515256" y="232715"/>
                    <a:pt x="539950" y="223896"/>
                    <a:pt x="556178" y="180857"/>
                  </a:cubicBezTo>
                  <a:cubicBezTo>
                    <a:pt x="572406" y="137818"/>
                    <a:pt x="572053" y="11171"/>
                    <a:pt x="581578" y="940"/>
                  </a:cubicBezTo>
                  <a:cubicBezTo>
                    <a:pt x="591103" y="-9291"/>
                    <a:pt x="620384" y="66204"/>
                    <a:pt x="596395" y="1194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BBAE3EC1-DECA-4DEF-BA2D-87CF84E727B4}"/>
                </a:ext>
              </a:extLst>
            </p:cNvPr>
            <p:cNvSpPr/>
            <p:nvPr/>
          </p:nvSpPr>
          <p:spPr>
            <a:xfrm>
              <a:off x="3796852" y="4199215"/>
              <a:ext cx="334698" cy="1444137"/>
            </a:xfrm>
            <a:custGeom>
              <a:avLst/>
              <a:gdLst>
                <a:gd name="connsiteX0" fmla="*/ 448 w 334698"/>
                <a:gd name="connsiteY0" fmla="*/ 1310 h 1444137"/>
                <a:gd name="connsiteX1" fmla="*/ 181423 w 334698"/>
                <a:gd name="connsiteY1" fmla="*/ 337860 h 1444137"/>
                <a:gd name="connsiteX2" fmla="*/ 57598 w 334698"/>
                <a:gd name="connsiteY2" fmla="*/ 182285 h 1444137"/>
                <a:gd name="connsiteX3" fmla="*/ 102048 w 334698"/>
                <a:gd name="connsiteY3" fmla="*/ 312460 h 1444137"/>
                <a:gd name="connsiteX4" fmla="*/ 156023 w 334698"/>
                <a:gd name="connsiteY4" fmla="*/ 582335 h 1444137"/>
                <a:gd name="connsiteX5" fmla="*/ 292548 w 334698"/>
                <a:gd name="connsiteY5" fmla="*/ 1055410 h 1444137"/>
                <a:gd name="connsiteX6" fmla="*/ 229048 w 334698"/>
                <a:gd name="connsiteY6" fmla="*/ 880785 h 1444137"/>
                <a:gd name="connsiteX7" fmla="*/ 330648 w 334698"/>
                <a:gd name="connsiteY7" fmla="*/ 1182410 h 1444137"/>
                <a:gd name="connsiteX8" fmla="*/ 305248 w 334698"/>
                <a:gd name="connsiteY8" fmla="*/ 1001435 h 1444137"/>
                <a:gd name="connsiteX9" fmla="*/ 219523 w 334698"/>
                <a:gd name="connsiteY9" fmla="*/ 1442760 h 1444137"/>
                <a:gd name="connsiteX10" fmla="*/ 136973 w 334698"/>
                <a:gd name="connsiteY10" fmla="*/ 1115735 h 1444137"/>
                <a:gd name="connsiteX11" fmla="*/ 60773 w 334698"/>
                <a:gd name="connsiteY11" fmla="*/ 458510 h 1444137"/>
                <a:gd name="connsiteX12" fmla="*/ 213173 w 334698"/>
                <a:gd name="connsiteY12" fmla="*/ 1347510 h 1444137"/>
                <a:gd name="connsiteX13" fmla="*/ 140148 w 334698"/>
                <a:gd name="connsiteY13" fmla="*/ 928410 h 1444137"/>
                <a:gd name="connsiteX14" fmla="*/ 3623 w 334698"/>
                <a:gd name="connsiteY14" fmla="*/ 283885 h 1444137"/>
                <a:gd name="connsiteX15" fmla="*/ 70298 w 334698"/>
                <a:gd name="connsiteY15" fmla="*/ 287060 h 1444137"/>
                <a:gd name="connsiteX16" fmla="*/ 70298 w 334698"/>
                <a:gd name="connsiteY16" fmla="*/ 229910 h 1444137"/>
                <a:gd name="connsiteX17" fmla="*/ 127448 w 334698"/>
                <a:gd name="connsiteY17" fmla="*/ 220385 h 1444137"/>
                <a:gd name="connsiteX18" fmla="*/ 448 w 334698"/>
                <a:gd name="connsiteY18" fmla="*/ 1310 h 14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4698" h="1444137">
                  <a:moveTo>
                    <a:pt x="448" y="1310"/>
                  </a:moveTo>
                  <a:cubicBezTo>
                    <a:pt x="9444" y="20889"/>
                    <a:pt x="171898" y="307698"/>
                    <a:pt x="181423" y="337860"/>
                  </a:cubicBezTo>
                  <a:cubicBezTo>
                    <a:pt x="190948" y="368022"/>
                    <a:pt x="70827" y="186518"/>
                    <a:pt x="57598" y="182285"/>
                  </a:cubicBezTo>
                  <a:cubicBezTo>
                    <a:pt x="44369" y="178052"/>
                    <a:pt x="85644" y="245785"/>
                    <a:pt x="102048" y="312460"/>
                  </a:cubicBezTo>
                  <a:cubicBezTo>
                    <a:pt x="118452" y="379135"/>
                    <a:pt x="124273" y="458510"/>
                    <a:pt x="156023" y="582335"/>
                  </a:cubicBezTo>
                  <a:cubicBezTo>
                    <a:pt x="187773" y="706160"/>
                    <a:pt x="280377" y="1005668"/>
                    <a:pt x="292548" y="1055410"/>
                  </a:cubicBezTo>
                  <a:cubicBezTo>
                    <a:pt x="304719" y="1105152"/>
                    <a:pt x="222698" y="859618"/>
                    <a:pt x="229048" y="880785"/>
                  </a:cubicBezTo>
                  <a:cubicBezTo>
                    <a:pt x="235398" y="901952"/>
                    <a:pt x="317948" y="1162302"/>
                    <a:pt x="330648" y="1182410"/>
                  </a:cubicBezTo>
                  <a:cubicBezTo>
                    <a:pt x="343348" y="1202518"/>
                    <a:pt x="323769" y="958043"/>
                    <a:pt x="305248" y="1001435"/>
                  </a:cubicBezTo>
                  <a:cubicBezTo>
                    <a:pt x="286727" y="1044827"/>
                    <a:pt x="247569" y="1423710"/>
                    <a:pt x="219523" y="1442760"/>
                  </a:cubicBezTo>
                  <a:cubicBezTo>
                    <a:pt x="191477" y="1461810"/>
                    <a:pt x="163431" y="1279777"/>
                    <a:pt x="136973" y="1115735"/>
                  </a:cubicBezTo>
                  <a:cubicBezTo>
                    <a:pt x="110515" y="951693"/>
                    <a:pt x="48073" y="419881"/>
                    <a:pt x="60773" y="458510"/>
                  </a:cubicBezTo>
                  <a:cubicBezTo>
                    <a:pt x="73473" y="497139"/>
                    <a:pt x="199944" y="1269193"/>
                    <a:pt x="213173" y="1347510"/>
                  </a:cubicBezTo>
                  <a:cubicBezTo>
                    <a:pt x="226402" y="1425827"/>
                    <a:pt x="175073" y="1105681"/>
                    <a:pt x="140148" y="928410"/>
                  </a:cubicBezTo>
                  <a:cubicBezTo>
                    <a:pt x="105223" y="751139"/>
                    <a:pt x="15265" y="390777"/>
                    <a:pt x="3623" y="283885"/>
                  </a:cubicBezTo>
                  <a:cubicBezTo>
                    <a:pt x="-8019" y="176993"/>
                    <a:pt x="59186" y="296056"/>
                    <a:pt x="70298" y="287060"/>
                  </a:cubicBezTo>
                  <a:cubicBezTo>
                    <a:pt x="81410" y="278064"/>
                    <a:pt x="60773" y="241023"/>
                    <a:pt x="70298" y="229910"/>
                  </a:cubicBezTo>
                  <a:cubicBezTo>
                    <a:pt x="79823" y="218798"/>
                    <a:pt x="134327" y="253193"/>
                    <a:pt x="127448" y="220385"/>
                  </a:cubicBezTo>
                  <a:cubicBezTo>
                    <a:pt x="120569" y="187577"/>
                    <a:pt x="-8548" y="-18269"/>
                    <a:pt x="448" y="13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F806E6CA-5B9C-4A47-8620-3C8EB05F069A}"/>
                </a:ext>
              </a:extLst>
            </p:cNvPr>
            <p:cNvSpPr/>
            <p:nvPr/>
          </p:nvSpPr>
          <p:spPr>
            <a:xfrm>
              <a:off x="3062288" y="4067174"/>
              <a:ext cx="844580" cy="122989"/>
            </a:xfrm>
            <a:custGeom>
              <a:avLst/>
              <a:gdLst>
                <a:gd name="connsiteX0" fmla="*/ 14287 w 844580"/>
                <a:gd name="connsiteY0" fmla="*/ 1 h 122989"/>
                <a:gd name="connsiteX1" fmla="*/ 319087 w 844580"/>
                <a:gd name="connsiteY1" fmla="*/ 46039 h 122989"/>
                <a:gd name="connsiteX2" fmla="*/ 434975 w 844580"/>
                <a:gd name="connsiteY2" fmla="*/ 82551 h 122989"/>
                <a:gd name="connsiteX3" fmla="*/ 554037 w 844580"/>
                <a:gd name="connsiteY3" fmla="*/ 79376 h 122989"/>
                <a:gd name="connsiteX4" fmla="*/ 644525 w 844580"/>
                <a:gd name="connsiteY4" fmla="*/ 44451 h 122989"/>
                <a:gd name="connsiteX5" fmla="*/ 844550 w 844580"/>
                <a:gd name="connsiteY5" fmla="*/ 41276 h 122989"/>
                <a:gd name="connsiteX6" fmla="*/ 658812 w 844580"/>
                <a:gd name="connsiteY6" fmla="*/ 47626 h 122989"/>
                <a:gd name="connsiteX7" fmla="*/ 539750 w 844580"/>
                <a:gd name="connsiteY7" fmla="*/ 114301 h 122989"/>
                <a:gd name="connsiteX8" fmla="*/ 366712 w 844580"/>
                <a:gd name="connsiteY8" fmla="*/ 120651 h 122989"/>
                <a:gd name="connsiteX9" fmla="*/ 398462 w 844580"/>
                <a:gd name="connsiteY9" fmla="*/ 100014 h 122989"/>
                <a:gd name="connsiteX10" fmla="*/ 528637 w 844580"/>
                <a:gd name="connsiteY10" fmla="*/ 104776 h 122989"/>
                <a:gd name="connsiteX11" fmla="*/ 233362 w 844580"/>
                <a:gd name="connsiteY11" fmla="*/ 60326 h 122989"/>
                <a:gd name="connsiteX12" fmla="*/ 0 w 844580"/>
                <a:gd name="connsiteY12" fmla="*/ 71439 h 122989"/>
                <a:gd name="connsiteX13" fmla="*/ 233362 w 844580"/>
                <a:gd name="connsiteY13" fmla="*/ 44451 h 122989"/>
                <a:gd name="connsiteX14" fmla="*/ 14287 w 844580"/>
                <a:gd name="connsiteY14" fmla="*/ 1 h 12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4580" h="122989">
                  <a:moveTo>
                    <a:pt x="14287" y="1"/>
                  </a:moveTo>
                  <a:cubicBezTo>
                    <a:pt x="28574" y="266"/>
                    <a:pt x="248972" y="32281"/>
                    <a:pt x="319087" y="46039"/>
                  </a:cubicBezTo>
                  <a:cubicBezTo>
                    <a:pt x="389202" y="59797"/>
                    <a:pt x="395817" y="76995"/>
                    <a:pt x="434975" y="82551"/>
                  </a:cubicBezTo>
                  <a:cubicBezTo>
                    <a:pt x="474133" y="88107"/>
                    <a:pt x="519112" y="85726"/>
                    <a:pt x="554037" y="79376"/>
                  </a:cubicBezTo>
                  <a:cubicBezTo>
                    <a:pt x="588962" y="73026"/>
                    <a:pt x="596106" y="50801"/>
                    <a:pt x="644525" y="44451"/>
                  </a:cubicBezTo>
                  <a:cubicBezTo>
                    <a:pt x="692944" y="38101"/>
                    <a:pt x="842169" y="40747"/>
                    <a:pt x="844550" y="41276"/>
                  </a:cubicBezTo>
                  <a:cubicBezTo>
                    <a:pt x="846931" y="41805"/>
                    <a:pt x="709612" y="35455"/>
                    <a:pt x="658812" y="47626"/>
                  </a:cubicBezTo>
                  <a:cubicBezTo>
                    <a:pt x="608012" y="59797"/>
                    <a:pt x="588433" y="102130"/>
                    <a:pt x="539750" y="114301"/>
                  </a:cubicBezTo>
                  <a:cubicBezTo>
                    <a:pt x="491067" y="126472"/>
                    <a:pt x="390260" y="123032"/>
                    <a:pt x="366712" y="120651"/>
                  </a:cubicBezTo>
                  <a:cubicBezTo>
                    <a:pt x="343164" y="118270"/>
                    <a:pt x="371475" y="102660"/>
                    <a:pt x="398462" y="100014"/>
                  </a:cubicBezTo>
                  <a:cubicBezTo>
                    <a:pt x="425450" y="97368"/>
                    <a:pt x="556154" y="111391"/>
                    <a:pt x="528637" y="104776"/>
                  </a:cubicBezTo>
                  <a:cubicBezTo>
                    <a:pt x="501120" y="98161"/>
                    <a:pt x="321468" y="65882"/>
                    <a:pt x="233362" y="60326"/>
                  </a:cubicBezTo>
                  <a:cubicBezTo>
                    <a:pt x="145256" y="54770"/>
                    <a:pt x="0" y="74085"/>
                    <a:pt x="0" y="71439"/>
                  </a:cubicBezTo>
                  <a:cubicBezTo>
                    <a:pt x="0" y="68793"/>
                    <a:pt x="225954" y="55564"/>
                    <a:pt x="233362" y="44451"/>
                  </a:cubicBezTo>
                  <a:cubicBezTo>
                    <a:pt x="240770" y="33339"/>
                    <a:pt x="0" y="-264"/>
                    <a:pt x="14287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47AE0880-2C26-4038-9BB7-15F26E36930E}"/>
                </a:ext>
              </a:extLst>
            </p:cNvPr>
            <p:cNvSpPr/>
            <p:nvPr/>
          </p:nvSpPr>
          <p:spPr>
            <a:xfrm>
              <a:off x="2606479" y="3822338"/>
              <a:ext cx="596297" cy="295842"/>
            </a:xfrm>
            <a:custGeom>
              <a:avLst/>
              <a:gdLst>
                <a:gd name="connsiteX0" fmla="*/ 1254 w 596297"/>
                <a:gd name="connsiteY0" fmla="*/ 362 h 295842"/>
                <a:gd name="connsiteX1" fmla="*/ 322988 w 596297"/>
                <a:gd name="connsiteY1" fmla="*/ 82912 h 295842"/>
                <a:gd name="connsiteX2" fmla="*/ 303938 w 596297"/>
                <a:gd name="connsiteY2" fmla="*/ 95612 h 295842"/>
                <a:gd name="connsiteX3" fmla="*/ 350504 w 596297"/>
                <a:gd name="connsiteY3" fmla="*/ 133712 h 295842"/>
                <a:gd name="connsiteX4" fmla="*/ 593921 w 596297"/>
                <a:gd name="connsiteY4" fmla="*/ 292462 h 295842"/>
                <a:gd name="connsiteX5" fmla="*/ 471154 w 596297"/>
                <a:gd name="connsiteY5" fmla="*/ 239545 h 295842"/>
                <a:gd name="connsiteX6" fmla="*/ 416121 w 596297"/>
                <a:gd name="connsiteY6" fmla="*/ 207795 h 295842"/>
                <a:gd name="connsiteX7" fmla="*/ 445754 w 596297"/>
                <a:gd name="connsiteY7" fmla="*/ 271295 h 295842"/>
                <a:gd name="connsiteX8" fmla="*/ 369554 w 596297"/>
                <a:gd name="connsiteY8" fmla="*/ 190862 h 295842"/>
                <a:gd name="connsiteX9" fmla="*/ 291238 w 596297"/>
                <a:gd name="connsiteY9" fmla="*/ 104079 h 295842"/>
                <a:gd name="connsiteX10" fmla="*/ 140954 w 596297"/>
                <a:gd name="connsiteY10" fmla="*/ 99845 h 295842"/>
                <a:gd name="connsiteX11" fmla="*/ 200221 w 596297"/>
                <a:gd name="connsiteY11" fmla="*/ 131595 h 295842"/>
                <a:gd name="connsiteX12" fmla="*/ 155771 w 596297"/>
                <a:gd name="connsiteY12" fmla="*/ 110429 h 295842"/>
                <a:gd name="connsiteX13" fmla="*/ 153654 w 596297"/>
                <a:gd name="connsiteY13" fmla="*/ 65979 h 295842"/>
                <a:gd name="connsiteX14" fmla="*/ 208688 w 596297"/>
                <a:gd name="connsiteY14" fmla="*/ 53279 h 295842"/>
                <a:gd name="connsiteX15" fmla="*/ 1254 w 596297"/>
                <a:gd name="connsiteY15" fmla="*/ 362 h 29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6297" h="295842">
                  <a:moveTo>
                    <a:pt x="1254" y="362"/>
                  </a:moveTo>
                  <a:cubicBezTo>
                    <a:pt x="20304" y="5301"/>
                    <a:pt x="272541" y="67037"/>
                    <a:pt x="322988" y="82912"/>
                  </a:cubicBezTo>
                  <a:cubicBezTo>
                    <a:pt x="373435" y="98787"/>
                    <a:pt x="299352" y="87145"/>
                    <a:pt x="303938" y="95612"/>
                  </a:cubicBezTo>
                  <a:cubicBezTo>
                    <a:pt x="308524" y="104079"/>
                    <a:pt x="302174" y="100904"/>
                    <a:pt x="350504" y="133712"/>
                  </a:cubicBezTo>
                  <a:cubicBezTo>
                    <a:pt x="398834" y="166520"/>
                    <a:pt x="573813" y="274823"/>
                    <a:pt x="593921" y="292462"/>
                  </a:cubicBezTo>
                  <a:cubicBezTo>
                    <a:pt x="614029" y="310101"/>
                    <a:pt x="500787" y="253656"/>
                    <a:pt x="471154" y="239545"/>
                  </a:cubicBezTo>
                  <a:cubicBezTo>
                    <a:pt x="441521" y="225434"/>
                    <a:pt x="420354" y="202503"/>
                    <a:pt x="416121" y="207795"/>
                  </a:cubicBezTo>
                  <a:cubicBezTo>
                    <a:pt x="411888" y="213087"/>
                    <a:pt x="453515" y="274117"/>
                    <a:pt x="445754" y="271295"/>
                  </a:cubicBezTo>
                  <a:cubicBezTo>
                    <a:pt x="437993" y="268473"/>
                    <a:pt x="395307" y="218731"/>
                    <a:pt x="369554" y="190862"/>
                  </a:cubicBezTo>
                  <a:cubicBezTo>
                    <a:pt x="343801" y="162993"/>
                    <a:pt x="329338" y="119248"/>
                    <a:pt x="291238" y="104079"/>
                  </a:cubicBezTo>
                  <a:cubicBezTo>
                    <a:pt x="253138" y="88910"/>
                    <a:pt x="156123" y="95259"/>
                    <a:pt x="140954" y="99845"/>
                  </a:cubicBezTo>
                  <a:cubicBezTo>
                    <a:pt x="125785" y="104431"/>
                    <a:pt x="197751" y="129831"/>
                    <a:pt x="200221" y="131595"/>
                  </a:cubicBezTo>
                  <a:cubicBezTo>
                    <a:pt x="202691" y="133359"/>
                    <a:pt x="163532" y="121365"/>
                    <a:pt x="155771" y="110429"/>
                  </a:cubicBezTo>
                  <a:cubicBezTo>
                    <a:pt x="148010" y="99493"/>
                    <a:pt x="144835" y="75504"/>
                    <a:pt x="153654" y="65979"/>
                  </a:cubicBezTo>
                  <a:cubicBezTo>
                    <a:pt x="162474" y="56454"/>
                    <a:pt x="231266" y="64215"/>
                    <a:pt x="208688" y="53279"/>
                  </a:cubicBezTo>
                  <a:cubicBezTo>
                    <a:pt x="186110" y="42343"/>
                    <a:pt x="-17796" y="-4577"/>
                    <a:pt x="1254" y="3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A0AFED63-ED70-4DE3-973C-427694DEC499}"/>
                </a:ext>
              </a:extLst>
            </p:cNvPr>
            <p:cNvSpPr/>
            <p:nvPr/>
          </p:nvSpPr>
          <p:spPr>
            <a:xfrm>
              <a:off x="2630574" y="3870706"/>
              <a:ext cx="802762" cy="538330"/>
            </a:xfrm>
            <a:custGeom>
              <a:avLst/>
              <a:gdLst>
                <a:gd name="connsiteX0" fmla="*/ 443 w 802762"/>
                <a:gd name="connsiteY0" fmla="*/ 677 h 538330"/>
                <a:gd name="connsiteX1" fmla="*/ 195176 w 802762"/>
                <a:gd name="connsiteY1" fmla="*/ 125561 h 538330"/>
                <a:gd name="connsiteX2" fmla="*/ 53359 w 802762"/>
                <a:gd name="connsiteY2" fmla="*/ 129794 h 538330"/>
                <a:gd name="connsiteX3" fmla="*/ 167659 w 802762"/>
                <a:gd name="connsiteY3" fmla="*/ 214461 h 538330"/>
                <a:gd name="connsiteX4" fmla="*/ 212109 w 802762"/>
                <a:gd name="connsiteY4" fmla="*/ 290661 h 538330"/>
                <a:gd name="connsiteX5" fmla="*/ 341226 w 802762"/>
                <a:gd name="connsiteY5" fmla="*/ 318177 h 538330"/>
                <a:gd name="connsiteX6" fmla="*/ 368743 w 802762"/>
                <a:gd name="connsiteY6" fmla="*/ 328761 h 538330"/>
                <a:gd name="connsiteX7" fmla="*/ 535959 w 802762"/>
                <a:gd name="connsiteY7" fmla="*/ 383794 h 538330"/>
                <a:gd name="connsiteX8" fmla="*/ 802659 w 802762"/>
                <a:gd name="connsiteY8" fmla="*/ 538311 h 538330"/>
                <a:gd name="connsiteX9" fmla="*/ 504209 w 802762"/>
                <a:gd name="connsiteY9" fmla="*/ 373211 h 538330"/>
                <a:gd name="connsiteX10" fmla="*/ 167659 w 802762"/>
                <a:gd name="connsiteY10" fmla="*/ 216577 h 538330"/>
                <a:gd name="connsiteX11" fmla="*/ 142259 w 802762"/>
                <a:gd name="connsiteY11" fmla="*/ 81111 h 538330"/>
                <a:gd name="connsiteX12" fmla="*/ 443 w 802762"/>
                <a:gd name="connsiteY12" fmla="*/ 677 h 53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762" h="538330">
                  <a:moveTo>
                    <a:pt x="443" y="677"/>
                  </a:moveTo>
                  <a:cubicBezTo>
                    <a:pt x="9262" y="8085"/>
                    <a:pt x="186357" y="104042"/>
                    <a:pt x="195176" y="125561"/>
                  </a:cubicBezTo>
                  <a:cubicBezTo>
                    <a:pt x="203995" y="147080"/>
                    <a:pt x="57945" y="114977"/>
                    <a:pt x="53359" y="129794"/>
                  </a:cubicBezTo>
                  <a:cubicBezTo>
                    <a:pt x="48773" y="144611"/>
                    <a:pt x="141201" y="187650"/>
                    <a:pt x="167659" y="214461"/>
                  </a:cubicBezTo>
                  <a:cubicBezTo>
                    <a:pt x="194117" y="241272"/>
                    <a:pt x="183181" y="273375"/>
                    <a:pt x="212109" y="290661"/>
                  </a:cubicBezTo>
                  <a:cubicBezTo>
                    <a:pt x="241037" y="307947"/>
                    <a:pt x="315120" y="311827"/>
                    <a:pt x="341226" y="318177"/>
                  </a:cubicBezTo>
                  <a:cubicBezTo>
                    <a:pt x="367332" y="324527"/>
                    <a:pt x="368743" y="328761"/>
                    <a:pt x="368743" y="328761"/>
                  </a:cubicBezTo>
                  <a:cubicBezTo>
                    <a:pt x="401198" y="339697"/>
                    <a:pt x="463640" y="348869"/>
                    <a:pt x="535959" y="383794"/>
                  </a:cubicBezTo>
                  <a:cubicBezTo>
                    <a:pt x="608278" y="418719"/>
                    <a:pt x="807951" y="540075"/>
                    <a:pt x="802659" y="538311"/>
                  </a:cubicBezTo>
                  <a:cubicBezTo>
                    <a:pt x="797367" y="536547"/>
                    <a:pt x="610042" y="426833"/>
                    <a:pt x="504209" y="373211"/>
                  </a:cubicBezTo>
                  <a:cubicBezTo>
                    <a:pt x="398376" y="319589"/>
                    <a:pt x="227984" y="265260"/>
                    <a:pt x="167659" y="216577"/>
                  </a:cubicBezTo>
                  <a:cubicBezTo>
                    <a:pt x="107334" y="167894"/>
                    <a:pt x="167659" y="113919"/>
                    <a:pt x="142259" y="81111"/>
                  </a:cubicBezTo>
                  <a:cubicBezTo>
                    <a:pt x="116859" y="48303"/>
                    <a:pt x="-8376" y="-6731"/>
                    <a:pt x="443" y="6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80F507DD-A0F7-428E-BA30-848267125517}"/>
                </a:ext>
              </a:extLst>
            </p:cNvPr>
            <p:cNvSpPr/>
            <p:nvPr/>
          </p:nvSpPr>
          <p:spPr>
            <a:xfrm>
              <a:off x="2496022" y="3383419"/>
              <a:ext cx="281046" cy="960078"/>
            </a:xfrm>
            <a:custGeom>
              <a:avLst/>
              <a:gdLst>
                <a:gd name="connsiteX0" fmla="*/ 10111 w 281046"/>
                <a:gd name="connsiteY0" fmla="*/ 1131 h 960078"/>
                <a:gd name="connsiteX1" fmla="*/ 75728 w 281046"/>
                <a:gd name="connsiteY1" fmla="*/ 394831 h 960078"/>
                <a:gd name="connsiteX2" fmla="*/ 84195 w 281046"/>
                <a:gd name="connsiteY2" fmla="*/ 547231 h 960078"/>
                <a:gd name="connsiteX3" fmla="*/ 86311 w 281046"/>
                <a:gd name="connsiteY3" fmla="*/ 265714 h 960078"/>
                <a:gd name="connsiteX4" fmla="*/ 105361 w 281046"/>
                <a:gd name="connsiteY4" fmla="*/ 502781 h 960078"/>
                <a:gd name="connsiteX5" fmla="*/ 158278 w 281046"/>
                <a:gd name="connsiteY5" fmla="*/ 729264 h 960078"/>
                <a:gd name="connsiteX6" fmla="*/ 160395 w 281046"/>
                <a:gd name="connsiteY6" fmla="*/ 725031 h 960078"/>
                <a:gd name="connsiteX7" fmla="*/ 168861 w 281046"/>
                <a:gd name="connsiteY7" fmla="*/ 638248 h 960078"/>
                <a:gd name="connsiteX8" fmla="*/ 281045 w 281046"/>
                <a:gd name="connsiteY8" fmla="*/ 955748 h 960078"/>
                <a:gd name="connsiteX9" fmla="*/ 170978 w 281046"/>
                <a:gd name="connsiteY9" fmla="*/ 784298 h 960078"/>
                <a:gd name="connsiteX10" fmla="*/ 1645 w 281046"/>
                <a:gd name="connsiteY10" fmla="*/ 267831 h 960078"/>
                <a:gd name="connsiteX11" fmla="*/ 86311 w 281046"/>
                <a:gd name="connsiteY11" fmla="*/ 477381 h 960078"/>
                <a:gd name="connsiteX12" fmla="*/ 109595 w 281046"/>
                <a:gd name="connsiteY12" fmla="*/ 233964 h 960078"/>
                <a:gd name="connsiteX13" fmla="*/ 7995 w 281046"/>
                <a:gd name="connsiteY13" fmla="*/ 142948 h 960078"/>
                <a:gd name="connsiteX14" fmla="*/ 18578 w 281046"/>
                <a:gd name="connsiteY14" fmla="*/ 269948 h 960078"/>
                <a:gd name="connsiteX15" fmla="*/ 10111 w 281046"/>
                <a:gd name="connsiteY15" fmla="*/ 1131 h 96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046" h="960078">
                  <a:moveTo>
                    <a:pt x="10111" y="1131"/>
                  </a:moveTo>
                  <a:cubicBezTo>
                    <a:pt x="19636" y="21945"/>
                    <a:pt x="63381" y="303814"/>
                    <a:pt x="75728" y="394831"/>
                  </a:cubicBezTo>
                  <a:cubicBezTo>
                    <a:pt x="88075" y="485848"/>
                    <a:pt x="82431" y="568750"/>
                    <a:pt x="84195" y="547231"/>
                  </a:cubicBezTo>
                  <a:cubicBezTo>
                    <a:pt x="85959" y="525712"/>
                    <a:pt x="82783" y="273122"/>
                    <a:pt x="86311" y="265714"/>
                  </a:cubicBezTo>
                  <a:cubicBezTo>
                    <a:pt x="89839" y="258306"/>
                    <a:pt x="93367" y="425523"/>
                    <a:pt x="105361" y="502781"/>
                  </a:cubicBezTo>
                  <a:cubicBezTo>
                    <a:pt x="117356" y="580039"/>
                    <a:pt x="149106" y="692222"/>
                    <a:pt x="158278" y="729264"/>
                  </a:cubicBezTo>
                  <a:cubicBezTo>
                    <a:pt x="167450" y="766306"/>
                    <a:pt x="158631" y="740200"/>
                    <a:pt x="160395" y="725031"/>
                  </a:cubicBezTo>
                  <a:cubicBezTo>
                    <a:pt x="162159" y="709862"/>
                    <a:pt x="148753" y="599795"/>
                    <a:pt x="168861" y="638248"/>
                  </a:cubicBezTo>
                  <a:cubicBezTo>
                    <a:pt x="188969" y="676701"/>
                    <a:pt x="280692" y="931406"/>
                    <a:pt x="281045" y="955748"/>
                  </a:cubicBezTo>
                  <a:cubicBezTo>
                    <a:pt x="281398" y="980090"/>
                    <a:pt x="217545" y="898951"/>
                    <a:pt x="170978" y="784298"/>
                  </a:cubicBezTo>
                  <a:cubicBezTo>
                    <a:pt x="124411" y="669645"/>
                    <a:pt x="15756" y="318984"/>
                    <a:pt x="1645" y="267831"/>
                  </a:cubicBezTo>
                  <a:cubicBezTo>
                    <a:pt x="-12466" y="216678"/>
                    <a:pt x="68319" y="483026"/>
                    <a:pt x="86311" y="477381"/>
                  </a:cubicBezTo>
                  <a:cubicBezTo>
                    <a:pt x="104303" y="471737"/>
                    <a:pt x="122648" y="289703"/>
                    <a:pt x="109595" y="233964"/>
                  </a:cubicBezTo>
                  <a:cubicBezTo>
                    <a:pt x="96542" y="178225"/>
                    <a:pt x="23164" y="136951"/>
                    <a:pt x="7995" y="142948"/>
                  </a:cubicBezTo>
                  <a:cubicBezTo>
                    <a:pt x="-7174" y="148945"/>
                    <a:pt x="16461" y="286529"/>
                    <a:pt x="18578" y="269948"/>
                  </a:cubicBezTo>
                  <a:cubicBezTo>
                    <a:pt x="20695" y="253367"/>
                    <a:pt x="586" y="-19683"/>
                    <a:pt x="10111" y="1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F961D814-8938-4608-AF06-C3ECBAA8B4D0}"/>
                </a:ext>
              </a:extLst>
            </p:cNvPr>
            <p:cNvSpPr/>
            <p:nvPr/>
          </p:nvSpPr>
          <p:spPr>
            <a:xfrm>
              <a:off x="2339953" y="2992479"/>
              <a:ext cx="293806" cy="990193"/>
            </a:xfrm>
            <a:custGeom>
              <a:avLst/>
              <a:gdLst>
                <a:gd name="connsiteX0" fmla="*/ 22 w 293806"/>
                <a:gd name="connsiteY0" fmla="*/ 7896 h 990193"/>
                <a:gd name="connsiteX1" fmla="*/ 177822 w 293806"/>
                <a:gd name="connsiteY1" fmla="*/ 709571 h 990193"/>
                <a:gd name="connsiteX2" fmla="*/ 292122 w 293806"/>
                <a:gd name="connsiteY2" fmla="*/ 979446 h 990193"/>
                <a:gd name="connsiteX3" fmla="*/ 92097 w 293806"/>
                <a:gd name="connsiteY3" fmla="*/ 382546 h 990193"/>
                <a:gd name="connsiteX4" fmla="*/ 130197 w 293806"/>
                <a:gd name="connsiteY4" fmla="*/ 776246 h 990193"/>
                <a:gd name="connsiteX5" fmla="*/ 165122 w 293806"/>
                <a:gd name="connsiteY5" fmla="*/ 357146 h 990193"/>
                <a:gd name="connsiteX6" fmla="*/ 22 w 293806"/>
                <a:gd name="connsiteY6" fmla="*/ 7896 h 99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806" h="990193">
                  <a:moveTo>
                    <a:pt x="22" y="7896"/>
                  </a:moveTo>
                  <a:cubicBezTo>
                    <a:pt x="2139" y="66633"/>
                    <a:pt x="129139" y="547646"/>
                    <a:pt x="177822" y="709571"/>
                  </a:cubicBezTo>
                  <a:cubicBezTo>
                    <a:pt x="226505" y="871496"/>
                    <a:pt x="306409" y="1033950"/>
                    <a:pt x="292122" y="979446"/>
                  </a:cubicBezTo>
                  <a:cubicBezTo>
                    <a:pt x="277835" y="924942"/>
                    <a:pt x="119084" y="416413"/>
                    <a:pt x="92097" y="382546"/>
                  </a:cubicBezTo>
                  <a:cubicBezTo>
                    <a:pt x="65110" y="348679"/>
                    <a:pt x="118026" y="780479"/>
                    <a:pt x="130197" y="776246"/>
                  </a:cubicBezTo>
                  <a:cubicBezTo>
                    <a:pt x="142368" y="772013"/>
                    <a:pt x="185230" y="480971"/>
                    <a:pt x="165122" y="357146"/>
                  </a:cubicBezTo>
                  <a:cubicBezTo>
                    <a:pt x="145014" y="233321"/>
                    <a:pt x="-2095" y="-50841"/>
                    <a:pt x="22" y="78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5BE52D1B-571B-42A6-A71F-B7319497431E}"/>
                </a:ext>
              </a:extLst>
            </p:cNvPr>
            <p:cNvSpPr/>
            <p:nvPr/>
          </p:nvSpPr>
          <p:spPr>
            <a:xfrm>
              <a:off x="2329914" y="2495518"/>
              <a:ext cx="114851" cy="770066"/>
            </a:xfrm>
            <a:custGeom>
              <a:avLst/>
              <a:gdLst>
                <a:gd name="connsiteX0" fmla="*/ 16411 w 114851"/>
                <a:gd name="connsiteY0" fmla="*/ 32 h 770066"/>
                <a:gd name="connsiteX1" fmla="*/ 44986 w 114851"/>
                <a:gd name="connsiteY1" fmla="*/ 415957 h 770066"/>
                <a:gd name="connsiteX2" fmla="*/ 114836 w 114851"/>
                <a:gd name="connsiteY2" fmla="*/ 768382 h 770066"/>
                <a:gd name="connsiteX3" fmla="*/ 38636 w 114851"/>
                <a:gd name="connsiteY3" fmla="*/ 542957 h 770066"/>
                <a:gd name="connsiteX4" fmla="*/ 536 w 114851"/>
                <a:gd name="connsiteY4" fmla="*/ 393732 h 770066"/>
                <a:gd name="connsiteX5" fmla="*/ 16411 w 114851"/>
                <a:gd name="connsiteY5" fmla="*/ 32 h 77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51" h="770066">
                  <a:moveTo>
                    <a:pt x="16411" y="32"/>
                  </a:moveTo>
                  <a:cubicBezTo>
                    <a:pt x="23819" y="3736"/>
                    <a:pt x="28582" y="287899"/>
                    <a:pt x="44986" y="415957"/>
                  </a:cubicBezTo>
                  <a:cubicBezTo>
                    <a:pt x="61390" y="544015"/>
                    <a:pt x="115894" y="747215"/>
                    <a:pt x="114836" y="768382"/>
                  </a:cubicBezTo>
                  <a:cubicBezTo>
                    <a:pt x="113778" y="789549"/>
                    <a:pt x="57686" y="605399"/>
                    <a:pt x="38636" y="542957"/>
                  </a:cubicBezTo>
                  <a:cubicBezTo>
                    <a:pt x="19586" y="480515"/>
                    <a:pt x="3711" y="478399"/>
                    <a:pt x="536" y="393732"/>
                  </a:cubicBezTo>
                  <a:cubicBezTo>
                    <a:pt x="-2639" y="309065"/>
                    <a:pt x="9003" y="-3672"/>
                    <a:pt x="16411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2847E67B-3B86-4902-8CEE-D954B5F878F4}"/>
                </a:ext>
              </a:extLst>
            </p:cNvPr>
            <p:cNvSpPr/>
            <p:nvPr/>
          </p:nvSpPr>
          <p:spPr>
            <a:xfrm>
              <a:off x="1134260" y="2656417"/>
              <a:ext cx="300840" cy="368310"/>
            </a:xfrm>
            <a:custGeom>
              <a:avLst/>
              <a:gdLst>
                <a:gd name="connsiteX0" fmla="*/ 300840 w 300840"/>
                <a:gd name="connsiteY0" fmla="*/ 0 h 368310"/>
                <a:gd name="connsiteX1" fmla="*/ 15090 w 300840"/>
                <a:gd name="connsiteY1" fmla="*/ 171450 h 368310"/>
                <a:gd name="connsiteX2" fmla="*/ 46840 w 300840"/>
                <a:gd name="connsiteY2" fmla="*/ 167216 h 368310"/>
                <a:gd name="connsiteX3" fmla="*/ 108223 w 300840"/>
                <a:gd name="connsiteY3" fmla="*/ 345016 h 368310"/>
                <a:gd name="connsiteX4" fmla="*/ 51073 w 300840"/>
                <a:gd name="connsiteY4" fmla="*/ 226483 h 368310"/>
                <a:gd name="connsiteX5" fmla="*/ 70123 w 300840"/>
                <a:gd name="connsiteY5" fmla="*/ 368300 h 368310"/>
                <a:gd name="connsiteX6" fmla="*/ 23557 w 300840"/>
                <a:gd name="connsiteY6" fmla="*/ 218016 h 368310"/>
                <a:gd name="connsiteX7" fmla="*/ 42607 w 300840"/>
                <a:gd name="connsiteY7" fmla="*/ 196850 h 368310"/>
                <a:gd name="connsiteX8" fmla="*/ 169607 w 300840"/>
                <a:gd name="connsiteY8" fmla="*/ 110066 h 368310"/>
                <a:gd name="connsiteX9" fmla="*/ 300840 w 300840"/>
                <a:gd name="connsiteY9" fmla="*/ 0 h 36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840" h="368310">
                  <a:moveTo>
                    <a:pt x="300840" y="0"/>
                  </a:moveTo>
                  <a:cubicBezTo>
                    <a:pt x="205590" y="57150"/>
                    <a:pt x="57423" y="143581"/>
                    <a:pt x="15090" y="171450"/>
                  </a:cubicBezTo>
                  <a:cubicBezTo>
                    <a:pt x="-27243" y="199319"/>
                    <a:pt x="31318" y="138288"/>
                    <a:pt x="46840" y="167216"/>
                  </a:cubicBezTo>
                  <a:cubicBezTo>
                    <a:pt x="62362" y="196144"/>
                    <a:pt x="107518" y="335138"/>
                    <a:pt x="108223" y="345016"/>
                  </a:cubicBezTo>
                  <a:cubicBezTo>
                    <a:pt x="108928" y="354894"/>
                    <a:pt x="57423" y="222602"/>
                    <a:pt x="51073" y="226483"/>
                  </a:cubicBezTo>
                  <a:cubicBezTo>
                    <a:pt x="44723" y="230364"/>
                    <a:pt x="74709" y="369711"/>
                    <a:pt x="70123" y="368300"/>
                  </a:cubicBezTo>
                  <a:cubicBezTo>
                    <a:pt x="65537" y="366889"/>
                    <a:pt x="28143" y="246591"/>
                    <a:pt x="23557" y="218016"/>
                  </a:cubicBezTo>
                  <a:cubicBezTo>
                    <a:pt x="18971" y="189441"/>
                    <a:pt x="18265" y="214842"/>
                    <a:pt x="42607" y="196850"/>
                  </a:cubicBezTo>
                  <a:cubicBezTo>
                    <a:pt x="66949" y="178858"/>
                    <a:pt x="169607" y="110066"/>
                    <a:pt x="169607" y="110066"/>
                  </a:cubicBezTo>
                  <a:lnTo>
                    <a:pt x="30084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45DC79C9-447D-48A5-A030-962C4972066A}"/>
                </a:ext>
              </a:extLst>
            </p:cNvPr>
            <p:cNvSpPr/>
            <p:nvPr/>
          </p:nvSpPr>
          <p:spPr>
            <a:xfrm>
              <a:off x="973631" y="2785524"/>
              <a:ext cx="1417656" cy="856870"/>
            </a:xfrm>
            <a:custGeom>
              <a:avLst/>
              <a:gdLst>
                <a:gd name="connsiteX0" fmla="*/ 1405502 w 1417656"/>
                <a:gd name="connsiteY0" fmla="*/ 9 h 856870"/>
                <a:gd name="connsiteX1" fmla="*/ 1413969 w 1417656"/>
                <a:gd name="connsiteY1" fmla="*/ 226493 h 856870"/>
                <a:gd name="connsiteX2" fmla="*/ 1342002 w 1417656"/>
                <a:gd name="connsiteY2" fmla="*/ 338676 h 856870"/>
                <a:gd name="connsiteX3" fmla="*/ 1121869 w 1417656"/>
                <a:gd name="connsiteY3" fmla="*/ 573626 h 856870"/>
                <a:gd name="connsiteX4" fmla="*/ 827652 w 1417656"/>
                <a:gd name="connsiteY4" fmla="*/ 730259 h 856870"/>
                <a:gd name="connsiteX5" fmla="*/ 827652 w 1417656"/>
                <a:gd name="connsiteY5" fmla="*/ 719676 h 856870"/>
                <a:gd name="connsiteX6" fmla="*/ 1030852 w 1417656"/>
                <a:gd name="connsiteY6" fmla="*/ 607493 h 856870"/>
                <a:gd name="connsiteX7" fmla="*/ 709119 w 1417656"/>
                <a:gd name="connsiteY7" fmla="*/ 787409 h 856870"/>
                <a:gd name="connsiteX8" fmla="*/ 256152 w 1417656"/>
                <a:gd name="connsiteY8" fmla="*/ 842443 h 856870"/>
                <a:gd name="connsiteX9" fmla="*/ 171486 w 1417656"/>
                <a:gd name="connsiteY9" fmla="*/ 840326 h 856870"/>
                <a:gd name="connsiteX10" fmla="*/ 36 w 1417656"/>
                <a:gd name="connsiteY10" fmla="*/ 658293 h 856870"/>
                <a:gd name="connsiteX11" fmla="*/ 156669 w 1417656"/>
                <a:gd name="connsiteY11" fmla="*/ 795876 h 856870"/>
                <a:gd name="connsiteX12" fmla="*/ 211702 w 1417656"/>
                <a:gd name="connsiteY12" fmla="*/ 838209 h 856870"/>
                <a:gd name="connsiteX13" fmla="*/ 201119 w 1417656"/>
                <a:gd name="connsiteY13" fmla="*/ 817043 h 856870"/>
                <a:gd name="connsiteX14" fmla="*/ 658319 w 1417656"/>
                <a:gd name="connsiteY14" fmla="*/ 764126 h 856870"/>
                <a:gd name="connsiteX15" fmla="*/ 1022386 w 1417656"/>
                <a:gd name="connsiteY15" fmla="*/ 586326 h 856870"/>
                <a:gd name="connsiteX16" fmla="*/ 1314486 w 1417656"/>
                <a:gd name="connsiteY16" fmla="*/ 353493 h 856870"/>
                <a:gd name="connsiteX17" fmla="*/ 1390686 w 1417656"/>
                <a:gd name="connsiteY17" fmla="*/ 218026 h 856870"/>
                <a:gd name="connsiteX18" fmla="*/ 1405502 w 1417656"/>
                <a:gd name="connsiteY18" fmla="*/ 9 h 85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7656" h="856870">
                  <a:moveTo>
                    <a:pt x="1405502" y="9"/>
                  </a:moveTo>
                  <a:cubicBezTo>
                    <a:pt x="1409382" y="1420"/>
                    <a:pt x="1424552" y="170049"/>
                    <a:pt x="1413969" y="226493"/>
                  </a:cubicBezTo>
                  <a:cubicBezTo>
                    <a:pt x="1403386" y="282937"/>
                    <a:pt x="1390685" y="280821"/>
                    <a:pt x="1342002" y="338676"/>
                  </a:cubicBezTo>
                  <a:cubicBezTo>
                    <a:pt x="1293319" y="396532"/>
                    <a:pt x="1207594" y="508362"/>
                    <a:pt x="1121869" y="573626"/>
                  </a:cubicBezTo>
                  <a:cubicBezTo>
                    <a:pt x="1036144" y="638890"/>
                    <a:pt x="876688" y="705917"/>
                    <a:pt x="827652" y="730259"/>
                  </a:cubicBezTo>
                  <a:cubicBezTo>
                    <a:pt x="778616" y="754601"/>
                    <a:pt x="793785" y="740137"/>
                    <a:pt x="827652" y="719676"/>
                  </a:cubicBezTo>
                  <a:cubicBezTo>
                    <a:pt x="861519" y="699215"/>
                    <a:pt x="1050607" y="596204"/>
                    <a:pt x="1030852" y="607493"/>
                  </a:cubicBezTo>
                  <a:cubicBezTo>
                    <a:pt x="1011096" y="618782"/>
                    <a:pt x="838236" y="748251"/>
                    <a:pt x="709119" y="787409"/>
                  </a:cubicBezTo>
                  <a:cubicBezTo>
                    <a:pt x="580002" y="826567"/>
                    <a:pt x="345757" y="833624"/>
                    <a:pt x="256152" y="842443"/>
                  </a:cubicBezTo>
                  <a:cubicBezTo>
                    <a:pt x="166547" y="851262"/>
                    <a:pt x="214172" y="871018"/>
                    <a:pt x="171486" y="840326"/>
                  </a:cubicBezTo>
                  <a:cubicBezTo>
                    <a:pt x="128800" y="809634"/>
                    <a:pt x="2505" y="665701"/>
                    <a:pt x="36" y="658293"/>
                  </a:cubicBezTo>
                  <a:cubicBezTo>
                    <a:pt x="-2433" y="650885"/>
                    <a:pt x="121391" y="765890"/>
                    <a:pt x="156669" y="795876"/>
                  </a:cubicBezTo>
                  <a:cubicBezTo>
                    <a:pt x="191947" y="825862"/>
                    <a:pt x="204294" y="834681"/>
                    <a:pt x="211702" y="838209"/>
                  </a:cubicBezTo>
                  <a:cubicBezTo>
                    <a:pt x="219110" y="841737"/>
                    <a:pt x="126683" y="829390"/>
                    <a:pt x="201119" y="817043"/>
                  </a:cubicBezTo>
                  <a:cubicBezTo>
                    <a:pt x="275555" y="804696"/>
                    <a:pt x="521441" y="802579"/>
                    <a:pt x="658319" y="764126"/>
                  </a:cubicBezTo>
                  <a:cubicBezTo>
                    <a:pt x="795197" y="725673"/>
                    <a:pt x="913025" y="654765"/>
                    <a:pt x="1022386" y="586326"/>
                  </a:cubicBezTo>
                  <a:cubicBezTo>
                    <a:pt x="1131747" y="517887"/>
                    <a:pt x="1253103" y="414876"/>
                    <a:pt x="1314486" y="353493"/>
                  </a:cubicBezTo>
                  <a:cubicBezTo>
                    <a:pt x="1375869" y="292110"/>
                    <a:pt x="1372694" y="277645"/>
                    <a:pt x="1390686" y="218026"/>
                  </a:cubicBezTo>
                  <a:cubicBezTo>
                    <a:pt x="1408678" y="158407"/>
                    <a:pt x="1401622" y="-1402"/>
                    <a:pt x="1405502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FC96E094-2949-4696-B7D9-F0435A05AB74}"/>
                </a:ext>
              </a:extLst>
            </p:cNvPr>
            <p:cNvSpPr/>
            <p:nvPr/>
          </p:nvSpPr>
          <p:spPr>
            <a:xfrm>
              <a:off x="955679" y="2905083"/>
              <a:ext cx="354128" cy="600211"/>
            </a:xfrm>
            <a:custGeom>
              <a:avLst/>
              <a:gdLst>
                <a:gd name="connsiteX0" fmla="*/ 352421 w 354128"/>
                <a:gd name="connsiteY0" fmla="*/ 3217 h 600211"/>
                <a:gd name="connsiteX1" fmla="*/ 170388 w 354128"/>
                <a:gd name="connsiteY1" fmla="*/ 145034 h 600211"/>
                <a:gd name="connsiteX2" fmla="*/ 85721 w 354128"/>
                <a:gd name="connsiteY2" fmla="*/ 278384 h 600211"/>
                <a:gd name="connsiteX3" fmla="*/ 1054 w 354128"/>
                <a:gd name="connsiteY3" fmla="*/ 471000 h 600211"/>
                <a:gd name="connsiteX4" fmla="*/ 37038 w 354128"/>
                <a:gd name="connsiteY4" fmla="*/ 373634 h 600211"/>
                <a:gd name="connsiteX5" fmla="*/ 17988 w 354128"/>
                <a:gd name="connsiteY5" fmla="*/ 490050 h 600211"/>
                <a:gd name="connsiteX6" fmla="*/ 66671 w 354128"/>
                <a:gd name="connsiteY6" fmla="*/ 600117 h 600211"/>
                <a:gd name="connsiteX7" fmla="*/ 34921 w 354128"/>
                <a:gd name="connsiteY7" fmla="*/ 504867 h 600211"/>
                <a:gd name="connsiteX8" fmla="*/ 51854 w 354128"/>
                <a:gd name="connsiteY8" fmla="*/ 291084 h 600211"/>
                <a:gd name="connsiteX9" fmla="*/ 352421 w 354128"/>
                <a:gd name="connsiteY9" fmla="*/ 3217 h 60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128" h="600211">
                  <a:moveTo>
                    <a:pt x="352421" y="3217"/>
                  </a:moveTo>
                  <a:cubicBezTo>
                    <a:pt x="372177" y="-21125"/>
                    <a:pt x="214838" y="99173"/>
                    <a:pt x="170388" y="145034"/>
                  </a:cubicBezTo>
                  <a:cubicBezTo>
                    <a:pt x="125938" y="190895"/>
                    <a:pt x="113943" y="224056"/>
                    <a:pt x="85721" y="278384"/>
                  </a:cubicBezTo>
                  <a:cubicBezTo>
                    <a:pt x="57499" y="332712"/>
                    <a:pt x="9168" y="455125"/>
                    <a:pt x="1054" y="471000"/>
                  </a:cubicBezTo>
                  <a:cubicBezTo>
                    <a:pt x="-7060" y="486875"/>
                    <a:pt x="34216" y="370459"/>
                    <a:pt x="37038" y="373634"/>
                  </a:cubicBezTo>
                  <a:cubicBezTo>
                    <a:pt x="39860" y="376809"/>
                    <a:pt x="13049" y="452303"/>
                    <a:pt x="17988" y="490050"/>
                  </a:cubicBezTo>
                  <a:cubicBezTo>
                    <a:pt x="22927" y="527797"/>
                    <a:pt x="63849" y="597648"/>
                    <a:pt x="66671" y="600117"/>
                  </a:cubicBezTo>
                  <a:cubicBezTo>
                    <a:pt x="69493" y="602587"/>
                    <a:pt x="37390" y="556372"/>
                    <a:pt x="34921" y="504867"/>
                  </a:cubicBezTo>
                  <a:cubicBezTo>
                    <a:pt x="32452" y="453362"/>
                    <a:pt x="1760" y="371870"/>
                    <a:pt x="51854" y="291084"/>
                  </a:cubicBezTo>
                  <a:cubicBezTo>
                    <a:pt x="101948" y="210298"/>
                    <a:pt x="332665" y="27559"/>
                    <a:pt x="352421" y="32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0A5F0E1F-87B8-4890-9D9B-B5045BF9B0EC}"/>
                </a:ext>
              </a:extLst>
            </p:cNvPr>
            <p:cNvSpPr/>
            <p:nvPr/>
          </p:nvSpPr>
          <p:spPr>
            <a:xfrm>
              <a:off x="951879" y="2931582"/>
              <a:ext cx="254621" cy="610116"/>
            </a:xfrm>
            <a:custGeom>
              <a:avLst/>
              <a:gdLst>
                <a:gd name="connsiteX0" fmla="*/ 254621 w 254621"/>
                <a:gd name="connsiteY0" fmla="*/ 1 h 610116"/>
                <a:gd name="connsiteX1" fmla="*/ 30254 w 254621"/>
                <a:gd name="connsiteY1" fmla="*/ 251885 h 610116"/>
                <a:gd name="connsiteX2" fmla="*/ 97988 w 254621"/>
                <a:gd name="connsiteY2" fmla="*/ 198968 h 610116"/>
                <a:gd name="connsiteX3" fmla="*/ 15438 w 254621"/>
                <a:gd name="connsiteY3" fmla="*/ 304801 h 610116"/>
                <a:gd name="connsiteX4" fmla="*/ 6971 w 254621"/>
                <a:gd name="connsiteY4" fmla="*/ 387351 h 610116"/>
                <a:gd name="connsiteX5" fmla="*/ 32371 w 254621"/>
                <a:gd name="connsiteY5" fmla="*/ 527051 h 610116"/>
                <a:gd name="connsiteX6" fmla="*/ 91638 w 254621"/>
                <a:gd name="connsiteY6" fmla="*/ 607485 h 610116"/>
                <a:gd name="connsiteX7" fmla="*/ 9088 w 254621"/>
                <a:gd name="connsiteY7" fmla="*/ 431801 h 610116"/>
                <a:gd name="connsiteX8" fmla="*/ 30254 w 254621"/>
                <a:gd name="connsiteY8" fmla="*/ 256118 h 610116"/>
                <a:gd name="connsiteX9" fmla="*/ 254621 w 254621"/>
                <a:gd name="connsiteY9" fmla="*/ 1 h 6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21" h="610116">
                  <a:moveTo>
                    <a:pt x="254621" y="1"/>
                  </a:moveTo>
                  <a:cubicBezTo>
                    <a:pt x="254621" y="-704"/>
                    <a:pt x="56359" y="218724"/>
                    <a:pt x="30254" y="251885"/>
                  </a:cubicBezTo>
                  <a:cubicBezTo>
                    <a:pt x="4149" y="285046"/>
                    <a:pt x="100457" y="190149"/>
                    <a:pt x="97988" y="198968"/>
                  </a:cubicBezTo>
                  <a:cubicBezTo>
                    <a:pt x="95519" y="207787"/>
                    <a:pt x="30607" y="273404"/>
                    <a:pt x="15438" y="304801"/>
                  </a:cubicBezTo>
                  <a:cubicBezTo>
                    <a:pt x="269" y="336198"/>
                    <a:pt x="4149" y="350309"/>
                    <a:pt x="6971" y="387351"/>
                  </a:cubicBezTo>
                  <a:cubicBezTo>
                    <a:pt x="9793" y="424393"/>
                    <a:pt x="18260" y="490362"/>
                    <a:pt x="32371" y="527051"/>
                  </a:cubicBezTo>
                  <a:cubicBezTo>
                    <a:pt x="46482" y="563740"/>
                    <a:pt x="95518" y="623360"/>
                    <a:pt x="91638" y="607485"/>
                  </a:cubicBezTo>
                  <a:cubicBezTo>
                    <a:pt x="87757" y="591610"/>
                    <a:pt x="19319" y="490362"/>
                    <a:pt x="9088" y="431801"/>
                  </a:cubicBezTo>
                  <a:cubicBezTo>
                    <a:pt x="-1143" y="373240"/>
                    <a:pt x="-11374" y="327379"/>
                    <a:pt x="30254" y="256118"/>
                  </a:cubicBezTo>
                  <a:cubicBezTo>
                    <a:pt x="71882" y="184857"/>
                    <a:pt x="254621" y="706"/>
                    <a:pt x="254621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1530BFB9-88EA-473C-8BFB-364652504629}"/>
                </a:ext>
              </a:extLst>
            </p:cNvPr>
            <p:cNvSpPr/>
            <p:nvPr/>
          </p:nvSpPr>
          <p:spPr>
            <a:xfrm>
              <a:off x="1066241" y="2700688"/>
              <a:ext cx="1275048" cy="854527"/>
            </a:xfrm>
            <a:custGeom>
              <a:avLst/>
              <a:gdLst>
                <a:gd name="connsiteX0" fmla="*/ 1272676 w 1275048"/>
                <a:gd name="connsiteY0" fmla="*/ 179 h 854527"/>
                <a:gd name="connsiteX1" fmla="*/ 1173192 w 1275048"/>
                <a:gd name="connsiteY1" fmla="*/ 357895 h 854527"/>
                <a:gd name="connsiteX2" fmla="*/ 1232459 w 1275048"/>
                <a:gd name="connsiteY2" fmla="*/ 245712 h 854527"/>
                <a:gd name="connsiteX3" fmla="*/ 1084292 w 1275048"/>
                <a:gd name="connsiteY3" fmla="*/ 459495 h 854527"/>
                <a:gd name="connsiteX4" fmla="*/ 921309 w 1275048"/>
                <a:gd name="connsiteY4" fmla="*/ 569562 h 854527"/>
                <a:gd name="connsiteX5" fmla="*/ 565709 w 1275048"/>
                <a:gd name="connsiteY5" fmla="*/ 715612 h 854527"/>
                <a:gd name="connsiteX6" fmla="*/ 826059 w 1275048"/>
                <a:gd name="connsiteY6" fmla="*/ 630945 h 854527"/>
                <a:gd name="connsiteX7" fmla="*/ 544542 w 1275048"/>
                <a:gd name="connsiteY7" fmla="*/ 749479 h 854527"/>
                <a:gd name="connsiteX8" fmla="*/ 201642 w 1275048"/>
                <a:gd name="connsiteY8" fmla="*/ 848962 h 854527"/>
                <a:gd name="connsiteX9" fmla="*/ 123326 w 1275048"/>
                <a:gd name="connsiteY9" fmla="*/ 842612 h 854527"/>
                <a:gd name="connsiteX10" fmla="*/ 13259 w 1275048"/>
                <a:gd name="connsiteY10" fmla="*/ 834145 h 854527"/>
                <a:gd name="connsiteX11" fmla="*/ 455642 w 1275048"/>
                <a:gd name="connsiteY11" fmla="*/ 764295 h 854527"/>
                <a:gd name="connsiteX12" fmla="*/ 876859 w 1275048"/>
                <a:gd name="connsiteY12" fmla="*/ 611895 h 854527"/>
                <a:gd name="connsiteX13" fmla="*/ 1209176 w 1275048"/>
                <a:gd name="connsiteY13" fmla="*/ 313445 h 854527"/>
                <a:gd name="connsiteX14" fmla="*/ 1272676 w 1275048"/>
                <a:gd name="connsiteY14" fmla="*/ 179 h 85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5048" h="854527">
                  <a:moveTo>
                    <a:pt x="1272676" y="179"/>
                  </a:moveTo>
                  <a:cubicBezTo>
                    <a:pt x="1266679" y="7587"/>
                    <a:pt x="1179895" y="316973"/>
                    <a:pt x="1173192" y="357895"/>
                  </a:cubicBezTo>
                  <a:cubicBezTo>
                    <a:pt x="1166489" y="398817"/>
                    <a:pt x="1247276" y="228779"/>
                    <a:pt x="1232459" y="245712"/>
                  </a:cubicBezTo>
                  <a:cubicBezTo>
                    <a:pt x="1217642" y="262645"/>
                    <a:pt x="1136150" y="405520"/>
                    <a:pt x="1084292" y="459495"/>
                  </a:cubicBezTo>
                  <a:cubicBezTo>
                    <a:pt x="1032434" y="513470"/>
                    <a:pt x="1007739" y="526876"/>
                    <a:pt x="921309" y="569562"/>
                  </a:cubicBezTo>
                  <a:cubicBezTo>
                    <a:pt x="834879" y="612248"/>
                    <a:pt x="581584" y="705382"/>
                    <a:pt x="565709" y="715612"/>
                  </a:cubicBezTo>
                  <a:cubicBezTo>
                    <a:pt x="549834" y="725843"/>
                    <a:pt x="829587" y="625301"/>
                    <a:pt x="826059" y="630945"/>
                  </a:cubicBezTo>
                  <a:cubicBezTo>
                    <a:pt x="822531" y="636590"/>
                    <a:pt x="648611" y="713143"/>
                    <a:pt x="544542" y="749479"/>
                  </a:cubicBezTo>
                  <a:cubicBezTo>
                    <a:pt x="440472" y="785815"/>
                    <a:pt x="271845" y="833440"/>
                    <a:pt x="201642" y="848962"/>
                  </a:cubicBezTo>
                  <a:cubicBezTo>
                    <a:pt x="131439" y="864484"/>
                    <a:pt x="123326" y="842612"/>
                    <a:pt x="123326" y="842612"/>
                  </a:cubicBezTo>
                  <a:cubicBezTo>
                    <a:pt x="91929" y="840143"/>
                    <a:pt x="-42127" y="847198"/>
                    <a:pt x="13259" y="834145"/>
                  </a:cubicBezTo>
                  <a:cubicBezTo>
                    <a:pt x="68645" y="821092"/>
                    <a:pt x="311709" y="801337"/>
                    <a:pt x="455642" y="764295"/>
                  </a:cubicBezTo>
                  <a:cubicBezTo>
                    <a:pt x="599575" y="727253"/>
                    <a:pt x="751270" y="687037"/>
                    <a:pt x="876859" y="611895"/>
                  </a:cubicBezTo>
                  <a:cubicBezTo>
                    <a:pt x="1002448" y="536753"/>
                    <a:pt x="1140031" y="410459"/>
                    <a:pt x="1209176" y="313445"/>
                  </a:cubicBezTo>
                  <a:cubicBezTo>
                    <a:pt x="1278321" y="216431"/>
                    <a:pt x="1278673" y="-7229"/>
                    <a:pt x="1272676" y="1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54646DD5-08B2-4908-BF18-5377D62FDD3D}"/>
                </a:ext>
              </a:extLst>
            </p:cNvPr>
            <p:cNvSpPr/>
            <p:nvPr/>
          </p:nvSpPr>
          <p:spPr>
            <a:xfrm>
              <a:off x="1051249" y="3291173"/>
              <a:ext cx="718513" cy="154891"/>
            </a:xfrm>
            <a:custGeom>
              <a:avLst/>
              <a:gdLst>
                <a:gd name="connsiteX0" fmla="*/ 19784 w 718513"/>
                <a:gd name="connsiteY0" fmla="*/ 148410 h 154891"/>
                <a:gd name="connsiteX1" fmla="*/ 716168 w 718513"/>
                <a:gd name="connsiteY1" fmla="*/ 244 h 154891"/>
                <a:gd name="connsiteX2" fmla="*/ 237801 w 718513"/>
                <a:gd name="connsiteY2" fmla="*/ 114544 h 154891"/>
                <a:gd name="connsiteX3" fmla="*/ 19784 w 718513"/>
                <a:gd name="connsiteY3" fmla="*/ 148410 h 15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13" h="154891">
                  <a:moveTo>
                    <a:pt x="19784" y="148410"/>
                  </a:moveTo>
                  <a:cubicBezTo>
                    <a:pt x="99512" y="129360"/>
                    <a:pt x="679832" y="5888"/>
                    <a:pt x="716168" y="244"/>
                  </a:cubicBezTo>
                  <a:cubicBezTo>
                    <a:pt x="752504" y="-5400"/>
                    <a:pt x="356334" y="88086"/>
                    <a:pt x="237801" y="114544"/>
                  </a:cubicBezTo>
                  <a:cubicBezTo>
                    <a:pt x="119268" y="141002"/>
                    <a:pt x="-59944" y="167460"/>
                    <a:pt x="19784" y="1484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9E7F86F0-4870-47C0-9471-BD8334CDF811}"/>
                </a:ext>
              </a:extLst>
            </p:cNvPr>
            <p:cNvSpPr/>
            <p:nvPr/>
          </p:nvSpPr>
          <p:spPr>
            <a:xfrm>
              <a:off x="1058333" y="2924374"/>
              <a:ext cx="368484" cy="513147"/>
            </a:xfrm>
            <a:custGeom>
              <a:avLst/>
              <a:gdLst>
                <a:gd name="connsiteX0" fmla="*/ 368300 w 368484"/>
                <a:gd name="connsiteY0" fmla="*/ 859 h 513147"/>
                <a:gd name="connsiteX1" fmla="*/ 86784 w 368484"/>
                <a:gd name="connsiteY1" fmla="*/ 331059 h 513147"/>
                <a:gd name="connsiteX2" fmla="*/ 33867 w 368484"/>
                <a:gd name="connsiteY2" fmla="*/ 403026 h 513147"/>
                <a:gd name="connsiteX3" fmla="*/ 0 w 368484"/>
                <a:gd name="connsiteY3" fmla="*/ 513093 h 513147"/>
                <a:gd name="connsiteX4" fmla="*/ 33867 w 368484"/>
                <a:gd name="connsiteY4" fmla="*/ 388209 h 513147"/>
                <a:gd name="connsiteX5" fmla="*/ 97367 w 368484"/>
                <a:gd name="connsiteY5" fmla="*/ 286609 h 513147"/>
                <a:gd name="connsiteX6" fmla="*/ 52917 w 368484"/>
                <a:gd name="connsiteY6" fmla="*/ 405143 h 513147"/>
                <a:gd name="connsiteX7" fmla="*/ 129117 w 368484"/>
                <a:gd name="connsiteY7" fmla="*/ 240043 h 513147"/>
                <a:gd name="connsiteX8" fmla="*/ 368300 w 368484"/>
                <a:gd name="connsiteY8" fmla="*/ 859 h 51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484" h="513147">
                  <a:moveTo>
                    <a:pt x="368300" y="859"/>
                  </a:moveTo>
                  <a:cubicBezTo>
                    <a:pt x="361245" y="16028"/>
                    <a:pt x="142523" y="264031"/>
                    <a:pt x="86784" y="331059"/>
                  </a:cubicBezTo>
                  <a:cubicBezTo>
                    <a:pt x="31045" y="398087"/>
                    <a:pt x="48331" y="372687"/>
                    <a:pt x="33867" y="403026"/>
                  </a:cubicBezTo>
                  <a:cubicBezTo>
                    <a:pt x="19403" y="433365"/>
                    <a:pt x="0" y="515562"/>
                    <a:pt x="0" y="513093"/>
                  </a:cubicBezTo>
                  <a:cubicBezTo>
                    <a:pt x="0" y="510624"/>
                    <a:pt x="17639" y="425956"/>
                    <a:pt x="33867" y="388209"/>
                  </a:cubicBezTo>
                  <a:cubicBezTo>
                    <a:pt x="50095" y="350462"/>
                    <a:pt x="94192" y="283787"/>
                    <a:pt x="97367" y="286609"/>
                  </a:cubicBezTo>
                  <a:cubicBezTo>
                    <a:pt x="100542" y="289431"/>
                    <a:pt x="47625" y="412904"/>
                    <a:pt x="52917" y="405143"/>
                  </a:cubicBezTo>
                  <a:cubicBezTo>
                    <a:pt x="58209" y="397382"/>
                    <a:pt x="80081" y="304601"/>
                    <a:pt x="129117" y="240043"/>
                  </a:cubicBezTo>
                  <a:cubicBezTo>
                    <a:pt x="178153" y="175485"/>
                    <a:pt x="375355" y="-14310"/>
                    <a:pt x="368300" y="8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C94CEA68-09B6-4AC0-B6EB-83B30BA68E9E}"/>
                </a:ext>
              </a:extLst>
            </p:cNvPr>
            <p:cNvSpPr/>
            <p:nvPr/>
          </p:nvSpPr>
          <p:spPr>
            <a:xfrm>
              <a:off x="1382582" y="3071069"/>
              <a:ext cx="202329" cy="274291"/>
            </a:xfrm>
            <a:custGeom>
              <a:avLst/>
              <a:gdLst>
                <a:gd name="connsiteX0" fmla="*/ 116018 w 202329"/>
                <a:gd name="connsiteY0" fmla="*/ 744 h 274291"/>
                <a:gd name="connsiteX1" fmla="*/ 138243 w 202329"/>
                <a:gd name="connsiteY1" fmla="*/ 205531 h 274291"/>
                <a:gd name="connsiteX2" fmla="*/ 106493 w 202329"/>
                <a:gd name="connsiteY2" fmla="*/ 232519 h 274291"/>
                <a:gd name="connsiteX3" fmla="*/ 131 w 202329"/>
                <a:gd name="connsiteY3" fmla="*/ 273794 h 274291"/>
                <a:gd name="connsiteX4" fmla="*/ 130306 w 202329"/>
                <a:gd name="connsiteY4" fmla="*/ 242044 h 274291"/>
                <a:gd name="connsiteX5" fmla="*/ 135068 w 202329"/>
                <a:gd name="connsiteY5" fmla="*/ 75356 h 274291"/>
                <a:gd name="connsiteX6" fmla="*/ 196981 w 202329"/>
                <a:gd name="connsiteY6" fmla="*/ 227756 h 274291"/>
                <a:gd name="connsiteX7" fmla="*/ 190631 w 202329"/>
                <a:gd name="connsiteY7" fmla="*/ 138856 h 274291"/>
                <a:gd name="connsiteX8" fmla="*/ 116018 w 202329"/>
                <a:gd name="connsiteY8" fmla="*/ 744 h 27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29" h="274291">
                  <a:moveTo>
                    <a:pt x="116018" y="744"/>
                  </a:moveTo>
                  <a:cubicBezTo>
                    <a:pt x="107287" y="11856"/>
                    <a:pt x="139830" y="166902"/>
                    <a:pt x="138243" y="205531"/>
                  </a:cubicBezTo>
                  <a:cubicBezTo>
                    <a:pt x="136656" y="244160"/>
                    <a:pt x="129512" y="221142"/>
                    <a:pt x="106493" y="232519"/>
                  </a:cubicBezTo>
                  <a:cubicBezTo>
                    <a:pt x="83474" y="243896"/>
                    <a:pt x="-3838" y="272207"/>
                    <a:pt x="131" y="273794"/>
                  </a:cubicBezTo>
                  <a:cubicBezTo>
                    <a:pt x="4100" y="275382"/>
                    <a:pt x="107817" y="275117"/>
                    <a:pt x="130306" y="242044"/>
                  </a:cubicBezTo>
                  <a:cubicBezTo>
                    <a:pt x="152795" y="208971"/>
                    <a:pt x="123956" y="77737"/>
                    <a:pt x="135068" y="75356"/>
                  </a:cubicBezTo>
                  <a:cubicBezTo>
                    <a:pt x="146180" y="72975"/>
                    <a:pt x="187721" y="217173"/>
                    <a:pt x="196981" y="227756"/>
                  </a:cubicBezTo>
                  <a:cubicBezTo>
                    <a:pt x="206241" y="238339"/>
                    <a:pt x="203067" y="171664"/>
                    <a:pt x="190631" y="138856"/>
                  </a:cubicBezTo>
                  <a:cubicBezTo>
                    <a:pt x="178195" y="106048"/>
                    <a:pt x="124749" y="-10368"/>
                    <a:pt x="116018" y="7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446435DC-2BAE-40D0-998B-AFB274C1206D}"/>
                </a:ext>
              </a:extLst>
            </p:cNvPr>
            <p:cNvSpPr/>
            <p:nvPr/>
          </p:nvSpPr>
          <p:spPr>
            <a:xfrm>
              <a:off x="1311258" y="3068253"/>
              <a:ext cx="808853" cy="394070"/>
            </a:xfrm>
            <a:custGeom>
              <a:avLst/>
              <a:gdLst>
                <a:gd name="connsiteX0" fmla="*/ 274655 w 808853"/>
                <a:gd name="connsiteY0" fmla="*/ 124210 h 394070"/>
                <a:gd name="connsiteX1" fmla="*/ 603267 w 808853"/>
                <a:gd name="connsiteY1" fmla="*/ 160722 h 394070"/>
                <a:gd name="connsiteX2" fmla="*/ 747730 w 808853"/>
                <a:gd name="connsiteY2" fmla="*/ 74997 h 394070"/>
                <a:gd name="connsiteX3" fmla="*/ 677880 w 808853"/>
                <a:gd name="connsiteY3" fmla="*/ 86110 h 394070"/>
                <a:gd name="connsiteX4" fmla="*/ 695342 w 808853"/>
                <a:gd name="connsiteY4" fmla="*/ 385 h 394070"/>
                <a:gd name="connsiteX5" fmla="*/ 776305 w 808853"/>
                <a:gd name="connsiteY5" fmla="*/ 55947 h 394070"/>
                <a:gd name="connsiteX6" fmla="*/ 793767 w 808853"/>
                <a:gd name="connsiteY6" fmla="*/ 90872 h 394070"/>
                <a:gd name="connsiteX7" fmla="*/ 561992 w 808853"/>
                <a:gd name="connsiteY7" fmla="*/ 232160 h 394070"/>
                <a:gd name="connsiteX8" fmla="*/ 111142 w 808853"/>
                <a:gd name="connsiteY8" fmla="*/ 373447 h 394070"/>
                <a:gd name="connsiteX9" fmla="*/ 31767 w 808853"/>
                <a:gd name="connsiteY9" fmla="*/ 379797 h 394070"/>
                <a:gd name="connsiteX10" fmla="*/ 549292 w 808853"/>
                <a:gd name="connsiteY10" fmla="*/ 244860 h 394070"/>
                <a:gd name="connsiteX11" fmla="*/ 469917 w 808853"/>
                <a:gd name="connsiteY11" fmla="*/ 214697 h 394070"/>
                <a:gd name="connsiteX12" fmla="*/ 274655 w 808853"/>
                <a:gd name="connsiteY12" fmla="*/ 124210 h 39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8853" h="394070">
                  <a:moveTo>
                    <a:pt x="274655" y="124210"/>
                  </a:moveTo>
                  <a:cubicBezTo>
                    <a:pt x="399538" y="146567"/>
                    <a:pt x="524421" y="168924"/>
                    <a:pt x="603267" y="160722"/>
                  </a:cubicBezTo>
                  <a:cubicBezTo>
                    <a:pt x="682113" y="152520"/>
                    <a:pt x="735295" y="87432"/>
                    <a:pt x="747730" y="74997"/>
                  </a:cubicBezTo>
                  <a:cubicBezTo>
                    <a:pt x="760165" y="62562"/>
                    <a:pt x="686611" y="98545"/>
                    <a:pt x="677880" y="86110"/>
                  </a:cubicBezTo>
                  <a:cubicBezTo>
                    <a:pt x="669149" y="73675"/>
                    <a:pt x="678938" y="5412"/>
                    <a:pt x="695342" y="385"/>
                  </a:cubicBezTo>
                  <a:cubicBezTo>
                    <a:pt x="711746" y="-4642"/>
                    <a:pt x="759901" y="40866"/>
                    <a:pt x="776305" y="55947"/>
                  </a:cubicBezTo>
                  <a:cubicBezTo>
                    <a:pt x="792709" y="71028"/>
                    <a:pt x="829486" y="61503"/>
                    <a:pt x="793767" y="90872"/>
                  </a:cubicBezTo>
                  <a:cubicBezTo>
                    <a:pt x="758048" y="120241"/>
                    <a:pt x="675763" y="185064"/>
                    <a:pt x="561992" y="232160"/>
                  </a:cubicBezTo>
                  <a:cubicBezTo>
                    <a:pt x="448221" y="279256"/>
                    <a:pt x="199513" y="348841"/>
                    <a:pt x="111142" y="373447"/>
                  </a:cubicBezTo>
                  <a:cubicBezTo>
                    <a:pt x="22771" y="398053"/>
                    <a:pt x="-41258" y="401228"/>
                    <a:pt x="31767" y="379797"/>
                  </a:cubicBezTo>
                  <a:cubicBezTo>
                    <a:pt x="104792" y="358366"/>
                    <a:pt x="476267" y="272377"/>
                    <a:pt x="549292" y="244860"/>
                  </a:cubicBezTo>
                  <a:lnTo>
                    <a:pt x="469917" y="214697"/>
                  </a:lnTo>
                  <a:lnTo>
                    <a:pt x="274655" y="12421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808DCE0D-F2B7-439B-8521-9FAC4E71333D}"/>
                </a:ext>
              </a:extLst>
            </p:cNvPr>
            <p:cNvSpPr/>
            <p:nvPr/>
          </p:nvSpPr>
          <p:spPr>
            <a:xfrm>
              <a:off x="1561202" y="2795555"/>
              <a:ext cx="131542" cy="296899"/>
            </a:xfrm>
            <a:custGeom>
              <a:avLst/>
              <a:gdLst>
                <a:gd name="connsiteX0" fmla="*/ 8836 w 131542"/>
                <a:gd name="connsiteY0" fmla="*/ 33 h 296899"/>
                <a:gd name="connsiteX1" fmla="*/ 13598 w 131542"/>
                <a:gd name="connsiteY1" fmla="*/ 103220 h 296899"/>
                <a:gd name="connsiteX2" fmla="*/ 131073 w 131542"/>
                <a:gd name="connsiteY2" fmla="*/ 296895 h 296899"/>
                <a:gd name="connsiteX3" fmla="*/ 56461 w 131542"/>
                <a:gd name="connsiteY3" fmla="*/ 109570 h 296899"/>
                <a:gd name="connsiteX4" fmla="*/ 100911 w 131542"/>
                <a:gd name="connsiteY4" fmla="*/ 206408 h 296899"/>
                <a:gd name="connsiteX5" fmla="*/ 70748 w 131542"/>
                <a:gd name="connsiteY5" fmla="*/ 112745 h 296899"/>
                <a:gd name="connsiteX6" fmla="*/ 8836 w 131542"/>
                <a:gd name="connsiteY6" fmla="*/ 33 h 29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42" h="296899">
                  <a:moveTo>
                    <a:pt x="8836" y="33"/>
                  </a:moveTo>
                  <a:cubicBezTo>
                    <a:pt x="-689" y="-1555"/>
                    <a:pt x="-6775" y="53743"/>
                    <a:pt x="13598" y="103220"/>
                  </a:cubicBezTo>
                  <a:cubicBezTo>
                    <a:pt x="33971" y="152697"/>
                    <a:pt x="123929" y="295837"/>
                    <a:pt x="131073" y="296895"/>
                  </a:cubicBezTo>
                  <a:cubicBezTo>
                    <a:pt x="138217" y="297953"/>
                    <a:pt x="61488" y="124651"/>
                    <a:pt x="56461" y="109570"/>
                  </a:cubicBezTo>
                  <a:cubicBezTo>
                    <a:pt x="51434" y="94489"/>
                    <a:pt x="98530" y="205879"/>
                    <a:pt x="100911" y="206408"/>
                  </a:cubicBezTo>
                  <a:cubicBezTo>
                    <a:pt x="103292" y="206937"/>
                    <a:pt x="85036" y="143701"/>
                    <a:pt x="70748" y="112745"/>
                  </a:cubicBezTo>
                  <a:cubicBezTo>
                    <a:pt x="56461" y="81789"/>
                    <a:pt x="18361" y="1621"/>
                    <a:pt x="8836" y="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F5AE8950-1B8F-4BC7-B605-9DBB53EA956F}"/>
                </a:ext>
              </a:extLst>
            </p:cNvPr>
            <p:cNvSpPr/>
            <p:nvPr/>
          </p:nvSpPr>
          <p:spPr>
            <a:xfrm>
              <a:off x="1627024" y="2841395"/>
              <a:ext cx="419488" cy="134598"/>
            </a:xfrm>
            <a:custGeom>
              <a:avLst/>
              <a:gdLst>
                <a:gd name="connsiteX0" fmla="*/ 164 w 419488"/>
                <a:gd name="connsiteY0" fmla="*/ 47855 h 134598"/>
                <a:gd name="connsiteX1" fmla="*/ 122401 w 419488"/>
                <a:gd name="connsiteY1" fmla="*/ 89130 h 134598"/>
                <a:gd name="connsiteX2" fmla="*/ 157326 w 419488"/>
                <a:gd name="connsiteY2" fmla="*/ 109768 h 134598"/>
                <a:gd name="connsiteX3" fmla="*/ 252576 w 419488"/>
                <a:gd name="connsiteY3" fmla="*/ 133580 h 134598"/>
                <a:gd name="connsiteX4" fmla="*/ 419264 w 419488"/>
                <a:gd name="connsiteY4" fmla="*/ 127230 h 134598"/>
                <a:gd name="connsiteX5" fmla="*/ 284326 w 419488"/>
                <a:gd name="connsiteY5" fmla="*/ 100243 h 134598"/>
                <a:gd name="connsiteX6" fmla="*/ 114464 w 419488"/>
                <a:gd name="connsiteY6" fmla="*/ 52618 h 134598"/>
                <a:gd name="connsiteX7" fmla="*/ 106526 w 419488"/>
                <a:gd name="connsiteY7" fmla="*/ 41505 h 134598"/>
                <a:gd name="connsiteX8" fmla="*/ 90651 w 419488"/>
                <a:gd name="connsiteY8" fmla="*/ 230 h 134598"/>
                <a:gd name="connsiteX9" fmla="*/ 95414 w 419488"/>
                <a:gd name="connsiteY9" fmla="*/ 62143 h 134598"/>
                <a:gd name="connsiteX10" fmla="*/ 164 w 419488"/>
                <a:gd name="connsiteY10" fmla="*/ 47855 h 13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488" h="134598">
                  <a:moveTo>
                    <a:pt x="164" y="47855"/>
                  </a:moveTo>
                  <a:cubicBezTo>
                    <a:pt x="4662" y="52353"/>
                    <a:pt x="96207" y="78811"/>
                    <a:pt x="122401" y="89130"/>
                  </a:cubicBezTo>
                  <a:cubicBezTo>
                    <a:pt x="148595" y="99449"/>
                    <a:pt x="135630" y="102360"/>
                    <a:pt x="157326" y="109768"/>
                  </a:cubicBezTo>
                  <a:cubicBezTo>
                    <a:pt x="179022" y="117176"/>
                    <a:pt x="208920" y="130670"/>
                    <a:pt x="252576" y="133580"/>
                  </a:cubicBezTo>
                  <a:cubicBezTo>
                    <a:pt x="296232" y="136490"/>
                    <a:pt x="413972" y="132786"/>
                    <a:pt x="419264" y="127230"/>
                  </a:cubicBezTo>
                  <a:cubicBezTo>
                    <a:pt x="424556" y="121674"/>
                    <a:pt x="335126" y="112678"/>
                    <a:pt x="284326" y="100243"/>
                  </a:cubicBezTo>
                  <a:cubicBezTo>
                    <a:pt x="233526" y="87808"/>
                    <a:pt x="144097" y="62408"/>
                    <a:pt x="114464" y="52618"/>
                  </a:cubicBezTo>
                  <a:cubicBezTo>
                    <a:pt x="84831" y="42828"/>
                    <a:pt x="110495" y="50236"/>
                    <a:pt x="106526" y="41505"/>
                  </a:cubicBezTo>
                  <a:cubicBezTo>
                    <a:pt x="102557" y="32774"/>
                    <a:pt x="92503" y="-3210"/>
                    <a:pt x="90651" y="230"/>
                  </a:cubicBezTo>
                  <a:cubicBezTo>
                    <a:pt x="88799" y="3670"/>
                    <a:pt x="105997" y="54470"/>
                    <a:pt x="95414" y="62143"/>
                  </a:cubicBezTo>
                  <a:cubicBezTo>
                    <a:pt x="84831" y="69816"/>
                    <a:pt x="-4334" y="43357"/>
                    <a:pt x="164" y="478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927C079D-B28A-4899-966C-55361E50091E}"/>
                </a:ext>
              </a:extLst>
            </p:cNvPr>
            <p:cNvSpPr/>
            <p:nvPr/>
          </p:nvSpPr>
          <p:spPr>
            <a:xfrm>
              <a:off x="1450766" y="2958652"/>
              <a:ext cx="603472" cy="255060"/>
            </a:xfrm>
            <a:custGeom>
              <a:avLst/>
              <a:gdLst>
                <a:gd name="connsiteX0" fmla="*/ 209 w 603472"/>
                <a:gd name="connsiteY0" fmla="*/ 11561 h 255060"/>
                <a:gd name="connsiteX1" fmla="*/ 62122 w 603472"/>
                <a:gd name="connsiteY1" fmla="*/ 17911 h 255060"/>
                <a:gd name="connsiteX2" fmla="*/ 116097 w 603472"/>
                <a:gd name="connsiteY2" fmla="*/ 94111 h 255060"/>
                <a:gd name="connsiteX3" fmla="*/ 89109 w 603472"/>
                <a:gd name="connsiteY3" fmla="*/ 8386 h 255060"/>
                <a:gd name="connsiteX4" fmla="*/ 135147 w 603472"/>
                <a:gd name="connsiteY4" fmla="*/ 14736 h 255060"/>
                <a:gd name="connsiteX5" fmla="*/ 197059 w 603472"/>
                <a:gd name="connsiteY5" fmla="*/ 109986 h 255060"/>
                <a:gd name="connsiteX6" fmla="*/ 247859 w 603472"/>
                <a:gd name="connsiteY6" fmla="*/ 178248 h 255060"/>
                <a:gd name="connsiteX7" fmla="*/ 381209 w 603472"/>
                <a:gd name="connsiteY7" fmla="*/ 176661 h 255060"/>
                <a:gd name="connsiteX8" fmla="*/ 547897 w 603472"/>
                <a:gd name="connsiteY8" fmla="*/ 117923 h 255060"/>
                <a:gd name="connsiteX9" fmla="*/ 484397 w 603472"/>
                <a:gd name="connsiteY9" fmla="*/ 159198 h 255060"/>
                <a:gd name="connsiteX10" fmla="*/ 603459 w 603472"/>
                <a:gd name="connsiteY10" fmla="*/ 198886 h 255060"/>
                <a:gd name="connsiteX11" fmla="*/ 490747 w 603472"/>
                <a:gd name="connsiteY11" fmla="*/ 241748 h 255060"/>
                <a:gd name="connsiteX12" fmla="*/ 301834 w 603472"/>
                <a:gd name="connsiteY12" fmla="*/ 249686 h 255060"/>
                <a:gd name="connsiteX13" fmla="*/ 176422 w 603472"/>
                <a:gd name="connsiteY13" fmla="*/ 167136 h 255060"/>
                <a:gd name="connsiteX14" fmla="*/ 131972 w 603472"/>
                <a:gd name="connsiteY14" fmla="*/ 144911 h 255060"/>
                <a:gd name="connsiteX15" fmla="*/ 174834 w 603472"/>
                <a:gd name="connsiteY15" fmla="*/ 213173 h 255060"/>
                <a:gd name="connsiteX16" fmla="*/ 125622 w 603472"/>
                <a:gd name="connsiteY16" fmla="*/ 100461 h 255060"/>
                <a:gd name="connsiteX17" fmla="*/ 84347 w 603472"/>
                <a:gd name="connsiteY17" fmla="*/ 65536 h 255060"/>
                <a:gd name="connsiteX18" fmla="*/ 209 w 603472"/>
                <a:gd name="connsiteY18" fmla="*/ 11561 h 2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472" h="255060">
                  <a:moveTo>
                    <a:pt x="209" y="11561"/>
                  </a:moveTo>
                  <a:cubicBezTo>
                    <a:pt x="-3495" y="3624"/>
                    <a:pt x="42807" y="4153"/>
                    <a:pt x="62122" y="17911"/>
                  </a:cubicBezTo>
                  <a:cubicBezTo>
                    <a:pt x="81437" y="31669"/>
                    <a:pt x="111599" y="95698"/>
                    <a:pt x="116097" y="94111"/>
                  </a:cubicBezTo>
                  <a:cubicBezTo>
                    <a:pt x="120595" y="92524"/>
                    <a:pt x="85934" y="21615"/>
                    <a:pt x="89109" y="8386"/>
                  </a:cubicBezTo>
                  <a:cubicBezTo>
                    <a:pt x="92284" y="-4843"/>
                    <a:pt x="117155" y="-2197"/>
                    <a:pt x="135147" y="14736"/>
                  </a:cubicBezTo>
                  <a:cubicBezTo>
                    <a:pt x="153139" y="31669"/>
                    <a:pt x="178274" y="82734"/>
                    <a:pt x="197059" y="109986"/>
                  </a:cubicBezTo>
                  <a:cubicBezTo>
                    <a:pt x="215844" y="137238"/>
                    <a:pt x="217167" y="167136"/>
                    <a:pt x="247859" y="178248"/>
                  </a:cubicBezTo>
                  <a:cubicBezTo>
                    <a:pt x="278551" y="189361"/>
                    <a:pt x="331203" y="186715"/>
                    <a:pt x="381209" y="176661"/>
                  </a:cubicBezTo>
                  <a:cubicBezTo>
                    <a:pt x="431215" y="166607"/>
                    <a:pt x="530699" y="120834"/>
                    <a:pt x="547897" y="117923"/>
                  </a:cubicBezTo>
                  <a:cubicBezTo>
                    <a:pt x="565095" y="115012"/>
                    <a:pt x="475137" y="145704"/>
                    <a:pt x="484397" y="159198"/>
                  </a:cubicBezTo>
                  <a:cubicBezTo>
                    <a:pt x="493657" y="172692"/>
                    <a:pt x="602401" y="185128"/>
                    <a:pt x="603459" y="198886"/>
                  </a:cubicBezTo>
                  <a:cubicBezTo>
                    <a:pt x="604517" y="212644"/>
                    <a:pt x="541018" y="233281"/>
                    <a:pt x="490747" y="241748"/>
                  </a:cubicBezTo>
                  <a:cubicBezTo>
                    <a:pt x="440476" y="250215"/>
                    <a:pt x="354222" y="262121"/>
                    <a:pt x="301834" y="249686"/>
                  </a:cubicBezTo>
                  <a:cubicBezTo>
                    <a:pt x="249446" y="237251"/>
                    <a:pt x="204732" y="184598"/>
                    <a:pt x="176422" y="167136"/>
                  </a:cubicBezTo>
                  <a:cubicBezTo>
                    <a:pt x="148112" y="149674"/>
                    <a:pt x="132237" y="137238"/>
                    <a:pt x="131972" y="144911"/>
                  </a:cubicBezTo>
                  <a:cubicBezTo>
                    <a:pt x="131707" y="152584"/>
                    <a:pt x="175892" y="220581"/>
                    <a:pt x="174834" y="213173"/>
                  </a:cubicBezTo>
                  <a:cubicBezTo>
                    <a:pt x="173776" y="205765"/>
                    <a:pt x="140703" y="125067"/>
                    <a:pt x="125622" y="100461"/>
                  </a:cubicBezTo>
                  <a:cubicBezTo>
                    <a:pt x="110541" y="75855"/>
                    <a:pt x="105249" y="77707"/>
                    <a:pt x="84347" y="65536"/>
                  </a:cubicBezTo>
                  <a:cubicBezTo>
                    <a:pt x="63445" y="53365"/>
                    <a:pt x="3913" y="19498"/>
                    <a:pt x="209" y="115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70B8CA45-DB51-4127-AA8C-9254523CF3D4}"/>
                </a:ext>
              </a:extLst>
            </p:cNvPr>
            <p:cNvSpPr/>
            <p:nvPr/>
          </p:nvSpPr>
          <p:spPr>
            <a:xfrm>
              <a:off x="1741467" y="2669515"/>
              <a:ext cx="571023" cy="469804"/>
            </a:xfrm>
            <a:custGeom>
              <a:avLst/>
              <a:gdLst>
                <a:gd name="connsiteX0" fmla="*/ 558821 w 571023"/>
                <a:gd name="connsiteY0" fmla="*/ 660 h 469804"/>
                <a:gd name="connsiteX1" fmla="*/ 474683 w 571023"/>
                <a:gd name="connsiteY1" fmla="*/ 135598 h 469804"/>
                <a:gd name="connsiteX2" fmla="*/ 296883 w 571023"/>
                <a:gd name="connsiteY2" fmla="*/ 224498 h 469804"/>
                <a:gd name="connsiteX3" fmla="*/ 403246 w 571023"/>
                <a:gd name="connsiteY3" fmla="*/ 181635 h 469804"/>
                <a:gd name="connsiteX4" fmla="*/ 254021 w 571023"/>
                <a:gd name="connsiteY4" fmla="*/ 230848 h 469804"/>
                <a:gd name="connsiteX5" fmla="*/ 119083 w 571023"/>
                <a:gd name="connsiteY5" fmla="*/ 202273 h 469804"/>
                <a:gd name="connsiteX6" fmla="*/ 21 w 571023"/>
                <a:gd name="connsiteY6" fmla="*/ 194335 h 469804"/>
                <a:gd name="connsiteX7" fmla="*/ 109558 w 571023"/>
                <a:gd name="connsiteY7" fmla="*/ 235610 h 469804"/>
                <a:gd name="connsiteX8" fmla="*/ 150833 w 571023"/>
                <a:gd name="connsiteY8" fmla="*/ 208623 h 469804"/>
                <a:gd name="connsiteX9" fmla="*/ 257196 w 571023"/>
                <a:gd name="connsiteY9" fmla="*/ 235610 h 469804"/>
                <a:gd name="connsiteX10" fmla="*/ 349271 w 571023"/>
                <a:gd name="connsiteY10" fmla="*/ 224498 h 469804"/>
                <a:gd name="connsiteX11" fmla="*/ 363558 w 571023"/>
                <a:gd name="connsiteY11" fmla="*/ 214973 h 469804"/>
                <a:gd name="connsiteX12" fmla="*/ 331808 w 571023"/>
                <a:gd name="connsiteY12" fmla="*/ 264185 h 469804"/>
                <a:gd name="connsiteX13" fmla="*/ 117496 w 571023"/>
                <a:gd name="connsiteY13" fmla="*/ 278473 h 469804"/>
                <a:gd name="connsiteX14" fmla="*/ 369908 w 571023"/>
                <a:gd name="connsiteY14" fmla="*/ 276885 h 469804"/>
                <a:gd name="connsiteX15" fmla="*/ 320696 w 571023"/>
                <a:gd name="connsiteY15" fmla="*/ 299110 h 469804"/>
                <a:gd name="connsiteX16" fmla="*/ 288946 w 571023"/>
                <a:gd name="connsiteY16" fmla="*/ 354673 h 469804"/>
                <a:gd name="connsiteX17" fmla="*/ 169883 w 571023"/>
                <a:gd name="connsiteY17" fmla="*/ 449923 h 469804"/>
                <a:gd name="connsiteX18" fmla="*/ 131783 w 571023"/>
                <a:gd name="connsiteY18" fmla="*/ 464210 h 469804"/>
                <a:gd name="connsiteX19" fmla="*/ 282596 w 571023"/>
                <a:gd name="connsiteY19" fmla="*/ 410235 h 469804"/>
                <a:gd name="connsiteX20" fmla="*/ 360383 w 571023"/>
                <a:gd name="connsiteY20" fmla="*/ 468973 h 469804"/>
                <a:gd name="connsiteX21" fmla="*/ 457221 w 571023"/>
                <a:gd name="connsiteY21" fmla="*/ 356260 h 469804"/>
                <a:gd name="connsiteX22" fmla="*/ 561996 w 571023"/>
                <a:gd name="connsiteY22" fmla="*/ 148298 h 469804"/>
                <a:gd name="connsiteX23" fmla="*/ 433408 w 571023"/>
                <a:gd name="connsiteY23" fmla="*/ 380073 h 469804"/>
                <a:gd name="connsiteX24" fmla="*/ 492146 w 571023"/>
                <a:gd name="connsiteY24" fmla="*/ 234023 h 469804"/>
                <a:gd name="connsiteX25" fmla="*/ 347683 w 571023"/>
                <a:gd name="connsiteY25" fmla="*/ 443573 h 469804"/>
                <a:gd name="connsiteX26" fmla="*/ 377846 w 571023"/>
                <a:gd name="connsiteY26" fmla="*/ 332448 h 469804"/>
                <a:gd name="connsiteX27" fmla="*/ 260371 w 571023"/>
                <a:gd name="connsiteY27" fmla="*/ 402298 h 469804"/>
                <a:gd name="connsiteX28" fmla="*/ 449283 w 571023"/>
                <a:gd name="connsiteY28" fmla="*/ 194335 h 469804"/>
                <a:gd name="connsiteX29" fmla="*/ 539771 w 571023"/>
                <a:gd name="connsiteY29" fmla="*/ 129248 h 469804"/>
                <a:gd name="connsiteX30" fmla="*/ 566758 w 571023"/>
                <a:gd name="connsiteY30" fmla="*/ 84798 h 469804"/>
                <a:gd name="connsiteX31" fmla="*/ 558821 w 571023"/>
                <a:gd name="connsiteY31" fmla="*/ 660 h 46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1023" h="469804">
                  <a:moveTo>
                    <a:pt x="558821" y="660"/>
                  </a:moveTo>
                  <a:cubicBezTo>
                    <a:pt x="543475" y="9127"/>
                    <a:pt x="518339" y="98292"/>
                    <a:pt x="474683" y="135598"/>
                  </a:cubicBezTo>
                  <a:cubicBezTo>
                    <a:pt x="431027" y="172904"/>
                    <a:pt x="308789" y="216825"/>
                    <a:pt x="296883" y="224498"/>
                  </a:cubicBezTo>
                  <a:cubicBezTo>
                    <a:pt x="284977" y="232171"/>
                    <a:pt x="410390" y="180577"/>
                    <a:pt x="403246" y="181635"/>
                  </a:cubicBezTo>
                  <a:cubicBezTo>
                    <a:pt x="396102" y="182693"/>
                    <a:pt x="301381" y="227408"/>
                    <a:pt x="254021" y="230848"/>
                  </a:cubicBezTo>
                  <a:cubicBezTo>
                    <a:pt x="206661" y="234288"/>
                    <a:pt x="161416" y="208358"/>
                    <a:pt x="119083" y="202273"/>
                  </a:cubicBezTo>
                  <a:cubicBezTo>
                    <a:pt x="76750" y="196188"/>
                    <a:pt x="1608" y="188779"/>
                    <a:pt x="21" y="194335"/>
                  </a:cubicBezTo>
                  <a:cubicBezTo>
                    <a:pt x="-1566" y="199891"/>
                    <a:pt x="84423" y="233229"/>
                    <a:pt x="109558" y="235610"/>
                  </a:cubicBezTo>
                  <a:cubicBezTo>
                    <a:pt x="134693" y="237991"/>
                    <a:pt x="126227" y="208623"/>
                    <a:pt x="150833" y="208623"/>
                  </a:cubicBezTo>
                  <a:cubicBezTo>
                    <a:pt x="175439" y="208623"/>
                    <a:pt x="224123" y="232964"/>
                    <a:pt x="257196" y="235610"/>
                  </a:cubicBezTo>
                  <a:cubicBezTo>
                    <a:pt x="290269" y="238256"/>
                    <a:pt x="331544" y="227937"/>
                    <a:pt x="349271" y="224498"/>
                  </a:cubicBezTo>
                  <a:cubicBezTo>
                    <a:pt x="366998" y="221059"/>
                    <a:pt x="366468" y="208359"/>
                    <a:pt x="363558" y="214973"/>
                  </a:cubicBezTo>
                  <a:cubicBezTo>
                    <a:pt x="360648" y="221587"/>
                    <a:pt x="372818" y="253602"/>
                    <a:pt x="331808" y="264185"/>
                  </a:cubicBezTo>
                  <a:cubicBezTo>
                    <a:pt x="290798" y="274768"/>
                    <a:pt x="111146" y="276356"/>
                    <a:pt x="117496" y="278473"/>
                  </a:cubicBezTo>
                  <a:cubicBezTo>
                    <a:pt x="123846" y="280590"/>
                    <a:pt x="336041" y="273446"/>
                    <a:pt x="369908" y="276885"/>
                  </a:cubicBezTo>
                  <a:cubicBezTo>
                    <a:pt x="403775" y="280324"/>
                    <a:pt x="334190" y="286145"/>
                    <a:pt x="320696" y="299110"/>
                  </a:cubicBezTo>
                  <a:cubicBezTo>
                    <a:pt x="307202" y="312075"/>
                    <a:pt x="314081" y="329538"/>
                    <a:pt x="288946" y="354673"/>
                  </a:cubicBezTo>
                  <a:cubicBezTo>
                    <a:pt x="263811" y="379808"/>
                    <a:pt x="196077" y="431667"/>
                    <a:pt x="169883" y="449923"/>
                  </a:cubicBezTo>
                  <a:cubicBezTo>
                    <a:pt x="143689" y="468179"/>
                    <a:pt x="112998" y="470825"/>
                    <a:pt x="131783" y="464210"/>
                  </a:cubicBezTo>
                  <a:cubicBezTo>
                    <a:pt x="150568" y="457595"/>
                    <a:pt x="244496" y="409441"/>
                    <a:pt x="282596" y="410235"/>
                  </a:cubicBezTo>
                  <a:cubicBezTo>
                    <a:pt x="320696" y="411029"/>
                    <a:pt x="331279" y="477969"/>
                    <a:pt x="360383" y="468973"/>
                  </a:cubicBezTo>
                  <a:cubicBezTo>
                    <a:pt x="389487" y="459977"/>
                    <a:pt x="423619" y="409706"/>
                    <a:pt x="457221" y="356260"/>
                  </a:cubicBezTo>
                  <a:cubicBezTo>
                    <a:pt x="490823" y="302814"/>
                    <a:pt x="565965" y="144329"/>
                    <a:pt x="561996" y="148298"/>
                  </a:cubicBezTo>
                  <a:cubicBezTo>
                    <a:pt x="558027" y="152267"/>
                    <a:pt x="445050" y="365786"/>
                    <a:pt x="433408" y="380073"/>
                  </a:cubicBezTo>
                  <a:cubicBezTo>
                    <a:pt x="421766" y="394360"/>
                    <a:pt x="506433" y="223440"/>
                    <a:pt x="492146" y="234023"/>
                  </a:cubicBezTo>
                  <a:cubicBezTo>
                    <a:pt x="477858" y="244606"/>
                    <a:pt x="366733" y="427169"/>
                    <a:pt x="347683" y="443573"/>
                  </a:cubicBezTo>
                  <a:cubicBezTo>
                    <a:pt x="328633" y="459977"/>
                    <a:pt x="392398" y="339327"/>
                    <a:pt x="377846" y="332448"/>
                  </a:cubicBezTo>
                  <a:cubicBezTo>
                    <a:pt x="363294" y="325569"/>
                    <a:pt x="248465" y="425317"/>
                    <a:pt x="260371" y="402298"/>
                  </a:cubicBezTo>
                  <a:cubicBezTo>
                    <a:pt x="272277" y="379279"/>
                    <a:pt x="402716" y="239843"/>
                    <a:pt x="449283" y="194335"/>
                  </a:cubicBezTo>
                  <a:cubicBezTo>
                    <a:pt x="495850" y="148827"/>
                    <a:pt x="520192" y="147504"/>
                    <a:pt x="539771" y="129248"/>
                  </a:cubicBezTo>
                  <a:cubicBezTo>
                    <a:pt x="559350" y="110992"/>
                    <a:pt x="560673" y="101996"/>
                    <a:pt x="566758" y="84798"/>
                  </a:cubicBezTo>
                  <a:cubicBezTo>
                    <a:pt x="572843" y="67600"/>
                    <a:pt x="574167" y="-7807"/>
                    <a:pt x="558821" y="6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033916BD-BA79-436D-BD31-8024EA06FD13}"/>
                </a:ext>
              </a:extLst>
            </p:cNvPr>
            <p:cNvSpPr/>
            <p:nvPr/>
          </p:nvSpPr>
          <p:spPr>
            <a:xfrm>
              <a:off x="1469912" y="2572061"/>
              <a:ext cx="438520" cy="283963"/>
            </a:xfrm>
            <a:custGeom>
              <a:avLst/>
              <a:gdLst>
                <a:gd name="connsiteX0" fmla="*/ 6463 w 438520"/>
                <a:gd name="connsiteY0" fmla="*/ 1277 h 283963"/>
                <a:gd name="connsiteX1" fmla="*/ 206488 w 438520"/>
                <a:gd name="connsiteY1" fmla="*/ 198127 h 283963"/>
                <a:gd name="connsiteX2" fmla="*/ 174738 w 438520"/>
                <a:gd name="connsiteY2" fmla="*/ 187014 h 283963"/>
                <a:gd name="connsiteX3" fmla="*/ 355713 w 438520"/>
                <a:gd name="connsiteY3" fmla="*/ 236227 h 283963"/>
                <a:gd name="connsiteX4" fmla="*/ 438263 w 438520"/>
                <a:gd name="connsiteY4" fmla="*/ 231464 h 283963"/>
                <a:gd name="connsiteX5" fmla="*/ 331901 w 438520"/>
                <a:gd name="connsiteY5" fmla="*/ 269564 h 283963"/>
                <a:gd name="connsiteX6" fmla="*/ 385876 w 438520"/>
                <a:gd name="connsiteY6" fmla="*/ 283852 h 283963"/>
                <a:gd name="connsiteX7" fmla="*/ 231888 w 438520"/>
                <a:gd name="connsiteY7" fmla="*/ 263214 h 283963"/>
                <a:gd name="connsiteX8" fmla="*/ 171563 w 438520"/>
                <a:gd name="connsiteY8" fmla="*/ 228289 h 283963"/>
                <a:gd name="connsiteX9" fmla="*/ 168388 w 438520"/>
                <a:gd name="connsiteY9" fmla="*/ 226702 h 283963"/>
                <a:gd name="connsiteX10" fmla="*/ 122351 w 438520"/>
                <a:gd name="connsiteY10" fmla="*/ 174314 h 283963"/>
                <a:gd name="connsiteX11" fmla="*/ 17576 w 438520"/>
                <a:gd name="connsiteY11" fmla="*/ 150502 h 283963"/>
                <a:gd name="connsiteX12" fmla="*/ 6463 w 438520"/>
                <a:gd name="connsiteY12" fmla="*/ 133039 h 283963"/>
                <a:gd name="connsiteX13" fmla="*/ 84251 w 438520"/>
                <a:gd name="connsiteY13" fmla="*/ 140977 h 283963"/>
                <a:gd name="connsiteX14" fmla="*/ 76313 w 438520"/>
                <a:gd name="connsiteY14" fmla="*/ 113989 h 283963"/>
                <a:gd name="connsiteX15" fmla="*/ 6463 w 438520"/>
                <a:gd name="connsiteY15" fmla="*/ 1277 h 28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8520" h="283963">
                  <a:moveTo>
                    <a:pt x="6463" y="1277"/>
                  </a:moveTo>
                  <a:cubicBezTo>
                    <a:pt x="28159" y="15300"/>
                    <a:pt x="178442" y="167171"/>
                    <a:pt x="206488" y="198127"/>
                  </a:cubicBezTo>
                  <a:cubicBezTo>
                    <a:pt x="234534" y="229083"/>
                    <a:pt x="149867" y="180664"/>
                    <a:pt x="174738" y="187014"/>
                  </a:cubicBezTo>
                  <a:cubicBezTo>
                    <a:pt x="199609" y="193364"/>
                    <a:pt x="311792" y="228819"/>
                    <a:pt x="355713" y="236227"/>
                  </a:cubicBezTo>
                  <a:cubicBezTo>
                    <a:pt x="399634" y="243635"/>
                    <a:pt x="442232" y="225908"/>
                    <a:pt x="438263" y="231464"/>
                  </a:cubicBezTo>
                  <a:cubicBezTo>
                    <a:pt x="434294" y="237020"/>
                    <a:pt x="340632" y="260833"/>
                    <a:pt x="331901" y="269564"/>
                  </a:cubicBezTo>
                  <a:cubicBezTo>
                    <a:pt x="323170" y="278295"/>
                    <a:pt x="402545" y="284910"/>
                    <a:pt x="385876" y="283852"/>
                  </a:cubicBezTo>
                  <a:cubicBezTo>
                    <a:pt x="369207" y="282794"/>
                    <a:pt x="267607" y="272475"/>
                    <a:pt x="231888" y="263214"/>
                  </a:cubicBezTo>
                  <a:cubicBezTo>
                    <a:pt x="196169" y="253954"/>
                    <a:pt x="171563" y="228289"/>
                    <a:pt x="171563" y="228289"/>
                  </a:cubicBezTo>
                  <a:cubicBezTo>
                    <a:pt x="160980" y="222204"/>
                    <a:pt x="176590" y="235698"/>
                    <a:pt x="168388" y="226702"/>
                  </a:cubicBezTo>
                  <a:cubicBezTo>
                    <a:pt x="160186" y="217706"/>
                    <a:pt x="147486" y="187014"/>
                    <a:pt x="122351" y="174314"/>
                  </a:cubicBezTo>
                  <a:cubicBezTo>
                    <a:pt x="97216" y="161614"/>
                    <a:pt x="36891" y="157381"/>
                    <a:pt x="17576" y="150502"/>
                  </a:cubicBezTo>
                  <a:cubicBezTo>
                    <a:pt x="-1739" y="143623"/>
                    <a:pt x="-4649" y="134626"/>
                    <a:pt x="6463" y="133039"/>
                  </a:cubicBezTo>
                  <a:cubicBezTo>
                    <a:pt x="17575" y="131452"/>
                    <a:pt x="72609" y="144152"/>
                    <a:pt x="84251" y="140977"/>
                  </a:cubicBezTo>
                  <a:cubicBezTo>
                    <a:pt x="95893" y="137802"/>
                    <a:pt x="86632" y="135156"/>
                    <a:pt x="76313" y="113989"/>
                  </a:cubicBezTo>
                  <a:cubicBezTo>
                    <a:pt x="65994" y="92822"/>
                    <a:pt x="-15233" y="-12746"/>
                    <a:pt x="6463" y="12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A7D29663-5327-47EB-B7AE-AC55AFFA1FE7}"/>
                </a:ext>
              </a:extLst>
            </p:cNvPr>
            <p:cNvSpPr/>
            <p:nvPr/>
          </p:nvSpPr>
          <p:spPr>
            <a:xfrm>
              <a:off x="1196613" y="2678219"/>
              <a:ext cx="299363" cy="317425"/>
            </a:xfrm>
            <a:custGeom>
              <a:avLst/>
              <a:gdLst>
                <a:gd name="connsiteX0" fmla="*/ 298812 w 299363"/>
                <a:gd name="connsiteY0" fmla="*/ 3069 h 317425"/>
                <a:gd name="connsiteX1" fmla="*/ 82912 w 299363"/>
                <a:gd name="connsiteY1" fmla="*/ 164994 h 317425"/>
                <a:gd name="connsiteX2" fmla="*/ 246425 w 299363"/>
                <a:gd name="connsiteY2" fmla="*/ 188806 h 317425"/>
                <a:gd name="connsiteX3" fmla="*/ 103550 w 299363"/>
                <a:gd name="connsiteY3" fmla="*/ 206269 h 317425"/>
                <a:gd name="connsiteX4" fmla="*/ 241662 w 299363"/>
                <a:gd name="connsiteY4" fmla="*/ 239606 h 317425"/>
                <a:gd name="connsiteX5" fmla="*/ 68625 w 299363"/>
                <a:gd name="connsiteY5" fmla="*/ 228494 h 317425"/>
                <a:gd name="connsiteX6" fmla="*/ 362 w 299363"/>
                <a:gd name="connsiteY6" fmla="*/ 317394 h 317425"/>
                <a:gd name="connsiteX7" fmla="*/ 40050 w 299363"/>
                <a:gd name="connsiteY7" fmla="*/ 238019 h 317425"/>
                <a:gd name="connsiteX8" fmla="*/ 5125 w 299363"/>
                <a:gd name="connsiteY8" fmla="*/ 180869 h 317425"/>
                <a:gd name="connsiteX9" fmla="*/ 141650 w 299363"/>
                <a:gd name="connsiteY9" fmla="*/ 66569 h 317425"/>
                <a:gd name="connsiteX10" fmla="*/ 298812 w 299363"/>
                <a:gd name="connsiteY10" fmla="*/ 3069 h 31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363" h="317425">
                  <a:moveTo>
                    <a:pt x="298812" y="3069"/>
                  </a:moveTo>
                  <a:cubicBezTo>
                    <a:pt x="289022" y="19473"/>
                    <a:pt x="91643" y="134038"/>
                    <a:pt x="82912" y="164994"/>
                  </a:cubicBezTo>
                  <a:cubicBezTo>
                    <a:pt x="74181" y="195950"/>
                    <a:pt x="242985" y="181927"/>
                    <a:pt x="246425" y="188806"/>
                  </a:cubicBezTo>
                  <a:cubicBezTo>
                    <a:pt x="249865" y="195685"/>
                    <a:pt x="104344" y="197802"/>
                    <a:pt x="103550" y="206269"/>
                  </a:cubicBezTo>
                  <a:cubicBezTo>
                    <a:pt x="102756" y="214736"/>
                    <a:pt x="247483" y="235902"/>
                    <a:pt x="241662" y="239606"/>
                  </a:cubicBezTo>
                  <a:cubicBezTo>
                    <a:pt x="235841" y="243310"/>
                    <a:pt x="108842" y="215529"/>
                    <a:pt x="68625" y="228494"/>
                  </a:cubicBezTo>
                  <a:cubicBezTo>
                    <a:pt x="28408" y="241459"/>
                    <a:pt x="5124" y="315807"/>
                    <a:pt x="362" y="317394"/>
                  </a:cubicBezTo>
                  <a:cubicBezTo>
                    <a:pt x="-4400" y="318981"/>
                    <a:pt x="39256" y="260773"/>
                    <a:pt x="40050" y="238019"/>
                  </a:cubicBezTo>
                  <a:cubicBezTo>
                    <a:pt x="40844" y="215265"/>
                    <a:pt x="-11808" y="209444"/>
                    <a:pt x="5125" y="180869"/>
                  </a:cubicBezTo>
                  <a:cubicBezTo>
                    <a:pt x="22058" y="152294"/>
                    <a:pt x="97994" y="93027"/>
                    <a:pt x="141650" y="66569"/>
                  </a:cubicBezTo>
                  <a:cubicBezTo>
                    <a:pt x="185306" y="40111"/>
                    <a:pt x="308602" y="-13335"/>
                    <a:pt x="298812" y="30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32029457-F3CE-4B50-9427-DB59BE663DD1}"/>
                </a:ext>
              </a:extLst>
            </p:cNvPr>
            <p:cNvSpPr/>
            <p:nvPr/>
          </p:nvSpPr>
          <p:spPr>
            <a:xfrm>
              <a:off x="1954124" y="2475269"/>
              <a:ext cx="371837" cy="437815"/>
            </a:xfrm>
            <a:custGeom>
              <a:avLst/>
              <a:gdLst>
                <a:gd name="connsiteX0" fmla="*/ 362039 w 371837"/>
                <a:gd name="connsiteY0" fmla="*/ 5994 h 437815"/>
                <a:gd name="connsiteX1" fmla="*/ 371564 w 371837"/>
                <a:gd name="connsiteY1" fmla="*/ 283806 h 437815"/>
                <a:gd name="connsiteX2" fmla="*/ 365214 w 371837"/>
                <a:gd name="connsiteY2" fmla="*/ 175856 h 437815"/>
                <a:gd name="connsiteX3" fmla="*/ 327114 w 371837"/>
                <a:gd name="connsiteY3" fmla="*/ 264756 h 437815"/>
                <a:gd name="connsiteX4" fmla="*/ 241389 w 371837"/>
                <a:gd name="connsiteY4" fmla="*/ 348894 h 437815"/>
                <a:gd name="connsiteX5" fmla="*/ 89 w 371837"/>
                <a:gd name="connsiteY5" fmla="*/ 437794 h 437815"/>
                <a:gd name="connsiteX6" fmla="*/ 214401 w 371837"/>
                <a:gd name="connsiteY6" fmla="*/ 340956 h 437815"/>
                <a:gd name="connsiteX7" fmla="*/ 309651 w 371837"/>
                <a:gd name="connsiteY7" fmla="*/ 190144 h 437815"/>
                <a:gd name="connsiteX8" fmla="*/ 285839 w 371837"/>
                <a:gd name="connsiteY8" fmla="*/ 259994 h 437815"/>
                <a:gd name="connsiteX9" fmla="*/ 303301 w 371837"/>
                <a:gd name="connsiteY9" fmla="*/ 172681 h 437815"/>
                <a:gd name="connsiteX10" fmla="*/ 293776 w 371837"/>
                <a:gd name="connsiteY10" fmla="*/ 85369 h 437815"/>
                <a:gd name="connsiteX11" fmla="*/ 333464 w 371837"/>
                <a:gd name="connsiteY11" fmla="*/ 137756 h 437815"/>
                <a:gd name="connsiteX12" fmla="*/ 325526 w 371837"/>
                <a:gd name="connsiteY12" fmla="*/ 93306 h 437815"/>
                <a:gd name="connsiteX13" fmla="*/ 362039 w 371837"/>
                <a:gd name="connsiteY13" fmla="*/ 5994 h 43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837" h="437815">
                  <a:moveTo>
                    <a:pt x="362039" y="5994"/>
                  </a:moveTo>
                  <a:cubicBezTo>
                    <a:pt x="369712" y="37744"/>
                    <a:pt x="371035" y="255496"/>
                    <a:pt x="371564" y="283806"/>
                  </a:cubicBezTo>
                  <a:cubicBezTo>
                    <a:pt x="372093" y="312116"/>
                    <a:pt x="372622" y="179031"/>
                    <a:pt x="365214" y="175856"/>
                  </a:cubicBezTo>
                  <a:cubicBezTo>
                    <a:pt x="357806" y="172681"/>
                    <a:pt x="347751" y="235916"/>
                    <a:pt x="327114" y="264756"/>
                  </a:cubicBezTo>
                  <a:cubicBezTo>
                    <a:pt x="306477" y="293596"/>
                    <a:pt x="295893" y="320054"/>
                    <a:pt x="241389" y="348894"/>
                  </a:cubicBezTo>
                  <a:cubicBezTo>
                    <a:pt x="186885" y="377734"/>
                    <a:pt x="4587" y="439117"/>
                    <a:pt x="89" y="437794"/>
                  </a:cubicBezTo>
                  <a:cubicBezTo>
                    <a:pt x="-4409" y="436471"/>
                    <a:pt x="162807" y="382231"/>
                    <a:pt x="214401" y="340956"/>
                  </a:cubicBezTo>
                  <a:cubicBezTo>
                    <a:pt x="265995" y="299681"/>
                    <a:pt x="297745" y="203638"/>
                    <a:pt x="309651" y="190144"/>
                  </a:cubicBezTo>
                  <a:cubicBezTo>
                    <a:pt x="321557" y="176650"/>
                    <a:pt x="286897" y="262904"/>
                    <a:pt x="285839" y="259994"/>
                  </a:cubicBezTo>
                  <a:cubicBezTo>
                    <a:pt x="284781" y="257084"/>
                    <a:pt x="301978" y="201785"/>
                    <a:pt x="303301" y="172681"/>
                  </a:cubicBezTo>
                  <a:cubicBezTo>
                    <a:pt x="304624" y="143577"/>
                    <a:pt x="288749" y="91190"/>
                    <a:pt x="293776" y="85369"/>
                  </a:cubicBezTo>
                  <a:cubicBezTo>
                    <a:pt x="298803" y="79548"/>
                    <a:pt x="328172" y="136433"/>
                    <a:pt x="333464" y="137756"/>
                  </a:cubicBezTo>
                  <a:cubicBezTo>
                    <a:pt x="338756" y="139079"/>
                    <a:pt x="321557" y="108387"/>
                    <a:pt x="325526" y="93306"/>
                  </a:cubicBezTo>
                  <a:cubicBezTo>
                    <a:pt x="329495" y="78225"/>
                    <a:pt x="354366" y="-25756"/>
                    <a:pt x="362039" y="59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B7CD8C2A-C4CB-4E0B-A573-D4901DB2DD46}"/>
                </a:ext>
              </a:extLst>
            </p:cNvPr>
            <p:cNvSpPr/>
            <p:nvPr/>
          </p:nvSpPr>
          <p:spPr>
            <a:xfrm>
              <a:off x="1825561" y="2300534"/>
              <a:ext cx="462970" cy="561868"/>
            </a:xfrm>
            <a:custGeom>
              <a:avLst/>
              <a:gdLst>
                <a:gd name="connsiteX0" fmla="*/ 458852 w 462970"/>
                <a:gd name="connsiteY0" fmla="*/ 1341 h 561868"/>
                <a:gd name="connsiteX1" fmla="*/ 458852 w 462970"/>
                <a:gd name="connsiteY1" fmla="*/ 250579 h 561868"/>
                <a:gd name="connsiteX2" fmla="*/ 455677 w 462970"/>
                <a:gd name="connsiteY2" fmla="*/ 229941 h 561868"/>
                <a:gd name="connsiteX3" fmla="*/ 447739 w 462970"/>
                <a:gd name="connsiteY3" fmla="*/ 231529 h 561868"/>
                <a:gd name="connsiteX4" fmla="*/ 406464 w 462970"/>
                <a:gd name="connsiteY4" fmla="*/ 360116 h 561868"/>
                <a:gd name="connsiteX5" fmla="*/ 398527 w 462970"/>
                <a:gd name="connsiteY5" fmla="*/ 342654 h 561868"/>
                <a:gd name="connsiteX6" fmla="*/ 357252 w 462970"/>
                <a:gd name="connsiteY6" fmla="*/ 449016 h 561868"/>
                <a:gd name="connsiteX7" fmla="*/ 212789 w 462970"/>
                <a:gd name="connsiteY7" fmla="*/ 515691 h 561868"/>
                <a:gd name="connsiteX8" fmla="*/ 247714 w 462970"/>
                <a:gd name="connsiteY8" fmla="*/ 507754 h 561868"/>
                <a:gd name="connsiteX9" fmla="*/ 133414 w 462970"/>
                <a:gd name="connsiteY9" fmla="*/ 560141 h 561868"/>
                <a:gd name="connsiteX10" fmla="*/ 88964 w 462970"/>
                <a:gd name="connsiteY10" fmla="*/ 544266 h 561868"/>
                <a:gd name="connsiteX11" fmla="*/ 212789 w 462970"/>
                <a:gd name="connsiteY11" fmla="*/ 495054 h 561868"/>
                <a:gd name="connsiteX12" fmla="*/ 236602 w 462970"/>
                <a:gd name="connsiteY12" fmla="*/ 456954 h 561868"/>
                <a:gd name="connsiteX13" fmla="*/ 47689 w 462970"/>
                <a:gd name="connsiteY13" fmla="*/ 461716 h 561868"/>
                <a:gd name="connsiteX14" fmla="*/ 22289 w 462970"/>
                <a:gd name="connsiteY14" fmla="*/ 458541 h 561868"/>
                <a:gd name="connsiteX15" fmla="*/ 330264 w 462970"/>
                <a:gd name="connsiteY15" fmla="*/ 298204 h 561868"/>
                <a:gd name="connsiteX16" fmla="*/ 138177 w 462970"/>
                <a:gd name="connsiteY16" fmla="*/ 355354 h 561868"/>
                <a:gd name="connsiteX17" fmla="*/ 306452 w 462970"/>
                <a:gd name="connsiteY17" fmla="*/ 320429 h 561868"/>
                <a:gd name="connsiteX18" fmla="*/ 366777 w 462970"/>
                <a:gd name="connsiteY18" fmla="*/ 207716 h 561868"/>
                <a:gd name="connsiteX19" fmla="*/ 379477 w 462970"/>
                <a:gd name="connsiteY19" fmla="*/ 225179 h 561868"/>
                <a:gd name="connsiteX20" fmla="*/ 404877 w 462970"/>
                <a:gd name="connsiteY20" fmla="*/ 153741 h 561868"/>
                <a:gd name="connsiteX21" fmla="*/ 458852 w 462970"/>
                <a:gd name="connsiteY21" fmla="*/ 1341 h 5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2970" h="561868">
                  <a:moveTo>
                    <a:pt x="458852" y="1341"/>
                  </a:moveTo>
                  <a:cubicBezTo>
                    <a:pt x="467848" y="17481"/>
                    <a:pt x="459381" y="212479"/>
                    <a:pt x="458852" y="250579"/>
                  </a:cubicBezTo>
                  <a:cubicBezTo>
                    <a:pt x="458323" y="288679"/>
                    <a:pt x="457529" y="233116"/>
                    <a:pt x="455677" y="229941"/>
                  </a:cubicBezTo>
                  <a:cubicBezTo>
                    <a:pt x="453825" y="226766"/>
                    <a:pt x="455941" y="209833"/>
                    <a:pt x="447739" y="231529"/>
                  </a:cubicBezTo>
                  <a:cubicBezTo>
                    <a:pt x="439537" y="253225"/>
                    <a:pt x="414666" y="341595"/>
                    <a:pt x="406464" y="360116"/>
                  </a:cubicBezTo>
                  <a:cubicBezTo>
                    <a:pt x="398262" y="378637"/>
                    <a:pt x="406729" y="327837"/>
                    <a:pt x="398527" y="342654"/>
                  </a:cubicBezTo>
                  <a:cubicBezTo>
                    <a:pt x="390325" y="357471"/>
                    <a:pt x="388208" y="420177"/>
                    <a:pt x="357252" y="449016"/>
                  </a:cubicBezTo>
                  <a:cubicBezTo>
                    <a:pt x="326296" y="477855"/>
                    <a:pt x="231045" y="505901"/>
                    <a:pt x="212789" y="515691"/>
                  </a:cubicBezTo>
                  <a:cubicBezTo>
                    <a:pt x="194533" y="525481"/>
                    <a:pt x="260943" y="500346"/>
                    <a:pt x="247714" y="507754"/>
                  </a:cubicBezTo>
                  <a:cubicBezTo>
                    <a:pt x="234485" y="515162"/>
                    <a:pt x="159872" y="554056"/>
                    <a:pt x="133414" y="560141"/>
                  </a:cubicBezTo>
                  <a:cubicBezTo>
                    <a:pt x="106956" y="566226"/>
                    <a:pt x="75735" y="555114"/>
                    <a:pt x="88964" y="544266"/>
                  </a:cubicBezTo>
                  <a:cubicBezTo>
                    <a:pt x="102193" y="533418"/>
                    <a:pt x="188183" y="509606"/>
                    <a:pt x="212789" y="495054"/>
                  </a:cubicBezTo>
                  <a:cubicBezTo>
                    <a:pt x="237395" y="480502"/>
                    <a:pt x="264119" y="462510"/>
                    <a:pt x="236602" y="456954"/>
                  </a:cubicBezTo>
                  <a:cubicBezTo>
                    <a:pt x="209085" y="451398"/>
                    <a:pt x="83408" y="461452"/>
                    <a:pt x="47689" y="461716"/>
                  </a:cubicBezTo>
                  <a:cubicBezTo>
                    <a:pt x="11970" y="461980"/>
                    <a:pt x="-24807" y="485793"/>
                    <a:pt x="22289" y="458541"/>
                  </a:cubicBezTo>
                  <a:cubicBezTo>
                    <a:pt x="69385" y="431289"/>
                    <a:pt x="310949" y="315402"/>
                    <a:pt x="330264" y="298204"/>
                  </a:cubicBezTo>
                  <a:cubicBezTo>
                    <a:pt x="349579" y="281006"/>
                    <a:pt x="142146" y="351650"/>
                    <a:pt x="138177" y="355354"/>
                  </a:cubicBezTo>
                  <a:cubicBezTo>
                    <a:pt x="134208" y="359058"/>
                    <a:pt x="268352" y="345035"/>
                    <a:pt x="306452" y="320429"/>
                  </a:cubicBezTo>
                  <a:cubicBezTo>
                    <a:pt x="344552" y="295823"/>
                    <a:pt x="354606" y="223591"/>
                    <a:pt x="366777" y="207716"/>
                  </a:cubicBezTo>
                  <a:cubicBezTo>
                    <a:pt x="378948" y="191841"/>
                    <a:pt x="373127" y="234175"/>
                    <a:pt x="379477" y="225179"/>
                  </a:cubicBezTo>
                  <a:cubicBezTo>
                    <a:pt x="385827" y="216183"/>
                    <a:pt x="394823" y="188137"/>
                    <a:pt x="404877" y="153741"/>
                  </a:cubicBezTo>
                  <a:cubicBezTo>
                    <a:pt x="414931" y="119345"/>
                    <a:pt x="449856" y="-14799"/>
                    <a:pt x="458852" y="13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C6C4CF33-FB07-42AD-9961-64ACB20816BB}"/>
                </a:ext>
              </a:extLst>
            </p:cNvPr>
            <p:cNvSpPr/>
            <p:nvPr/>
          </p:nvSpPr>
          <p:spPr>
            <a:xfrm>
              <a:off x="1393791" y="2078114"/>
              <a:ext cx="193928" cy="671453"/>
            </a:xfrm>
            <a:custGeom>
              <a:avLst/>
              <a:gdLst>
                <a:gd name="connsiteX0" fmla="*/ 193709 w 193928"/>
                <a:gd name="connsiteY0" fmla="*/ 6274 h 671453"/>
                <a:gd name="connsiteX1" fmla="*/ 41309 w 193928"/>
                <a:gd name="connsiteY1" fmla="*/ 220586 h 671453"/>
                <a:gd name="connsiteX2" fmla="*/ 49247 w 193928"/>
                <a:gd name="connsiteY2" fmla="*/ 201536 h 671453"/>
                <a:gd name="connsiteX3" fmla="*/ 39722 w 193928"/>
                <a:gd name="connsiteY3" fmla="*/ 269799 h 671453"/>
                <a:gd name="connsiteX4" fmla="*/ 33372 w 193928"/>
                <a:gd name="connsiteY4" fmla="*/ 392036 h 671453"/>
                <a:gd name="connsiteX5" fmla="*/ 7972 w 193928"/>
                <a:gd name="connsiteY5" fmla="*/ 271386 h 671453"/>
                <a:gd name="connsiteX6" fmla="*/ 47659 w 193928"/>
                <a:gd name="connsiteY6" fmla="*/ 403149 h 671453"/>
                <a:gd name="connsiteX7" fmla="*/ 192122 w 193928"/>
                <a:gd name="connsiteY7" fmla="*/ 617461 h 671453"/>
                <a:gd name="connsiteX8" fmla="*/ 71472 w 193928"/>
                <a:gd name="connsiteY8" fmla="*/ 492049 h 671453"/>
                <a:gd name="connsiteX9" fmla="*/ 146084 w 193928"/>
                <a:gd name="connsiteY9" fmla="*/ 671436 h 671453"/>
                <a:gd name="connsiteX10" fmla="*/ 79409 w 193928"/>
                <a:gd name="connsiteY10" fmla="*/ 503161 h 671453"/>
                <a:gd name="connsiteX11" fmla="*/ 3209 w 193928"/>
                <a:gd name="connsiteY11" fmla="*/ 514274 h 671453"/>
                <a:gd name="connsiteX12" fmla="*/ 34959 w 193928"/>
                <a:gd name="connsiteY12" fmla="*/ 460299 h 671453"/>
                <a:gd name="connsiteX13" fmla="*/ 41309 w 193928"/>
                <a:gd name="connsiteY13" fmla="*/ 425374 h 671453"/>
                <a:gd name="connsiteX14" fmla="*/ 42897 w 193928"/>
                <a:gd name="connsiteY14" fmla="*/ 401561 h 671453"/>
                <a:gd name="connsiteX15" fmla="*/ 34 w 193928"/>
                <a:gd name="connsiteY15" fmla="*/ 352349 h 671453"/>
                <a:gd name="connsiteX16" fmla="*/ 50834 w 193928"/>
                <a:gd name="connsiteY16" fmla="*/ 225349 h 671453"/>
                <a:gd name="connsiteX17" fmla="*/ 74647 w 193928"/>
                <a:gd name="connsiteY17" fmla="*/ 69774 h 671453"/>
                <a:gd name="connsiteX18" fmla="*/ 193709 w 193928"/>
                <a:gd name="connsiteY18" fmla="*/ 6274 h 67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928" h="671453">
                  <a:moveTo>
                    <a:pt x="193709" y="6274"/>
                  </a:moveTo>
                  <a:cubicBezTo>
                    <a:pt x="188153" y="31409"/>
                    <a:pt x="65386" y="188042"/>
                    <a:pt x="41309" y="220586"/>
                  </a:cubicBezTo>
                  <a:cubicBezTo>
                    <a:pt x="17232" y="253130"/>
                    <a:pt x="49511" y="193334"/>
                    <a:pt x="49247" y="201536"/>
                  </a:cubicBezTo>
                  <a:cubicBezTo>
                    <a:pt x="48983" y="209738"/>
                    <a:pt x="42368" y="238049"/>
                    <a:pt x="39722" y="269799"/>
                  </a:cubicBezTo>
                  <a:cubicBezTo>
                    <a:pt x="37076" y="301549"/>
                    <a:pt x="38664" y="391772"/>
                    <a:pt x="33372" y="392036"/>
                  </a:cubicBezTo>
                  <a:cubicBezTo>
                    <a:pt x="28080" y="392300"/>
                    <a:pt x="5591" y="269534"/>
                    <a:pt x="7972" y="271386"/>
                  </a:cubicBezTo>
                  <a:cubicBezTo>
                    <a:pt x="10353" y="273238"/>
                    <a:pt x="16967" y="345470"/>
                    <a:pt x="47659" y="403149"/>
                  </a:cubicBezTo>
                  <a:cubicBezTo>
                    <a:pt x="78351" y="460828"/>
                    <a:pt x="188153" y="602644"/>
                    <a:pt x="192122" y="617461"/>
                  </a:cubicBezTo>
                  <a:cubicBezTo>
                    <a:pt x="196091" y="632278"/>
                    <a:pt x="79145" y="483053"/>
                    <a:pt x="71472" y="492049"/>
                  </a:cubicBezTo>
                  <a:cubicBezTo>
                    <a:pt x="63799" y="501045"/>
                    <a:pt x="144761" y="669584"/>
                    <a:pt x="146084" y="671436"/>
                  </a:cubicBezTo>
                  <a:cubicBezTo>
                    <a:pt x="147407" y="673288"/>
                    <a:pt x="103221" y="529355"/>
                    <a:pt x="79409" y="503161"/>
                  </a:cubicBezTo>
                  <a:cubicBezTo>
                    <a:pt x="55597" y="476967"/>
                    <a:pt x="10617" y="521418"/>
                    <a:pt x="3209" y="514274"/>
                  </a:cubicBezTo>
                  <a:cubicBezTo>
                    <a:pt x="-4199" y="507130"/>
                    <a:pt x="28609" y="475116"/>
                    <a:pt x="34959" y="460299"/>
                  </a:cubicBezTo>
                  <a:cubicBezTo>
                    <a:pt x="41309" y="445482"/>
                    <a:pt x="39986" y="435164"/>
                    <a:pt x="41309" y="425374"/>
                  </a:cubicBezTo>
                  <a:cubicBezTo>
                    <a:pt x="42632" y="415584"/>
                    <a:pt x="49776" y="413732"/>
                    <a:pt x="42897" y="401561"/>
                  </a:cubicBezTo>
                  <a:cubicBezTo>
                    <a:pt x="36018" y="389390"/>
                    <a:pt x="-1289" y="381718"/>
                    <a:pt x="34" y="352349"/>
                  </a:cubicBezTo>
                  <a:cubicBezTo>
                    <a:pt x="1357" y="322980"/>
                    <a:pt x="38398" y="272445"/>
                    <a:pt x="50834" y="225349"/>
                  </a:cubicBezTo>
                  <a:cubicBezTo>
                    <a:pt x="63270" y="178253"/>
                    <a:pt x="51628" y="102053"/>
                    <a:pt x="74647" y="69774"/>
                  </a:cubicBezTo>
                  <a:cubicBezTo>
                    <a:pt x="97666" y="37495"/>
                    <a:pt x="199265" y="-18861"/>
                    <a:pt x="193709" y="62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C93ED90E-D048-4CC9-BAD4-552FF7CDB42E}"/>
                </a:ext>
              </a:extLst>
            </p:cNvPr>
            <p:cNvSpPr/>
            <p:nvPr/>
          </p:nvSpPr>
          <p:spPr>
            <a:xfrm>
              <a:off x="1434662" y="2201284"/>
              <a:ext cx="169063" cy="354733"/>
            </a:xfrm>
            <a:custGeom>
              <a:avLst/>
              <a:gdLst>
                <a:gd name="connsiteX0" fmla="*/ 168713 w 169063"/>
                <a:gd name="connsiteY0" fmla="*/ 3754 h 354733"/>
                <a:gd name="connsiteX1" fmla="*/ 48063 w 169063"/>
                <a:gd name="connsiteY1" fmla="*/ 172029 h 354733"/>
                <a:gd name="connsiteX2" fmla="*/ 65526 w 169063"/>
                <a:gd name="connsiteY2" fmla="*/ 353004 h 354733"/>
                <a:gd name="connsiteX3" fmla="*/ 35363 w 169063"/>
                <a:gd name="connsiteY3" fmla="*/ 249816 h 354733"/>
                <a:gd name="connsiteX4" fmla="*/ 49651 w 169063"/>
                <a:gd name="connsiteY4" fmla="*/ 30741 h 354733"/>
                <a:gd name="connsiteX5" fmla="*/ 438 w 169063"/>
                <a:gd name="connsiteY5" fmla="*/ 183141 h 354733"/>
                <a:gd name="connsiteX6" fmla="*/ 82988 w 169063"/>
                <a:gd name="connsiteY6" fmla="*/ 43441 h 354733"/>
                <a:gd name="connsiteX7" fmla="*/ 86163 w 169063"/>
                <a:gd name="connsiteY7" fmla="*/ 52966 h 354733"/>
                <a:gd name="connsiteX8" fmla="*/ 168713 w 169063"/>
                <a:gd name="connsiteY8" fmla="*/ 3754 h 3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063" h="354733">
                  <a:moveTo>
                    <a:pt x="168713" y="3754"/>
                  </a:moveTo>
                  <a:cubicBezTo>
                    <a:pt x="162363" y="23598"/>
                    <a:pt x="65261" y="113821"/>
                    <a:pt x="48063" y="172029"/>
                  </a:cubicBezTo>
                  <a:cubicBezTo>
                    <a:pt x="30865" y="230237"/>
                    <a:pt x="67643" y="340039"/>
                    <a:pt x="65526" y="353004"/>
                  </a:cubicBezTo>
                  <a:cubicBezTo>
                    <a:pt x="63409" y="365969"/>
                    <a:pt x="38009" y="303526"/>
                    <a:pt x="35363" y="249816"/>
                  </a:cubicBezTo>
                  <a:cubicBezTo>
                    <a:pt x="32717" y="196106"/>
                    <a:pt x="55472" y="41853"/>
                    <a:pt x="49651" y="30741"/>
                  </a:cubicBezTo>
                  <a:cubicBezTo>
                    <a:pt x="43830" y="19629"/>
                    <a:pt x="-5118" y="181024"/>
                    <a:pt x="438" y="183141"/>
                  </a:cubicBezTo>
                  <a:cubicBezTo>
                    <a:pt x="5994" y="185258"/>
                    <a:pt x="68700" y="65137"/>
                    <a:pt x="82988" y="43441"/>
                  </a:cubicBezTo>
                  <a:cubicBezTo>
                    <a:pt x="97275" y="21745"/>
                    <a:pt x="79284" y="56935"/>
                    <a:pt x="86163" y="52966"/>
                  </a:cubicBezTo>
                  <a:cubicBezTo>
                    <a:pt x="93042" y="48997"/>
                    <a:pt x="175063" y="-16090"/>
                    <a:pt x="168713" y="37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3F71CE96-1BCA-469A-A465-ADD9D3844A19}"/>
                </a:ext>
              </a:extLst>
            </p:cNvPr>
            <p:cNvSpPr/>
            <p:nvPr/>
          </p:nvSpPr>
          <p:spPr>
            <a:xfrm>
              <a:off x="1511266" y="2263586"/>
              <a:ext cx="103631" cy="325998"/>
            </a:xfrm>
            <a:custGeom>
              <a:avLst/>
              <a:gdLst>
                <a:gd name="connsiteX0" fmla="*/ 65122 w 103631"/>
                <a:gd name="connsiteY0" fmla="*/ 189 h 325998"/>
                <a:gd name="connsiteX1" fmla="*/ 12734 w 103631"/>
                <a:gd name="connsiteY1" fmla="*/ 106552 h 325998"/>
                <a:gd name="connsiteX2" fmla="*/ 38134 w 103631"/>
                <a:gd name="connsiteY2" fmla="*/ 182752 h 325998"/>
                <a:gd name="connsiteX3" fmla="*/ 34 w 103631"/>
                <a:gd name="connsiteY3" fmla="*/ 193864 h 325998"/>
                <a:gd name="connsiteX4" fmla="*/ 46072 w 103631"/>
                <a:gd name="connsiteY4" fmla="*/ 216089 h 325998"/>
                <a:gd name="connsiteX5" fmla="*/ 73059 w 103631"/>
                <a:gd name="connsiteY5" fmla="*/ 303402 h 325998"/>
                <a:gd name="connsiteX6" fmla="*/ 61947 w 103631"/>
                <a:gd name="connsiteY6" fmla="*/ 314514 h 325998"/>
                <a:gd name="connsiteX7" fmla="*/ 7972 w 103631"/>
                <a:gd name="connsiteY7" fmla="*/ 285939 h 325998"/>
                <a:gd name="connsiteX8" fmla="*/ 42897 w 103631"/>
                <a:gd name="connsiteY8" fmla="*/ 325627 h 325998"/>
                <a:gd name="connsiteX9" fmla="*/ 98459 w 103631"/>
                <a:gd name="connsiteY9" fmla="*/ 257364 h 325998"/>
                <a:gd name="connsiteX10" fmla="*/ 42897 w 103631"/>
                <a:gd name="connsiteY10" fmla="*/ 197039 h 325998"/>
                <a:gd name="connsiteX11" fmla="*/ 82584 w 103631"/>
                <a:gd name="connsiteY11" fmla="*/ 152589 h 325998"/>
                <a:gd name="connsiteX12" fmla="*/ 95284 w 103631"/>
                <a:gd name="connsiteY12" fmla="*/ 179577 h 325998"/>
                <a:gd name="connsiteX13" fmla="*/ 103222 w 103631"/>
                <a:gd name="connsiteY13" fmla="*/ 82739 h 325998"/>
                <a:gd name="connsiteX14" fmla="*/ 65122 w 103631"/>
                <a:gd name="connsiteY14" fmla="*/ 189 h 32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631" h="325998">
                  <a:moveTo>
                    <a:pt x="65122" y="189"/>
                  </a:moveTo>
                  <a:cubicBezTo>
                    <a:pt x="50041" y="4158"/>
                    <a:pt x="17232" y="76125"/>
                    <a:pt x="12734" y="106552"/>
                  </a:cubicBezTo>
                  <a:cubicBezTo>
                    <a:pt x="8236" y="136979"/>
                    <a:pt x="40251" y="168200"/>
                    <a:pt x="38134" y="182752"/>
                  </a:cubicBezTo>
                  <a:cubicBezTo>
                    <a:pt x="36017" y="197304"/>
                    <a:pt x="-1289" y="188308"/>
                    <a:pt x="34" y="193864"/>
                  </a:cubicBezTo>
                  <a:cubicBezTo>
                    <a:pt x="1357" y="199420"/>
                    <a:pt x="33901" y="197833"/>
                    <a:pt x="46072" y="216089"/>
                  </a:cubicBezTo>
                  <a:cubicBezTo>
                    <a:pt x="58243" y="234345"/>
                    <a:pt x="70413" y="286998"/>
                    <a:pt x="73059" y="303402"/>
                  </a:cubicBezTo>
                  <a:cubicBezTo>
                    <a:pt x="75705" y="319806"/>
                    <a:pt x="72795" y="317424"/>
                    <a:pt x="61947" y="314514"/>
                  </a:cubicBezTo>
                  <a:cubicBezTo>
                    <a:pt x="51099" y="311604"/>
                    <a:pt x="11147" y="284087"/>
                    <a:pt x="7972" y="285939"/>
                  </a:cubicBezTo>
                  <a:cubicBezTo>
                    <a:pt x="4797" y="287791"/>
                    <a:pt x="27816" y="330389"/>
                    <a:pt x="42897" y="325627"/>
                  </a:cubicBezTo>
                  <a:cubicBezTo>
                    <a:pt x="57978" y="320865"/>
                    <a:pt x="98459" y="278795"/>
                    <a:pt x="98459" y="257364"/>
                  </a:cubicBezTo>
                  <a:cubicBezTo>
                    <a:pt x="98459" y="235933"/>
                    <a:pt x="45543" y="214502"/>
                    <a:pt x="42897" y="197039"/>
                  </a:cubicBezTo>
                  <a:cubicBezTo>
                    <a:pt x="40251" y="179576"/>
                    <a:pt x="73853" y="155499"/>
                    <a:pt x="82584" y="152589"/>
                  </a:cubicBezTo>
                  <a:cubicBezTo>
                    <a:pt x="91315" y="149679"/>
                    <a:pt x="91844" y="191219"/>
                    <a:pt x="95284" y="179577"/>
                  </a:cubicBezTo>
                  <a:cubicBezTo>
                    <a:pt x="98724" y="167935"/>
                    <a:pt x="105339" y="109991"/>
                    <a:pt x="103222" y="82739"/>
                  </a:cubicBezTo>
                  <a:cubicBezTo>
                    <a:pt x="101105" y="55487"/>
                    <a:pt x="80203" y="-3780"/>
                    <a:pt x="65122" y="1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3864942E-CA12-42B7-BC44-0D41E219C0F0}"/>
                </a:ext>
              </a:extLst>
            </p:cNvPr>
            <p:cNvSpPr/>
            <p:nvPr/>
          </p:nvSpPr>
          <p:spPr>
            <a:xfrm>
              <a:off x="1569868" y="2494296"/>
              <a:ext cx="117954" cy="192406"/>
            </a:xfrm>
            <a:custGeom>
              <a:avLst/>
              <a:gdLst>
                <a:gd name="connsiteX0" fmla="*/ 1757 w 117954"/>
                <a:gd name="connsiteY0" fmla="*/ 126667 h 192406"/>
                <a:gd name="connsiteX1" fmla="*/ 112882 w 117954"/>
                <a:gd name="connsiteY1" fmla="*/ 1254 h 192406"/>
                <a:gd name="connsiteX2" fmla="*/ 97007 w 117954"/>
                <a:gd name="connsiteY2" fmla="*/ 69517 h 192406"/>
                <a:gd name="connsiteX3" fmla="*/ 77957 w 117954"/>
                <a:gd name="connsiteY3" fmla="*/ 186992 h 192406"/>
                <a:gd name="connsiteX4" fmla="*/ 47795 w 117954"/>
                <a:gd name="connsiteY4" fmla="*/ 167942 h 192406"/>
                <a:gd name="connsiteX5" fmla="*/ 1757 w 117954"/>
                <a:gd name="connsiteY5" fmla="*/ 126667 h 19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54" h="192406">
                  <a:moveTo>
                    <a:pt x="1757" y="126667"/>
                  </a:moveTo>
                  <a:cubicBezTo>
                    <a:pt x="12605" y="98886"/>
                    <a:pt x="97007" y="10779"/>
                    <a:pt x="112882" y="1254"/>
                  </a:cubicBezTo>
                  <a:cubicBezTo>
                    <a:pt x="128757" y="-8271"/>
                    <a:pt x="102828" y="38561"/>
                    <a:pt x="97007" y="69517"/>
                  </a:cubicBezTo>
                  <a:cubicBezTo>
                    <a:pt x="91186" y="100473"/>
                    <a:pt x="86159" y="170588"/>
                    <a:pt x="77957" y="186992"/>
                  </a:cubicBezTo>
                  <a:cubicBezTo>
                    <a:pt x="69755" y="203396"/>
                    <a:pt x="62347" y="178261"/>
                    <a:pt x="47795" y="167942"/>
                  </a:cubicBezTo>
                  <a:cubicBezTo>
                    <a:pt x="33243" y="157623"/>
                    <a:pt x="-9091" y="154448"/>
                    <a:pt x="1757" y="1266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867491A3-AAD3-4C20-AFF6-EAAF1A1E1DE8}"/>
                </a:ext>
              </a:extLst>
            </p:cNvPr>
            <p:cNvSpPr/>
            <p:nvPr/>
          </p:nvSpPr>
          <p:spPr>
            <a:xfrm>
              <a:off x="1725667" y="2402816"/>
              <a:ext cx="419046" cy="240936"/>
            </a:xfrm>
            <a:custGeom>
              <a:avLst/>
              <a:gdLst>
                <a:gd name="connsiteX0" fmla="*/ 4708 w 419046"/>
                <a:gd name="connsiteY0" fmla="*/ 659 h 240936"/>
                <a:gd name="connsiteX1" fmla="*/ 206321 w 419046"/>
                <a:gd name="connsiteY1" fmla="*/ 219734 h 240936"/>
                <a:gd name="connsiteX2" fmla="*/ 373008 w 419046"/>
                <a:gd name="connsiteY2" fmla="*/ 234022 h 240936"/>
                <a:gd name="connsiteX3" fmla="*/ 419046 w 419046"/>
                <a:gd name="connsiteY3" fmla="*/ 234022 h 240936"/>
                <a:gd name="connsiteX4" fmla="*/ 252358 w 419046"/>
                <a:gd name="connsiteY4" fmla="*/ 230847 h 240936"/>
                <a:gd name="connsiteX5" fmla="*/ 163458 w 419046"/>
                <a:gd name="connsiteY5" fmla="*/ 219734 h 240936"/>
                <a:gd name="connsiteX6" fmla="*/ 71383 w 419046"/>
                <a:gd name="connsiteY6" fmla="*/ 153059 h 240936"/>
                <a:gd name="connsiteX7" fmla="*/ 4708 w 419046"/>
                <a:gd name="connsiteY7" fmla="*/ 659 h 24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046" h="240936">
                  <a:moveTo>
                    <a:pt x="4708" y="659"/>
                  </a:moveTo>
                  <a:cubicBezTo>
                    <a:pt x="27198" y="11772"/>
                    <a:pt x="144938" y="180840"/>
                    <a:pt x="206321" y="219734"/>
                  </a:cubicBezTo>
                  <a:cubicBezTo>
                    <a:pt x="267704" y="258628"/>
                    <a:pt x="337554" y="231641"/>
                    <a:pt x="373008" y="234022"/>
                  </a:cubicBezTo>
                  <a:cubicBezTo>
                    <a:pt x="408462" y="236403"/>
                    <a:pt x="419046" y="234022"/>
                    <a:pt x="419046" y="234022"/>
                  </a:cubicBezTo>
                  <a:cubicBezTo>
                    <a:pt x="398938" y="233493"/>
                    <a:pt x="294956" y="233228"/>
                    <a:pt x="252358" y="230847"/>
                  </a:cubicBezTo>
                  <a:cubicBezTo>
                    <a:pt x="209760" y="228466"/>
                    <a:pt x="193620" y="232699"/>
                    <a:pt x="163458" y="219734"/>
                  </a:cubicBezTo>
                  <a:cubicBezTo>
                    <a:pt x="133296" y="206769"/>
                    <a:pt x="96518" y="184015"/>
                    <a:pt x="71383" y="153059"/>
                  </a:cubicBezTo>
                  <a:cubicBezTo>
                    <a:pt x="46248" y="122103"/>
                    <a:pt x="-17782" y="-10454"/>
                    <a:pt x="4708" y="6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C675BFD2-B5A5-4E37-837A-A0DEF0EB99AF}"/>
                </a:ext>
              </a:extLst>
            </p:cNvPr>
            <p:cNvSpPr/>
            <p:nvPr/>
          </p:nvSpPr>
          <p:spPr>
            <a:xfrm>
              <a:off x="1695055" y="2473174"/>
              <a:ext cx="356686" cy="252564"/>
            </a:xfrm>
            <a:custGeom>
              <a:avLst/>
              <a:gdLst>
                <a:gd name="connsiteX0" fmla="*/ 395 w 356686"/>
                <a:gd name="connsiteY0" fmla="*/ 151 h 252564"/>
                <a:gd name="connsiteX1" fmla="*/ 71833 w 356686"/>
                <a:gd name="connsiteY1" fmla="*/ 87464 h 252564"/>
                <a:gd name="connsiteX2" fmla="*/ 195658 w 356686"/>
                <a:gd name="connsiteY2" fmla="*/ 179539 h 252564"/>
                <a:gd name="connsiteX3" fmla="*/ 355995 w 356686"/>
                <a:gd name="connsiteY3" fmla="*/ 236689 h 252564"/>
                <a:gd name="connsiteX4" fmla="*/ 251220 w 356686"/>
                <a:gd name="connsiteY4" fmla="*/ 206526 h 252564"/>
                <a:gd name="connsiteX5" fmla="*/ 189308 w 356686"/>
                <a:gd name="connsiteY5" fmla="*/ 201764 h 252564"/>
                <a:gd name="connsiteX6" fmla="*/ 314720 w 356686"/>
                <a:gd name="connsiteY6" fmla="*/ 252564 h 252564"/>
                <a:gd name="connsiteX7" fmla="*/ 159145 w 356686"/>
                <a:gd name="connsiteY7" fmla="*/ 185889 h 252564"/>
                <a:gd name="connsiteX8" fmla="*/ 101995 w 356686"/>
                <a:gd name="connsiteY8" fmla="*/ 68414 h 252564"/>
                <a:gd name="connsiteX9" fmla="*/ 395 w 356686"/>
                <a:gd name="connsiteY9" fmla="*/ 151 h 25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686" h="252564">
                  <a:moveTo>
                    <a:pt x="395" y="151"/>
                  </a:moveTo>
                  <a:cubicBezTo>
                    <a:pt x="-4632" y="3326"/>
                    <a:pt x="39289" y="57566"/>
                    <a:pt x="71833" y="87464"/>
                  </a:cubicBezTo>
                  <a:cubicBezTo>
                    <a:pt x="104377" y="117362"/>
                    <a:pt x="148298" y="154668"/>
                    <a:pt x="195658" y="179539"/>
                  </a:cubicBezTo>
                  <a:cubicBezTo>
                    <a:pt x="243018" y="204410"/>
                    <a:pt x="346735" y="232191"/>
                    <a:pt x="355995" y="236689"/>
                  </a:cubicBezTo>
                  <a:cubicBezTo>
                    <a:pt x="365255" y="241187"/>
                    <a:pt x="279001" y="212347"/>
                    <a:pt x="251220" y="206526"/>
                  </a:cubicBezTo>
                  <a:cubicBezTo>
                    <a:pt x="223439" y="200705"/>
                    <a:pt x="178725" y="194091"/>
                    <a:pt x="189308" y="201764"/>
                  </a:cubicBezTo>
                  <a:cubicBezTo>
                    <a:pt x="199891" y="209437"/>
                    <a:pt x="314720" y="252564"/>
                    <a:pt x="314720" y="252564"/>
                  </a:cubicBezTo>
                  <a:cubicBezTo>
                    <a:pt x="309693" y="249918"/>
                    <a:pt x="194599" y="216581"/>
                    <a:pt x="159145" y="185889"/>
                  </a:cubicBezTo>
                  <a:cubicBezTo>
                    <a:pt x="123691" y="155197"/>
                    <a:pt x="125014" y="92491"/>
                    <a:pt x="101995" y="68414"/>
                  </a:cubicBezTo>
                  <a:cubicBezTo>
                    <a:pt x="78976" y="44337"/>
                    <a:pt x="5422" y="-3024"/>
                    <a:pt x="395" y="1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FE692E3B-D5B6-41CE-93CB-53BA9C314C8C}"/>
                </a:ext>
              </a:extLst>
            </p:cNvPr>
            <p:cNvSpPr/>
            <p:nvPr/>
          </p:nvSpPr>
          <p:spPr>
            <a:xfrm>
              <a:off x="1547695" y="2538840"/>
              <a:ext cx="500972" cy="262325"/>
            </a:xfrm>
            <a:custGeom>
              <a:avLst/>
              <a:gdLst>
                <a:gd name="connsiteX0" fmla="*/ 147755 w 500972"/>
                <a:gd name="connsiteY0" fmla="*/ 2748 h 262325"/>
                <a:gd name="connsiteX1" fmla="*/ 314443 w 500972"/>
                <a:gd name="connsiteY1" fmla="*/ 207535 h 262325"/>
                <a:gd name="connsiteX2" fmla="*/ 309680 w 500972"/>
                <a:gd name="connsiteY2" fmla="*/ 205948 h 262325"/>
                <a:gd name="connsiteX3" fmla="*/ 118 w 500972"/>
                <a:gd name="connsiteY3" fmla="*/ 109110 h 262325"/>
                <a:gd name="connsiteX4" fmla="*/ 274755 w 500972"/>
                <a:gd name="connsiteY4" fmla="*/ 253573 h 262325"/>
                <a:gd name="connsiteX5" fmla="*/ 422393 w 500972"/>
                <a:gd name="connsiteY5" fmla="*/ 240873 h 262325"/>
                <a:gd name="connsiteX6" fmla="*/ 498593 w 500972"/>
                <a:gd name="connsiteY6" fmla="*/ 196423 h 262325"/>
                <a:gd name="connsiteX7" fmla="*/ 336668 w 500972"/>
                <a:gd name="connsiteY7" fmla="*/ 180548 h 262325"/>
                <a:gd name="connsiteX8" fmla="*/ 223955 w 500972"/>
                <a:gd name="connsiteY8" fmla="*/ 155148 h 262325"/>
                <a:gd name="connsiteX9" fmla="*/ 174743 w 500972"/>
                <a:gd name="connsiteY9" fmla="*/ 91648 h 262325"/>
                <a:gd name="connsiteX10" fmla="*/ 147755 w 500972"/>
                <a:gd name="connsiteY10" fmla="*/ 2748 h 2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972" h="262325">
                  <a:moveTo>
                    <a:pt x="147755" y="2748"/>
                  </a:moveTo>
                  <a:cubicBezTo>
                    <a:pt x="171038" y="22063"/>
                    <a:pt x="287456" y="173668"/>
                    <a:pt x="314443" y="207535"/>
                  </a:cubicBezTo>
                  <a:cubicBezTo>
                    <a:pt x="341430" y="241402"/>
                    <a:pt x="309680" y="205948"/>
                    <a:pt x="309680" y="205948"/>
                  </a:cubicBezTo>
                  <a:cubicBezTo>
                    <a:pt x="257292" y="189544"/>
                    <a:pt x="5939" y="101173"/>
                    <a:pt x="118" y="109110"/>
                  </a:cubicBezTo>
                  <a:cubicBezTo>
                    <a:pt x="-5703" y="117047"/>
                    <a:pt x="204376" y="231613"/>
                    <a:pt x="274755" y="253573"/>
                  </a:cubicBezTo>
                  <a:cubicBezTo>
                    <a:pt x="345134" y="275533"/>
                    <a:pt x="385087" y="250398"/>
                    <a:pt x="422393" y="240873"/>
                  </a:cubicBezTo>
                  <a:cubicBezTo>
                    <a:pt x="459699" y="231348"/>
                    <a:pt x="512880" y="206477"/>
                    <a:pt x="498593" y="196423"/>
                  </a:cubicBezTo>
                  <a:cubicBezTo>
                    <a:pt x="484306" y="186369"/>
                    <a:pt x="382441" y="187427"/>
                    <a:pt x="336668" y="180548"/>
                  </a:cubicBezTo>
                  <a:cubicBezTo>
                    <a:pt x="290895" y="173669"/>
                    <a:pt x="250943" y="169965"/>
                    <a:pt x="223955" y="155148"/>
                  </a:cubicBezTo>
                  <a:cubicBezTo>
                    <a:pt x="196967" y="140331"/>
                    <a:pt x="183739" y="111756"/>
                    <a:pt x="174743" y="91648"/>
                  </a:cubicBezTo>
                  <a:cubicBezTo>
                    <a:pt x="165747" y="71540"/>
                    <a:pt x="124472" y="-16567"/>
                    <a:pt x="147755" y="27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9592FB2F-0599-4C12-8BF1-4F9476C5E06E}"/>
                </a:ext>
              </a:extLst>
            </p:cNvPr>
            <p:cNvSpPr/>
            <p:nvPr/>
          </p:nvSpPr>
          <p:spPr>
            <a:xfrm>
              <a:off x="1662258" y="2986717"/>
              <a:ext cx="343777" cy="139575"/>
            </a:xfrm>
            <a:custGeom>
              <a:avLst/>
              <a:gdLst>
                <a:gd name="connsiteX0" fmla="*/ 9380 w 343777"/>
                <a:gd name="connsiteY0" fmla="*/ 958 h 139575"/>
                <a:gd name="connsiteX1" fmla="*/ 290367 w 343777"/>
                <a:gd name="connsiteY1" fmla="*/ 46996 h 139575"/>
                <a:gd name="connsiteX2" fmla="*/ 333230 w 343777"/>
                <a:gd name="connsiteY2" fmla="*/ 26358 h 139575"/>
                <a:gd name="connsiteX3" fmla="*/ 160192 w 343777"/>
                <a:gd name="connsiteY3" fmla="*/ 107321 h 139575"/>
                <a:gd name="connsiteX4" fmla="*/ 76055 w 343777"/>
                <a:gd name="connsiteY4" fmla="*/ 139071 h 139575"/>
                <a:gd name="connsiteX5" fmla="*/ 188767 w 343777"/>
                <a:gd name="connsiteY5" fmla="*/ 124783 h 139575"/>
                <a:gd name="connsiteX6" fmla="*/ 76055 w 343777"/>
                <a:gd name="connsiteY6" fmla="*/ 97796 h 139575"/>
                <a:gd name="connsiteX7" fmla="*/ 9380 w 343777"/>
                <a:gd name="connsiteY7" fmla="*/ 958 h 13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777" h="139575">
                  <a:moveTo>
                    <a:pt x="9380" y="958"/>
                  </a:moveTo>
                  <a:cubicBezTo>
                    <a:pt x="45099" y="-7509"/>
                    <a:pt x="236392" y="42763"/>
                    <a:pt x="290367" y="46996"/>
                  </a:cubicBezTo>
                  <a:cubicBezTo>
                    <a:pt x="344342" y="51229"/>
                    <a:pt x="354926" y="16304"/>
                    <a:pt x="333230" y="26358"/>
                  </a:cubicBezTo>
                  <a:lnTo>
                    <a:pt x="160192" y="107321"/>
                  </a:lnTo>
                  <a:cubicBezTo>
                    <a:pt x="117330" y="126106"/>
                    <a:pt x="71293" y="136161"/>
                    <a:pt x="76055" y="139071"/>
                  </a:cubicBezTo>
                  <a:cubicBezTo>
                    <a:pt x="80817" y="141981"/>
                    <a:pt x="188767" y="131662"/>
                    <a:pt x="188767" y="124783"/>
                  </a:cubicBezTo>
                  <a:cubicBezTo>
                    <a:pt x="188767" y="117904"/>
                    <a:pt x="102513" y="112877"/>
                    <a:pt x="76055" y="97796"/>
                  </a:cubicBezTo>
                  <a:cubicBezTo>
                    <a:pt x="49597" y="82715"/>
                    <a:pt x="-26339" y="9425"/>
                    <a:pt x="9380" y="9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ABAC6879-5C78-4368-90BA-E1DDF807B7D7}"/>
                </a:ext>
              </a:extLst>
            </p:cNvPr>
            <p:cNvSpPr/>
            <p:nvPr/>
          </p:nvSpPr>
          <p:spPr>
            <a:xfrm>
              <a:off x="1164933" y="3160463"/>
              <a:ext cx="1466011" cy="1985705"/>
            </a:xfrm>
            <a:custGeom>
              <a:avLst/>
              <a:gdLst>
                <a:gd name="connsiteX0" fmla="*/ 292 w 1466011"/>
                <a:gd name="connsiteY0" fmla="*/ 503487 h 1985705"/>
                <a:gd name="connsiteX1" fmla="*/ 540042 w 1466011"/>
                <a:gd name="connsiteY1" fmla="*/ 1382962 h 1985705"/>
                <a:gd name="connsiteX2" fmla="*/ 467017 w 1466011"/>
                <a:gd name="connsiteY2" fmla="*/ 1243262 h 1985705"/>
                <a:gd name="connsiteX3" fmla="*/ 1394117 w 1466011"/>
                <a:gd name="connsiteY3" fmla="*/ 1963987 h 1985705"/>
                <a:gd name="connsiteX4" fmla="*/ 1127417 w 1466011"/>
                <a:gd name="connsiteY4" fmla="*/ 1789362 h 1985705"/>
                <a:gd name="connsiteX5" fmla="*/ 1127417 w 1466011"/>
                <a:gd name="connsiteY5" fmla="*/ 1700462 h 1985705"/>
                <a:gd name="connsiteX6" fmla="*/ 1448092 w 1466011"/>
                <a:gd name="connsiteY6" fmla="*/ 976562 h 1985705"/>
                <a:gd name="connsiteX7" fmla="*/ 1419517 w 1466011"/>
                <a:gd name="connsiteY7" fmla="*/ 1836987 h 1985705"/>
                <a:gd name="connsiteX8" fmla="*/ 1371892 w 1466011"/>
                <a:gd name="connsiteY8" fmla="*/ 1255962 h 1985705"/>
                <a:gd name="connsiteX9" fmla="*/ 1200442 w 1466011"/>
                <a:gd name="connsiteY9" fmla="*/ 741612 h 1985705"/>
                <a:gd name="connsiteX10" fmla="*/ 1209967 w 1466011"/>
                <a:gd name="connsiteY10" fmla="*/ 614612 h 1985705"/>
                <a:gd name="connsiteX11" fmla="*/ 1187742 w 1466011"/>
                <a:gd name="connsiteY11" fmla="*/ 14537 h 1985705"/>
                <a:gd name="connsiteX12" fmla="*/ 1009942 w 1466011"/>
                <a:gd name="connsiteY12" fmla="*/ 208212 h 1985705"/>
                <a:gd name="connsiteX13" fmla="*/ 279692 w 1466011"/>
                <a:gd name="connsiteY13" fmla="*/ 462212 h 1985705"/>
                <a:gd name="connsiteX14" fmla="*/ 848017 w 1466011"/>
                <a:gd name="connsiteY14" fmla="*/ 255837 h 1985705"/>
                <a:gd name="connsiteX15" fmla="*/ 622592 w 1466011"/>
                <a:gd name="connsiteY15" fmla="*/ 436812 h 1985705"/>
                <a:gd name="connsiteX16" fmla="*/ 292 w 1466011"/>
                <a:gd name="connsiteY16" fmla="*/ 503487 h 198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6011" h="1985705">
                  <a:moveTo>
                    <a:pt x="292" y="503487"/>
                  </a:moveTo>
                  <a:cubicBezTo>
                    <a:pt x="-13466" y="661179"/>
                    <a:pt x="462255" y="1259666"/>
                    <a:pt x="540042" y="1382962"/>
                  </a:cubicBezTo>
                  <a:cubicBezTo>
                    <a:pt x="617829" y="1506258"/>
                    <a:pt x="324671" y="1146425"/>
                    <a:pt x="467017" y="1243262"/>
                  </a:cubicBezTo>
                  <a:cubicBezTo>
                    <a:pt x="609363" y="1340100"/>
                    <a:pt x="1284050" y="1872970"/>
                    <a:pt x="1394117" y="1963987"/>
                  </a:cubicBezTo>
                  <a:cubicBezTo>
                    <a:pt x="1504184" y="2055004"/>
                    <a:pt x="1171867" y="1833283"/>
                    <a:pt x="1127417" y="1789362"/>
                  </a:cubicBezTo>
                  <a:cubicBezTo>
                    <a:pt x="1082967" y="1745441"/>
                    <a:pt x="1073971" y="1835929"/>
                    <a:pt x="1127417" y="1700462"/>
                  </a:cubicBezTo>
                  <a:cubicBezTo>
                    <a:pt x="1180863" y="1564995"/>
                    <a:pt x="1399409" y="953808"/>
                    <a:pt x="1448092" y="976562"/>
                  </a:cubicBezTo>
                  <a:cubicBezTo>
                    <a:pt x="1496775" y="999316"/>
                    <a:pt x="1432217" y="1790420"/>
                    <a:pt x="1419517" y="1836987"/>
                  </a:cubicBezTo>
                  <a:cubicBezTo>
                    <a:pt x="1406817" y="1883554"/>
                    <a:pt x="1408404" y="1438524"/>
                    <a:pt x="1371892" y="1255962"/>
                  </a:cubicBezTo>
                  <a:cubicBezTo>
                    <a:pt x="1335380" y="1073400"/>
                    <a:pt x="1227429" y="848504"/>
                    <a:pt x="1200442" y="741612"/>
                  </a:cubicBezTo>
                  <a:cubicBezTo>
                    <a:pt x="1173455" y="634720"/>
                    <a:pt x="1212084" y="735791"/>
                    <a:pt x="1209967" y="614612"/>
                  </a:cubicBezTo>
                  <a:cubicBezTo>
                    <a:pt x="1207850" y="493433"/>
                    <a:pt x="1221079" y="82270"/>
                    <a:pt x="1187742" y="14537"/>
                  </a:cubicBezTo>
                  <a:cubicBezTo>
                    <a:pt x="1154405" y="-53196"/>
                    <a:pt x="1161284" y="133600"/>
                    <a:pt x="1009942" y="208212"/>
                  </a:cubicBezTo>
                  <a:cubicBezTo>
                    <a:pt x="858600" y="282824"/>
                    <a:pt x="306679" y="454275"/>
                    <a:pt x="279692" y="462212"/>
                  </a:cubicBezTo>
                  <a:cubicBezTo>
                    <a:pt x="252705" y="470149"/>
                    <a:pt x="790867" y="260070"/>
                    <a:pt x="848017" y="255837"/>
                  </a:cubicBezTo>
                  <a:cubicBezTo>
                    <a:pt x="905167" y="251604"/>
                    <a:pt x="768642" y="400299"/>
                    <a:pt x="622592" y="436812"/>
                  </a:cubicBezTo>
                  <a:cubicBezTo>
                    <a:pt x="476542" y="473324"/>
                    <a:pt x="14050" y="345795"/>
                    <a:pt x="292" y="5034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ED00451C-8E8B-4942-9D00-509F456EDCAF}"/>
                </a:ext>
              </a:extLst>
            </p:cNvPr>
            <p:cNvSpPr/>
            <p:nvPr/>
          </p:nvSpPr>
          <p:spPr>
            <a:xfrm>
              <a:off x="1974792" y="4240822"/>
              <a:ext cx="1924312" cy="1656014"/>
            </a:xfrm>
            <a:custGeom>
              <a:avLst/>
              <a:gdLst>
                <a:gd name="connsiteX0" fmla="*/ 1368483 w 1924312"/>
                <a:gd name="connsiteY0" fmla="*/ 127978 h 1656014"/>
                <a:gd name="connsiteX1" fmla="*/ 1381183 w 1924312"/>
                <a:gd name="connsiteY1" fmla="*/ 204178 h 1656014"/>
                <a:gd name="connsiteX2" fmla="*/ 1908233 w 1924312"/>
                <a:gd name="connsiteY2" fmla="*/ 1328128 h 1656014"/>
                <a:gd name="connsiteX3" fmla="*/ 1774883 w 1924312"/>
                <a:gd name="connsiteY3" fmla="*/ 861403 h 1656014"/>
                <a:gd name="connsiteX4" fmla="*/ 1635183 w 1924312"/>
                <a:gd name="connsiteY4" fmla="*/ 635978 h 1656014"/>
                <a:gd name="connsiteX5" fmla="*/ 1714558 w 1924312"/>
                <a:gd name="connsiteY5" fmla="*/ 1607528 h 1656014"/>
                <a:gd name="connsiteX6" fmla="*/ 1489133 w 1924312"/>
                <a:gd name="connsiteY6" fmla="*/ 1442428 h 1656014"/>
                <a:gd name="connsiteX7" fmla="*/ 749358 w 1924312"/>
                <a:gd name="connsiteY7" fmla="*/ 858228 h 1656014"/>
                <a:gd name="connsiteX8" fmla="*/ 58 w 1924312"/>
                <a:gd name="connsiteY8" fmla="*/ 410553 h 1656014"/>
                <a:gd name="connsiteX9" fmla="*/ 708083 w 1924312"/>
                <a:gd name="connsiteY9" fmla="*/ 718528 h 1656014"/>
                <a:gd name="connsiteX10" fmla="*/ 689033 w 1924312"/>
                <a:gd name="connsiteY10" fmla="*/ 591528 h 1656014"/>
                <a:gd name="connsiteX11" fmla="*/ 723958 w 1924312"/>
                <a:gd name="connsiteY11" fmla="*/ 13678 h 1656014"/>
                <a:gd name="connsiteX12" fmla="*/ 1098608 w 1924312"/>
                <a:gd name="connsiteY12" fmla="*/ 181953 h 1656014"/>
                <a:gd name="connsiteX13" fmla="*/ 1111308 w 1924312"/>
                <a:gd name="connsiteY13" fmla="*/ 185128 h 1656014"/>
                <a:gd name="connsiteX14" fmla="*/ 1435158 w 1924312"/>
                <a:gd name="connsiteY14" fmla="*/ 451828 h 1656014"/>
                <a:gd name="connsiteX15" fmla="*/ 1368483 w 1924312"/>
                <a:gd name="connsiteY15" fmla="*/ 127978 h 165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4312" h="1656014">
                  <a:moveTo>
                    <a:pt x="1368483" y="127978"/>
                  </a:moveTo>
                  <a:cubicBezTo>
                    <a:pt x="1359487" y="86703"/>
                    <a:pt x="1291225" y="4153"/>
                    <a:pt x="1381183" y="204178"/>
                  </a:cubicBezTo>
                  <a:cubicBezTo>
                    <a:pt x="1471141" y="404203"/>
                    <a:pt x="1842616" y="1218591"/>
                    <a:pt x="1908233" y="1328128"/>
                  </a:cubicBezTo>
                  <a:cubicBezTo>
                    <a:pt x="1973850" y="1437666"/>
                    <a:pt x="1820391" y="976761"/>
                    <a:pt x="1774883" y="861403"/>
                  </a:cubicBezTo>
                  <a:cubicBezTo>
                    <a:pt x="1729375" y="746045"/>
                    <a:pt x="1645237" y="511624"/>
                    <a:pt x="1635183" y="635978"/>
                  </a:cubicBezTo>
                  <a:cubicBezTo>
                    <a:pt x="1625129" y="760332"/>
                    <a:pt x="1738900" y="1473120"/>
                    <a:pt x="1714558" y="1607528"/>
                  </a:cubicBezTo>
                  <a:cubicBezTo>
                    <a:pt x="1690216" y="1741936"/>
                    <a:pt x="1650000" y="1567311"/>
                    <a:pt x="1489133" y="1442428"/>
                  </a:cubicBezTo>
                  <a:cubicBezTo>
                    <a:pt x="1328266" y="1317545"/>
                    <a:pt x="997537" y="1030207"/>
                    <a:pt x="749358" y="858228"/>
                  </a:cubicBezTo>
                  <a:cubicBezTo>
                    <a:pt x="501179" y="686249"/>
                    <a:pt x="6937" y="433836"/>
                    <a:pt x="58" y="410553"/>
                  </a:cubicBezTo>
                  <a:cubicBezTo>
                    <a:pt x="-6821" y="387270"/>
                    <a:pt x="593254" y="688366"/>
                    <a:pt x="708083" y="718528"/>
                  </a:cubicBezTo>
                  <a:cubicBezTo>
                    <a:pt x="822912" y="748691"/>
                    <a:pt x="686387" y="709003"/>
                    <a:pt x="689033" y="591528"/>
                  </a:cubicBezTo>
                  <a:cubicBezTo>
                    <a:pt x="691679" y="474053"/>
                    <a:pt x="655696" y="81940"/>
                    <a:pt x="723958" y="13678"/>
                  </a:cubicBezTo>
                  <a:cubicBezTo>
                    <a:pt x="792220" y="-54584"/>
                    <a:pt x="1034050" y="153378"/>
                    <a:pt x="1098608" y="181953"/>
                  </a:cubicBezTo>
                  <a:cubicBezTo>
                    <a:pt x="1163166" y="210528"/>
                    <a:pt x="1055216" y="140149"/>
                    <a:pt x="1111308" y="185128"/>
                  </a:cubicBezTo>
                  <a:cubicBezTo>
                    <a:pt x="1167400" y="230107"/>
                    <a:pt x="1393354" y="455532"/>
                    <a:pt x="1435158" y="451828"/>
                  </a:cubicBezTo>
                  <a:cubicBezTo>
                    <a:pt x="1476962" y="448124"/>
                    <a:pt x="1377479" y="169253"/>
                    <a:pt x="1368483" y="1279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06B4A8A6-CAAC-4289-B181-A822BB35BFBB}"/>
                </a:ext>
              </a:extLst>
            </p:cNvPr>
            <p:cNvSpPr/>
            <p:nvPr/>
          </p:nvSpPr>
          <p:spPr>
            <a:xfrm>
              <a:off x="5898045" y="3644388"/>
              <a:ext cx="1532480" cy="1362717"/>
            </a:xfrm>
            <a:custGeom>
              <a:avLst/>
              <a:gdLst>
                <a:gd name="connsiteX0" fmla="*/ 464655 w 1532480"/>
                <a:gd name="connsiteY0" fmla="*/ 718062 h 1362717"/>
                <a:gd name="connsiteX1" fmla="*/ 340830 w 1532480"/>
                <a:gd name="connsiteY1" fmla="*/ 1010162 h 1362717"/>
                <a:gd name="connsiteX2" fmla="*/ 1105 w 1532480"/>
                <a:gd name="connsiteY2" fmla="*/ 1010162 h 1362717"/>
                <a:gd name="connsiteX3" fmla="*/ 226530 w 1532480"/>
                <a:gd name="connsiteY3" fmla="*/ 1111762 h 1362717"/>
                <a:gd name="connsiteX4" fmla="*/ 67780 w 1532480"/>
                <a:gd name="connsiteY4" fmla="*/ 1137162 h 1362717"/>
                <a:gd name="connsiteX5" fmla="*/ 547205 w 1532480"/>
                <a:gd name="connsiteY5" fmla="*/ 1362587 h 1362717"/>
                <a:gd name="connsiteX6" fmla="*/ 534505 w 1532480"/>
                <a:gd name="connsiteY6" fmla="*/ 1172087 h 1362717"/>
                <a:gd name="connsiteX7" fmla="*/ 979005 w 1532480"/>
                <a:gd name="connsiteY7" fmla="*/ 1327662 h 1362717"/>
                <a:gd name="connsiteX8" fmla="*/ 575780 w 1532480"/>
                <a:gd name="connsiteY8" fmla="*/ 1130812 h 1362717"/>
                <a:gd name="connsiteX9" fmla="*/ 883755 w 1532480"/>
                <a:gd name="connsiteY9" fmla="*/ 918087 h 1362717"/>
                <a:gd name="connsiteX10" fmla="*/ 1531455 w 1532480"/>
                <a:gd name="connsiteY10" fmla="*/ 530737 h 1362717"/>
                <a:gd name="connsiteX11" fmla="*/ 1042505 w 1532480"/>
                <a:gd name="connsiteY11" fmla="*/ 651387 h 1362717"/>
                <a:gd name="connsiteX12" fmla="*/ 1404455 w 1532480"/>
                <a:gd name="connsiteY12" fmla="*/ 540262 h 1362717"/>
                <a:gd name="connsiteX13" fmla="*/ 1290155 w 1532480"/>
                <a:gd name="connsiteY13" fmla="*/ 371987 h 1362717"/>
                <a:gd name="connsiteX14" fmla="*/ 1296505 w 1532480"/>
                <a:gd name="connsiteY14" fmla="*/ 3687 h 1362717"/>
                <a:gd name="connsiteX15" fmla="*/ 1185380 w 1532480"/>
                <a:gd name="connsiteY15" fmla="*/ 210062 h 1362717"/>
                <a:gd name="connsiteX16" fmla="*/ 686905 w 1532480"/>
                <a:gd name="connsiteY16" fmla="*/ 645037 h 1362717"/>
                <a:gd name="connsiteX17" fmla="*/ 1144105 w 1532480"/>
                <a:gd name="connsiteY17" fmla="*/ 400562 h 1362717"/>
                <a:gd name="connsiteX18" fmla="*/ 591655 w 1532480"/>
                <a:gd name="connsiteY18" fmla="*/ 660912 h 1362717"/>
                <a:gd name="connsiteX19" fmla="*/ 464655 w 1532480"/>
                <a:gd name="connsiteY19" fmla="*/ 718062 h 136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2480" h="1362717">
                  <a:moveTo>
                    <a:pt x="464655" y="718062"/>
                  </a:moveTo>
                  <a:cubicBezTo>
                    <a:pt x="422851" y="776270"/>
                    <a:pt x="418088" y="961479"/>
                    <a:pt x="340830" y="1010162"/>
                  </a:cubicBezTo>
                  <a:cubicBezTo>
                    <a:pt x="263572" y="1058845"/>
                    <a:pt x="20155" y="993229"/>
                    <a:pt x="1105" y="1010162"/>
                  </a:cubicBezTo>
                  <a:cubicBezTo>
                    <a:pt x="-17945" y="1027095"/>
                    <a:pt x="215417" y="1090595"/>
                    <a:pt x="226530" y="1111762"/>
                  </a:cubicBezTo>
                  <a:cubicBezTo>
                    <a:pt x="237642" y="1132929"/>
                    <a:pt x="14334" y="1095358"/>
                    <a:pt x="67780" y="1137162"/>
                  </a:cubicBezTo>
                  <a:cubicBezTo>
                    <a:pt x="121226" y="1178966"/>
                    <a:pt x="469417" y="1356766"/>
                    <a:pt x="547205" y="1362587"/>
                  </a:cubicBezTo>
                  <a:cubicBezTo>
                    <a:pt x="624993" y="1368408"/>
                    <a:pt x="462538" y="1177908"/>
                    <a:pt x="534505" y="1172087"/>
                  </a:cubicBezTo>
                  <a:cubicBezTo>
                    <a:pt x="606472" y="1166266"/>
                    <a:pt x="972126" y="1334541"/>
                    <a:pt x="979005" y="1327662"/>
                  </a:cubicBezTo>
                  <a:cubicBezTo>
                    <a:pt x="985884" y="1320783"/>
                    <a:pt x="591655" y="1199074"/>
                    <a:pt x="575780" y="1130812"/>
                  </a:cubicBezTo>
                  <a:cubicBezTo>
                    <a:pt x="559905" y="1062550"/>
                    <a:pt x="724476" y="1018099"/>
                    <a:pt x="883755" y="918087"/>
                  </a:cubicBezTo>
                  <a:cubicBezTo>
                    <a:pt x="1043034" y="818075"/>
                    <a:pt x="1504997" y="575187"/>
                    <a:pt x="1531455" y="530737"/>
                  </a:cubicBezTo>
                  <a:cubicBezTo>
                    <a:pt x="1557913" y="486287"/>
                    <a:pt x="1063672" y="649800"/>
                    <a:pt x="1042505" y="651387"/>
                  </a:cubicBezTo>
                  <a:cubicBezTo>
                    <a:pt x="1021338" y="652974"/>
                    <a:pt x="1363180" y="586829"/>
                    <a:pt x="1404455" y="540262"/>
                  </a:cubicBezTo>
                  <a:cubicBezTo>
                    <a:pt x="1445730" y="493695"/>
                    <a:pt x="1308147" y="461416"/>
                    <a:pt x="1290155" y="371987"/>
                  </a:cubicBezTo>
                  <a:cubicBezTo>
                    <a:pt x="1272163" y="282558"/>
                    <a:pt x="1313968" y="30675"/>
                    <a:pt x="1296505" y="3687"/>
                  </a:cubicBezTo>
                  <a:cubicBezTo>
                    <a:pt x="1279042" y="-23301"/>
                    <a:pt x="1286980" y="103170"/>
                    <a:pt x="1185380" y="210062"/>
                  </a:cubicBezTo>
                  <a:cubicBezTo>
                    <a:pt x="1083780" y="316954"/>
                    <a:pt x="693784" y="613287"/>
                    <a:pt x="686905" y="645037"/>
                  </a:cubicBezTo>
                  <a:cubicBezTo>
                    <a:pt x="680026" y="676787"/>
                    <a:pt x="1159980" y="397916"/>
                    <a:pt x="1144105" y="400562"/>
                  </a:cubicBezTo>
                  <a:cubicBezTo>
                    <a:pt x="1128230" y="403208"/>
                    <a:pt x="698017" y="611700"/>
                    <a:pt x="591655" y="660912"/>
                  </a:cubicBezTo>
                  <a:cubicBezTo>
                    <a:pt x="485293" y="710124"/>
                    <a:pt x="506459" y="659854"/>
                    <a:pt x="464655" y="7180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5BB7284C-3414-4428-A299-5BCED41F5928}"/>
                </a:ext>
              </a:extLst>
            </p:cNvPr>
            <p:cNvSpPr/>
            <p:nvPr/>
          </p:nvSpPr>
          <p:spPr>
            <a:xfrm>
              <a:off x="5767621" y="4552589"/>
              <a:ext cx="126743" cy="1140953"/>
            </a:xfrm>
            <a:custGeom>
              <a:avLst/>
              <a:gdLst>
                <a:gd name="connsiteX0" fmla="*/ 23579 w 126743"/>
                <a:gd name="connsiteY0" fmla="*/ 4171 h 1140953"/>
                <a:gd name="connsiteX1" fmla="*/ 3259 w 126743"/>
                <a:gd name="connsiteY1" fmla="*/ 1050651 h 1140953"/>
                <a:gd name="connsiteX2" fmla="*/ 74379 w 126743"/>
                <a:gd name="connsiteY2" fmla="*/ 451211 h 1140953"/>
                <a:gd name="connsiteX3" fmla="*/ 84539 w 126743"/>
                <a:gd name="connsiteY3" fmla="*/ 1137011 h 1140953"/>
                <a:gd name="connsiteX4" fmla="*/ 125179 w 126743"/>
                <a:gd name="connsiteY4" fmla="*/ 700131 h 1140953"/>
                <a:gd name="connsiteX5" fmla="*/ 23579 w 126743"/>
                <a:gd name="connsiteY5" fmla="*/ 4171 h 114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43" h="1140953">
                  <a:moveTo>
                    <a:pt x="23579" y="4171"/>
                  </a:moveTo>
                  <a:cubicBezTo>
                    <a:pt x="3259" y="62591"/>
                    <a:pt x="-5208" y="976144"/>
                    <a:pt x="3259" y="1050651"/>
                  </a:cubicBezTo>
                  <a:cubicBezTo>
                    <a:pt x="11726" y="1125158"/>
                    <a:pt x="60832" y="436818"/>
                    <a:pt x="74379" y="451211"/>
                  </a:cubicBezTo>
                  <a:cubicBezTo>
                    <a:pt x="87926" y="465604"/>
                    <a:pt x="76072" y="1095524"/>
                    <a:pt x="84539" y="1137011"/>
                  </a:cubicBezTo>
                  <a:cubicBezTo>
                    <a:pt x="93006" y="1178498"/>
                    <a:pt x="135339" y="883011"/>
                    <a:pt x="125179" y="700131"/>
                  </a:cubicBezTo>
                  <a:cubicBezTo>
                    <a:pt x="115019" y="517251"/>
                    <a:pt x="43899" y="-54249"/>
                    <a:pt x="23579" y="41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93FF4714-FFBA-49B6-ACFD-C338B53CEAA4}"/>
                </a:ext>
              </a:extLst>
            </p:cNvPr>
            <p:cNvSpPr/>
            <p:nvPr/>
          </p:nvSpPr>
          <p:spPr>
            <a:xfrm>
              <a:off x="7336367" y="4087283"/>
              <a:ext cx="1879678" cy="1102470"/>
            </a:xfrm>
            <a:custGeom>
              <a:avLst/>
              <a:gdLst>
                <a:gd name="connsiteX0" fmla="*/ 0 w 1879678"/>
                <a:gd name="connsiteY0" fmla="*/ 0 h 1102470"/>
                <a:gd name="connsiteX1" fmla="*/ 294216 w 1879678"/>
                <a:gd name="connsiteY1" fmla="*/ 78317 h 1102470"/>
                <a:gd name="connsiteX2" fmla="*/ 482600 w 1879678"/>
                <a:gd name="connsiteY2" fmla="*/ 148167 h 1102470"/>
                <a:gd name="connsiteX3" fmla="*/ 944033 w 1879678"/>
                <a:gd name="connsiteY3" fmla="*/ 213784 h 1102470"/>
                <a:gd name="connsiteX4" fmla="*/ 624416 w 1879678"/>
                <a:gd name="connsiteY4" fmla="*/ 141817 h 1102470"/>
                <a:gd name="connsiteX5" fmla="*/ 103716 w 1879678"/>
                <a:gd name="connsiteY5" fmla="*/ 31750 h 1102470"/>
                <a:gd name="connsiteX6" fmla="*/ 914400 w 1879678"/>
                <a:gd name="connsiteY6" fmla="*/ 268817 h 1102470"/>
                <a:gd name="connsiteX7" fmla="*/ 1545166 w 1879678"/>
                <a:gd name="connsiteY7" fmla="*/ 577850 h 1102470"/>
                <a:gd name="connsiteX8" fmla="*/ 1615016 w 1879678"/>
                <a:gd name="connsiteY8" fmla="*/ 611717 h 1102470"/>
                <a:gd name="connsiteX9" fmla="*/ 1481666 w 1879678"/>
                <a:gd name="connsiteY9" fmla="*/ 605367 h 1102470"/>
                <a:gd name="connsiteX10" fmla="*/ 1710266 w 1879678"/>
                <a:gd name="connsiteY10" fmla="*/ 649817 h 1102470"/>
                <a:gd name="connsiteX11" fmla="*/ 1801283 w 1879678"/>
                <a:gd name="connsiteY11" fmla="*/ 709084 h 1102470"/>
                <a:gd name="connsiteX12" fmla="*/ 1875366 w 1879678"/>
                <a:gd name="connsiteY12" fmla="*/ 1087967 h 1102470"/>
                <a:gd name="connsiteX13" fmla="*/ 1841500 w 1879678"/>
                <a:gd name="connsiteY13" fmla="*/ 1001184 h 1102470"/>
                <a:gd name="connsiteX14" fmla="*/ 1602316 w 1879678"/>
                <a:gd name="connsiteY14" fmla="*/ 787400 h 1102470"/>
                <a:gd name="connsiteX15" fmla="*/ 1509183 w 1879678"/>
                <a:gd name="connsiteY15" fmla="*/ 772584 h 1102470"/>
                <a:gd name="connsiteX16" fmla="*/ 1742016 w 1879678"/>
                <a:gd name="connsiteY16" fmla="*/ 1016000 h 1102470"/>
                <a:gd name="connsiteX17" fmla="*/ 1686983 w 1879678"/>
                <a:gd name="connsiteY17" fmla="*/ 884767 h 1102470"/>
                <a:gd name="connsiteX18" fmla="*/ 1828800 w 1879678"/>
                <a:gd name="connsiteY18" fmla="*/ 863600 h 1102470"/>
                <a:gd name="connsiteX19" fmla="*/ 1651000 w 1879678"/>
                <a:gd name="connsiteY19" fmla="*/ 643467 h 1102470"/>
                <a:gd name="connsiteX20" fmla="*/ 1335616 w 1879678"/>
                <a:gd name="connsiteY20" fmla="*/ 423334 h 1102470"/>
                <a:gd name="connsiteX21" fmla="*/ 874183 w 1879678"/>
                <a:gd name="connsiteY21" fmla="*/ 243417 h 1102470"/>
                <a:gd name="connsiteX22" fmla="*/ 514350 w 1879678"/>
                <a:gd name="connsiteY22" fmla="*/ 146050 h 1102470"/>
                <a:gd name="connsiteX23" fmla="*/ 0 w 1879678"/>
                <a:gd name="connsiteY23" fmla="*/ 0 h 11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79678" h="1102470">
                  <a:moveTo>
                    <a:pt x="0" y="0"/>
                  </a:moveTo>
                  <a:cubicBezTo>
                    <a:pt x="106891" y="26811"/>
                    <a:pt x="213783" y="53623"/>
                    <a:pt x="294216" y="78317"/>
                  </a:cubicBezTo>
                  <a:cubicBezTo>
                    <a:pt x="374649" y="103011"/>
                    <a:pt x="374297" y="125589"/>
                    <a:pt x="482600" y="148167"/>
                  </a:cubicBezTo>
                  <a:cubicBezTo>
                    <a:pt x="590903" y="170745"/>
                    <a:pt x="920397" y="214842"/>
                    <a:pt x="944033" y="213784"/>
                  </a:cubicBezTo>
                  <a:cubicBezTo>
                    <a:pt x="967669" y="212726"/>
                    <a:pt x="624416" y="141817"/>
                    <a:pt x="624416" y="141817"/>
                  </a:cubicBezTo>
                  <a:cubicBezTo>
                    <a:pt x="484363" y="111478"/>
                    <a:pt x="55385" y="10583"/>
                    <a:pt x="103716" y="31750"/>
                  </a:cubicBezTo>
                  <a:cubicBezTo>
                    <a:pt x="152047" y="52917"/>
                    <a:pt x="674158" y="177800"/>
                    <a:pt x="914400" y="268817"/>
                  </a:cubicBezTo>
                  <a:cubicBezTo>
                    <a:pt x="1154642" y="359834"/>
                    <a:pt x="1428397" y="520700"/>
                    <a:pt x="1545166" y="577850"/>
                  </a:cubicBezTo>
                  <a:cubicBezTo>
                    <a:pt x="1661935" y="635000"/>
                    <a:pt x="1625599" y="607131"/>
                    <a:pt x="1615016" y="611717"/>
                  </a:cubicBezTo>
                  <a:cubicBezTo>
                    <a:pt x="1604433" y="616303"/>
                    <a:pt x="1465791" y="599017"/>
                    <a:pt x="1481666" y="605367"/>
                  </a:cubicBezTo>
                  <a:cubicBezTo>
                    <a:pt x="1497541" y="611717"/>
                    <a:pt x="1656997" y="632531"/>
                    <a:pt x="1710266" y="649817"/>
                  </a:cubicBezTo>
                  <a:cubicBezTo>
                    <a:pt x="1763536" y="667103"/>
                    <a:pt x="1773766" y="636059"/>
                    <a:pt x="1801283" y="709084"/>
                  </a:cubicBezTo>
                  <a:cubicBezTo>
                    <a:pt x="1828800" y="782109"/>
                    <a:pt x="1868663" y="1039284"/>
                    <a:pt x="1875366" y="1087967"/>
                  </a:cubicBezTo>
                  <a:cubicBezTo>
                    <a:pt x="1882069" y="1136650"/>
                    <a:pt x="1887008" y="1051278"/>
                    <a:pt x="1841500" y="1001184"/>
                  </a:cubicBezTo>
                  <a:cubicBezTo>
                    <a:pt x="1795992" y="951090"/>
                    <a:pt x="1657702" y="825500"/>
                    <a:pt x="1602316" y="787400"/>
                  </a:cubicBezTo>
                  <a:cubicBezTo>
                    <a:pt x="1546930" y="749300"/>
                    <a:pt x="1485900" y="734484"/>
                    <a:pt x="1509183" y="772584"/>
                  </a:cubicBezTo>
                  <a:cubicBezTo>
                    <a:pt x="1532466" y="810684"/>
                    <a:pt x="1712383" y="997303"/>
                    <a:pt x="1742016" y="1016000"/>
                  </a:cubicBezTo>
                  <a:cubicBezTo>
                    <a:pt x="1771649" y="1034697"/>
                    <a:pt x="1672519" y="910167"/>
                    <a:pt x="1686983" y="884767"/>
                  </a:cubicBezTo>
                  <a:cubicBezTo>
                    <a:pt x="1701447" y="859367"/>
                    <a:pt x="1834797" y="903817"/>
                    <a:pt x="1828800" y="863600"/>
                  </a:cubicBezTo>
                  <a:cubicBezTo>
                    <a:pt x="1822803" y="823383"/>
                    <a:pt x="1733197" y="716845"/>
                    <a:pt x="1651000" y="643467"/>
                  </a:cubicBezTo>
                  <a:cubicBezTo>
                    <a:pt x="1568803" y="570089"/>
                    <a:pt x="1465086" y="490009"/>
                    <a:pt x="1335616" y="423334"/>
                  </a:cubicBezTo>
                  <a:cubicBezTo>
                    <a:pt x="1206146" y="356659"/>
                    <a:pt x="1011061" y="289631"/>
                    <a:pt x="874183" y="243417"/>
                  </a:cubicBezTo>
                  <a:cubicBezTo>
                    <a:pt x="737305" y="197203"/>
                    <a:pt x="514350" y="146050"/>
                    <a:pt x="514350" y="146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822656A8-6860-4D7E-A94B-C4CB28CD2D39}"/>
                </a:ext>
              </a:extLst>
            </p:cNvPr>
            <p:cNvSpPr/>
            <p:nvPr/>
          </p:nvSpPr>
          <p:spPr>
            <a:xfrm>
              <a:off x="8302628" y="4878705"/>
              <a:ext cx="791380" cy="686017"/>
            </a:xfrm>
            <a:custGeom>
              <a:avLst/>
              <a:gdLst>
                <a:gd name="connsiteX0" fmla="*/ 790572 w 791380"/>
                <a:gd name="connsiteY0" fmla="*/ 55245 h 686017"/>
                <a:gd name="connsiteX1" fmla="*/ 125939 w 791380"/>
                <a:gd name="connsiteY1" fmla="*/ 212 h 686017"/>
                <a:gd name="connsiteX2" fmla="*/ 263522 w 791380"/>
                <a:gd name="connsiteY2" fmla="*/ 78528 h 686017"/>
                <a:gd name="connsiteX3" fmla="*/ 155572 w 791380"/>
                <a:gd name="connsiteY3" fmla="*/ 283845 h 686017"/>
                <a:gd name="connsiteX4" fmla="*/ 22222 w 791380"/>
                <a:gd name="connsiteY4" fmla="*/ 575945 h 686017"/>
                <a:gd name="connsiteX5" fmla="*/ 7405 w 791380"/>
                <a:gd name="connsiteY5" fmla="*/ 686012 h 686017"/>
                <a:gd name="connsiteX6" fmla="*/ 98422 w 791380"/>
                <a:gd name="connsiteY6" fmla="*/ 580178 h 686017"/>
                <a:gd name="connsiteX7" fmla="*/ 375705 w 791380"/>
                <a:gd name="connsiteY7" fmla="*/ 484928 h 686017"/>
                <a:gd name="connsiteX8" fmla="*/ 515405 w 791380"/>
                <a:gd name="connsiteY8" fmla="*/ 199178 h 686017"/>
                <a:gd name="connsiteX9" fmla="*/ 299505 w 791380"/>
                <a:gd name="connsiteY9" fmla="*/ 385445 h 686017"/>
                <a:gd name="connsiteX10" fmla="*/ 73022 w 791380"/>
                <a:gd name="connsiteY10" fmla="*/ 510328 h 686017"/>
                <a:gd name="connsiteX11" fmla="*/ 219072 w 791380"/>
                <a:gd name="connsiteY11" fmla="*/ 110278 h 686017"/>
                <a:gd name="connsiteX12" fmla="*/ 261405 w 791380"/>
                <a:gd name="connsiteY12" fmla="*/ 51012 h 686017"/>
                <a:gd name="connsiteX13" fmla="*/ 790572 w 791380"/>
                <a:gd name="connsiteY13" fmla="*/ 55245 h 68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1380" h="686017">
                  <a:moveTo>
                    <a:pt x="790572" y="55245"/>
                  </a:moveTo>
                  <a:cubicBezTo>
                    <a:pt x="767994" y="46778"/>
                    <a:pt x="213781" y="-3669"/>
                    <a:pt x="125939" y="212"/>
                  </a:cubicBezTo>
                  <a:cubicBezTo>
                    <a:pt x="38097" y="4093"/>
                    <a:pt x="258583" y="31256"/>
                    <a:pt x="263522" y="78528"/>
                  </a:cubicBezTo>
                  <a:cubicBezTo>
                    <a:pt x="268461" y="125800"/>
                    <a:pt x="195789" y="200942"/>
                    <a:pt x="155572" y="283845"/>
                  </a:cubicBezTo>
                  <a:cubicBezTo>
                    <a:pt x="115355" y="366748"/>
                    <a:pt x="46916" y="508917"/>
                    <a:pt x="22222" y="575945"/>
                  </a:cubicBezTo>
                  <a:cubicBezTo>
                    <a:pt x="-2473" y="642973"/>
                    <a:pt x="-5295" y="685307"/>
                    <a:pt x="7405" y="686012"/>
                  </a:cubicBezTo>
                  <a:cubicBezTo>
                    <a:pt x="20105" y="686717"/>
                    <a:pt x="37039" y="613692"/>
                    <a:pt x="98422" y="580178"/>
                  </a:cubicBezTo>
                  <a:cubicBezTo>
                    <a:pt x="159805" y="546664"/>
                    <a:pt x="306208" y="548428"/>
                    <a:pt x="375705" y="484928"/>
                  </a:cubicBezTo>
                  <a:cubicBezTo>
                    <a:pt x="445202" y="421428"/>
                    <a:pt x="528105" y="215758"/>
                    <a:pt x="515405" y="199178"/>
                  </a:cubicBezTo>
                  <a:cubicBezTo>
                    <a:pt x="502705" y="182598"/>
                    <a:pt x="373235" y="333587"/>
                    <a:pt x="299505" y="385445"/>
                  </a:cubicBezTo>
                  <a:cubicBezTo>
                    <a:pt x="225775" y="437303"/>
                    <a:pt x="86427" y="556189"/>
                    <a:pt x="73022" y="510328"/>
                  </a:cubicBezTo>
                  <a:cubicBezTo>
                    <a:pt x="59617" y="464467"/>
                    <a:pt x="187675" y="186831"/>
                    <a:pt x="219072" y="110278"/>
                  </a:cubicBezTo>
                  <a:cubicBezTo>
                    <a:pt x="250469" y="33725"/>
                    <a:pt x="166508" y="63712"/>
                    <a:pt x="261405" y="51012"/>
                  </a:cubicBezTo>
                  <a:cubicBezTo>
                    <a:pt x="356302" y="38312"/>
                    <a:pt x="813150" y="63712"/>
                    <a:pt x="790572" y="552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9EFDE175-718C-4516-9F36-577BC4A2531E}"/>
                </a:ext>
              </a:extLst>
            </p:cNvPr>
            <p:cNvSpPr/>
            <p:nvPr/>
          </p:nvSpPr>
          <p:spPr>
            <a:xfrm>
              <a:off x="8731977" y="5111620"/>
              <a:ext cx="625641" cy="539878"/>
            </a:xfrm>
            <a:custGeom>
              <a:avLst/>
              <a:gdLst>
                <a:gd name="connsiteX0" fmla="*/ 383448 w 625641"/>
                <a:gd name="connsiteY0" fmla="*/ 130 h 539878"/>
                <a:gd name="connsiteX1" fmla="*/ 600936 w 625641"/>
                <a:gd name="connsiteY1" fmla="*/ 309693 h 539878"/>
                <a:gd name="connsiteX2" fmla="*/ 619986 w 625641"/>
                <a:gd name="connsiteY2" fmla="*/ 535118 h 539878"/>
                <a:gd name="connsiteX3" fmla="*/ 594586 w 625641"/>
                <a:gd name="connsiteY3" fmla="*/ 458918 h 539878"/>
                <a:gd name="connsiteX4" fmla="*/ 477111 w 625641"/>
                <a:gd name="connsiteY4" fmla="*/ 406530 h 539878"/>
                <a:gd name="connsiteX5" fmla="*/ 211998 w 625641"/>
                <a:gd name="connsiteY5" fmla="*/ 403355 h 539878"/>
                <a:gd name="connsiteX6" fmla="*/ 4036 w 625641"/>
                <a:gd name="connsiteY6" fmla="*/ 374780 h 539878"/>
                <a:gd name="connsiteX7" fmla="*/ 400911 w 625641"/>
                <a:gd name="connsiteY7" fmla="*/ 306518 h 539878"/>
                <a:gd name="connsiteX8" fmla="*/ 596173 w 625641"/>
                <a:gd name="connsiteY8" fmla="*/ 422405 h 539878"/>
                <a:gd name="connsiteX9" fmla="*/ 566011 w 625641"/>
                <a:gd name="connsiteY9" fmla="*/ 347793 h 539878"/>
                <a:gd name="connsiteX10" fmla="*/ 383448 w 625641"/>
                <a:gd name="connsiteY10" fmla="*/ 130 h 53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641" h="539878">
                  <a:moveTo>
                    <a:pt x="383448" y="130"/>
                  </a:moveTo>
                  <a:cubicBezTo>
                    <a:pt x="389269" y="-6220"/>
                    <a:pt x="561513" y="220528"/>
                    <a:pt x="600936" y="309693"/>
                  </a:cubicBezTo>
                  <a:cubicBezTo>
                    <a:pt x="640359" y="398858"/>
                    <a:pt x="621044" y="510247"/>
                    <a:pt x="619986" y="535118"/>
                  </a:cubicBezTo>
                  <a:cubicBezTo>
                    <a:pt x="618928" y="559989"/>
                    <a:pt x="618398" y="480349"/>
                    <a:pt x="594586" y="458918"/>
                  </a:cubicBezTo>
                  <a:cubicBezTo>
                    <a:pt x="570774" y="437487"/>
                    <a:pt x="540876" y="415791"/>
                    <a:pt x="477111" y="406530"/>
                  </a:cubicBezTo>
                  <a:cubicBezTo>
                    <a:pt x="413346" y="397270"/>
                    <a:pt x="290844" y="408647"/>
                    <a:pt x="211998" y="403355"/>
                  </a:cubicBezTo>
                  <a:cubicBezTo>
                    <a:pt x="133152" y="398063"/>
                    <a:pt x="-27449" y="390919"/>
                    <a:pt x="4036" y="374780"/>
                  </a:cubicBezTo>
                  <a:cubicBezTo>
                    <a:pt x="35521" y="358641"/>
                    <a:pt x="302222" y="298581"/>
                    <a:pt x="400911" y="306518"/>
                  </a:cubicBezTo>
                  <a:cubicBezTo>
                    <a:pt x="499600" y="314455"/>
                    <a:pt x="568656" y="415526"/>
                    <a:pt x="596173" y="422405"/>
                  </a:cubicBezTo>
                  <a:cubicBezTo>
                    <a:pt x="623690" y="429284"/>
                    <a:pt x="598555" y="419495"/>
                    <a:pt x="566011" y="347793"/>
                  </a:cubicBezTo>
                  <a:cubicBezTo>
                    <a:pt x="533467" y="276091"/>
                    <a:pt x="377627" y="6480"/>
                    <a:pt x="383448" y="1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988E85DC-928F-4CC1-A1EE-BE2C3A325013}"/>
                </a:ext>
              </a:extLst>
            </p:cNvPr>
            <p:cNvSpPr/>
            <p:nvPr/>
          </p:nvSpPr>
          <p:spPr>
            <a:xfrm>
              <a:off x="8135031" y="5556086"/>
              <a:ext cx="776110" cy="495870"/>
            </a:xfrm>
            <a:custGeom>
              <a:avLst/>
              <a:gdLst>
                <a:gd name="connsiteX0" fmla="*/ 772432 w 776110"/>
                <a:gd name="connsiteY0" fmla="*/ 9689 h 495870"/>
                <a:gd name="connsiteX1" fmla="*/ 697819 w 776110"/>
                <a:gd name="connsiteY1" fmla="*/ 168439 h 495870"/>
                <a:gd name="connsiteX2" fmla="*/ 678769 w 776110"/>
                <a:gd name="connsiteY2" fmla="*/ 198602 h 495870"/>
                <a:gd name="connsiteX3" fmla="*/ 680357 w 776110"/>
                <a:gd name="connsiteY3" fmla="*/ 150977 h 495870"/>
                <a:gd name="connsiteX4" fmla="*/ 585107 w 776110"/>
                <a:gd name="connsiteY4" fmla="*/ 203364 h 495870"/>
                <a:gd name="connsiteX5" fmla="*/ 339044 w 776110"/>
                <a:gd name="connsiteY5" fmla="*/ 312902 h 495870"/>
                <a:gd name="connsiteX6" fmla="*/ 221569 w 776110"/>
                <a:gd name="connsiteY6" fmla="*/ 493877 h 495870"/>
                <a:gd name="connsiteX7" fmla="*/ 250144 w 776110"/>
                <a:gd name="connsiteY7" fmla="*/ 408152 h 495870"/>
                <a:gd name="connsiteX8" fmla="*/ 142194 w 776110"/>
                <a:gd name="connsiteY8" fmla="*/ 385927 h 495870"/>
                <a:gd name="connsiteX9" fmla="*/ 7257 w 776110"/>
                <a:gd name="connsiteY9" fmla="*/ 365289 h 495870"/>
                <a:gd name="connsiteX10" fmla="*/ 380319 w 776110"/>
                <a:gd name="connsiteY10" fmla="*/ 179552 h 495870"/>
                <a:gd name="connsiteX11" fmla="*/ 124732 w 776110"/>
                <a:gd name="connsiteY11" fmla="*/ 193839 h 495870"/>
                <a:gd name="connsiteX12" fmla="*/ 458107 w 776110"/>
                <a:gd name="connsiteY12" fmla="*/ 3339 h 495870"/>
                <a:gd name="connsiteX13" fmla="*/ 593044 w 776110"/>
                <a:gd name="connsiteY13" fmla="*/ 71602 h 495870"/>
                <a:gd name="connsiteX14" fmla="*/ 612094 w 776110"/>
                <a:gd name="connsiteY14" fmla="*/ 60489 h 495870"/>
                <a:gd name="connsiteX15" fmla="*/ 388257 w 776110"/>
                <a:gd name="connsiteY15" fmla="*/ 231939 h 495870"/>
                <a:gd name="connsiteX16" fmla="*/ 567644 w 776110"/>
                <a:gd name="connsiteY16" fmla="*/ 127164 h 495870"/>
                <a:gd name="connsiteX17" fmla="*/ 772432 w 776110"/>
                <a:gd name="connsiteY17" fmla="*/ 9689 h 49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6110" h="495870">
                  <a:moveTo>
                    <a:pt x="772432" y="9689"/>
                  </a:moveTo>
                  <a:cubicBezTo>
                    <a:pt x="794128" y="16568"/>
                    <a:pt x="713429" y="136954"/>
                    <a:pt x="697819" y="168439"/>
                  </a:cubicBezTo>
                  <a:cubicBezTo>
                    <a:pt x="682209" y="199924"/>
                    <a:pt x="681679" y="201512"/>
                    <a:pt x="678769" y="198602"/>
                  </a:cubicBezTo>
                  <a:cubicBezTo>
                    <a:pt x="675859" y="195692"/>
                    <a:pt x="695967" y="150183"/>
                    <a:pt x="680357" y="150977"/>
                  </a:cubicBezTo>
                  <a:cubicBezTo>
                    <a:pt x="664747" y="151771"/>
                    <a:pt x="641992" y="176377"/>
                    <a:pt x="585107" y="203364"/>
                  </a:cubicBezTo>
                  <a:cubicBezTo>
                    <a:pt x="528221" y="230352"/>
                    <a:pt x="399634" y="264483"/>
                    <a:pt x="339044" y="312902"/>
                  </a:cubicBezTo>
                  <a:cubicBezTo>
                    <a:pt x="278454" y="361321"/>
                    <a:pt x="236386" y="478002"/>
                    <a:pt x="221569" y="493877"/>
                  </a:cubicBezTo>
                  <a:cubicBezTo>
                    <a:pt x="206752" y="509752"/>
                    <a:pt x="263373" y="426144"/>
                    <a:pt x="250144" y="408152"/>
                  </a:cubicBezTo>
                  <a:cubicBezTo>
                    <a:pt x="236915" y="390160"/>
                    <a:pt x="182675" y="393071"/>
                    <a:pt x="142194" y="385927"/>
                  </a:cubicBezTo>
                  <a:cubicBezTo>
                    <a:pt x="101713" y="378783"/>
                    <a:pt x="-32430" y="399685"/>
                    <a:pt x="7257" y="365289"/>
                  </a:cubicBezTo>
                  <a:cubicBezTo>
                    <a:pt x="46944" y="330893"/>
                    <a:pt x="360740" y="208127"/>
                    <a:pt x="380319" y="179552"/>
                  </a:cubicBezTo>
                  <a:cubicBezTo>
                    <a:pt x="399898" y="150977"/>
                    <a:pt x="111767" y="223208"/>
                    <a:pt x="124732" y="193839"/>
                  </a:cubicBezTo>
                  <a:cubicBezTo>
                    <a:pt x="137697" y="164470"/>
                    <a:pt x="380055" y="23712"/>
                    <a:pt x="458107" y="3339"/>
                  </a:cubicBezTo>
                  <a:cubicBezTo>
                    <a:pt x="536159" y="-17034"/>
                    <a:pt x="567380" y="62077"/>
                    <a:pt x="593044" y="71602"/>
                  </a:cubicBezTo>
                  <a:cubicBezTo>
                    <a:pt x="618708" y="81127"/>
                    <a:pt x="646225" y="33766"/>
                    <a:pt x="612094" y="60489"/>
                  </a:cubicBezTo>
                  <a:cubicBezTo>
                    <a:pt x="577963" y="87212"/>
                    <a:pt x="395665" y="220827"/>
                    <a:pt x="388257" y="231939"/>
                  </a:cubicBezTo>
                  <a:cubicBezTo>
                    <a:pt x="380849" y="243052"/>
                    <a:pt x="506525" y="167645"/>
                    <a:pt x="567644" y="127164"/>
                  </a:cubicBezTo>
                  <a:cubicBezTo>
                    <a:pt x="628763" y="86683"/>
                    <a:pt x="750736" y="2810"/>
                    <a:pt x="772432" y="96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77641118-FBFF-4A95-801A-D8371A06C2C4}"/>
                </a:ext>
              </a:extLst>
            </p:cNvPr>
            <p:cNvSpPr/>
            <p:nvPr/>
          </p:nvSpPr>
          <p:spPr>
            <a:xfrm>
              <a:off x="9015258" y="5589441"/>
              <a:ext cx="315271" cy="574930"/>
            </a:xfrm>
            <a:custGeom>
              <a:avLst/>
              <a:gdLst>
                <a:gd name="connsiteX0" fmla="*/ 311305 w 315271"/>
                <a:gd name="connsiteY0" fmla="*/ 147 h 574930"/>
                <a:gd name="connsiteX1" fmla="*/ 143030 w 315271"/>
                <a:gd name="connsiteY1" fmla="*/ 133497 h 574930"/>
                <a:gd name="connsiteX2" fmla="*/ 130330 w 315271"/>
                <a:gd name="connsiteY2" fmla="*/ 206522 h 574930"/>
                <a:gd name="connsiteX3" fmla="*/ 195417 w 315271"/>
                <a:gd name="connsiteY3" fmla="*/ 381147 h 574930"/>
                <a:gd name="connsiteX4" fmla="*/ 168430 w 315271"/>
                <a:gd name="connsiteY4" fmla="*/ 531959 h 574930"/>
                <a:gd name="connsiteX5" fmla="*/ 114455 w 315271"/>
                <a:gd name="connsiteY5" fmla="*/ 333522 h 574930"/>
                <a:gd name="connsiteX6" fmla="*/ 74767 w 315271"/>
                <a:gd name="connsiteY6" fmla="*/ 566884 h 574930"/>
                <a:gd name="connsiteX7" fmla="*/ 54130 w 315271"/>
                <a:gd name="connsiteY7" fmla="*/ 508147 h 574930"/>
                <a:gd name="connsiteX8" fmla="*/ 1742 w 315271"/>
                <a:gd name="connsiteY8" fmla="*/ 381147 h 574930"/>
                <a:gd name="connsiteX9" fmla="*/ 16030 w 315271"/>
                <a:gd name="connsiteY9" fmla="*/ 223984 h 574930"/>
                <a:gd name="connsiteX10" fmla="*/ 50955 w 315271"/>
                <a:gd name="connsiteY10" fmla="*/ 312884 h 574930"/>
                <a:gd name="connsiteX11" fmla="*/ 38255 w 315271"/>
                <a:gd name="connsiteY11" fmla="*/ 460522 h 574930"/>
                <a:gd name="connsiteX12" fmla="*/ 112867 w 315271"/>
                <a:gd name="connsiteY12" fmla="*/ 406547 h 574930"/>
                <a:gd name="connsiteX13" fmla="*/ 197005 w 315271"/>
                <a:gd name="connsiteY13" fmla="*/ 454172 h 574930"/>
                <a:gd name="connsiteX14" fmla="*/ 214467 w 315271"/>
                <a:gd name="connsiteY14" fmla="*/ 333522 h 574930"/>
                <a:gd name="connsiteX15" fmla="*/ 92230 w 315271"/>
                <a:gd name="connsiteY15" fmla="*/ 152547 h 574930"/>
                <a:gd name="connsiteX16" fmla="*/ 247805 w 315271"/>
                <a:gd name="connsiteY16" fmla="*/ 108097 h 574930"/>
                <a:gd name="connsiteX17" fmla="*/ 311305 w 315271"/>
                <a:gd name="connsiteY17" fmla="*/ 147 h 57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271" h="574930">
                  <a:moveTo>
                    <a:pt x="311305" y="147"/>
                  </a:moveTo>
                  <a:cubicBezTo>
                    <a:pt x="293843" y="4380"/>
                    <a:pt x="173193" y="99101"/>
                    <a:pt x="143030" y="133497"/>
                  </a:cubicBezTo>
                  <a:cubicBezTo>
                    <a:pt x="112867" y="167893"/>
                    <a:pt x="121599" y="165247"/>
                    <a:pt x="130330" y="206522"/>
                  </a:cubicBezTo>
                  <a:cubicBezTo>
                    <a:pt x="139061" y="247797"/>
                    <a:pt x="189067" y="326908"/>
                    <a:pt x="195417" y="381147"/>
                  </a:cubicBezTo>
                  <a:cubicBezTo>
                    <a:pt x="201767" y="435386"/>
                    <a:pt x="181924" y="539896"/>
                    <a:pt x="168430" y="531959"/>
                  </a:cubicBezTo>
                  <a:cubicBezTo>
                    <a:pt x="154936" y="524022"/>
                    <a:pt x="130065" y="327701"/>
                    <a:pt x="114455" y="333522"/>
                  </a:cubicBezTo>
                  <a:cubicBezTo>
                    <a:pt x="98845" y="339343"/>
                    <a:pt x="84821" y="537780"/>
                    <a:pt x="74767" y="566884"/>
                  </a:cubicBezTo>
                  <a:cubicBezTo>
                    <a:pt x="64713" y="595988"/>
                    <a:pt x="66301" y="539103"/>
                    <a:pt x="54130" y="508147"/>
                  </a:cubicBezTo>
                  <a:cubicBezTo>
                    <a:pt x="41959" y="477191"/>
                    <a:pt x="8092" y="428507"/>
                    <a:pt x="1742" y="381147"/>
                  </a:cubicBezTo>
                  <a:cubicBezTo>
                    <a:pt x="-4608" y="333787"/>
                    <a:pt x="7828" y="235361"/>
                    <a:pt x="16030" y="223984"/>
                  </a:cubicBezTo>
                  <a:cubicBezTo>
                    <a:pt x="24232" y="212607"/>
                    <a:pt x="47251" y="273461"/>
                    <a:pt x="50955" y="312884"/>
                  </a:cubicBezTo>
                  <a:cubicBezTo>
                    <a:pt x="54659" y="352307"/>
                    <a:pt x="27936" y="444912"/>
                    <a:pt x="38255" y="460522"/>
                  </a:cubicBezTo>
                  <a:cubicBezTo>
                    <a:pt x="48574" y="476132"/>
                    <a:pt x="86409" y="407605"/>
                    <a:pt x="112867" y="406547"/>
                  </a:cubicBezTo>
                  <a:cubicBezTo>
                    <a:pt x="139325" y="405489"/>
                    <a:pt x="180072" y="466343"/>
                    <a:pt x="197005" y="454172"/>
                  </a:cubicBezTo>
                  <a:cubicBezTo>
                    <a:pt x="213938" y="442001"/>
                    <a:pt x="231929" y="383793"/>
                    <a:pt x="214467" y="333522"/>
                  </a:cubicBezTo>
                  <a:cubicBezTo>
                    <a:pt x="197005" y="283251"/>
                    <a:pt x="86674" y="190118"/>
                    <a:pt x="92230" y="152547"/>
                  </a:cubicBezTo>
                  <a:cubicBezTo>
                    <a:pt x="97786" y="114976"/>
                    <a:pt x="210499" y="131910"/>
                    <a:pt x="247805" y="108097"/>
                  </a:cubicBezTo>
                  <a:cubicBezTo>
                    <a:pt x="285111" y="84284"/>
                    <a:pt x="328767" y="-4086"/>
                    <a:pt x="311305" y="1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9723D467-A542-401F-B9BC-5FC0A637A834}"/>
                </a:ext>
              </a:extLst>
            </p:cNvPr>
            <p:cNvSpPr/>
            <p:nvPr/>
          </p:nvSpPr>
          <p:spPr>
            <a:xfrm>
              <a:off x="8198423" y="5961495"/>
              <a:ext cx="842074" cy="542509"/>
            </a:xfrm>
            <a:custGeom>
              <a:avLst/>
              <a:gdLst>
                <a:gd name="connsiteX0" fmla="*/ 585215 w 842074"/>
                <a:gd name="connsiteY0" fmla="*/ 290080 h 542509"/>
                <a:gd name="connsiteX1" fmla="*/ 794765 w 842074"/>
                <a:gd name="connsiteY1" fmla="*/ 137680 h 542509"/>
                <a:gd name="connsiteX2" fmla="*/ 840802 w 842074"/>
                <a:gd name="connsiteY2" fmla="*/ 247218 h 542509"/>
                <a:gd name="connsiteX3" fmla="*/ 821752 w 842074"/>
                <a:gd name="connsiteY3" fmla="*/ 10680 h 542509"/>
                <a:gd name="connsiteX4" fmla="*/ 745552 w 842074"/>
                <a:gd name="connsiteY4" fmla="*/ 37668 h 542509"/>
                <a:gd name="connsiteX5" fmla="*/ 175640 w 842074"/>
                <a:gd name="connsiteY5" fmla="*/ 255155 h 542509"/>
                <a:gd name="connsiteX6" fmla="*/ 747140 w 842074"/>
                <a:gd name="connsiteY6" fmla="*/ 201180 h 542509"/>
                <a:gd name="connsiteX7" fmla="*/ 404240 w 842074"/>
                <a:gd name="connsiteY7" fmla="*/ 325005 h 542509"/>
                <a:gd name="connsiteX8" fmla="*/ 326452 w 842074"/>
                <a:gd name="connsiteY8" fmla="*/ 294843 h 542509"/>
                <a:gd name="connsiteX9" fmla="*/ 426465 w 842074"/>
                <a:gd name="connsiteY9" fmla="*/ 344055 h 542509"/>
                <a:gd name="connsiteX10" fmla="*/ 340740 w 842074"/>
                <a:gd name="connsiteY10" fmla="*/ 402793 h 542509"/>
                <a:gd name="connsiteX11" fmla="*/ 183577 w 842074"/>
                <a:gd name="connsiteY11" fmla="*/ 437718 h 542509"/>
                <a:gd name="connsiteX12" fmla="*/ 1015 w 842074"/>
                <a:gd name="connsiteY12" fmla="*/ 542493 h 542509"/>
                <a:gd name="connsiteX13" fmla="*/ 269302 w 842074"/>
                <a:gd name="connsiteY13" fmla="*/ 444068 h 542509"/>
                <a:gd name="connsiteX14" fmla="*/ 766190 w 842074"/>
                <a:gd name="connsiteY14" fmla="*/ 240868 h 542509"/>
                <a:gd name="connsiteX15" fmla="*/ 585215 w 842074"/>
                <a:gd name="connsiteY15" fmla="*/ 290080 h 54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2074" h="542509">
                  <a:moveTo>
                    <a:pt x="585215" y="290080"/>
                  </a:moveTo>
                  <a:cubicBezTo>
                    <a:pt x="589978" y="272882"/>
                    <a:pt x="752167" y="144824"/>
                    <a:pt x="794765" y="137680"/>
                  </a:cubicBezTo>
                  <a:cubicBezTo>
                    <a:pt x="837363" y="130536"/>
                    <a:pt x="836304" y="268385"/>
                    <a:pt x="840802" y="247218"/>
                  </a:cubicBezTo>
                  <a:cubicBezTo>
                    <a:pt x="845300" y="226051"/>
                    <a:pt x="837627" y="45605"/>
                    <a:pt x="821752" y="10680"/>
                  </a:cubicBezTo>
                  <a:cubicBezTo>
                    <a:pt x="805877" y="-24245"/>
                    <a:pt x="745552" y="37668"/>
                    <a:pt x="745552" y="37668"/>
                  </a:cubicBezTo>
                  <a:cubicBezTo>
                    <a:pt x="637867" y="78414"/>
                    <a:pt x="175375" y="227903"/>
                    <a:pt x="175640" y="255155"/>
                  </a:cubicBezTo>
                  <a:cubicBezTo>
                    <a:pt x="175905" y="282407"/>
                    <a:pt x="709040" y="189538"/>
                    <a:pt x="747140" y="201180"/>
                  </a:cubicBezTo>
                  <a:cubicBezTo>
                    <a:pt x="785240" y="212822"/>
                    <a:pt x="474355" y="309395"/>
                    <a:pt x="404240" y="325005"/>
                  </a:cubicBezTo>
                  <a:cubicBezTo>
                    <a:pt x="334125" y="340616"/>
                    <a:pt x="322748" y="291668"/>
                    <a:pt x="326452" y="294843"/>
                  </a:cubicBezTo>
                  <a:cubicBezTo>
                    <a:pt x="330156" y="298018"/>
                    <a:pt x="424084" y="326063"/>
                    <a:pt x="426465" y="344055"/>
                  </a:cubicBezTo>
                  <a:cubicBezTo>
                    <a:pt x="428846" y="362047"/>
                    <a:pt x="381221" y="387183"/>
                    <a:pt x="340740" y="402793"/>
                  </a:cubicBezTo>
                  <a:cubicBezTo>
                    <a:pt x="300259" y="418403"/>
                    <a:pt x="240198" y="414435"/>
                    <a:pt x="183577" y="437718"/>
                  </a:cubicBezTo>
                  <a:cubicBezTo>
                    <a:pt x="126956" y="461001"/>
                    <a:pt x="-13272" y="541435"/>
                    <a:pt x="1015" y="542493"/>
                  </a:cubicBezTo>
                  <a:cubicBezTo>
                    <a:pt x="15302" y="543551"/>
                    <a:pt x="141773" y="494339"/>
                    <a:pt x="269302" y="444068"/>
                  </a:cubicBezTo>
                  <a:cubicBezTo>
                    <a:pt x="396831" y="393797"/>
                    <a:pt x="714861" y="267855"/>
                    <a:pt x="766190" y="240868"/>
                  </a:cubicBezTo>
                  <a:cubicBezTo>
                    <a:pt x="817519" y="213880"/>
                    <a:pt x="580452" y="307278"/>
                    <a:pt x="585215" y="2900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B24B4C7B-45CB-4F59-B2CA-A5122361B57B}"/>
                </a:ext>
              </a:extLst>
            </p:cNvPr>
            <p:cNvSpPr/>
            <p:nvPr/>
          </p:nvSpPr>
          <p:spPr>
            <a:xfrm>
              <a:off x="8194041" y="6092614"/>
              <a:ext cx="1566695" cy="1559800"/>
            </a:xfrm>
            <a:custGeom>
              <a:avLst/>
              <a:gdLst>
                <a:gd name="connsiteX0" fmla="*/ 1032509 w 1566695"/>
                <a:gd name="connsiteY0" fmla="*/ 211 h 1559800"/>
                <a:gd name="connsiteX1" fmla="*/ 1381759 w 1566695"/>
                <a:gd name="connsiteY1" fmla="*/ 686011 h 1559800"/>
                <a:gd name="connsiteX2" fmla="*/ 1286509 w 1566695"/>
                <a:gd name="connsiteY2" fmla="*/ 533611 h 1559800"/>
                <a:gd name="connsiteX3" fmla="*/ 949959 w 1566695"/>
                <a:gd name="connsiteY3" fmla="*/ 438361 h 1559800"/>
                <a:gd name="connsiteX4" fmla="*/ 778509 w 1566695"/>
                <a:gd name="connsiteY4" fmla="*/ 111336 h 1559800"/>
                <a:gd name="connsiteX5" fmla="*/ 1149984 w 1566695"/>
                <a:gd name="connsiteY5" fmla="*/ 584411 h 1559800"/>
                <a:gd name="connsiteX6" fmla="*/ 1327784 w 1566695"/>
                <a:gd name="connsiteY6" fmla="*/ 663786 h 1559800"/>
                <a:gd name="connsiteX7" fmla="*/ 1565909 w 1566695"/>
                <a:gd name="connsiteY7" fmla="*/ 971761 h 1559800"/>
                <a:gd name="connsiteX8" fmla="*/ 1388109 w 1566695"/>
                <a:gd name="connsiteY8" fmla="*/ 997161 h 1559800"/>
                <a:gd name="connsiteX9" fmla="*/ 965834 w 1566695"/>
                <a:gd name="connsiteY9" fmla="*/ 1219411 h 1559800"/>
                <a:gd name="connsiteX10" fmla="*/ 359409 w 1566695"/>
                <a:gd name="connsiteY10" fmla="*/ 1530561 h 1559800"/>
                <a:gd name="connsiteX11" fmla="*/ 727709 w 1566695"/>
                <a:gd name="connsiteY11" fmla="*/ 1359111 h 1559800"/>
                <a:gd name="connsiteX12" fmla="*/ 867409 w 1566695"/>
                <a:gd name="connsiteY12" fmla="*/ 1235286 h 1559800"/>
                <a:gd name="connsiteX13" fmla="*/ 1216659 w 1566695"/>
                <a:gd name="connsiteY13" fmla="*/ 1025736 h 1559800"/>
                <a:gd name="connsiteX14" fmla="*/ 461009 w 1566695"/>
                <a:gd name="connsiteY14" fmla="*/ 1400386 h 1559800"/>
                <a:gd name="connsiteX15" fmla="*/ 413384 w 1566695"/>
                <a:gd name="connsiteY15" fmla="*/ 1273386 h 1559800"/>
                <a:gd name="connsiteX16" fmla="*/ 95884 w 1566695"/>
                <a:gd name="connsiteY16" fmla="*/ 555836 h 1559800"/>
                <a:gd name="connsiteX17" fmla="*/ 232409 w 1566695"/>
                <a:gd name="connsiteY17" fmla="*/ 854286 h 1559800"/>
                <a:gd name="connsiteX18" fmla="*/ 41909 w 1566695"/>
                <a:gd name="connsiteY18" fmla="*/ 511386 h 1559800"/>
                <a:gd name="connsiteX19" fmla="*/ 775334 w 1566695"/>
                <a:gd name="connsiteY19" fmla="*/ 143086 h 1559800"/>
                <a:gd name="connsiteX20" fmla="*/ 26034 w 1566695"/>
                <a:gd name="connsiteY20" fmla="*/ 371686 h 1559800"/>
                <a:gd name="connsiteX21" fmla="*/ 200659 w 1566695"/>
                <a:gd name="connsiteY21" fmla="*/ 813011 h 1559800"/>
                <a:gd name="connsiteX22" fmla="*/ 486409 w 1566695"/>
                <a:gd name="connsiteY22" fmla="*/ 1546436 h 1559800"/>
                <a:gd name="connsiteX23" fmla="*/ 946784 w 1566695"/>
                <a:gd name="connsiteY23" fmla="*/ 1270211 h 1559800"/>
                <a:gd name="connsiteX24" fmla="*/ 1543684 w 1566695"/>
                <a:gd name="connsiteY24" fmla="*/ 1057486 h 1559800"/>
                <a:gd name="connsiteX25" fmla="*/ 1391284 w 1566695"/>
                <a:gd name="connsiteY25" fmla="*/ 765386 h 1559800"/>
                <a:gd name="connsiteX26" fmla="*/ 1032509 w 1566695"/>
                <a:gd name="connsiteY26" fmla="*/ 211 h 155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66695" h="1559800">
                  <a:moveTo>
                    <a:pt x="1032509" y="211"/>
                  </a:moveTo>
                  <a:cubicBezTo>
                    <a:pt x="1030922" y="-13018"/>
                    <a:pt x="1339426" y="597111"/>
                    <a:pt x="1381759" y="686011"/>
                  </a:cubicBezTo>
                  <a:cubicBezTo>
                    <a:pt x="1424092" y="774911"/>
                    <a:pt x="1358476" y="574886"/>
                    <a:pt x="1286509" y="533611"/>
                  </a:cubicBezTo>
                  <a:cubicBezTo>
                    <a:pt x="1214542" y="492336"/>
                    <a:pt x="1034626" y="508740"/>
                    <a:pt x="949959" y="438361"/>
                  </a:cubicBezTo>
                  <a:cubicBezTo>
                    <a:pt x="865292" y="367982"/>
                    <a:pt x="745171" y="86994"/>
                    <a:pt x="778509" y="111336"/>
                  </a:cubicBezTo>
                  <a:cubicBezTo>
                    <a:pt x="811847" y="135678"/>
                    <a:pt x="1058438" y="492336"/>
                    <a:pt x="1149984" y="584411"/>
                  </a:cubicBezTo>
                  <a:cubicBezTo>
                    <a:pt x="1241530" y="676486"/>
                    <a:pt x="1258463" y="599228"/>
                    <a:pt x="1327784" y="663786"/>
                  </a:cubicBezTo>
                  <a:cubicBezTo>
                    <a:pt x="1397105" y="728344"/>
                    <a:pt x="1555855" y="916199"/>
                    <a:pt x="1565909" y="971761"/>
                  </a:cubicBezTo>
                  <a:cubicBezTo>
                    <a:pt x="1575963" y="1027324"/>
                    <a:pt x="1488122" y="955886"/>
                    <a:pt x="1388109" y="997161"/>
                  </a:cubicBezTo>
                  <a:cubicBezTo>
                    <a:pt x="1288097" y="1038436"/>
                    <a:pt x="965834" y="1219411"/>
                    <a:pt x="965834" y="1219411"/>
                  </a:cubicBezTo>
                  <a:lnTo>
                    <a:pt x="359409" y="1530561"/>
                  </a:lnTo>
                  <a:cubicBezTo>
                    <a:pt x="319721" y="1553844"/>
                    <a:pt x="643042" y="1408323"/>
                    <a:pt x="727709" y="1359111"/>
                  </a:cubicBezTo>
                  <a:cubicBezTo>
                    <a:pt x="812376" y="1309899"/>
                    <a:pt x="785917" y="1290849"/>
                    <a:pt x="867409" y="1235286"/>
                  </a:cubicBezTo>
                  <a:cubicBezTo>
                    <a:pt x="948901" y="1179724"/>
                    <a:pt x="1284392" y="998219"/>
                    <a:pt x="1216659" y="1025736"/>
                  </a:cubicBezTo>
                  <a:cubicBezTo>
                    <a:pt x="1148926" y="1053253"/>
                    <a:pt x="594888" y="1359111"/>
                    <a:pt x="461009" y="1400386"/>
                  </a:cubicBezTo>
                  <a:cubicBezTo>
                    <a:pt x="327130" y="1441661"/>
                    <a:pt x="474238" y="1414144"/>
                    <a:pt x="413384" y="1273386"/>
                  </a:cubicBezTo>
                  <a:cubicBezTo>
                    <a:pt x="352530" y="1132628"/>
                    <a:pt x="126047" y="625686"/>
                    <a:pt x="95884" y="555836"/>
                  </a:cubicBezTo>
                  <a:cubicBezTo>
                    <a:pt x="65721" y="485986"/>
                    <a:pt x="241405" y="861694"/>
                    <a:pt x="232409" y="854286"/>
                  </a:cubicBezTo>
                  <a:cubicBezTo>
                    <a:pt x="223413" y="846878"/>
                    <a:pt x="-48578" y="629919"/>
                    <a:pt x="41909" y="511386"/>
                  </a:cubicBezTo>
                  <a:cubicBezTo>
                    <a:pt x="132396" y="392853"/>
                    <a:pt x="777980" y="166369"/>
                    <a:pt x="775334" y="143086"/>
                  </a:cubicBezTo>
                  <a:cubicBezTo>
                    <a:pt x="772688" y="119803"/>
                    <a:pt x="121813" y="260032"/>
                    <a:pt x="26034" y="371686"/>
                  </a:cubicBezTo>
                  <a:cubicBezTo>
                    <a:pt x="-69745" y="483340"/>
                    <a:pt x="123930" y="617219"/>
                    <a:pt x="200659" y="813011"/>
                  </a:cubicBezTo>
                  <a:cubicBezTo>
                    <a:pt x="277388" y="1008803"/>
                    <a:pt x="362055" y="1470236"/>
                    <a:pt x="486409" y="1546436"/>
                  </a:cubicBezTo>
                  <a:cubicBezTo>
                    <a:pt x="610763" y="1622636"/>
                    <a:pt x="770571" y="1351703"/>
                    <a:pt x="946784" y="1270211"/>
                  </a:cubicBezTo>
                  <a:cubicBezTo>
                    <a:pt x="1122997" y="1188719"/>
                    <a:pt x="1469601" y="1141624"/>
                    <a:pt x="1543684" y="1057486"/>
                  </a:cubicBezTo>
                  <a:cubicBezTo>
                    <a:pt x="1617767" y="973348"/>
                    <a:pt x="1476480" y="945832"/>
                    <a:pt x="1391284" y="765386"/>
                  </a:cubicBezTo>
                  <a:cubicBezTo>
                    <a:pt x="1306088" y="584940"/>
                    <a:pt x="1034096" y="13440"/>
                    <a:pt x="1032509" y="2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3E888068-5D9B-4D38-8594-62BD6108E8FC}"/>
                </a:ext>
              </a:extLst>
            </p:cNvPr>
            <p:cNvSpPr/>
            <p:nvPr/>
          </p:nvSpPr>
          <p:spPr>
            <a:xfrm>
              <a:off x="8682331" y="7295052"/>
              <a:ext cx="662613" cy="834279"/>
            </a:xfrm>
            <a:custGeom>
              <a:avLst/>
              <a:gdLst>
                <a:gd name="connsiteX0" fmla="*/ 643702 w 662613"/>
                <a:gd name="connsiteY0" fmla="*/ 3215 h 834279"/>
                <a:gd name="connsiteX1" fmla="*/ 387586 w 662613"/>
                <a:gd name="connsiteY1" fmla="*/ 128098 h 834279"/>
                <a:gd name="connsiteX2" fmla="*/ 281752 w 662613"/>
                <a:gd name="connsiteY2" fmla="*/ 352465 h 834279"/>
                <a:gd name="connsiteX3" fmla="*/ 192852 w 662613"/>
                <a:gd name="connsiteY3" fmla="*/ 816015 h 834279"/>
                <a:gd name="connsiteX4" fmla="*/ 173802 w 662613"/>
                <a:gd name="connsiteY4" fmla="*/ 718648 h 834279"/>
                <a:gd name="connsiteX5" fmla="*/ 78552 w 662613"/>
                <a:gd name="connsiteY5" fmla="*/ 509098 h 834279"/>
                <a:gd name="connsiteX6" fmla="*/ 236 w 662613"/>
                <a:gd name="connsiteY6" fmla="*/ 259331 h 834279"/>
                <a:gd name="connsiteX7" fmla="*/ 103952 w 662613"/>
                <a:gd name="connsiteY7" fmla="*/ 314365 h 834279"/>
                <a:gd name="connsiteX8" fmla="*/ 224602 w 662613"/>
                <a:gd name="connsiteY8" fmla="*/ 200065 h 834279"/>
                <a:gd name="connsiteX9" fmla="*/ 474369 w 662613"/>
                <a:gd name="connsiteY9" fmla="*/ 168315 h 834279"/>
                <a:gd name="connsiteX10" fmla="*/ 622536 w 662613"/>
                <a:gd name="connsiteY10" fmla="*/ 49781 h 834279"/>
                <a:gd name="connsiteX11" fmla="*/ 643702 w 662613"/>
                <a:gd name="connsiteY11" fmla="*/ 3215 h 83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2613" h="834279">
                  <a:moveTo>
                    <a:pt x="643702" y="3215"/>
                  </a:moveTo>
                  <a:cubicBezTo>
                    <a:pt x="604544" y="16268"/>
                    <a:pt x="447911" y="69890"/>
                    <a:pt x="387586" y="128098"/>
                  </a:cubicBezTo>
                  <a:cubicBezTo>
                    <a:pt x="327261" y="186306"/>
                    <a:pt x="314208" y="237812"/>
                    <a:pt x="281752" y="352465"/>
                  </a:cubicBezTo>
                  <a:cubicBezTo>
                    <a:pt x="249296" y="467118"/>
                    <a:pt x="210844" y="754985"/>
                    <a:pt x="192852" y="816015"/>
                  </a:cubicBezTo>
                  <a:cubicBezTo>
                    <a:pt x="174860" y="877045"/>
                    <a:pt x="192852" y="769801"/>
                    <a:pt x="173802" y="718648"/>
                  </a:cubicBezTo>
                  <a:cubicBezTo>
                    <a:pt x="154752" y="667495"/>
                    <a:pt x="107480" y="585651"/>
                    <a:pt x="78552" y="509098"/>
                  </a:cubicBezTo>
                  <a:cubicBezTo>
                    <a:pt x="49624" y="432545"/>
                    <a:pt x="-3997" y="291787"/>
                    <a:pt x="236" y="259331"/>
                  </a:cubicBezTo>
                  <a:cubicBezTo>
                    <a:pt x="4469" y="226876"/>
                    <a:pt x="66558" y="324243"/>
                    <a:pt x="103952" y="314365"/>
                  </a:cubicBezTo>
                  <a:cubicBezTo>
                    <a:pt x="141346" y="304487"/>
                    <a:pt x="162866" y="224407"/>
                    <a:pt x="224602" y="200065"/>
                  </a:cubicBezTo>
                  <a:cubicBezTo>
                    <a:pt x="286338" y="175723"/>
                    <a:pt x="408047" y="193362"/>
                    <a:pt x="474369" y="168315"/>
                  </a:cubicBezTo>
                  <a:cubicBezTo>
                    <a:pt x="540691" y="143268"/>
                    <a:pt x="591139" y="80473"/>
                    <a:pt x="622536" y="49781"/>
                  </a:cubicBezTo>
                  <a:cubicBezTo>
                    <a:pt x="653933" y="19089"/>
                    <a:pt x="682860" y="-9838"/>
                    <a:pt x="643702" y="32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8C6332F0-223D-4B76-A656-F037D5EFB0AB}"/>
                </a:ext>
              </a:extLst>
            </p:cNvPr>
            <p:cNvSpPr/>
            <p:nvPr/>
          </p:nvSpPr>
          <p:spPr>
            <a:xfrm>
              <a:off x="9299032" y="7162681"/>
              <a:ext cx="765756" cy="536516"/>
            </a:xfrm>
            <a:custGeom>
              <a:avLst/>
              <a:gdLst>
                <a:gd name="connsiteX0" fmla="*/ 365668 w 765756"/>
                <a:gd name="connsiteY0" fmla="*/ 119 h 536516"/>
                <a:gd name="connsiteX1" fmla="*/ 617551 w 765756"/>
                <a:gd name="connsiteY1" fmla="*/ 82669 h 536516"/>
                <a:gd name="connsiteX2" fmla="*/ 761485 w 765756"/>
                <a:gd name="connsiteY2" fmla="*/ 520819 h 536516"/>
                <a:gd name="connsiteX3" fmla="*/ 714918 w 765756"/>
                <a:gd name="connsiteY3" fmla="*/ 412869 h 536516"/>
                <a:gd name="connsiteX4" fmla="*/ 583685 w 765756"/>
                <a:gd name="connsiteY4" fmla="*/ 158869 h 536516"/>
                <a:gd name="connsiteX5" fmla="*/ 496901 w 765756"/>
                <a:gd name="connsiteY5" fmla="*/ 97486 h 536516"/>
                <a:gd name="connsiteX6" fmla="*/ 213268 w 765756"/>
                <a:gd name="connsiteY6" fmla="*/ 93252 h 536516"/>
                <a:gd name="connsiteX7" fmla="*/ 5835 w 765756"/>
                <a:gd name="connsiteY7" fmla="*/ 216019 h 536516"/>
                <a:gd name="connsiteX8" fmla="*/ 446101 w 765756"/>
                <a:gd name="connsiteY8" fmla="*/ 55152 h 536516"/>
                <a:gd name="connsiteX9" fmla="*/ 549818 w 765756"/>
                <a:gd name="connsiteY9" fmla="*/ 84786 h 536516"/>
                <a:gd name="connsiteX10" fmla="*/ 365668 w 765756"/>
                <a:gd name="connsiteY10" fmla="*/ 119 h 53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756" h="536516">
                  <a:moveTo>
                    <a:pt x="365668" y="119"/>
                  </a:moveTo>
                  <a:cubicBezTo>
                    <a:pt x="376957" y="-234"/>
                    <a:pt x="551582" y="-4114"/>
                    <a:pt x="617551" y="82669"/>
                  </a:cubicBezTo>
                  <a:cubicBezTo>
                    <a:pt x="683520" y="169452"/>
                    <a:pt x="745257" y="465786"/>
                    <a:pt x="761485" y="520819"/>
                  </a:cubicBezTo>
                  <a:cubicBezTo>
                    <a:pt x="777713" y="575852"/>
                    <a:pt x="744551" y="473194"/>
                    <a:pt x="714918" y="412869"/>
                  </a:cubicBezTo>
                  <a:cubicBezTo>
                    <a:pt x="685285" y="352544"/>
                    <a:pt x="620021" y="211433"/>
                    <a:pt x="583685" y="158869"/>
                  </a:cubicBezTo>
                  <a:cubicBezTo>
                    <a:pt x="547349" y="106305"/>
                    <a:pt x="558637" y="108422"/>
                    <a:pt x="496901" y="97486"/>
                  </a:cubicBezTo>
                  <a:cubicBezTo>
                    <a:pt x="435165" y="86550"/>
                    <a:pt x="295112" y="73496"/>
                    <a:pt x="213268" y="93252"/>
                  </a:cubicBezTo>
                  <a:cubicBezTo>
                    <a:pt x="131424" y="113008"/>
                    <a:pt x="-32970" y="222369"/>
                    <a:pt x="5835" y="216019"/>
                  </a:cubicBezTo>
                  <a:cubicBezTo>
                    <a:pt x="44640" y="209669"/>
                    <a:pt x="355437" y="77024"/>
                    <a:pt x="446101" y="55152"/>
                  </a:cubicBezTo>
                  <a:cubicBezTo>
                    <a:pt x="536765" y="33280"/>
                    <a:pt x="557932" y="96428"/>
                    <a:pt x="549818" y="84786"/>
                  </a:cubicBezTo>
                  <a:cubicBezTo>
                    <a:pt x="541704" y="73144"/>
                    <a:pt x="354379" y="472"/>
                    <a:pt x="365668" y="1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72287BEB-3966-4495-B953-258BA8CBAEDF}"/>
                </a:ext>
              </a:extLst>
            </p:cNvPr>
            <p:cNvSpPr/>
            <p:nvPr/>
          </p:nvSpPr>
          <p:spPr>
            <a:xfrm>
              <a:off x="9017739" y="7389115"/>
              <a:ext cx="380279" cy="653413"/>
            </a:xfrm>
            <a:custGeom>
              <a:avLst/>
              <a:gdLst>
                <a:gd name="connsiteX0" fmla="*/ 380261 w 380279"/>
                <a:gd name="connsiteY0" fmla="*/ 6518 h 653413"/>
                <a:gd name="connsiteX1" fmla="*/ 158011 w 380279"/>
                <a:gd name="connsiteY1" fmla="*/ 334602 h 653413"/>
                <a:gd name="connsiteX2" fmla="*/ 145311 w 380279"/>
                <a:gd name="connsiteY2" fmla="*/ 641518 h 653413"/>
                <a:gd name="connsiteX3" fmla="*/ 136844 w 380279"/>
                <a:gd name="connsiteY3" fmla="*/ 556852 h 653413"/>
                <a:gd name="connsiteX4" fmla="*/ 3494 w 380279"/>
                <a:gd name="connsiteY4" fmla="*/ 243585 h 653413"/>
                <a:gd name="connsiteX5" fmla="*/ 47944 w 380279"/>
                <a:gd name="connsiteY5" fmla="*/ 226652 h 653413"/>
                <a:gd name="connsiteX6" fmla="*/ 145311 w 380279"/>
                <a:gd name="connsiteY6" fmla="*/ 122935 h 653413"/>
                <a:gd name="connsiteX7" fmla="*/ 380261 w 380279"/>
                <a:gd name="connsiteY7" fmla="*/ 6518 h 6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279" h="653413">
                  <a:moveTo>
                    <a:pt x="380261" y="6518"/>
                  </a:moveTo>
                  <a:cubicBezTo>
                    <a:pt x="382378" y="41796"/>
                    <a:pt x="197169" y="228769"/>
                    <a:pt x="158011" y="334602"/>
                  </a:cubicBezTo>
                  <a:cubicBezTo>
                    <a:pt x="118853" y="440435"/>
                    <a:pt x="148839" y="604476"/>
                    <a:pt x="145311" y="641518"/>
                  </a:cubicBezTo>
                  <a:cubicBezTo>
                    <a:pt x="141783" y="678560"/>
                    <a:pt x="160480" y="623174"/>
                    <a:pt x="136844" y="556852"/>
                  </a:cubicBezTo>
                  <a:cubicBezTo>
                    <a:pt x="113208" y="490530"/>
                    <a:pt x="18311" y="298618"/>
                    <a:pt x="3494" y="243585"/>
                  </a:cubicBezTo>
                  <a:cubicBezTo>
                    <a:pt x="-11323" y="188552"/>
                    <a:pt x="24308" y="246760"/>
                    <a:pt x="47944" y="226652"/>
                  </a:cubicBezTo>
                  <a:cubicBezTo>
                    <a:pt x="71580" y="206544"/>
                    <a:pt x="93805" y="156802"/>
                    <a:pt x="145311" y="122935"/>
                  </a:cubicBezTo>
                  <a:cubicBezTo>
                    <a:pt x="196817" y="89068"/>
                    <a:pt x="378144" y="-28760"/>
                    <a:pt x="380261" y="65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19B873F2-CB25-488D-9099-FA7B6E63F8C6}"/>
                </a:ext>
              </a:extLst>
            </p:cNvPr>
            <p:cNvSpPr/>
            <p:nvPr/>
          </p:nvSpPr>
          <p:spPr>
            <a:xfrm>
              <a:off x="9158507" y="8006877"/>
              <a:ext cx="225671" cy="772742"/>
            </a:xfrm>
            <a:custGeom>
              <a:avLst/>
              <a:gdLst>
                <a:gd name="connsiteX0" fmla="*/ 14068 w 225671"/>
                <a:gd name="connsiteY0" fmla="*/ 29048 h 772742"/>
                <a:gd name="connsiteX1" fmla="*/ 26768 w 225671"/>
                <a:gd name="connsiteY1" fmla="*/ 84611 h 772742"/>
                <a:gd name="connsiteX2" fmla="*/ 222031 w 225671"/>
                <a:gd name="connsiteY2" fmla="*/ 765648 h 772742"/>
                <a:gd name="connsiteX3" fmla="*/ 153768 w 225671"/>
                <a:gd name="connsiteY3" fmla="*/ 446561 h 772742"/>
                <a:gd name="connsiteX4" fmla="*/ 150593 w 225671"/>
                <a:gd name="connsiteY4" fmla="*/ 548161 h 772742"/>
                <a:gd name="connsiteX5" fmla="*/ 50581 w 225671"/>
                <a:gd name="connsiteY5" fmla="*/ 249711 h 772742"/>
                <a:gd name="connsiteX6" fmla="*/ 137893 w 225671"/>
                <a:gd name="connsiteY6" fmla="*/ 489423 h 772742"/>
                <a:gd name="connsiteX7" fmla="*/ 104556 w 225671"/>
                <a:gd name="connsiteY7" fmla="*/ 283048 h 772742"/>
                <a:gd name="connsiteX8" fmla="*/ 142656 w 225671"/>
                <a:gd name="connsiteY8" fmla="*/ 254473 h 772742"/>
                <a:gd name="connsiteX9" fmla="*/ 14068 w 225671"/>
                <a:gd name="connsiteY9" fmla="*/ 29048 h 7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71" h="772742">
                  <a:moveTo>
                    <a:pt x="14068" y="29048"/>
                  </a:moveTo>
                  <a:cubicBezTo>
                    <a:pt x="-5247" y="738"/>
                    <a:pt x="-7892" y="-38156"/>
                    <a:pt x="26768" y="84611"/>
                  </a:cubicBezTo>
                  <a:cubicBezTo>
                    <a:pt x="61428" y="207378"/>
                    <a:pt x="200864" y="705323"/>
                    <a:pt x="222031" y="765648"/>
                  </a:cubicBezTo>
                  <a:cubicBezTo>
                    <a:pt x="243198" y="825973"/>
                    <a:pt x="165674" y="482809"/>
                    <a:pt x="153768" y="446561"/>
                  </a:cubicBezTo>
                  <a:cubicBezTo>
                    <a:pt x="141862" y="410313"/>
                    <a:pt x="167791" y="580969"/>
                    <a:pt x="150593" y="548161"/>
                  </a:cubicBezTo>
                  <a:cubicBezTo>
                    <a:pt x="133395" y="515353"/>
                    <a:pt x="52698" y="259501"/>
                    <a:pt x="50581" y="249711"/>
                  </a:cubicBezTo>
                  <a:cubicBezTo>
                    <a:pt x="48464" y="239921"/>
                    <a:pt x="128897" y="483867"/>
                    <a:pt x="137893" y="489423"/>
                  </a:cubicBezTo>
                  <a:cubicBezTo>
                    <a:pt x="146889" y="494979"/>
                    <a:pt x="103762" y="322206"/>
                    <a:pt x="104556" y="283048"/>
                  </a:cubicBezTo>
                  <a:cubicBezTo>
                    <a:pt x="105350" y="243890"/>
                    <a:pt x="160118" y="297335"/>
                    <a:pt x="142656" y="254473"/>
                  </a:cubicBezTo>
                  <a:cubicBezTo>
                    <a:pt x="125194" y="211611"/>
                    <a:pt x="33383" y="57358"/>
                    <a:pt x="14068" y="290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66338DCD-A30C-4FF0-A2D4-7C63FF205649}"/>
                </a:ext>
              </a:extLst>
            </p:cNvPr>
            <p:cNvSpPr/>
            <p:nvPr/>
          </p:nvSpPr>
          <p:spPr>
            <a:xfrm>
              <a:off x="9372187" y="7721480"/>
              <a:ext cx="707380" cy="919924"/>
            </a:xfrm>
            <a:custGeom>
              <a:avLst/>
              <a:gdLst>
                <a:gd name="connsiteX0" fmla="*/ 707380 w 707380"/>
                <a:gd name="connsiteY0" fmla="*/ 59387 h 919924"/>
                <a:gd name="connsiteX1" fmla="*/ 250180 w 707380"/>
                <a:gd name="connsiteY1" fmla="*/ 120 h 919924"/>
                <a:gd name="connsiteX2" fmla="*/ 561330 w 707380"/>
                <a:gd name="connsiteY2" fmla="*/ 44570 h 919924"/>
                <a:gd name="connsiteX3" fmla="*/ 281930 w 707380"/>
                <a:gd name="connsiteY3" fmla="*/ 63620 h 919924"/>
                <a:gd name="connsiteX4" fmla="*/ 49096 w 707380"/>
                <a:gd name="connsiteY4" fmla="*/ 389587 h 919924"/>
                <a:gd name="connsiteX5" fmla="*/ 178213 w 707380"/>
                <a:gd name="connsiteY5" fmla="*/ 122887 h 919924"/>
                <a:gd name="connsiteX6" fmla="*/ 42746 w 707380"/>
                <a:gd name="connsiteY6" fmla="*/ 421337 h 919924"/>
                <a:gd name="connsiteX7" fmla="*/ 15230 w 707380"/>
                <a:gd name="connsiteY7" fmla="*/ 914520 h 919924"/>
                <a:gd name="connsiteX8" fmla="*/ 413 w 707380"/>
                <a:gd name="connsiteY8" fmla="*/ 666870 h 919924"/>
                <a:gd name="connsiteX9" fmla="*/ 27930 w 707380"/>
                <a:gd name="connsiteY9" fmla="*/ 395937 h 919924"/>
                <a:gd name="connsiteX10" fmla="*/ 229013 w 707380"/>
                <a:gd name="connsiteY10" fmla="*/ 89020 h 919924"/>
                <a:gd name="connsiteX11" fmla="*/ 245946 w 707380"/>
                <a:gd name="connsiteY11" fmla="*/ 61503 h 919924"/>
                <a:gd name="connsiteX12" fmla="*/ 707380 w 707380"/>
                <a:gd name="connsiteY12" fmla="*/ 59387 h 91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7380" h="919924">
                  <a:moveTo>
                    <a:pt x="707380" y="59387"/>
                  </a:moveTo>
                  <a:cubicBezTo>
                    <a:pt x="708086" y="49157"/>
                    <a:pt x="274522" y="2589"/>
                    <a:pt x="250180" y="120"/>
                  </a:cubicBezTo>
                  <a:cubicBezTo>
                    <a:pt x="225838" y="-2350"/>
                    <a:pt x="556038" y="33987"/>
                    <a:pt x="561330" y="44570"/>
                  </a:cubicBezTo>
                  <a:cubicBezTo>
                    <a:pt x="566622" y="55153"/>
                    <a:pt x="367302" y="6117"/>
                    <a:pt x="281930" y="63620"/>
                  </a:cubicBezTo>
                  <a:cubicBezTo>
                    <a:pt x="196558" y="121123"/>
                    <a:pt x="66382" y="379709"/>
                    <a:pt x="49096" y="389587"/>
                  </a:cubicBezTo>
                  <a:cubicBezTo>
                    <a:pt x="31810" y="399465"/>
                    <a:pt x="179271" y="117596"/>
                    <a:pt x="178213" y="122887"/>
                  </a:cubicBezTo>
                  <a:cubicBezTo>
                    <a:pt x="177155" y="128178"/>
                    <a:pt x="69910" y="289398"/>
                    <a:pt x="42746" y="421337"/>
                  </a:cubicBezTo>
                  <a:cubicBezTo>
                    <a:pt x="15582" y="553276"/>
                    <a:pt x="22285" y="873598"/>
                    <a:pt x="15230" y="914520"/>
                  </a:cubicBezTo>
                  <a:cubicBezTo>
                    <a:pt x="8175" y="955442"/>
                    <a:pt x="-1704" y="753300"/>
                    <a:pt x="413" y="666870"/>
                  </a:cubicBezTo>
                  <a:cubicBezTo>
                    <a:pt x="2530" y="580440"/>
                    <a:pt x="-10170" y="492245"/>
                    <a:pt x="27930" y="395937"/>
                  </a:cubicBezTo>
                  <a:cubicBezTo>
                    <a:pt x="66030" y="299629"/>
                    <a:pt x="192677" y="144759"/>
                    <a:pt x="229013" y="89020"/>
                  </a:cubicBezTo>
                  <a:cubicBezTo>
                    <a:pt x="265349" y="33281"/>
                    <a:pt x="166218" y="67500"/>
                    <a:pt x="245946" y="61503"/>
                  </a:cubicBezTo>
                  <a:cubicBezTo>
                    <a:pt x="325674" y="55506"/>
                    <a:pt x="706674" y="69617"/>
                    <a:pt x="707380" y="59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6A0A7769-2CBC-43B1-B7F7-7244F6F2C23D}"/>
                </a:ext>
              </a:extLst>
            </p:cNvPr>
            <p:cNvSpPr/>
            <p:nvPr/>
          </p:nvSpPr>
          <p:spPr>
            <a:xfrm>
              <a:off x="9538554" y="7798576"/>
              <a:ext cx="481145" cy="165828"/>
            </a:xfrm>
            <a:custGeom>
              <a:avLst/>
              <a:gdLst>
                <a:gd name="connsiteX0" fmla="*/ 477513 w 481145"/>
                <a:gd name="connsiteY0" fmla="*/ 22507 h 165828"/>
                <a:gd name="connsiteX1" fmla="*/ 79579 w 481145"/>
                <a:gd name="connsiteY1" fmla="*/ 86007 h 165828"/>
                <a:gd name="connsiteX2" fmla="*/ 13963 w 481145"/>
                <a:gd name="connsiteY2" fmla="*/ 164324 h 165828"/>
                <a:gd name="connsiteX3" fmla="*/ 263729 w 481145"/>
                <a:gd name="connsiteY3" fmla="*/ 11924 h 165828"/>
                <a:gd name="connsiteX4" fmla="*/ 477513 w 481145"/>
                <a:gd name="connsiteY4" fmla="*/ 22507 h 1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145" h="165828">
                  <a:moveTo>
                    <a:pt x="477513" y="22507"/>
                  </a:moveTo>
                  <a:cubicBezTo>
                    <a:pt x="446821" y="34854"/>
                    <a:pt x="156837" y="62371"/>
                    <a:pt x="79579" y="86007"/>
                  </a:cubicBezTo>
                  <a:cubicBezTo>
                    <a:pt x="2321" y="109643"/>
                    <a:pt x="-16729" y="176671"/>
                    <a:pt x="13963" y="164324"/>
                  </a:cubicBezTo>
                  <a:cubicBezTo>
                    <a:pt x="44655" y="151977"/>
                    <a:pt x="191057" y="38735"/>
                    <a:pt x="263729" y="11924"/>
                  </a:cubicBezTo>
                  <a:cubicBezTo>
                    <a:pt x="336401" y="-14887"/>
                    <a:pt x="508205" y="10160"/>
                    <a:pt x="477513" y="225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21C3460F-1339-4427-8843-70781AF90F52}"/>
                </a:ext>
              </a:extLst>
            </p:cNvPr>
            <p:cNvSpPr/>
            <p:nvPr/>
          </p:nvSpPr>
          <p:spPr>
            <a:xfrm>
              <a:off x="9465386" y="7872979"/>
              <a:ext cx="525281" cy="511233"/>
            </a:xfrm>
            <a:custGeom>
              <a:avLst/>
              <a:gdLst>
                <a:gd name="connsiteX0" fmla="*/ 525281 w 525281"/>
                <a:gd name="connsiteY0" fmla="*/ 11604 h 511233"/>
                <a:gd name="connsiteX1" fmla="*/ 256464 w 525281"/>
                <a:gd name="connsiteY1" fmla="*/ 45471 h 511233"/>
                <a:gd name="connsiteX2" fmla="*/ 137931 w 525281"/>
                <a:gd name="connsiteY2" fmla="*/ 180938 h 511233"/>
                <a:gd name="connsiteX3" fmla="*/ 178147 w 525281"/>
                <a:gd name="connsiteY3" fmla="*/ 496321 h 511233"/>
                <a:gd name="connsiteX4" fmla="*/ 95597 w 525281"/>
                <a:gd name="connsiteY4" fmla="*/ 456104 h 511233"/>
                <a:gd name="connsiteX5" fmla="*/ 347 w 525281"/>
                <a:gd name="connsiteY5" fmla="*/ 420121 h 511233"/>
                <a:gd name="connsiteX6" fmla="*/ 63847 w 525281"/>
                <a:gd name="connsiteY6" fmla="*/ 187288 h 511233"/>
                <a:gd name="connsiteX7" fmla="*/ 72314 w 525281"/>
                <a:gd name="connsiteY7" fmla="*/ 136488 h 511233"/>
                <a:gd name="connsiteX8" fmla="*/ 72314 w 525281"/>
                <a:gd name="connsiteY8" fmla="*/ 297354 h 511233"/>
                <a:gd name="connsiteX9" fmla="*/ 159097 w 525281"/>
                <a:gd name="connsiteY9" fmla="*/ 66638 h 511233"/>
                <a:gd name="connsiteX10" fmla="*/ 258581 w 525281"/>
                <a:gd name="connsiteY10" fmla="*/ 7371 h 511233"/>
                <a:gd name="connsiteX11" fmla="*/ 525281 w 525281"/>
                <a:gd name="connsiteY11" fmla="*/ 11604 h 5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281" h="511233">
                  <a:moveTo>
                    <a:pt x="525281" y="11604"/>
                  </a:moveTo>
                  <a:cubicBezTo>
                    <a:pt x="524928" y="17954"/>
                    <a:pt x="321022" y="17249"/>
                    <a:pt x="256464" y="45471"/>
                  </a:cubicBezTo>
                  <a:cubicBezTo>
                    <a:pt x="191906" y="73693"/>
                    <a:pt x="150984" y="105796"/>
                    <a:pt x="137931" y="180938"/>
                  </a:cubicBezTo>
                  <a:cubicBezTo>
                    <a:pt x="124878" y="256080"/>
                    <a:pt x="185203" y="450460"/>
                    <a:pt x="178147" y="496321"/>
                  </a:cubicBezTo>
                  <a:cubicBezTo>
                    <a:pt x="171091" y="542182"/>
                    <a:pt x="125230" y="468804"/>
                    <a:pt x="95597" y="456104"/>
                  </a:cubicBezTo>
                  <a:cubicBezTo>
                    <a:pt x="65964" y="443404"/>
                    <a:pt x="5639" y="464924"/>
                    <a:pt x="347" y="420121"/>
                  </a:cubicBezTo>
                  <a:cubicBezTo>
                    <a:pt x="-4945" y="375318"/>
                    <a:pt x="51853" y="234560"/>
                    <a:pt x="63847" y="187288"/>
                  </a:cubicBezTo>
                  <a:cubicBezTo>
                    <a:pt x="75841" y="140016"/>
                    <a:pt x="70903" y="118144"/>
                    <a:pt x="72314" y="136488"/>
                  </a:cubicBezTo>
                  <a:cubicBezTo>
                    <a:pt x="73725" y="154832"/>
                    <a:pt x="57850" y="308996"/>
                    <a:pt x="72314" y="297354"/>
                  </a:cubicBezTo>
                  <a:cubicBezTo>
                    <a:pt x="86778" y="285712"/>
                    <a:pt x="128053" y="114968"/>
                    <a:pt x="159097" y="66638"/>
                  </a:cubicBezTo>
                  <a:cubicBezTo>
                    <a:pt x="190141" y="18308"/>
                    <a:pt x="200725" y="23246"/>
                    <a:pt x="258581" y="7371"/>
                  </a:cubicBezTo>
                  <a:cubicBezTo>
                    <a:pt x="316437" y="-8504"/>
                    <a:pt x="525634" y="5254"/>
                    <a:pt x="525281" y="116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5E3ED653-57B9-433D-90AF-1BA2E473C93D}"/>
                </a:ext>
              </a:extLst>
            </p:cNvPr>
            <p:cNvSpPr/>
            <p:nvPr/>
          </p:nvSpPr>
          <p:spPr>
            <a:xfrm>
              <a:off x="9446623" y="8158772"/>
              <a:ext cx="40387" cy="750422"/>
            </a:xfrm>
            <a:custGeom>
              <a:avLst/>
              <a:gdLst>
                <a:gd name="connsiteX0" fmla="*/ 33927 w 40387"/>
                <a:gd name="connsiteY0" fmla="*/ 13678 h 750422"/>
                <a:gd name="connsiteX1" fmla="*/ 31810 w 40387"/>
                <a:gd name="connsiteY1" fmla="*/ 718528 h 750422"/>
                <a:gd name="connsiteX2" fmla="*/ 27577 w 40387"/>
                <a:gd name="connsiteY2" fmla="*/ 602111 h 750422"/>
                <a:gd name="connsiteX3" fmla="*/ 60 w 40387"/>
                <a:gd name="connsiteY3" fmla="*/ 354461 h 750422"/>
                <a:gd name="connsiteX4" fmla="*/ 36044 w 40387"/>
                <a:gd name="connsiteY4" fmla="*/ 257095 h 750422"/>
                <a:gd name="connsiteX5" fmla="*/ 33927 w 40387"/>
                <a:gd name="connsiteY5" fmla="*/ 13678 h 75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7" h="750422">
                  <a:moveTo>
                    <a:pt x="33927" y="13678"/>
                  </a:moveTo>
                  <a:cubicBezTo>
                    <a:pt x="33221" y="90583"/>
                    <a:pt x="32868" y="620456"/>
                    <a:pt x="31810" y="718528"/>
                  </a:cubicBezTo>
                  <a:cubicBezTo>
                    <a:pt x="30752" y="816600"/>
                    <a:pt x="32869" y="662789"/>
                    <a:pt x="27577" y="602111"/>
                  </a:cubicBezTo>
                  <a:cubicBezTo>
                    <a:pt x="22285" y="541433"/>
                    <a:pt x="-1351" y="411964"/>
                    <a:pt x="60" y="354461"/>
                  </a:cubicBezTo>
                  <a:cubicBezTo>
                    <a:pt x="1471" y="296958"/>
                    <a:pt x="25461" y="307189"/>
                    <a:pt x="36044" y="257095"/>
                  </a:cubicBezTo>
                  <a:cubicBezTo>
                    <a:pt x="46627" y="207001"/>
                    <a:pt x="34633" y="-63227"/>
                    <a:pt x="33927" y="136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465D9D39-0862-4EB7-AFCF-BED9E5FB64E1}"/>
                </a:ext>
              </a:extLst>
            </p:cNvPr>
            <p:cNvSpPr/>
            <p:nvPr/>
          </p:nvSpPr>
          <p:spPr>
            <a:xfrm>
              <a:off x="9412803" y="8014662"/>
              <a:ext cx="114512" cy="883698"/>
            </a:xfrm>
            <a:custGeom>
              <a:avLst/>
              <a:gdLst>
                <a:gd name="connsiteX0" fmla="*/ 114314 w 114512"/>
                <a:gd name="connsiteY0" fmla="*/ 1155 h 883698"/>
                <a:gd name="connsiteX1" fmla="*/ 21180 w 114512"/>
                <a:gd name="connsiteY1" fmla="*/ 354638 h 883698"/>
                <a:gd name="connsiteX2" fmla="*/ 52930 w 114512"/>
                <a:gd name="connsiteY2" fmla="*/ 860521 h 883698"/>
                <a:gd name="connsiteX3" fmla="*/ 48697 w 114512"/>
                <a:gd name="connsiteY3" fmla="*/ 773738 h 883698"/>
                <a:gd name="connsiteX4" fmla="*/ 14 w 114512"/>
                <a:gd name="connsiteY4" fmla="*/ 553605 h 883698"/>
                <a:gd name="connsiteX5" fmla="*/ 44464 w 114512"/>
                <a:gd name="connsiteY5" fmla="*/ 250921 h 883698"/>
                <a:gd name="connsiteX6" fmla="*/ 114314 w 114512"/>
                <a:gd name="connsiteY6" fmla="*/ 1155 h 88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12" h="883698">
                  <a:moveTo>
                    <a:pt x="114314" y="1155"/>
                  </a:moveTo>
                  <a:cubicBezTo>
                    <a:pt x="110433" y="18441"/>
                    <a:pt x="31411" y="211410"/>
                    <a:pt x="21180" y="354638"/>
                  </a:cubicBezTo>
                  <a:cubicBezTo>
                    <a:pt x="10949" y="497866"/>
                    <a:pt x="48344" y="790671"/>
                    <a:pt x="52930" y="860521"/>
                  </a:cubicBezTo>
                  <a:cubicBezTo>
                    <a:pt x="57516" y="930371"/>
                    <a:pt x="57516" y="824891"/>
                    <a:pt x="48697" y="773738"/>
                  </a:cubicBezTo>
                  <a:cubicBezTo>
                    <a:pt x="39878" y="722585"/>
                    <a:pt x="719" y="640741"/>
                    <a:pt x="14" y="553605"/>
                  </a:cubicBezTo>
                  <a:cubicBezTo>
                    <a:pt x="-691" y="466469"/>
                    <a:pt x="24709" y="336999"/>
                    <a:pt x="44464" y="250921"/>
                  </a:cubicBezTo>
                  <a:cubicBezTo>
                    <a:pt x="64219" y="164843"/>
                    <a:pt x="118195" y="-16131"/>
                    <a:pt x="114314" y="11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283B683E-719E-486D-A7F9-C14B2ADB985D}"/>
                </a:ext>
              </a:extLst>
            </p:cNvPr>
            <p:cNvSpPr/>
            <p:nvPr/>
          </p:nvSpPr>
          <p:spPr>
            <a:xfrm>
              <a:off x="9381056" y="8762477"/>
              <a:ext cx="372757" cy="472216"/>
            </a:xfrm>
            <a:custGeom>
              <a:avLst/>
              <a:gdLst>
                <a:gd name="connsiteX0" fmla="*/ 11 w 372757"/>
                <a:gd name="connsiteY0" fmla="*/ 523 h 472216"/>
                <a:gd name="connsiteX1" fmla="*/ 188394 w 372757"/>
                <a:gd name="connsiteY1" fmla="*/ 250290 h 472216"/>
                <a:gd name="connsiteX2" fmla="*/ 370427 w 372757"/>
                <a:gd name="connsiteY2" fmla="*/ 470423 h 472216"/>
                <a:gd name="connsiteX3" fmla="*/ 296344 w 372757"/>
                <a:gd name="connsiteY3" fmla="*/ 360356 h 472216"/>
                <a:gd name="connsiteX4" fmla="*/ 179927 w 372757"/>
                <a:gd name="connsiteY4" fmla="*/ 188906 h 472216"/>
                <a:gd name="connsiteX5" fmla="*/ 11 w 372757"/>
                <a:gd name="connsiteY5" fmla="*/ 523 h 47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57" h="472216">
                  <a:moveTo>
                    <a:pt x="11" y="523"/>
                  </a:moveTo>
                  <a:cubicBezTo>
                    <a:pt x="1422" y="10754"/>
                    <a:pt x="126658" y="171973"/>
                    <a:pt x="188394" y="250290"/>
                  </a:cubicBezTo>
                  <a:cubicBezTo>
                    <a:pt x="250130" y="328607"/>
                    <a:pt x="352435" y="452079"/>
                    <a:pt x="370427" y="470423"/>
                  </a:cubicBezTo>
                  <a:cubicBezTo>
                    <a:pt x="388419" y="488767"/>
                    <a:pt x="296344" y="360356"/>
                    <a:pt x="296344" y="360356"/>
                  </a:cubicBezTo>
                  <a:cubicBezTo>
                    <a:pt x="264594" y="313437"/>
                    <a:pt x="227905" y="244998"/>
                    <a:pt x="179927" y="188906"/>
                  </a:cubicBezTo>
                  <a:cubicBezTo>
                    <a:pt x="131949" y="132814"/>
                    <a:pt x="-1400" y="-9708"/>
                    <a:pt x="11" y="5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D59C3147-409A-4966-80B2-B017940A895A}"/>
                </a:ext>
              </a:extLst>
            </p:cNvPr>
            <p:cNvSpPr/>
            <p:nvPr/>
          </p:nvSpPr>
          <p:spPr>
            <a:xfrm>
              <a:off x="9352951" y="8568100"/>
              <a:ext cx="678554" cy="783998"/>
            </a:xfrm>
            <a:custGeom>
              <a:avLst/>
              <a:gdLst>
                <a:gd name="connsiteX0" fmla="*/ 599 w 678554"/>
                <a:gd name="connsiteY0" fmla="*/ 167 h 783998"/>
                <a:gd name="connsiteX1" fmla="*/ 93732 w 678554"/>
                <a:gd name="connsiteY1" fmla="*/ 336717 h 783998"/>
                <a:gd name="connsiteX2" fmla="*/ 169932 w 678554"/>
                <a:gd name="connsiteY2" fmla="*/ 461600 h 783998"/>
                <a:gd name="connsiteX3" fmla="*/ 373132 w 678554"/>
                <a:gd name="connsiteY3" fmla="*/ 641517 h 783998"/>
                <a:gd name="connsiteX4" fmla="*/ 675816 w 678554"/>
                <a:gd name="connsiteY4" fmla="*/ 781217 h 783998"/>
                <a:gd name="connsiteX5" fmla="*/ 506482 w 678554"/>
                <a:gd name="connsiteY5" fmla="*/ 715600 h 783998"/>
                <a:gd name="connsiteX6" fmla="*/ 235549 w 678554"/>
                <a:gd name="connsiteY6" fmla="*/ 493350 h 783998"/>
                <a:gd name="connsiteX7" fmla="*/ 102199 w 678554"/>
                <a:gd name="connsiteY7" fmla="*/ 400217 h 783998"/>
                <a:gd name="connsiteX8" fmla="*/ 55632 w 678554"/>
                <a:gd name="connsiteY8" fmla="*/ 292267 h 783998"/>
                <a:gd name="connsiteX9" fmla="*/ 599 w 678554"/>
                <a:gd name="connsiteY9" fmla="*/ 167 h 78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554" h="783998">
                  <a:moveTo>
                    <a:pt x="599" y="167"/>
                  </a:moveTo>
                  <a:cubicBezTo>
                    <a:pt x="6949" y="7575"/>
                    <a:pt x="65510" y="259812"/>
                    <a:pt x="93732" y="336717"/>
                  </a:cubicBezTo>
                  <a:cubicBezTo>
                    <a:pt x="121954" y="413623"/>
                    <a:pt x="123365" y="410800"/>
                    <a:pt x="169932" y="461600"/>
                  </a:cubicBezTo>
                  <a:cubicBezTo>
                    <a:pt x="216499" y="512400"/>
                    <a:pt x="288818" y="588248"/>
                    <a:pt x="373132" y="641517"/>
                  </a:cubicBezTo>
                  <a:cubicBezTo>
                    <a:pt x="457446" y="694787"/>
                    <a:pt x="653591" y="768870"/>
                    <a:pt x="675816" y="781217"/>
                  </a:cubicBezTo>
                  <a:cubicBezTo>
                    <a:pt x="698041" y="793564"/>
                    <a:pt x="579860" y="763578"/>
                    <a:pt x="506482" y="715600"/>
                  </a:cubicBezTo>
                  <a:cubicBezTo>
                    <a:pt x="433104" y="667622"/>
                    <a:pt x="302930" y="545914"/>
                    <a:pt x="235549" y="493350"/>
                  </a:cubicBezTo>
                  <a:cubicBezTo>
                    <a:pt x="168169" y="440786"/>
                    <a:pt x="132185" y="433731"/>
                    <a:pt x="102199" y="400217"/>
                  </a:cubicBezTo>
                  <a:cubicBezTo>
                    <a:pt x="72213" y="366703"/>
                    <a:pt x="71154" y="351181"/>
                    <a:pt x="55632" y="292267"/>
                  </a:cubicBezTo>
                  <a:cubicBezTo>
                    <a:pt x="40110" y="233353"/>
                    <a:pt x="-5751" y="-7241"/>
                    <a:pt x="599" y="1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6730C462-CA1B-4B78-A5ED-2EE79587425E}"/>
                </a:ext>
              </a:extLst>
            </p:cNvPr>
            <p:cNvSpPr/>
            <p:nvPr/>
          </p:nvSpPr>
          <p:spPr>
            <a:xfrm>
              <a:off x="9922933" y="8582959"/>
              <a:ext cx="381014" cy="777293"/>
            </a:xfrm>
            <a:custGeom>
              <a:avLst/>
              <a:gdLst>
                <a:gd name="connsiteX0" fmla="*/ 381000 w 381014"/>
                <a:gd name="connsiteY0" fmla="*/ 124 h 777293"/>
                <a:gd name="connsiteX1" fmla="*/ 254000 w 381014"/>
                <a:gd name="connsiteY1" fmla="*/ 448858 h 777293"/>
                <a:gd name="connsiteX2" fmla="*/ 207434 w 381014"/>
                <a:gd name="connsiteY2" fmla="*/ 679574 h 777293"/>
                <a:gd name="connsiteX3" fmla="*/ 0 w 381014"/>
                <a:gd name="connsiteY3" fmla="*/ 776941 h 777293"/>
                <a:gd name="connsiteX4" fmla="*/ 205317 w 381014"/>
                <a:gd name="connsiteY4" fmla="*/ 649941 h 777293"/>
                <a:gd name="connsiteX5" fmla="*/ 228600 w 381014"/>
                <a:gd name="connsiteY5" fmla="*/ 544108 h 777293"/>
                <a:gd name="connsiteX6" fmla="*/ 245534 w 381014"/>
                <a:gd name="connsiteY6" fmla="*/ 404408 h 777293"/>
                <a:gd name="connsiteX7" fmla="*/ 381000 w 381014"/>
                <a:gd name="connsiteY7" fmla="*/ 124 h 77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14" h="777293">
                  <a:moveTo>
                    <a:pt x="381000" y="124"/>
                  </a:moveTo>
                  <a:cubicBezTo>
                    <a:pt x="382411" y="7532"/>
                    <a:pt x="282928" y="335616"/>
                    <a:pt x="254000" y="448858"/>
                  </a:cubicBezTo>
                  <a:cubicBezTo>
                    <a:pt x="225072" y="562100"/>
                    <a:pt x="249767" y="624894"/>
                    <a:pt x="207434" y="679574"/>
                  </a:cubicBezTo>
                  <a:cubicBezTo>
                    <a:pt x="165101" y="734254"/>
                    <a:pt x="353" y="781880"/>
                    <a:pt x="0" y="776941"/>
                  </a:cubicBezTo>
                  <a:cubicBezTo>
                    <a:pt x="-353" y="772002"/>
                    <a:pt x="167217" y="688746"/>
                    <a:pt x="205317" y="649941"/>
                  </a:cubicBezTo>
                  <a:cubicBezTo>
                    <a:pt x="243417" y="611136"/>
                    <a:pt x="221897" y="585030"/>
                    <a:pt x="228600" y="544108"/>
                  </a:cubicBezTo>
                  <a:cubicBezTo>
                    <a:pt x="235303" y="503186"/>
                    <a:pt x="222956" y="490486"/>
                    <a:pt x="245534" y="404408"/>
                  </a:cubicBezTo>
                  <a:cubicBezTo>
                    <a:pt x="268112" y="318330"/>
                    <a:pt x="379589" y="-7284"/>
                    <a:pt x="381000" y="1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803B3C89-003E-4B2B-AA0F-52F20B82392C}"/>
                </a:ext>
              </a:extLst>
            </p:cNvPr>
            <p:cNvSpPr/>
            <p:nvPr/>
          </p:nvSpPr>
          <p:spPr>
            <a:xfrm>
              <a:off x="9893020" y="8567591"/>
              <a:ext cx="399085" cy="705001"/>
            </a:xfrm>
            <a:custGeom>
              <a:avLst/>
              <a:gdLst>
                <a:gd name="connsiteX0" fmla="*/ 398213 w 399085"/>
                <a:gd name="connsiteY0" fmla="*/ 676 h 705001"/>
                <a:gd name="connsiteX1" fmla="*/ 313547 w 399085"/>
                <a:gd name="connsiteY1" fmla="*/ 114976 h 705001"/>
                <a:gd name="connsiteX2" fmla="*/ 262747 w 399085"/>
                <a:gd name="connsiteY2" fmla="*/ 93809 h 705001"/>
                <a:gd name="connsiteX3" fmla="*/ 258513 w 399085"/>
                <a:gd name="connsiteY3" fmla="*/ 165776 h 705001"/>
                <a:gd name="connsiteX4" fmla="*/ 288147 w 399085"/>
                <a:gd name="connsiteY4" fmla="*/ 328759 h 705001"/>
                <a:gd name="connsiteX5" fmla="*/ 226763 w 399085"/>
                <a:gd name="connsiteY5" fmla="*/ 517142 h 705001"/>
                <a:gd name="connsiteX6" fmla="*/ 123047 w 399085"/>
                <a:gd name="connsiteY6" fmla="*/ 639909 h 705001"/>
                <a:gd name="connsiteX7" fmla="*/ 6630 w 399085"/>
                <a:gd name="connsiteY7" fmla="*/ 675892 h 705001"/>
                <a:gd name="connsiteX8" fmla="*/ 21447 w 399085"/>
                <a:gd name="connsiteY8" fmla="*/ 678009 h 705001"/>
                <a:gd name="connsiteX9" fmla="*/ 80713 w 399085"/>
                <a:gd name="connsiteY9" fmla="*/ 692826 h 705001"/>
                <a:gd name="connsiteX10" fmla="*/ 163263 w 399085"/>
                <a:gd name="connsiteY10" fmla="*/ 697059 h 705001"/>
                <a:gd name="connsiteX11" fmla="*/ 264863 w 399085"/>
                <a:gd name="connsiteY11" fmla="*/ 580642 h 705001"/>
                <a:gd name="connsiteX12" fmla="*/ 277563 w 399085"/>
                <a:gd name="connsiteY12" fmla="*/ 373209 h 705001"/>
                <a:gd name="connsiteX13" fmla="*/ 351647 w 399085"/>
                <a:gd name="connsiteY13" fmla="*/ 176359 h 705001"/>
                <a:gd name="connsiteX14" fmla="*/ 398213 w 399085"/>
                <a:gd name="connsiteY14" fmla="*/ 676 h 70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085" h="705001">
                  <a:moveTo>
                    <a:pt x="398213" y="676"/>
                  </a:moveTo>
                  <a:cubicBezTo>
                    <a:pt x="391863" y="-9554"/>
                    <a:pt x="336125" y="99454"/>
                    <a:pt x="313547" y="114976"/>
                  </a:cubicBezTo>
                  <a:cubicBezTo>
                    <a:pt x="290969" y="130498"/>
                    <a:pt x="271919" y="85342"/>
                    <a:pt x="262747" y="93809"/>
                  </a:cubicBezTo>
                  <a:cubicBezTo>
                    <a:pt x="253575" y="102276"/>
                    <a:pt x="254280" y="126618"/>
                    <a:pt x="258513" y="165776"/>
                  </a:cubicBezTo>
                  <a:cubicBezTo>
                    <a:pt x="262746" y="204934"/>
                    <a:pt x="293439" y="270198"/>
                    <a:pt x="288147" y="328759"/>
                  </a:cubicBezTo>
                  <a:cubicBezTo>
                    <a:pt x="282855" y="387320"/>
                    <a:pt x="254280" y="465284"/>
                    <a:pt x="226763" y="517142"/>
                  </a:cubicBezTo>
                  <a:cubicBezTo>
                    <a:pt x="199246" y="569000"/>
                    <a:pt x="159736" y="613451"/>
                    <a:pt x="123047" y="639909"/>
                  </a:cubicBezTo>
                  <a:cubicBezTo>
                    <a:pt x="86358" y="666367"/>
                    <a:pt x="23563" y="669542"/>
                    <a:pt x="6630" y="675892"/>
                  </a:cubicBezTo>
                  <a:cubicBezTo>
                    <a:pt x="-10303" y="682242"/>
                    <a:pt x="9100" y="675187"/>
                    <a:pt x="21447" y="678009"/>
                  </a:cubicBezTo>
                  <a:cubicBezTo>
                    <a:pt x="33794" y="680831"/>
                    <a:pt x="57077" y="689651"/>
                    <a:pt x="80713" y="692826"/>
                  </a:cubicBezTo>
                  <a:cubicBezTo>
                    <a:pt x="104349" y="696001"/>
                    <a:pt x="132571" y="715756"/>
                    <a:pt x="163263" y="697059"/>
                  </a:cubicBezTo>
                  <a:cubicBezTo>
                    <a:pt x="193955" y="678362"/>
                    <a:pt x="245813" y="634617"/>
                    <a:pt x="264863" y="580642"/>
                  </a:cubicBezTo>
                  <a:cubicBezTo>
                    <a:pt x="283913" y="526667"/>
                    <a:pt x="263099" y="440590"/>
                    <a:pt x="277563" y="373209"/>
                  </a:cubicBezTo>
                  <a:cubicBezTo>
                    <a:pt x="292027" y="305828"/>
                    <a:pt x="328364" y="234920"/>
                    <a:pt x="351647" y="176359"/>
                  </a:cubicBezTo>
                  <a:cubicBezTo>
                    <a:pt x="374930" y="117798"/>
                    <a:pt x="404563" y="10906"/>
                    <a:pt x="398213" y="6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6E61CEBF-00E2-4DE7-883A-E3366A6CF7A1}"/>
                </a:ext>
              </a:extLst>
            </p:cNvPr>
            <p:cNvSpPr/>
            <p:nvPr/>
          </p:nvSpPr>
          <p:spPr>
            <a:xfrm>
              <a:off x="9490348" y="8312807"/>
              <a:ext cx="667535" cy="811460"/>
            </a:xfrm>
            <a:custGeom>
              <a:avLst/>
              <a:gdLst>
                <a:gd name="connsiteX0" fmla="*/ 9252 w 667535"/>
                <a:gd name="connsiteY0" fmla="*/ 5693 h 811460"/>
                <a:gd name="connsiteX1" fmla="*/ 55819 w 667535"/>
                <a:gd name="connsiteY1" fmla="*/ 45910 h 811460"/>
                <a:gd name="connsiteX2" fmla="*/ 381785 w 667535"/>
                <a:gd name="connsiteY2" fmla="*/ 217360 h 811460"/>
                <a:gd name="connsiteX3" fmla="*/ 498202 w 667535"/>
                <a:gd name="connsiteY3" fmla="*/ 304143 h 811460"/>
                <a:gd name="connsiteX4" fmla="*/ 667535 w 667535"/>
                <a:gd name="connsiteY4" fmla="*/ 335893 h 811460"/>
                <a:gd name="connsiteX5" fmla="*/ 498202 w 667535"/>
                <a:gd name="connsiteY5" fmla="*/ 388810 h 811460"/>
                <a:gd name="connsiteX6" fmla="*/ 428352 w 667535"/>
                <a:gd name="connsiteY6" fmla="*/ 702076 h 811460"/>
                <a:gd name="connsiteX7" fmla="*/ 278069 w 667535"/>
                <a:gd name="connsiteY7" fmla="*/ 810026 h 811460"/>
                <a:gd name="connsiteX8" fmla="*/ 223035 w 667535"/>
                <a:gd name="connsiteY8" fmla="*/ 754993 h 811460"/>
                <a:gd name="connsiteX9" fmla="*/ 68519 w 667535"/>
                <a:gd name="connsiteY9" fmla="*/ 627993 h 811460"/>
                <a:gd name="connsiteX10" fmla="*/ 117202 w 667535"/>
                <a:gd name="connsiteY10" fmla="*/ 570843 h 811460"/>
                <a:gd name="connsiteX11" fmla="*/ 79102 w 667535"/>
                <a:gd name="connsiteY11" fmla="*/ 592010 h 811460"/>
                <a:gd name="connsiteX12" fmla="*/ 242085 w 667535"/>
                <a:gd name="connsiteY12" fmla="*/ 702076 h 811460"/>
                <a:gd name="connsiteX13" fmla="*/ 57935 w 667535"/>
                <a:gd name="connsiteY13" fmla="*/ 407860 h 811460"/>
                <a:gd name="connsiteX14" fmla="*/ 9252 w 667535"/>
                <a:gd name="connsiteY14" fmla="*/ 213126 h 811460"/>
                <a:gd name="connsiteX15" fmla="*/ 5019 w 667535"/>
                <a:gd name="connsiteY15" fmla="*/ 460776 h 811460"/>
                <a:gd name="connsiteX16" fmla="*/ 64285 w 667535"/>
                <a:gd name="connsiteY16" fmla="*/ 225826 h 811460"/>
                <a:gd name="connsiteX17" fmla="*/ 203985 w 667535"/>
                <a:gd name="connsiteY17" fmla="*/ 202543 h 811460"/>
                <a:gd name="connsiteX18" fmla="*/ 81219 w 667535"/>
                <a:gd name="connsiteY18" fmla="*/ 145393 h 811460"/>
                <a:gd name="connsiteX19" fmla="*/ 9252 w 667535"/>
                <a:gd name="connsiteY19" fmla="*/ 5693 h 8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7535" h="811460">
                  <a:moveTo>
                    <a:pt x="9252" y="5693"/>
                  </a:moveTo>
                  <a:cubicBezTo>
                    <a:pt x="5019" y="-10888"/>
                    <a:pt x="-6270" y="10632"/>
                    <a:pt x="55819" y="45910"/>
                  </a:cubicBezTo>
                  <a:cubicBezTo>
                    <a:pt x="117908" y="81188"/>
                    <a:pt x="308055" y="174321"/>
                    <a:pt x="381785" y="217360"/>
                  </a:cubicBezTo>
                  <a:cubicBezTo>
                    <a:pt x="455516" y="260399"/>
                    <a:pt x="450577" y="284388"/>
                    <a:pt x="498202" y="304143"/>
                  </a:cubicBezTo>
                  <a:cubicBezTo>
                    <a:pt x="545827" y="323898"/>
                    <a:pt x="667535" y="321782"/>
                    <a:pt x="667535" y="335893"/>
                  </a:cubicBezTo>
                  <a:cubicBezTo>
                    <a:pt x="667535" y="350004"/>
                    <a:pt x="538066" y="327780"/>
                    <a:pt x="498202" y="388810"/>
                  </a:cubicBezTo>
                  <a:cubicBezTo>
                    <a:pt x="458338" y="449841"/>
                    <a:pt x="465041" y="631873"/>
                    <a:pt x="428352" y="702076"/>
                  </a:cubicBezTo>
                  <a:cubicBezTo>
                    <a:pt x="391663" y="772279"/>
                    <a:pt x="312288" y="801207"/>
                    <a:pt x="278069" y="810026"/>
                  </a:cubicBezTo>
                  <a:cubicBezTo>
                    <a:pt x="243850" y="818845"/>
                    <a:pt x="257960" y="785332"/>
                    <a:pt x="223035" y="754993"/>
                  </a:cubicBezTo>
                  <a:cubicBezTo>
                    <a:pt x="188110" y="724654"/>
                    <a:pt x="86158" y="658685"/>
                    <a:pt x="68519" y="627993"/>
                  </a:cubicBezTo>
                  <a:cubicBezTo>
                    <a:pt x="50880" y="597301"/>
                    <a:pt x="115438" y="576840"/>
                    <a:pt x="117202" y="570843"/>
                  </a:cubicBezTo>
                  <a:cubicBezTo>
                    <a:pt x="118966" y="564846"/>
                    <a:pt x="58288" y="570138"/>
                    <a:pt x="79102" y="592010"/>
                  </a:cubicBezTo>
                  <a:cubicBezTo>
                    <a:pt x="99916" y="613882"/>
                    <a:pt x="245613" y="732768"/>
                    <a:pt x="242085" y="702076"/>
                  </a:cubicBezTo>
                  <a:cubicBezTo>
                    <a:pt x="238557" y="671384"/>
                    <a:pt x="96740" y="489352"/>
                    <a:pt x="57935" y="407860"/>
                  </a:cubicBezTo>
                  <a:cubicBezTo>
                    <a:pt x="19130" y="326368"/>
                    <a:pt x="18071" y="204307"/>
                    <a:pt x="9252" y="213126"/>
                  </a:cubicBezTo>
                  <a:cubicBezTo>
                    <a:pt x="433" y="221945"/>
                    <a:pt x="-4153" y="458659"/>
                    <a:pt x="5019" y="460776"/>
                  </a:cubicBezTo>
                  <a:cubicBezTo>
                    <a:pt x="14191" y="462893"/>
                    <a:pt x="31124" y="268865"/>
                    <a:pt x="64285" y="225826"/>
                  </a:cubicBezTo>
                  <a:cubicBezTo>
                    <a:pt x="97446" y="182787"/>
                    <a:pt x="201163" y="215949"/>
                    <a:pt x="203985" y="202543"/>
                  </a:cubicBezTo>
                  <a:cubicBezTo>
                    <a:pt x="206807" y="189138"/>
                    <a:pt x="117202" y="172557"/>
                    <a:pt x="81219" y="145393"/>
                  </a:cubicBezTo>
                  <a:cubicBezTo>
                    <a:pt x="45236" y="118229"/>
                    <a:pt x="13485" y="22274"/>
                    <a:pt x="9252" y="56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0F2D3316-8AC7-46CB-8184-FACA26AF3DD5}"/>
                </a:ext>
              </a:extLst>
            </p:cNvPr>
            <p:cNvSpPr/>
            <p:nvPr/>
          </p:nvSpPr>
          <p:spPr>
            <a:xfrm>
              <a:off x="1862329" y="1894966"/>
              <a:ext cx="428705" cy="613303"/>
            </a:xfrm>
            <a:custGeom>
              <a:avLst/>
              <a:gdLst>
                <a:gd name="connsiteX0" fmla="*/ 426846 w 428705"/>
                <a:gd name="connsiteY0" fmla="*/ 509 h 613303"/>
                <a:gd name="connsiteX1" fmla="*/ 203009 w 428705"/>
                <a:gd name="connsiteY1" fmla="*/ 232284 h 613303"/>
                <a:gd name="connsiteX2" fmla="*/ 160146 w 428705"/>
                <a:gd name="connsiteY2" fmla="*/ 292609 h 613303"/>
                <a:gd name="connsiteX3" fmla="*/ 295084 w 428705"/>
                <a:gd name="connsiteY3" fmla="*/ 189422 h 613303"/>
                <a:gd name="connsiteX4" fmla="*/ 193484 w 428705"/>
                <a:gd name="connsiteY4" fmla="*/ 271972 h 613303"/>
                <a:gd name="connsiteX5" fmla="*/ 145859 w 428705"/>
                <a:gd name="connsiteY5" fmla="*/ 375159 h 613303"/>
                <a:gd name="connsiteX6" fmla="*/ 128396 w 428705"/>
                <a:gd name="connsiteY6" fmla="*/ 448184 h 613303"/>
                <a:gd name="connsiteX7" fmla="*/ 129984 w 428705"/>
                <a:gd name="connsiteY7" fmla="*/ 564072 h 613303"/>
                <a:gd name="connsiteX8" fmla="*/ 1396 w 428705"/>
                <a:gd name="connsiteY8" fmla="*/ 610109 h 613303"/>
                <a:gd name="connsiteX9" fmla="*/ 64896 w 428705"/>
                <a:gd name="connsiteY9" fmla="*/ 594234 h 613303"/>
                <a:gd name="connsiteX10" fmla="*/ 115696 w 428705"/>
                <a:gd name="connsiteY10" fmla="*/ 473584 h 613303"/>
                <a:gd name="connsiteX11" fmla="*/ 145859 w 428705"/>
                <a:gd name="connsiteY11" fmla="*/ 327534 h 613303"/>
                <a:gd name="connsiteX12" fmla="*/ 301434 w 428705"/>
                <a:gd name="connsiteY12" fmla="*/ 173547 h 613303"/>
                <a:gd name="connsiteX13" fmla="*/ 426846 w 428705"/>
                <a:gd name="connsiteY13" fmla="*/ 509 h 6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705" h="613303">
                  <a:moveTo>
                    <a:pt x="426846" y="509"/>
                  </a:moveTo>
                  <a:cubicBezTo>
                    <a:pt x="410442" y="10298"/>
                    <a:pt x="247459" y="183601"/>
                    <a:pt x="203009" y="232284"/>
                  </a:cubicBezTo>
                  <a:cubicBezTo>
                    <a:pt x="158559" y="280967"/>
                    <a:pt x="144800" y="299753"/>
                    <a:pt x="160146" y="292609"/>
                  </a:cubicBezTo>
                  <a:cubicBezTo>
                    <a:pt x="175492" y="285465"/>
                    <a:pt x="289528" y="192862"/>
                    <a:pt x="295084" y="189422"/>
                  </a:cubicBezTo>
                  <a:cubicBezTo>
                    <a:pt x="300640" y="185983"/>
                    <a:pt x="218355" y="241016"/>
                    <a:pt x="193484" y="271972"/>
                  </a:cubicBezTo>
                  <a:cubicBezTo>
                    <a:pt x="168613" y="302928"/>
                    <a:pt x="156707" y="345790"/>
                    <a:pt x="145859" y="375159"/>
                  </a:cubicBezTo>
                  <a:cubicBezTo>
                    <a:pt x="135011" y="404528"/>
                    <a:pt x="131042" y="416699"/>
                    <a:pt x="128396" y="448184"/>
                  </a:cubicBezTo>
                  <a:cubicBezTo>
                    <a:pt x="125750" y="479669"/>
                    <a:pt x="151151" y="537085"/>
                    <a:pt x="129984" y="564072"/>
                  </a:cubicBezTo>
                  <a:cubicBezTo>
                    <a:pt x="108817" y="591060"/>
                    <a:pt x="12244" y="605082"/>
                    <a:pt x="1396" y="610109"/>
                  </a:cubicBezTo>
                  <a:cubicBezTo>
                    <a:pt x="-9452" y="615136"/>
                    <a:pt x="45846" y="616988"/>
                    <a:pt x="64896" y="594234"/>
                  </a:cubicBezTo>
                  <a:cubicBezTo>
                    <a:pt x="83946" y="571480"/>
                    <a:pt x="102202" y="518034"/>
                    <a:pt x="115696" y="473584"/>
                  </a:cubicBezTo>
                  <a:cubicBezTo>
                    <a:pt x="129190" y="429134"/>
                    <a:pt x="114903" y="377540"/>
                    <a:pt x="145859" y="327534"/>
                  </a:cubicBezTo>
                  <a:cubicBezTo>
                    <a:pt x="176815" y="277528"/>
                    <a:pt x="255926" y="222495"/>
                    <a:pt x="301434" y="173547"/>
                  </a:cubicBezTo>
                  <a:cubicBezTo>
                    <a:pt x="346942" y="124599"/>
                    <a:pt x="443250" y="-9280"/>
                    <a:pt x="426846" y="5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FD320384-9EE0-44D5-9C60-73A8BDEA89E2}"/>
                </a:ext>
              </a:extLst>
            </p:cNvPr>
            <p:cNvSpPr/>
            <p:nvPr/>
          </p:nvSpPr>
          <p:spPr>
            <a:xfrm>
              <a:off x="1822560" y="1876028"/>
              <a:ext cx="353913" cy="244095"/>
            </a:xfrm>
            <a:custGeom>
              <a:avLst/>
              <a:gdLst>
                <a:gd name="connsiteX0" fmla="*/ 353903 w 353913"/>
                <a:gd name="connsiteY0" fmla="*/ 397 h 244095"/>
                <a:gd name="connsiteX1" fmla="*/ 123715 w 353913"/>
                <a:gd name="connsiteY1" fmla="*/ 55960 h 244095"/>
                <a:gd name="connsiteX2" fmla="*/ 1478 w 353913"/>
                <a:gd name="connsiteY2" fmla="*/ 243285 h 244095"/>
                <a:gd name="connsiteX3" fmla="*/ 58628 w 353913"/>
                <a:gd name="connsiteY3" fmla="*/ 121047 h 244095"/>
                <a:gd name="connsiteX4" fmla="*/ 98315 w 353913"/>
                <a:gd name="connsiteY4" fmla="*/ 51197 h 244095"/>
                <a:gd name="connsiteX5" fmla="*/ 77678 w 353913"/>
                <a:gd name="connsiteY5" fmla="*/ 87710 h 244095"/>
                <a:gd name="connsiteX6" fmla="*/ 133240 w 353913"/>
                <a:gd name="connsiteY6" fmla="*/ 33735 h 244095"/>
                <a:gd name="connsiteX7" fmla="*/ 353903 w 353913"/>
                <a:gd name="connsiteY7" fmla="*/ 397 h 24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913" h="244095">
                  <a:moveTo>
                    <a:pt x="353903" y="397"/>
                  </a:moveTo>
                  <a:cubicBezTo>
                    <a:pt x="352316" y="4101"/>
                    <a:pt x="182452" y="15479"/>
                    <a:pt x="123715" y="55960"/>
                  </a:cubicBezTo>
                  <a:cubicBezTo>
                    <a:pt x="64978" y="96441"/>
                    <a:pt x="12326" y="232437"/>
                    <a:pt x="1478" y="243285"/>
                  </a:cubicBezTo>
                  <a:cubicBezTo>
                    <a:pt x="-9370" y="254133"/>
                    <a:pt x="42489" y="153062"/>
                    <a:pt x="58628" y="121047"/>
                  </a:cubicBezTo>
                  <a:cubicBezTo>
                    <a:pt x="74767" y="89032"/>
                    <a:pt x="95140" y="56753"/>
                    <a:pt x="98315" y="51197"/>
                  </a:cubicBezTo>
                  <a:cubicBezTo>
                    <a:pt x="101490" y="45641"/>
                    <a:pt x="71857" y="90620"/>
                    <a:pt x="77678" y="87710"/>
                  </a:cubicBezTo>
                  <a:cubicBezTo>
                    <a:pt x="83499" y="84800"/>
                    <a:pt x="94876" y="47758"/>
                    <a:pt x="133240" y="33735"/>
                  </a:cubicBezTo>
                  <a:cubicBezTo>
                    <a:pt x="171604" y="19712"/>
                    <a:pt x="355490" y="-3307"/>
                    <a:pt x="353903" y="3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C1EB3106-DF83-4E7C-AA36-842CB40ECE99}"/>
                </a:ext>
              </a:extLst>
            </p:cNvPr>
            <p:cNvSpPr/>
            <p:nvPr/>
          </p:nvSpPr>
          <p:spPr>
            <a:xfrm>
              <a:off x="1781717" y="2144124"/>
              <a:ext cx="90037" cy="352180"/>
            </a:xfrm>
            <a:custGeom>
              <a:avLst/>
              <a:gdLst>
                <a:gd name="connsiteX0" fmla="*/ 89946 w 90037"/>
                <a:gd name="connsiteY0" fmla="*/ 589 h 352180"/>
                <a:gd name="connsiteX1" fmla="*/ 23271 w 90037"/>
                <a:gd name="connsiteY1" fmla="*/ 197439 h 352180"/>
                <a:gd name="connsiteX2" fmla="*/ 75658 w 90037"/>
                <a:gd name="connsiteY2" fmla="*/ 348251 h 352180"/>
                <a:gd name="connsiteX3" fmla="*/ 56608 w 90037"/>
                <a:gd name="connsiteY3" fmla="*/ 299039 h 352180"/>
                <a:gd name="connsiteX4" fmla="*/ 4221 w 90037"/>
                <a:gd name="connsiteY4" fmla="*/ 202201 h 352180"/>
                <a:gd name="connsiteX5" fmla="*/ 5808 w 90037"/>
                <a:gd name="connsiteY5" fmla="*/ 226014 h 352180"/>
                <a:gd name="connsiteX6" fmla="*/ 2633 w 90037"/>
                <a:gd name="connsiteY6" fmla="*/ 170451 h 352180"/>
                <a:gd name="connsiteX7" fmla="*/ 5808 w 90037"/>
                <a:gd name="connsiteY7" fmla="*/ 137114 h 352180"/>
                <a:gd name="connsiteX8" fmla="*/ 89946 w 90037"/>
                <a:gd name="connsiteY8" fmla="*/ 589 h 35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37" h="352180">
                  <a:moveTo>
                    <a:pt x="89946" y="589"/>
                  </a:moveTo>
                  <a:cubicBezTo>
                    <a:pt x="92856" y="10643"/>
                    <a:pt x="25652" y="139495"/>
                    <a:pt x="23271" y="197439"/>
                  </a:cubicBezTo>
                  <a:cubicBezTo>
                    <a:pt x="20890" y="255383"/>
                    <a:pt x="70102" y="331318"/>
                    <a:pt x="75658" y="348251"/>
                  </a:cubicBezTo>
                  <a:cubicBezTo>
                    <a:pt x="81214" y="365184"/>
                    <a:pt x="68514" y="323381"/>
                    <a:pt x="56608" y="299039"/>
                  </a:cubicBezTo>
                  <a:cubicBezTo>
                    <a:pt x="44702" y="274697"/>
                    <a:pt x="12688" y="214372"/>
                    <a:pt x="4221" y="202201"/>
                  </a:cubicBezTo>
                  <a:cubicBezTo>
                    <a:pt x="-4246" y="190030"/>
                    <a:pt x="6073" y="231306"/>
                    <a:pt x="5808" y="226014"/>
                  </a:cubicBezTo>
                  <a:cubicBezTo>
                    <a:pt x="5543" y="220722"/>
                    <a:pt x="2633" y="185268"/>
                    <a:pt x="2633" y="170451"/>
                  </a:cubicBezTo>
                  <a:cubicBezTo>
                    <a:pt x="2633" y="155634"/>
                    <a:pt x="-5040" y="162249"/>
                    <a:pt x="5808" y="137114"/>
                  </a:cubicBezTo>
                  <a:cubicBezTo>
                    <a:pt x="16656" y="111979"/>
                    <a:pt x="87036" y="-9465"/>
                    <a:pt x="89946" y="5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2E0E416F-D19F-4A38-8DB4-40215E555957}"/>
                </a:ext>
              </a:extLst>
            </p:cNvPr>
            <p:cNvSpPr/>
            <p:nvPr/>
          </p:nvSpPr>
          <p:spPr>
            <a:xfrm>
              <a:off x="2068583" y="2190240"/>
              <a:ext cx="122550" cy="316828"/>
            </a:xfrm>
            <a:custGeom>
              <a:avLst/>
              <a:gdLst>
                <a:gd name="connsiteX0" fmla="*/ 106292 w 122550"/>
                <a:gd name="connsiteY0" fmla="*/ 316423 h 316828"/>
                <a:gd name="connsiteX1" fmla="*/ 3105 w 122550"/>
                <a:gd name="connsiteY1" fmla="*/ 233873 h 316828"/>
                <a:gd name="connsiteX2" fmla="*/ 33267 w 122550"/>
                <a:gd name="connsiteY2" fmla="*/ 168785 h 316828"/>
                <a:gd name="connsiteX3" fmla="*/ 98355 w 122550"/>
                <a:gd name="connsiteY3" fmla="*/ 79885 h 316828"/>
                <a:gd name="connsiteX4" fmla="*/ 58667 w 122550"/>
                <a:gd name="connsiteY4" fmla="*/ 11623 h 316828"/>
                <a:gd name="connsiteX5" fmla="*/ 47555 w 122550"/>
                <a:gd name="connsiteY5" fmla="*/ 6860 h 316828"/>
                <a:gd name="connsiteX6" fmla="*/ 118992 w 122550"/>
                <a:gd name="connsiteY6" fmla="*/ 81473 h 316828"/>
                <a:gd name="connsiteX7" fmla="*/ 103117 w 122550"/>
                <a:gd name="connsiteY7" fmla="*/ 122748 h 316828"/>
                <a:gd name="connsiteX8" fmla="*/ 28505 w 122550"/>
                <a:gd name="connsiteY8" fmla="*/ 197360 h 316828"/>
                <a:gd name="connsiteX9" fmla="*/ 106292 w 122550"/>
                <a:gd name="connsiteY9" fmla="*/ 316423 h 31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550" h="316828">
                  <a:moveTo>
                    <a:pt x="106292" y="316423"/>
                  </a:moveTo>
                  <a:cubicBezTo>
                    <a:pt x="102059" y="322508"/>
                    <a:pt x="15276" y="258479"/>
                    <a:pt x="3105" y="233873"/>
                  </a:cubicBezTo>
                  <a:cubicBezTo>
                    <a:pt x="-9066" y="209267"/>
                    <a:pt x="17392" y="194450"/>
                    <a:pt x="33267" y="168785"/>
                  </a:cubicBezTo>
                  <a:cubicBezTo>
                    <a:pt x="49142" y="143120"/>
                    <a:pt x="94122" y="106079"/>
                    <a:pt x="98355" y="79885"/>
                  </a:cubicBezTo>
                  <a:cubicBezTo>
                    <a:pt x="102588" y="53691"/>
                    <a:pt x="67134" y="23794"/>
                    <a:pt x="58667" y="11623"/>
                  </a:cubicBezTo>
                  <a:cubicBezTo>
                    <a:pt x="50200" y="-548"/>
                    <a:pt x="37501" y="-4782"/>
                    <a:pt x="47555" y="6860"/>
                  </a:cubicBezTo>
                  <a:cubicBezTo>
                    <a:pt x="57609" y="18502"/>
                    <a:pt x="109732" y="62158"/>
                    <a:pt x="118992" y="81473"/>
                  </a:cubicBezTo>
                  <a:cubicBezTo>
                    <a:pt x="128252" y="100788"/>
                    <a:pt x="118198" y="103433"/>
                    <a:pt x="103117" y="122748"/>
                  </a:cubicBezTo>
                  <a:cubicBezTo>
                    <a:pt x="88036" y="142062"/>
                    <a:pt x="28769" y="162964"/>
                    <a:pt x="28505" y="197360"/>
                  </a:cubicBezTo>
                  <a:cubicBezTo>
                    <a:pt x="28241" y="231756"/>
                    <a:pt x="110525" y="310338"/>
                    <a:pt x="106292" y="3164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A79DA73C-C4C0-4B3A-A78F-509B5CA5BFD5}"/>
                </a:ext>
              </a:extLst>
            </p:cNvPr>
            <p:cNvSpPr/>
            <p:nvPr/>
          </p:nvSpPr>
          <p:spPr>
            <a:xfrm>
              <a:off x="1566439" y="1685591"/>
              <a:ext cx="223921" cy="850345"/>
            </a:xfrm>
            <a:custGeom>
              <a:avLst/>
              <a:gdLst>
                <a:gd name="connsiteX0" fmla="*/ 111549 w 223921"/>
                <a:gd name="connsiteY0" fmla="*/ 334 h 850345"/>
                <a:gd name="connsiteX1" fmla="*/ 38524 w 223921"/>
                <a:gd name="connsiteY1" fmla="*/ 170197 h 850345"/>
                <a:gd name="connsiteX2" fmla="*/ 38524 w 223921"/>
                <a:gd name="connsiteY2" fmla="*/ 306722 h 850345"/>
                <a:gd name="connsiteX3" fmla="*/ 44874 w 223921"/>
                <a:gd name="connsiteY3" fmla="*/ 525797 h 850345"/>
                <a:gd name="connsiteX4" fmla="*/ 32174 w 223921"/>
                <a:gd name="connsiteY4" fmla="*/ 584534 h 850345"/>
                <a:gd name="connsiteX5" fmla="*/ 65511 w 223921"/>
                <a:gd name="connsiteY5" fmla="*/ 676609 h 850345"/>
                <a:gd name="connsiteX6" fmla="*/ 222674 w 223921"/>
                <a:gd name="connsiteY6" fmla="*/ 848059 h 850345"/>
                <a:gd name="connsiteX7" fmla="*/ 143299 w 223921"/>
                <a:gd name="connsiteY7" fmla="*/ 779797 h 850345"/>
                <a:gd name="connsiteX8" fmla="*/ 46461 w 223921"/>
                <a:gd name="connsiteY8" fmla="*/ 678197 h 850345"/>
                <a:gd name="connsiteX9" fmla="*/ 68686 w 223921"/>
                <a:gd name="connsiteY9" fmla="*/ 509922 h 850345"/>
                <a:gd name="connsiteX10" fmla="*/ 424 w 223921"/>
                <a:gd name="connsiteY10" fmla="*/ 216234 h 850345"/>
                <a:gd name="connsiteX11" fmla="*/ 111549 w 223921"/>
                <a:gd name="connsiteY11" fmla="*/ 334 h 85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921" h="850345">
                  <a:moveTo>
                    <a:pt x="111549" y="334"/>
                  </a:moveTo>
                  <a:cubicBezTo>
                    <a:pt x="117899" y="-7339"/>
                    <a:pt x="50695" y="119132"/>
                    <a:pt x="38524" y="170197"/>
                  </a:cubicBezTo>
                  <a:cubicBezTo>
                    <a:pt x="26353" y="221262"/>
                    <a:pt x="37466" y="247455"/>
                    <a:pt x="38524" y="306722"/>
                  </a:cubicBezTo>
                  <a:cubicBezTo>
                    <a:pt x="39582" y="365989"/>
                    <a:pt x="45932" y="479495"/>
                    <a:pt x="44874" y="525797"/>
                  </a:cubicBezTo>
                  <a:cubicBezTo>
                    <a:pt x="43816" y="572099"/>
                    <a:pt x="28735" y="559399"/>
                    <a:pt x="32174" y="584534"/>
                  </a:cubicBezTo>
                  <a:cubicBezTo>
                    <a:pt x="35613" y="609669"/>
                    <a:pt x="33761" y="632688"/>
                    <a:pt x="65511" y="676609"/>
                  </a:cubicBezTo>
                  <a:cubicBezTo>
                    <a:pt x="97261" y="720530"/>
                    <a:pt x="209709" y="830861"/>
                    <a:pt x="222674" y="848059"/>
                  </a:cubicBezTo>
                  <a:cubicBezTo>
                    <a:pt x="235639" y="865257"/>
                    <a:pt x="143299" y="779797"/>
                    <a:pt x="143299" y="779797"/>
                  </a:cubicBezTo>
                  <a:cubicBezTo>
                    <a:pt x="113930" y="751487"/>
                    <a:pt x="58896" y="723176"/>
                    <a:pt x="46461" y="678197"/>
                  </a:cubicBezTo>
                  <a:cubicBezTo>
                    <a:pt x="34025" y="633218"/>
                    <a:pt x="76359" y="586916"/>
                    <a:pt x="68686" y="509922"/>
                  </a:cubicBezTo>
                  <a:cubicBezTo>
                    <a:pt x="61013" y="432928"/>
                    <a:pt x="-5926" y="299049"/>
                    <a:pt x="424" y="216234"/>
                  </a:cubicBezTo>
                  <a:cubicBezTo>
                    <a:pt x="6774" y="133419"/>
                    <a:pt x="105199" y="8007"/>
                    <a:pt x="111549" y="3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CA3B19F3-6128-42D3-BAE3-C8BD5671301C}"/>
                </a:ext>
              </a:extLst>
            </p:cNvPr>
            <p:cNvSpPr/>
            <p:nvPr/>
          </p:nvSpPr>
          <p:spPr>
            <a:xfrm>
              <a:off x="1783772" y="2128340"/>
              <a:ext cx="78368" cy="363408"/>
            </a:xfrm>
            <a:custGeom>
              <a:avLst/>
              <a:gdLst>
                <a:gd name="connsiteX0" fmla="*/ 78366 w 78368"/>
                <a:gd name="connsiteY0" fmla="*/ 498 h 363408"/>
                <a:gd name="connsiteX1" fmla="*/ 3753 w 78368"/>
                <a:gd name="connsiteY1" fmla="*/ 165598 h 363408"/>
                <a:gd name="connsiteX2" fmla="*/ 46616 w 78368"/>
                <a:gd name="connsiteY2" fmla="*/ 354510 h 363408"/>
                <a:gd name="connsiteX3" fmla="*/ 35503 w 78368"/>
                <a:gd name="connsiteY3" fmla="*/ 321173 h 363408"/>
                <a:gd name="connsiteX4" fmla="*/ 578 w 78368"/>
                <a:gd name="connsiteY4" fmla="*/ 219573 h 363408"/>
                <a:gd name="connsiteX5" fmla="*/ 78366 w 78368"/>
                <a:gd name="connsiteY5" fmla="*/ 498 h 36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68" h="363408">
                  <a:moveTo>
                    <a:pt x="78366" y="498"/>
                  </a:moveTo>
                  <a:cubicBezTo>
                    <a:pt x="78895" y="-8498"/>
                    <a:pt x="9045" y="106596"/>
                    <a:pt x="3753" y="165598"/>
                  </a:cubicBezTo>
                  <a:cubicBezTo>
                    <a:pt x="-1539" y="224600"/>
                    <a:pt x="41324" y="328581"/>
                    <a:pt x="46616" y="354510"/>
                  </a:cubicBezTo>
                  <a:cubicBezTo>
                    <a:pt x="51908" y="380439"/>
                    <a:pt x="43176" y="343663"/>
                    <a:pt x="35503" y="321173"/>
                  </a:cubicBezTo>
                  <a:cubicBezTo>
                    <a:pt x="27830" y="298684"/>
                    <a:pt x="-4714" y="267198"/>
                    <a:pt x="578" y="219573"/>
                  </a:cubicBezTo>
                  <a:cubicBezTo>
                    <a:pt x="5870" y="171948"/>
                    <a:pt x="77837" y="9494"/>
                    <a:pt x="78366" y="4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273FD2E4-6C91-442F-8D0F-FD61C3DD035D}"/>
                </a:ext>
              </a:extLst>
            </p:cNvPr>
            <p:cNvSpPr/>
            <p:nvPr/>
          </p:nvSpPr>
          <p:spPr>
            <a:xfrm>
              <a:off x="1855760" y="2092323"/>
              <a:ext cx="228637" cy="142911"/>
            </a:xfrm>
            <a:custGeom>
              <a:avLst/>
              <a:gdLst>
                <a:gd name="connsiteX0" fmla="*/ 228628 w 228637"/>
                <a:gd name="connsiteY0" fmla="*/ 2 h 142911"/>
                <a:gd name="connsiteX1" fmla="*/ 101628 w 228637"/>
                <a:gd name="connsiteY1" fmla="*/ 106365 h 142911"/>
                <a:gd name="connsiteX2" fmla="*/ 28 w 228637"/>
                <a:gd name="connsiteY2" fmla="*/ 131765 h 142911"/>
                <a:gd name="connsiteX3" fmla="*/ 111153 w 228637"/>
                <a:gd name="connsiteY3" fmla="*/ 128590 h 142911"/>
                <a:gd name="connsiteX4" fmla="*/ 123853 w 228637"/>
                <a:gd name="connsiteY4" fmla="*/ 142877 h 142911"/>
                <a:gd name="connsiteX5" fmla="*/ 107978 w 228637"/>
                <a:gd name="connsiteY5" fmla="*/ 123827 h 142911"/>
                <a:gd name="connsiteX6" fmla="*/ 95278 w 228637"/>
                <a:gd name="connsiteY6" fmla="*/ 109540 h 142911"/>
                <a:gd name="connsiteX7" fmla="*/ 228628 w 228637"/>
                <a:gd name="connsiteY7" fmla="*/ 2 h 1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37" h="142911">
                  <a:moveTo>
                    <a:pt x="228628" y="2"/>
                  </a:moveTo>
                  <a:cubicBezTo>
                    <a:pt x="229686" y="-527"/>
                    <a:pt x="139728" y="84405"/>
                    <a:pt x="101628" y="106365"/>
                  </a:cubicBezTo>
                  <a:cubicBezTo>
                    <a:pt x="63528" y="128325"/>
                    <a:pt x="-1559" y="128061"/>
                    <a:pt x="28" y="131765"/>
                  </a:cubicBezTo>
                  <a:cubicBezTo>
                    <a:pt x="1615" y="135469"/>
                    <a:pt x="90515" y="126738"/>
                    <a:pt x="111153" y="128590"/>
                  </a:cubicBezTo>
                  <a:cubicBezTo>
                    <a:pt x="131790" y="130442"/>
                    <a:pt x="124382" y="143671"/>
                    <a:pt x="123853" y="142877"/>
                  </a:cubicBezTo>
                  <a:cubicBezTo>
                    <a:pt x="123324" y="142083"/>
                    <a:pt x="112740" y="129383"/>
                    <a:pt x="107978" y="123827"/>
                  </a:cubicBezTo>
                  <a:cubicBezTo>
                    <a:pt x="103216" y="118271"/>
                    <a:pt x="80990" y="125680"/>
                    <a:pt x="95278" y="109540"/>
                  </a:cubicBezTo>
                  <a:cubicBezTo>
                    <a:pt x="109565" y="93401"/>
                    <a:pt x="227570" y="531"/>
                    <a:pt x="228628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21938F10-792B-46B4-A143-44C9983D65A5}"/>
                </a:ext>
              </a:extLst>
            </p:cNvPr>
            <p:cNvSpPr/>
            <p:nvPr/>
          </p:nvSpPr>
          <p:spPr>
            <a:xfrm>
              <a:off x="2258053" y="1715297"/>
              <a:ext cx="194644" cy="480840"/>
            </a:xfrm>
            <a:custGeom>
              <a:avLst/>
              <a:gdLst>
                <a:gd name="connsiteX0" fmla="*/ 194635 w 194644"/>
                <a:gd name="connsiteY0" fmla="*/ 791 h 480840"/>
                <a:gd name="connsiteX1" fmla="*/ 72397 w 194644"/>
                <a:gd name="connsiteY1" fmla="*/ 308766 h 480840"/>
                <a:gd name="connsiteX2" fmla="*/ 960 w 194644"/>
                <a:gd name="connsiteY2" fmla="*/ 480216 h 480840"/>
                <a:gd name="connsiteX3" fmla="*/ 34297 w 194644"/>
                <a:gd name="connsiteY3" fmla="*/ 361153 h 480840"/>
                <a:gd name="connsiteX4" fmla="*/ 78747 w 194644"/>
                <a:gd name="connsiteY4" fmla="*/ 223041 h 480840"/>
                <a:gd name="connsiteX5" fmla="*/ 194635 w 194644"/>
                <a:gd name="connsiteY5" fmla="*/ 791 h 48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644" h="480840">
                  <a:moveTo>
                    <a:pt x="194635" y="791"/>
                  </a:moveTo>
                  <a:cubicBezTo>
                    <a:pt x="193577" y="15078"/>
                    <a:pt x="104676" y="228862"/>
                    <a:pt x="72397" y="308766"/>
                  </a:cubicBezTo>
                  <a:cubicBezTo>
                    <a:pt x="40118" y="388670"/>
                    <a:pt x="7310" y="471485"/>
                    <a:pt x="960" y="480216"/>
                  </a:cubicBezTo>
                  <a:cubicBezTo>
                    <a:pt x="-5390" y="488947"/>
                    <a:pt x="21333" y="404015"/>
                    <a:pt x="34297" y="361153"/>
                  </a:cubicBezTo>
                  <a:cubicBezTo>
                    <a:pt x="47261" y="318291"/>
                    <a:pt x="52553" y="276487"/>
                    <a:pt x="78747" y="223041"/>
                  </a:cubicBezTo>
                  <a:cubicBezTo>
                    <a:pt x="104941" y="169595"/>
                    <a:pt x="195693" y="-13496"/>
                    <a:pt x="194635" y="7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85D307CA-6C9F-4E15-B73D-12904D5C8567}"/>
                </a:ext>
              </a:extLst>
            </p:cNvPr>
            <p:cNvSpPr/>
            <p:nvPr/>
          </p:nvSpPr>
          <p:spPr>
            <a:xfrm>
              <a:off x="2204168" y="1973237"/>
              <a:ext cx="172322" cy="455929"/>
            </a:xfrm>
            <a:custGeom>
              <a:avLst/>
              <a:gdLst>
                <a:gd name="connsiteX0" fmla="*/ 172320 w 172322"/>
                <a:gd name="connsiteY0" fmla="*/ 26 h 455929"/>
                <a:gd name="connsiteX1" fmla="*/ 56432 w 172322"/>
                <a:gd name="connsiteY1" fmla="*/ 219101 h 455929"/>
                <a:gd name="connsiteX2" fmla="*/ 45320 w 172322"/>
                <a:gd name="connsiteY2" fmla="*/ 414363 h 455929"/>
                <a:gd name="connsiteX3" fmla="*/ 26270 w 172322"/>
                <a:gd name="connsiteY3" fmla="*/ 273076 h 455929"/>
                <a:gd name="connsiteX4" fmla="*/ 2457 w 172322"/>
                <a:gd name="connsiteY4" fmla="*/ 455638 h 455929"/>
                <a:gd name="connsiteX5" fmla="*/ 7220 w 172322"/>
                <a:gd name="connsiteY5" fmla="*/ 312763 h 455929"/>
                <a:gd name="connsiteX6" fmla="*/ 59607 w 172322"/>
                <a:gd name="connsiteY6" fmla="*/ 204813 h 455929"/>
                <a:gd name="connsiteX7" fmla="*/ 172320 w 172322"/>
                <a:gd name="connsiteY7" fmla="*/ 26 h 4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22" h="455929">
                  <a:moveTo>
                    <a:pt x="172320" y="26"/>
                  </a:moveTo>
                  <a:cubicBezTo>
                    <a:pt x="171791" y="2407"/>
                    <a:pt x="77599" y="150045"/>
                    <a:pt x="56432" y="219101"/>
                  </a:cubicBezTo>
                  <a:cubicBezTo>
                    <a:pt x="35265" y="288157"/>
                    <a:pt x="50347" y="405367"/>
                    <a:pt x="45320" y="414363"/>
                  </a:cubicBezTo>
                  <a:cubicBezTo>
                    <a:pt x="40293" y="423359"/>
                    <a:pt x="33414" y="266197"/>
                    <a:pt x="26270" y="273076"/>
                  </a:cubicBezTo>
                  <a:cubicBezTo>
                    <a:pt x="19126" y="279955"/>
                    <a:pt x="5632" y="449023"/>
                    <a:pt x="2457" y="455638"/>
                  </a:cubicBezTo>
                  <a:cubicBezTo>
                    <a:pt x="-718" y="462253"/>
                    <a:pt x="-2305" y="354567"/>
                    <a:pt x="7220" y="312763"/>
                  </a:cubicBezTo>
                  <a:cubicBezTo>
                    <a:pt x="16745" y="270959"/>
                    <a:pt x="32355" y="252967"/>
                    <a:pt x="59607" y="204813"/>
                  </a:cubicBezTo>
                  <a:cubicBezTo>
                    <a:pt x="86859" y="156659"/>
                    <a:pt x="172849" y="-2355"/>
                    <a:pt x="172320" y="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E11902AE-8555-43FA-8368-DFEF1E6D2905}"/>
                </a:ext>
              </a:extLst>
            </p:cNvPr>
            <p:cNvSpPr/>
            <p:nvPr/>
          </p:nvSpPr>
          <p:spPr>
            <a:xfrm>
              <a:off x="1703145" y="1779588"/>
              <a:ext cx="454268" cy="60108"/>
            </a:xfrm>
            <a:custGeom>
              <a:avLst/>
              <a:gdLst>
                <a:gd name="connsiteX0" fmla="*/ 454268 w 454268"/>
                <a:gd name="connsiteY0" fmla="*/ 0 h 60108"/>
                <a:gd name="connsiteX1" fmla="*/ 262180 w 454268"/>
                <a:gd name="connsiteY1" fmla="*/ 52387 h 60108"/>
                <a:gd name="connsiteX2" fmla="*/ 136768 w 454268"/>
                <a:gd name="connsiteY2" fmla="*/ 55562 h 60108"/>
                <a:gd name="connsiteX3" fmla="*/ 3418 w 454268"/>
                <a:gd name="connsiteY3" fmla="*/ 57150 h 60108"/>
                <a:gd name="connsiteX4" fmla="*/ 284405 w 454268"/>
                <a:gd name="connsiteY4" fmla="*/ 12700 h 60108"/>
                <a:gd name="connsiteX5" fmla="*/ 117718 w 454268"/>
                <a:gd name="connsiteY5" fmla="*/ 42862 h 60108"/>
                <a:gd name="connsiteX6" fmla="*/ 454268 w 454268"/>
                <a:gd name="connsiteY6" fmla="*/ 0 h 6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268" h="60108">
                  <a:moveTo>
                    <a:pt x="454268" y="0"/>
                  </a:moveTo>
                  <a:cubicBezTo>
                    <a:pt x="384682" y="21563"/>
                    <a:pt x="315097" y="43127"/>
                    <a:pt x="262180" y="52387"/>
                  </a:cubicBezTo>
                  <a:cubicBezTo>
                    <a:pt x="209263" y="61647"/>
                    <a:pt x="136768" y="55562"/>
                    <a:pt x="136768" y="55562"/>
                  </a:cubicBezTo>
                  <a:cubicBezTo>
                    <a:pt x="93641" y="56356"/>
                    <a:pt x="-21188" y="64294"/>
                    <a:pt x="3418" y="57150"/>
                  </a:cubicBezTo>
                  <a:cubicBezTo>
                    <a:pt x="28024" y="50006"/>
                    <a:pt x="265355" y="15081"/>
                    <a:pt x="284405" y="12700"/>
                  </a:cubicBezTo>
                  <a:cubicBezTo>
                    <a:pt x="303455" y="10319"/>
                    <a:pt x="89937" y="41010"/>
                    <a:pt x="117718" y="42862"/>
                  </a:cubicBezTo>
                  <a:lnTo>
                    <a:pt x="45426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794AB001-65FF-4F94-9C5F-14EB09407171}"/>
                </a:ext>
              </a:extLst>
            </p:cNvPr>
            <p:cNvSpPr/>
            <p:nvPr/>
          </p:nvSpPr>
          <p:spPr>
            <a:xfrm>
              <a:off x="1626906" y="1444515"/>
              <a:ext cx="153363" cy="308043"/>
            </a:xfrm>
            <a:custGeom>
              <a:avLst/>
              <a:gdLst>
                <a:gd name="connsiteX0" fmla="*/ 152682 w 153363"/>
                <a:gd name="connsiteY0" fmla="*/ 110 h 308043"/>
                <a:gd name="connsiteX1" fmla="*/ 70132 w 153363"/>
                <a:gd name="connsiteY1" fmla="*/ 93773 h 308043"/>
                <a:gd name="connsiteX2" fmla="*/ 282 w 153363"/>
                <a:gd name="connsiteY2" fmla="*/ 306498 h 308043"/>
                <a:gd name="connsiteX3" fmla="*/ 47907 w 153363"/>
                <a:gd name="connsiteY3" fmla="*/ 185848 h 308043"/>
                <a:gd name="connsiteX4" fmla="*/ 106644 w 153363"/>
                <a:gd name="connsiteY4" fmla="*/ 109648 h 308043"/>
                <a:gd name="connsiteX5" fmla="*/ 152682 w 153363"/>
                <a:gd name="connsiteY5" fmla="*/ 110 h 30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63" h="308043">
                  <a:moveTo>
                    <a:pt x="152682" y="110"/>
                  </a:moveTo>
                  <a:cubicBezTo>
                    <a:pt x="146597" y="-2536"/>
                    <a:pt x="95532" y="42708"/>
                    <a:pt x="70132" y="93773"/>
                  </a:cubicBezTo>
                  <a:cubicBezTo>
                    <a:pt x="44732" y="144838"/>
                    <a:pt x="3986" y="291152"/>
                    <a:pt x="282" y="306498"/>
                  </a:cubicBezTo>
                  <a:cubicBezTo>
                    <a:pt x="-3422" y="321844"/>
                    <a:pt x="30180" y="218656"/>
                    <a:pt x="47907" y="185848"/>
                  </a:cubicBezTo>
                  <a:cubicBezTo>
                    <a:pt x="65634" y="153040"/>
                    <a:pt x="90769" y="138223"/>
                    <a:pt x="106644" y="109648"/>
                  </a:cubicBezTo>
                  <a:cubicBezTo>
                    <a:pt x="122519" y="81073"/>
                    <a:pt x="158767" y="2756"/>
                    <a:pt x="152682" y="1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4C717C36-56C9-4045-B256-2EDAA2AD7236}"/>
                </a:ext>
              </a:extLst>
            </p:cNvPr>
            <p:cNvSpPr/>
            <p:nvPr/>
          </p:nvSpPr>
          <p:spPr>
            <a:xfrm>
              <a:off x="1720079" y="2233510"/>
              <a:ext cx="516972" cy="417891"/>
            </a:xfrm>
            <a:custGeom>
              <a:avLst/>
              <a:gdLst>
                <a:gd name="connsiteX0" fmla="*/ 8709 w 516972"/>
                <a:gd name="connsiteY0" fmla="*/ 158853 h 417891"/>
                <a:gd name="connsiteX1" fmla="*/ 199209 w 516972"/>
                <a:gd name="connsiteY1" fmla="*/ 289028 h 417891"/>
                <a:gd name="connsiteX2" fmla="*/ 335734 w 516972"/>
                <a:gd name="connsiteY2" fmla="*/ 150915 h 417891"/>
                <a:gd name="connsiteX3" fmla="*/ 343671 w 516972"/>
                <a:gd name="connsiteY3" fmla="*/ 236640 h 417891"/>
                <a:gd name="connsiteX4" fmla="*/ 416696 w 516972"/>
                <a:gd name="connsiteY4" fmla="*/ 268390 h 417891"/>
                <a:gd name="connsiteX5" fmla="*/ 516709 w 516972"/>
                <a:gd name="connsiteY5" fmla="*/ 103 h 417891"/>
                <a:gd name="connsiteX6" fmla="*/ 443684 w 516972"/>
                <a:gd name="connsiteY6" fmla="*/ 238228 h 417891"/>
                <a:gd name="connsiteX7" fmla="*/ 377009 w 516972"/>
                <a:gd name="connsiteY7" fmla="*/ 384278 h 417891"/>
                <a:gd name="connsiteX8" fmla="*/ 350021 w 516972"/>
                <a:gd name="connsiteY8" fmla="*/ 365228 h 417891"/>
                <a:gd name="connsiteX9" fmla="*/ 330971 w 516972"/>
                <a:gd name="connsiteY9" fmla="*/ 368403 h 417891"/>
                <a:gd name="connsiteX10" fmla="*/ 337321 w 516972"/>
                <a:gd name="connsiteY10" fmla="*/ 360465 h 417891"/>
                <a:gd name="connsiteX11" fmla="*/ 129359 w 516972"/>
                <a:gd name="connsiteY11" fmla="*/ 335065 h 417891"/>
                <a:gd name="connsiteX12" fmla="*/ 284934 w 516972"/>
                <a:gd name="connsiteY12" fmla="*/ 417615 h 417891"/>
                <a:gd name="connsiteX13" fmla="*/ 188096 w 516972"/>
                <a:gd name="connsiteY13" fmla="*/ 355703 h 417891"/>
                <a:gd name="connsiteX14" fmla="*/ 45221 w 516972"/>
                <a:gd name="connsiteY14" fmla="*/ 200128 h 417891"/>
                <a:gd name="connsiteX15" fmla="*/ 8709 w 516972"/>
                <a:gd name="connsiteY15" fmla="*/ 158853 h 41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6972" h="417891">
                  <a:moveTo>
                    <a:pt x="8709" y="158853"/>
                  </a:moveTo>
                  <a:cubicBezTo>
                    <a:pt x="34374" y="173670"/>
                    <a:pt x="144705" y="290351"/>
                    <a:pt x="199209" y="289028"/>
                  </a:cubicBezTo>
                  <a:cubicBezTo>
                    <a:pt x="253713" y="287705"/>
                    <a:pt x="311657" y="159646"/>
                    <a:pt x="335734" y="150915"/>
                  </a:cubicBezTo>
                  <a:cubicBezTo>
                    <a:pt x="359811" y="142184"/>
                    <a:pt x="330177" y="217061"/>
                    <a:pt x="343671" y="236640"/>
                  </a:cubicBezTo>
                  <a:cubicBezTo>
                    <a:pt x="357165" y="256219"/>
                    <a:pt x="387856" y="307813"/>
                    <a:pt x="416696" y="268390"/>
                  </a:cubicBezTo>
                  <a:cubicBezTo>
                    <a:pt x="445536" y="228967"/>
                    <a:pt x="512211" y="5130"/>
                    <a:pt x="516709" y="103"/>
                  </a:cubicBezTo>
                  <a:cubicBezTo>
                    <a:pt x="521207" y="-4924"/>
                    <a:pt x="466967" y="174199"/>
                    <a:pt x="443684" y="238228"/>
                  </a:cubicBezTo>
                  <a:cubicBezTo>
                    <a:pt x="420401" y="302257"/>
                    <a:pt x="392620" y="363111"/>
                    <a:pt x="377009" y="384278"/>
                  </a:cubicBezTo>
                  <a:cubicBezTo>
                    <a:pt x="361398" y="405445"/>
                    <a:pt x="357694" y="367874"/>
                    <a:pt x="350021" y="365228"/>
                  </a:cubicBezTo>
                  <a:cubicBezTo>
                    <a:pt x="342348" y="362582"/>
                    <a:pt x="333088" y="369197"/>
                    <a:pt x="330971" y="368403"/>
                  </a:cubicBezTo>
                  <a:cubicBezTo>
                    <a:pt x="328854" y="367609"/>
                    <a:pt x="370923" y="366021"/>
                    <a:pt x="337321" y="360465"/>
                  </a:cubicBezTo>
                  <a:cubicBezTo>
                    <a:pt x="303719" y="354909"/>
                    <a:pt x="138090" y="325540"/>
                    <a:pt x="129359" y="335065"/>
                  </a:cubicBezTo>
                  <a:cubicBezTo>
                    <a:pt x="120628" y="344590"/>
                    <a:pt x="275145" y="414175"/>
                    <a:pt x="284934" y="417615"/>
                  </a:cubicBezTo>
                  <a:cubicBezTo>
                    <a:pt x="294724" y="421055"/>
                    <a:pt x="228048" y="391951"/>
                    <a:pt x="188096" y="355703"/>
                  </a:cubicBezTo>
                  <a:cubicBezTo>
                    <a:pt x="148144" y="319455"/>
                    <a:pt x="70621" y="228439"/>
                    <a:pt x="45221" y="200128"/>
                  </a:cubicBezTo>
                  <a:cubicBezTo>
                    <a:pt x="19821" y="171818"/>
                    <a:pt x="-16956" y="144036"/>
                    <a:pt x="8709" y="1588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E5E42B94-DAD4-490D-8761-CFA4188305B4}"/>
                </a:ext>
              </a:extLst>
            </p:cNvPr>
            <p:cNvSpPr/>
            <p:nvPr/>
          </p:nvSpPr>
          <p:spPr>
            <a:xfrm>
              <a:off x="1943775" y="890014"/>
              <a:ext cx="171483" cy="232166"/>
            </a:xfrm>
            <a:custGeom>
              <a:avLst/>
              <a:gdLst>
                <a:gd name="connsiteX0" fmla="*/ 170775 w 171483"/>
                <a:gd name="connsiteY0" fmla="*/ 574 h 232166"/>
                <a:gd name="connsiteX1" fmla="*/ 72350 w 171483"/>
                <a:gd name="connsiteY1" fmla="*/ 62486 h 232166"/>
                <a:gd name="connsiteX2" fmla="*/ 913 w 171483"/>
                <a:gd name="connsiteY2" fmla="*/ 230761 h 232166"/>
                <a:gd name="connsiteX3" fmla="*/ 31075 w 171483"/>
                <a:gd name="connsiteY3" fmla="*/ 140274 h 232166"/>
                <a:gd name="connsiteX4" fmla="*/ 18375 w 171483"/>
                <a:gd name="connsiteY4" fmla="*/ 92649 h 232166"/>
                <a:gd name="connsiteX5" fmla="*/ 170775 w 171483"/>
                <a:gd name="connsiteY5" fmla="*/ 574 h 23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83" h="232166">
                  <a:moveTo>
                    <a:pt x="170775" y="574"/>
                  </a:moveTo>
                  <a:cubicBezTo>
                    <a:pt x="179771" y="-4453"/>
                    <a:pt x="100660" y="24122"/>
                    <a:pt x="72350" y="62486"/>
                  </a:cubicBezTo>
                  <a:cubicBezTo>
                    <a:pt x="44040" y="100850"/>
                    <a:pt x="7792" y="217796"/>
                    <a:pt x="913" y="230761"/>
                  </a:cubicBezTo>
                  <a:cubicBezTo>
                    <a:pt x="-5966" y="243726"/>
                    <a:pt x="28165" y="163293"/>
                    <a:pt x="31075" y="140274"/>
                  </a:cubicBezTo>
                  <a:cubicBezTo>
                    <a:pt x="33985" y="117255"/>
                    <a:pt x="-1204" y="115668"/>
                    <a:pt x="18375" y="92649"/>
                  </a:cubicBezTo>
                  <a:cubicBezTo>
                    <a:pt x="37954" y="69630"/>
                    <a:pt x="161779" y="5601"/>
                    <a:pt x="170775" y="5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0E426EB1-F59D-47CD-839A-CC09BA28DE97}"/>
                </a:ext>
              </a:extLst>
            </p:cNvPr>
            <p:cNvSpPr/>
            <p:nvPr/>
          </p:nvSpPr>
          <p:spPr>
            <a:xfrm>
              <a:off x="1753967" y="1003225"/>
              <a:ext cx="205472" cy="460854"/>
            </a:xfrm>
            <a:custGeom>
              <a:avLst/>
              <a:gdLst>
                <a:gd name="connsiteX0" fmla="*/ 200246 w 205472"/>
                <a:gd name="connsiteY0" fmla="*/ 6425 h 460854"/>
                <a:gd name="connsiteX1" fmla="*/ 6571 w 205472"/>
                <a:gd name="connsiteY1" fmla="*/ 446163 h 460854"/>
                <a:gd name="connsiteX2" fmla="*/ 54196 w 205472"/>
                <a:gd name="connsiteY2" fmla="*/ 341388 h 460854"/>
                <a:gd name="connsiteX3" fmla="*/ 141508 w 205472"/>
                <a:gd name="connsiteY3" fmla="*/ 192163 h 460854"/>
                <a:gd name="connsiteX4" fmla="*/ 200246 w 205472"/>
                <a:gd name="connsiteY4" fmla="*/ 6425 h 46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72" h="460854">
                  <a:moveTo>
                    <a:pt x="200246" y="6425"/>
                  </a:moveTo>
                  <a:cubicBezTo>
                    <a:pt x="177756" y="48758"/>
                    <a:pt x="30913" y="390336"/>
                    <a:pt x="6571" y="446163"/>
                  </a:cubicBezTo>
                  <a:cubicBezTo>
                    <a:pt x="-17771" y="501990"/>
                    <a:pt x="31706" y="383721"/>
                    <a:pt x="54196" y="341388"/>
                  </a:cubicBezTo>
                  <a:cubicBezTo>
                    <a:pt x="76685" y="299055"/>
                    <a:pt x="116108" y="241375"/>
                    <a:pt x="141508" y="192163"/>
                  </a:cubicBezTo>
                  <a:cubicBezTo>
                    <a:pt x="166908" y="142951"/>
                    <a:pt x="222736" y="-35908"/>
                    <a:pt x="200246" y="64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A3F9BA40-5ECB-4564-9C33-303786A47BD2}"/>
                </a:ext>
              </a:extLst>
            </p:cNvPr>
            <p:cNvSpPr/>
            <p:nvPr/>
          </p:nvSpPr>
          <p:spPr>
            <a:xfrm>
              <a:off x="1922143" y="787626"/>
              <a:ext cx="335824" cy="715112"/>
            </a:xfrm>
            <a:custGeom>
              <a:avLst/>
              <a:gdLst>
                <a:gd name="connsiteX0" fmla="*/ 335282 w 335824"/>
                <a:gd name="connsiteY0" fmla="*/ 1362 h 715112"/>
                <a:gd name="connsiteX1" fmla="*/ 190820 w 335824"/>
                <a:gd name="connsiteY1" fmla="*/ 263299 h 715112"/>
                <a:gd name="connsiteX2" fmla="*/ 95570 w 335824"/>
                <a:gd name="connsiteY2" fmla="*/ 477612 h 715112"/>
                <a:gd name="connsiteX3" fmla="*/ 32070 w 335824"/>
                <a:gd name="connsiteY3" fmla="*/ 698274 h 715112"/>
                <a:gd name="connsiteX4" fmla="*/ 320 w 335824"/>
                <a:gd name="connsiteY4" fmla="*/ 691924 h 715112"/>
                <a:gd name="connsiteX5" fmla="*/ 17782 w 335824"/>
                <a:gd name="connsiteY5" fmla="*/ 628424 h 715112"/>
                <a:gd name="connsiteX6" fmla="*/ 51120 w 335824"/>
                <a:gd name="connsiteY6" fmla="*/ 544287 h 715112"/>
                <a:gd name="connsiteX7" fmla="*/ 98745 w 335824"/>
                <a:gd name="connsiteY7" fmla="*/ 391887 h 715112"/>
                <a:gd name="connsiteX8" fmla="*/ 171770 w 335824"/>
                <a:gd name="connsiteY8" fmla="*/ 242662 h 715112"/>
                <a:gd name="connsiteX9" fmla="*/ 132082 w 335824"/>
                <a:gd name="connsiteY9" fmla="*/ 336324 h 715112"/>
                <a:gd name="connsiteX10" fmla="*/ 213045 w 335824"/>
                <a:gd name="connsiteY10" fmla="*/ 190274 h 715112"/>
                <a:gd name="connsiteX11" fmla="*/ 240032 w 335824"/>
                <a:gd name="connsiteY11" fmla="*/ 160112 h 715112"/>
                <a:gd name="connsiteX12" fmla="*/ 335282 w 335824"/>
                <a:gd name="connsiteY12" fmla="*/ 1362 h 71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824" h="715112">
                  <a:moveTo>
                    <a:pt x="335282" y="1362"/>
                  </a:moveTo>
                  <a:cubicBezTo>
                    <a:pt x="327080" y="18560"/>
                    <a:pt x="230772" y="183924"/>
                    <a:pt x="190820" y="263299"/>
                  </a:cubicBezTo>
                  <a:cubicBezTo>
                    <a:pt x="150868" y="342674"/>
                    <a:pt x="122028" y="405116"/>
                    <a:pt x="95570" y="477612"/>
                  </a:cubicBezTo>
                  <a:cubicBezTo>
                    <a:pt x="69112" y="550108"/>
                    <a:pt x="47945" y="662555"/>
                    <a:pt x="32070" y="698274"/>
                  </a:cubicBezTo>
                  <a:cubicBezTo>
                    <a:pt x="16195" y="733993"/>
                    <a:pt x="2701" y="703565"/>
                    <a:pt x="320" y="691924"/>
                  </a:cubicBezTo>
                  <a:cubicBezTo>
                    <a:pt x="-2061" y="680283"/>
                    <a:pt x="9315" y="653030"/>
                    <a:pt x="17782" y="628424"/>
                  </a:cubicBezTo>
                  <a:cubicBezTo>
                    <a:pt x="26249" y="603818"/>
                    <a:pt x="37626" y="583710"/>
                    <a:pt x="51120" y="544287"/>
                  </a:cubicBezTo>
                  <a:cubicBezTo>
                    <a:pt x="64614" y="504864"/>
                    <a:pt x="78637" y="442158"/>
                    <a:pt x="98745" y="391887"/>
                  </a:cubicBezTo>
                  <a:cubicBezTo>
                    <a:pt x="118853" y="341616"/>
                    <a:pt x="166214" y="251922"/>
                    <a:pt x="171770" y="242662"/>
                  </a:cubicBezTo>
                  <a:cubicBezTo>
                    <a:pt x="177326" y="233402"/>
                    <a:pt x="125203" y="345055"/>
                    <a:pt x="132082" y="336324"/>
                  </a:cubicBezTo>
                  <a:cubicBezTo>
                    <a:pt x="138961" y="327593"/>
                    <a:pt x="195053" y="219643"/>
                    <a:pt x="213045" y="190274"/>
                  </a:cubicBezTo>
                  <a:cubicBezTo>
                    <a:pt x="231037" y="160905"/>
                    <a:pt x="223893" y="185247"/>
                    <a:pt x="240032" y="160112"/>
                  </a:cubicBezTo>
                  <a:cubicBezTo>
                    <a:pt x="256171" y="134977"/>
                    <a:pt x="343484" y="-15836"/>
                    <a:pt x="335282" y="13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4092F2F7-50DF-4A04-A1C4-9B648D286F78}"/>
                </a:ext>
              </a:extLst>
            </p:cNvPr>
            <p:cNvSpPr/>
            <p:nvPr/>
          </p:nvSpPr>
          <p:spPr>
            <a:xfrm>
              <a:off x="2025433" y="875940"/>
              <a:ext cx="138390" cy="87423"/>
            </a:xfrm>
            <a:custGeom>
              <a:avLst/>
              <a:gdLst>
                <a:gd name="connsiteX0" fmla="*/ 217 w 138390"/>
                <a:gd name="connsiteY0" fmla="*/ 32110 h 87423"/>
                <a:gd name="connsiteX1" fmla="*/ 82767 w 138390"/>
                <a:gd name="connsiteY1" fmla="*/ 360 h 87423"/>
                <a:gd name="connsiteX2" fmla="*/ 122455 w 138390"/>
                <a:gd name="connsiteY2" fmla="*/ 57510 h 87423"/>
                <a:gd name="connsiteX3" fmla="*/ 138330 w 138390"/>
                <a:gd name="connsiteY3" fmla="*/ 86085 h 87423"/>
                <a:gd name="connsiteX4" fmla="*/ 127217 w 138390"/>
                <a:gd name="connsiteY4" fmla="*/ 16235 h 87423"/>
                <a:gd name="connsiteX5" fmla="*/ 109755 w 138390"/>
                <a:gd name="connsiteY5" fmla="*/ 9885 h 87423"/>
                <a:gd name="connsiteX6" fmla="*/ 217 w 138390"/>
                <a:gd name="connsiteY6" fmla="*/ 32110 h 8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0" h="87423">
                  <a:moveTo>
                    <a:pt x="217" y="32110"/>
                  </a:moveTo>
                  <a:cubicBezTo>
                    <a:pt x="-4281" y="30522"/>
                    <a:pt x="62394" y="-3873"/>
                    <a:pt x="82767" y="360"/>
                  </a:cubicBezTo>
                  <a:cubicBezTo>
                    <a:pt x="103140" y="4593"/>
                    <a:pt x="113195" y="43223"/>
                    <a:pt x="122455" y="57510"/>
                  </a:cubicBezTo>
                  <a:cubicBezTo>
                    <a:pt x="131715" y="71797"/>
                    <a:pt x="137536" y="92964"/>
                    <a:pt x="138330" y="86085"/>
                  </a:cubicBezTo>
                  <a:cubicBezTo>
                    <a:pt x="139124" y="79206"/>
                    <a:pt x="131980" y="28935"/>
                    <a:pt x="127217" y="16235"/>
                  </a:cubicBezTo>
                  <a:cubicBezTo>
                    <a:pt x="122454" y="3535"/>
                    <a:pt x="133303" y="3800"/>
                    <a:pt x="109755" y="9885"/>
                  </a:cubicBezTo>
                  <a:cubicBezTo>
                    <a:pt x="86207" y="15970"/>
                    <a:pt x="4715" y="33698"/>
                    <a:pt x="217" y="321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E4DBBF69-CC15-447E-A177-0D01AE792332}"/>
                </a:ext>
              </a:extLst>
            </p:cNvPr>
            <p:cNvSpPr/>
            <p:nvPr/>
          </p:nvSpPr>
          <p:spPr>
            <a:xfrm>
              <a:off x="2012691" y="774837"/>
              <a:ext cx="394477" cy="749751"/>
            </a:xfrm>
            <a:custGeom>
              <a:avLst/>
              <a:gdLst>
                <a:gd name="connsiteX0" fmla="*/ 236797 w 394477"/>
                <a:gd name="connsiteY0" fmla="*/ 26851 h 749751"/>
                <a:gd name="connsiteX1" fmla="*/ 386022 w 394477"/>
                <a:gd name="connsiteY1" fmla="*/ 18913 h 749751"/>
                <a:gd name="connsiteX2" fmla="*/ 371734 w 394477"/>
                <a:gd name="connsiteY2" fmla="*/ 41138 h 749751"/>
                <a:gd name="connsiteX3" fmla="*/ 336809 w 394477"/>
                <a:gd name="connsiteY3" fmla="*/ 114163 h 749751"/>
                <a:gd name="connsiteX4" fmla="*/ 309822 w 394477"/>
                <a:gd name="connsiteY4" fmla="*/ 177663 h 749751"/>
                <a:gd name="connsiteX5" fmla="*/ 190759 w 394477"/>
                <a:gd name="connsiteY5" fmla="*/ 449126 h 749751"/>
                <a:gd name="connsiteX6" fmla="*/ 89159 w 394477"/>
                <a:gd name="connsiteY6" fmla="*/ 655501 h 749751"/>
                <a:gd name="connsiteX7" fmla="*/ 259 w 394477"/>
                <a:gd name="connsiteY7" fmla="*/ 749163 h 749751"/>
                <a:gd name="connsiteX8" fmla="*/ 117734 w 394477"/>
                <a:gd name="connsiteY8" fmla="*/ 690426 h 749751"/>
                <a:gd name="connsiteX9" fmla="*/ 139959 w 394477"/>
                <a:gd name="connsiteY9" fmla="*/ 593588 h 749751"/>
                <a:gd name="connsiteX10" fmla="*/ 349509 w 394477"/>
                <a:gd name="connsiteY10" fmla="*/ 201476 h 749751"/>
                <a:gd name="connsiteX11" fmla="*/ 373322 w 394477"/>
                <a:gd name="connsiteY11" fmla="*/ 22088 h 749751"/>
                <a:gd name="connsiteX12" fmla="*/ 387609 w 394477"/>
                <a:gd name="connsiteY12" fmla="*/ 4626 h 749751"/>
                <a:gd name="connsiteX13" fmla="*/ 236797 w 394477"/>
                <a:gd name="connsiteY13" fmla="*/ 26851 h 74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4477" h="749751">
                  <a:moveTo>
                    <a:pt x="236797" y="26851"/>
                  </a:moveTo>
                  <a:cubicBezTo>
                    <a:pt x="236533" y="29232"/>
                    <a:pt x="363533" y="16532"/>
                    <a:pt x="386022" y="18913"/>
                  </a:cubicBezTo>
                  <a:cubicBezTo>
                    <a:pt x="408512" y="21294"/>
                    <a:pt x="379936" y="25263"/>
                    <a:pt x="371734" y="41138"/>
                  </a:cubicBezTo>
                  <a:cubicBezTo>
                    <a:pt x="363532" y="57013"/>
                    <a:pt x="347128" y="91409"/>
                    <a:pt x="336809" y="114163"/>
                  </a:cubicBezTo>
                  <a:cubicBezTo>
                    <a:pt x="326490" y="136917"/>
                    <a:pt x="334164" y="121836"/>
                    <a:pt x="309822" y="177663"/>
                  </a:cubicBezTo>
                  <a:cubicBezTo>
                    <a:pt x="285480" y="233490"/>
                    <a:pt x="227536" y="369486"/>
                    <a:pt x="190759" y="449126"/>
                  </a:cubicBezTo>
                  <a:cubicBezTo>
                    <a:pt x="153982" y="528766"/>
                    <a:pt x="120909" y="605495"/>
                    <a:pt x="89159" y="655501"/>
                  </a:cubicBezTo>
                  <a:cubicBezTo>
                    <a:pt x="57409" y="705507"/>
                    <a:pt x="-4503" y="743342"/>
                    <a:pt x="259" y="749163"/>
                  </a:cubicBezTo>
                  <a:cubicBezTo>
                    <a:pt x="5021" y="754984"/>
                    <a:pt x="94451" y="716355"/>
                    <a:pt x="117734" y="690426"/>
                  </a:cubicBezTo>
                  <a:cubicBezTo>
                    <a:pt x="141017" y="664497"/>
                    <a:pt x="101330" y="675080"/>
                    <a:pt x="139959" y="593588"/>
                  </a:cubicBezTo>
                  <a:cubicBezTo>
                    <a:pt x="178588" y="512096"/>
                    <a:pt x="310615" y="296726"/>
                    <a:pt x="349509" y="201476"/>
                  </a:cubicBezTo>
                  <a:cubicBezTo>
                    <a:pt x="388403" y="106226"/>
                    <a:pt x="366972" y="54896"/>
                    <a:pt x="373322" y="22088"/>
                  </a:cubicBezTo>
                  <a:cubicBezTo>
                    <a:pt x="379672" y="-10720"/>
                    <a:pt x="406130" y="1980"/>
                    <a:pt x="387609" y="4626"/>
                  </a:cubicBezTo>
                  <a:cubicBezTo>
                    <a:pt x="369088" y="7272"/>
                    <a:pt x="237061" y="24470"/>
                    <a:pt x="236797" y="268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B7858DC2-AF2C-4E2C-967F-D27D81704C69}"/>
                </a:ext>
              </a:extLst>
            </p:cNvPr>
            <p:cNvSpPr/>
            <p:nvPr/>
          </p:nvSpPr>
          <p:spPr>
            <a:xfrm>
              <a:off x="2003318" y="949178"/>
              <a:ext cx="95381" cy="155879"/>
            </a:xfrm>
            <a:custGeom>
              <a:avLst/>
              <a:gdLst>
                <a:gd name="connsiteX0" fmla="*/ 95357 w 95381"/>
                <a:gd name="connsiteY0" fmla="*/ 147 h 155879"/>
                <a:gd name="connsiteX1" fmla="*/ 28682 w 95381"/>
                <a:gd name="connsiteY1" fmla="*/ 87460 h 155879"/>
                <a:gd name="connsiteX2" fmla="*/ 107 w 95381"/>
                <a:gd name="connsiteY2" fmla="*/ 155722 h 155879"/>
                <a:gd name="connsiteX3" fmla="*/ 20745 w 95381"/>
                <a:gd name="connsiteY3" fmla="*/ 68410 h 155879"/>
                <a:gd name="connsiteX4" fmla="*/ 95357 w 95381"/>
                <a:gd name="connsiteY4" fmla="*/ 147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81" h="155879">
                  <a:moveTo>
                    <a:pt x="95357" y="147"/>
                  </a:moveTo>
                  <a:cubicBezTo>
                    <a:pt x="96680" y="3322"/>
                    <a:pt x="44557" y="61531"/>
                    <a:pt x="28682" y="87460"/>
                  </a:cubicBezTo>
                  <a:cubicBezTo>
                    <a:pt x="12807" y="113389"/>
                    <a:pt x="1430" y="158897"/>
                    <a:pt x="107" y="155722"/>
                  </a:cubicBezTo>
                  <a:cubicBezTo>
                    <a:pt x="-1216" y="152547"/>
                    <a:pt x="9897" y="90900"/>
                    <a:pt x="20745" y="68410"/>
                  </a:cubicBezTo>
                  <a:cubicBezTo>
                    <a:pt x="31593" y="45920"/>
                    <a:pt x="94034" y="-3028"/>
                    <a:pt x="95357" y="1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AF3704CC-5F1C-4FC5-AAB5-E8EC22E84402}"/>
                </a:ext>
              </a:extLst>
            </p:cNvPr>
            <p:cNvSpPr/>
            <p:nvPr/>
          </p:nvSpPr>
          <p:spPr>
            <a:xfrm>
              <a:off x="2223966" y="820730"/>
              <a:ext cx="138501" cy="196874"/>
            </a:xfrm>
            <a:custGeom>
              <a:avLst/>
              <a:gdLst>
                <a:gd name="connsiteX0" fmla="*/ 138234 w 138501"/>
                <a:gd name="connsiteY0" fmla="*/ 8 h 196874"/>
                <a:gd name="connsiteX1" fmla="*/ 41397 w 138501"/>
                <a:gd name="connsiteY1" fmla="*/ 80970 h 196874"/>
                <a:gd name="connsiteX2" fmla="*/ 19172 w 138501"/>
                <a:gd name="connsiteY2" fmla="*/ 122245 h 196874"/>
                <a:gd name="connsiteX3" fmla="*/ 19172 w 138501"/>
                <a:gd name="connsiteY3" fmla="*/ 196858 h 196874"/>
                <a:gd name="connsiteX4" fmla="*/ 4884 w 138501"/>
                <a:gd name="connsiteY4" fmla="*/ 128595 h 196874"/>
                <a:gd name="connsiteX5" fmla="*/ 8059 w 138501"/>
                <a:gd name="connsiteY5" fmla="*/ 76208 h 196874"/>
                <a:gd name="connsiteX6" fmla="*/ 138234 w 138501"/>
                <a:gd name="connsiteY6" fmla="*/ 8 h 19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01" h="196874">
                  <a:moveTo>
                    <a:pt x="138234" y="8"/>
                  </a:moveTo>
                  <a:cubicBezTo>
                    <a:pt x="143790" y="802"/>
                    <a:pt x="61241" y="60597"/>
                    <a:pt x="41397" y="80970"/>
                  </a:cubicBezTo>
                  <a:cubicBezTo>
                    <a:pt x="21553" y="101343"/>
                    <a:pt x="22876" y="102931"/>
                    <a:pt x="19172" y="122245"/>
                  </a:cubicBezTo>
                  <a:cubicBezTo>
                    <a:pt x="15468" y="141559"/>
                    <a:pt x="21553" y="195800"/>
                    <a:pt x="19172" y="196858"/>
                  </a:cubicBezTo>
                  <a:cubicBezTo>
                    <a:pt x="16791" y="197916"/>
                    <a:pt x="6736" y="148703"/>
                    <a:pt x="4884" y="128595"/>
                  </a:cubicBezTo>
                  <a:cubicBezTo>
                    <a:pt x="3032" y="108487"/>
                    <a:pt x="-6758" y="96581"/>
                    <a:pt x="8059" y="76208"/>
                  </a:cubicBezTo>
                  <a:cubicBezTo>
                    <a:pt x="22876" y="55835"/>
                    <a:pt x="132678" y="-786"/>
                    <a:pt x="138234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3E4FB245-90DE-4A7A-80D4-EAE62B6B4B14}"/>
                </a:ext>
              </a:extLst>
            </p:cNvPr>
            <p:cNvSpPr/>
            <p:nvPr/>
          </p:nvSpPr>
          <p:spPr>
            <a:xfrm>
              <a:off x="2379614" y="758194"/>
              <a:ext cx="197242" cy="153203"/>
            </a:xfrm>
            <a:custGeom>
              <a:avLst/>
              <a:gdLst>
                <a:gd name="connsiteX0" fmla="*/ 49 w 197242"/>
                <a:gd name="connsiteY0" fmla="*/ 83181 h 153203"/>
                <a:gd name="connsiteX1" fmla="*/ 73074 w 197242"/>
                <a:gd name="connsiteY1" fmla="*/ 13331 h 153203"/>
                <a:gd name="connsiteX2" fmla="*/ 146099 w 197242"/>
                <a:gd name="connsiteY2" fmla="*/ 13331 h 153203"/>
                <a:gd name="connsiteX3" fmla="*/ 182611 w 197242"/>
                <a:gd name="connsiteY3" fmla="*/ 151444 h 153203"/>
                <a:gd name="connsiteX4" fmla="*/ 185786 w 197242"/>
                <a:gd name="connsiteY4" fmla="*/ 87944 h 153203"/>
                <a:gd name="connsiteX5" fmla="*/ 190549 w 197242"/>
                <a:gd name="connsiteY5" fmla="*/ 37144 h 153203"/>
                <a:gd name="connsiteX6" fmla="*/ 84186 w 197242"/>
                <a:gd name="connsiteY6" fmla="*/ 41906 h 153203"/>
                <a:gd name="connsiteX7" fmla="*/ 49 w 197242"/>
                <a:gd name="connsiteY7" fmla="*/ 83181 h 15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242" h="153203">
                  <a:moveTo>
                    <a:pt x="49" y="83181"/>
                  </a:moveTo>
                  <a:cubicBezTo>
                    <a:pt x="-1803" y="78418"/>
                    <a:pt x="48732" y="24973"/>
                    <a:pt x="73074" y="13331"/>
                  </a:cubicBezTo>
                  <a:cubicBezTo>
                    <a:pt x="97416" y="1689"/>
                    <a:pt x="127843" y="-9688"/>
                    <a:pt x="146099" y="13331"/>
                  </a:cubicBezTo>
                  <a:cubicBezTo>
                    <a:pt x="164355" y="36350"/>
                    <a:pt x="175997" y="139009"/>
                    <a:pt x="182611" y="151444"/>
                  </a:cubicBezTo>
                  <a:cubicBezTo>
                    <a:pt x="189226" y="163880"/>
                    <a:pt x="184463" y="106994"/>
                    <a:pt x="185786" y="87944"/>
                  </a:cubicBezTo>
                  <a:cubicBezTo>
                    <a:pt x="187109" y="68894"/>
                    <a:pt x="207482" y="44817"/>
                    <a:pt x="190549" y="37144"/>
                  </a:cubicBezTo>
                  <a:cubicBezTo>
                    <a:pt x="173616" y="29471"/>
                    <a:pt x="115936" y="37673"/>
                    <a:pt x="84186" y="41906"/>
                  </a:cubicBezTo>
                  <a:cubicBezTo>
                    <a:pt x="52436" y="46139"/>
                    <a:pt x="1901" y="87944"/>
                    <a:pt x="49" y="831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7A60B0BF-4CE1-41EF-B27D-917405E721F3}"/>
                </a:ext>
              </a:extLst>
            </p:cNvPr>
            <p:cNvSpPr/>
            <p:nvPr/>
          </p:nvSpPr>
          <p:spPr>
            <a:xfrm>
              <a:off x="2444639" y="842558"/>
              <a:ext cx="109075" cy="259652"/>
            </a:xfrm>
            <a:custGeom>
              <a:avLst/>
              <a:gdLst>
                <a:gd name="connsiteX0" fmla="*/ 90599 w 109075"/>
                <a:gd name="connsiteY0" fmla="*/ 405 h 259652"/>
                <a:gd name="connsiteX1" fmla="*/ 76311 w 109075"/>
                <a:gd name="connsiteY1" fmla="*/ 151217 h 259652"/>
                <a:gd name="connsiteX2" fmla="*/ 111 w 109075"/>
                <a:gd name="connsiteY2" fmla="*/ 259167 h 259652"/>
                <a:gd name="connsiteX3" fmla="*/ 60436 w 109075"/>
                <a:gd name="connsiteY3" fmla="*/ 187730 h 259652"/>
                <a:gd name="connsiteX4" fmla="*/ 106474 w 109075"/>
                <a:gd name="connsiteY4" fmla="*/ 109942 h 259652"/>
                <a:gd name="connsiteX5" fmla="*/ 90599 w 109075"/>
                <a:gd name="connsiteY5" fmla="*/ 405 h 2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075" h="259652">
                  <a:moveTo>
                    <a:pt x="90599" y="405"/>
                  </a:moveTo>
                  <a:cubicBezTo>
                    <a:pt x="85572" y="7284"/>
                    <a:pt x="91392" y="108090"/>
                    <a:pt x="76311" y="151217"/>
                  </a:cubicBezTo>
                  <a:cubicBezTo>
                    <a:pt x="61230" y="194344"/>
                    <a:pt x="2757" y="253082"/>
                    <a:pt x="111" y="259167"/>
                  </a:cubicBezTo>
                  <a:cubicBezTo>
                    <a:pt x="-2535" y="265252"/>
                    <a:pt x="42709" y="212601"/>
                    <a:pt x="60436" y="187730"/>
                  </a:cubicBezTo>
                  <a:cubicBezTo>
                    <a:pt x="78163" y="162859"/>
                    <a:pt x="96684" y="143809"/>
                    <a:pt x="106474" y="109942"/>
                  </a:cubicBezTo>
                  <a:cubicBezTo>
                    <a:pt x="116264" y="76075"/>
                    <a:pt x="95626" y="-6474"/>
                    <a:pt x="90599" y="4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86984473-2966-4FC3-9D28-2F1CAB1AD6D7}"/>
                </a:ext>
              </a:extLst>
            </p:cNvPr>
            <p:cNvSpPr/>
            <p:nvPr/>
          </p:nvSpPr>
          <p:spPr>
            <a:xfrm>
              <a:off x="2401738" y="849218"/>
              <a:ext cx="122387" cy="179925"/>
            </a:xfrm>
            <a:custGeom>
              <a:avLst/>
              <a:gdLst>
                <a:gd name="connsiteX0" fmla="*/ 122387 w 122387"/>
                <a:gd name="connsiteY0" fmla="*/ 95 h 179925"/>
                <a:gd name="connsiteX1" fmla="*/ 46187 w 122387"/>
                <a:gd name="connsiteY1" fmla="*/ 68357 h 179925"/>
                <a:gd name="connsiteX2" fmla="*/ 62062 w 122387"/>
                <a:gd name="connsiteY2" fmla="*/ 177895 h 179925"/>
                <a:gd name="connsiteX3" fmla="*/ 54125 w 122387"/>
                <a:gd name="connsiteY3" fmla="*/ 138207 h 179925"/>
                <a:gd name="connsiteX4" fmla="*/ 150 w 122387"/>
                <a:gd name="connsiteY4" fmla="*/ 120745 h 179925"/>
                <a:gd name="connsiteX5" fmla="*/ 38250 w 122387"/>
                <a:gd name="connsiteY5" fmla="*/ 50895 h 179925"/>
                <a:gd name="connsiteX6" fmla="*/ 46187 w 122387"/>
                <a:gd name="connsiteY6" fmla="*/ 20732 h 179925"/>
                <a:gd name="connsiteX7" fmla="*/ 46187 w 122387"/>
                <a:gd name="connsiteY7" fmla="*/ 52482 h 179925"/>
                <a:gd name="connsiteX8" fmla="*/ 122387 w 122387"/>
                <a:gd name="connsiteY8" fmla="*/ 95 h 17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7" h="179925">
                  <a:moveTo>
                    <a:pt x="122387" y="95"/>
                  </a:moveTo>
                  <a:cubicBezTo>
                    <a:pt x="122387" y="2741"/>
                    <a:pt x="56241" y="38724"/>
                    <a:pt x="46187" y="68357"/>
                  </a:cubicBezTo>
                  <a:cubicBezTo>
                    <a:pt x="36133" y="97990"/>
                    <a:pt x="60739" y="166253"/>
                    <a:pt x="62062" y="177895"/>
                  </a:cubicBezTo>
                  <a:cubicBezTo>
                    <a:pt x="63385" y="189537"/>
                    <a:pt x="64444" y="147732"/>
                    <a:pt x="54125" y="138207"/>
                  </a:cubicBezTo>
                  <a:cubicBezTo>
                    <a:pt x="43806" y="128682"/>
                    <a:pt x="2796" y="135297"/>
                    <a:pt x="150" y="120745"/>
                  </a:cubicBezTo>
                  <a:cubicBezTo>
                    <a:pt x="-2496" y="106193"/>
                    <a:pt x="30577" y="67564"/>
                    <a:pt x="38250" y="50895"/>
                  </a:cubicBezTo>
                  <a:cubicBezTo>
                    <a:pt x="45923" y="34226"/>
                    <a:pt x="44864" y="20468"/>
                    <a:pt x="46187" y="20732"/>
                  </a:cubicBezTo>
                  <a:cubicBezTo>
                    <a:pt x="47510" y="20996"/>
                    <a:pt x="36397" y="54599"/>
                    <a:pt x="46187" y="52482"/>
                  </a:cubicBezTo>
                  <a:cubicBezTo>
                    <a:pt x="55977" y="50365"/>
                    <a:pt x="122387" y="-2551"/>
                    <a:pt x="122387" y="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3DBF7E16-AC13-42CD-8E05-6A3BEAFA03E0}"/>
                </a:ext>
              </a:extLst>
            </p:cNvPr>
            <p:cNvSpPr/>
            <p:nvPr/>
          </p:nvSpPr>
          <p:spPr>
            <a:xfrm>
              <a:off x="2387599" y="1018432"/>
              <a:ext cx="114656" cy="300895"/>
            </a:xfrm>
            <a:custGeom>
              <a:avLst/>
              <a:gdLst>
                <a:gd name="connsiteX0" fmla="*/ 58739 w 114656"/>
                <a:gd name="connsiteY0" fmla="*/ 42018 h 300895"/>
                <a:gd name="connsiteX1" fmla="*/ 58739 w 114656"/>
                <a:gd name="connsiteY1" fmla="*/ 208706 h 300895"/>
                <a:gd name="connsiteX2" fmla="*/ 1 w 114656"/>
                <a:gd name="connsiteY2" fmla="*/ 300781 h 300895"/>
                <a:gd name="connsiteX3" fmla="*/ 60326 w 114656"/>
                <a:gd name="connsiteY3" fmla="*/ 224581 h 300895"/>
                <a:gd name="connsiteX4" fmla="*/ 101601 w 114656"/>
                <a:gd name="connsiteY4" fmla="*/ 89643 h 300895"/>
                <a:gd name="connsiteX5" fmla="*/ 114301 w 114656"/>
                <a:gd name="connsiteY5" fmla="*/ 2331 h 300895"/>
                <a:gd name="connsiteX6" fmla="*/ 58739 w 114656"/>
                <a:gd name="connsiteY6" fmla="*/ 42018 h 30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6" h="300895">
                  <a:moveTo>
                    <a:pt x="58739" y="42018"/>
                  </a:moveTo>
                  <a:cubicBezTo>
                    <a:pt x="49479" y="76414"/>
                    <a:pt x="68529" y="165579"/>
                    <a:pt x="58739" y="208706"/>
                  </a:cubicBezTo>
                  <a:cubicBezTo>
                    <a:pt x="48949" y="251833"/>
                    <a:pt x="-263" y="298135"/>
                    <a:pt x="1" y="300781"/>
                  </a:cubicBezTo>
                  <a:cubicBezTo>
                    <a:pt x="265" y="303427"/>
                    <a:pt x="43393" y="259771"/>
                    <a:pt x="60326" y="224581"/>
                  </a:cubicBezTo>
                  <a:cubicBezTo>
                    <a:pt x="77259" y="189391"/>
                    <a:pt x="92605" y="126685"/>
                    <a:pt x="101601" y="89643"/>
                  </a:cubicBezTo>
                  <a:cubicBezTo>
                    <a:pt x="110597" y="52601"/>
                    <a:pt x="116153" y="10533"/>
                    <a:pt x="114301" y="2331"/>
                  </a:cubicBezTo>
                  <a:cubicBezTo>
                    <a:pt x="112449" y="-5871"/>
                    <a:pt x="67999" y="7622"/>
                    <a:pt x="58739" y="420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19E1812A-73C1-4E62-9A16-77FF0874E757}"/>
                </a:ext>
              </a:extLst>
            </p:cNvPr>
            <p:cNvSpPr/>
            <p:nvPr/>
          </p:nvSpPr>
          <p:spPr>
            <a:xfrm>
              <a:off x="2084386" y="1182117"/>
              <a:ext cx="324542" cy="444064"/>
            </a:xfrm>
            <a:custGeom>
              <a:avLst/>
              <a:gdLst>
                <a:gd name="connsiteX0" fmla="*/ 323852 w 324542"/>
                <a:gd name="connsiteY0" fmla="*/ 571 h 444064"/>
                <a:gd name="connsiteX1" fmla="*/ 298452 w 324542"/>
                <a:gd name="connsiteY1" fmla="*/ 157733 h 444064"/>
                <a:gd name="connsiteX2" fmla="*/ 255589 w 324542"/>
                <a:gd name="connsiteY2" fmla="*/ 251396 h 444064"/>
                <a:gd name="connsiteX3" fmla="*/ 277814 w 324542"/>
                <a:gd name="connsiteY3" fmla="*/ 135508 h 444064"/>
                <a:gd name="connsiteX4" fmla="*/ 247652 w 324542"/>
                <a:gd name="connsiteY4" fmla="*/ 283146 h 444064"/>
                <a:gd name="connsiteX5" fmla="*/ 219077 w 324542"/>
                <a:gd name="connsiteY5" fmla="*/ 348233 h 444064"/>
                <a:gd name="connsiteX6" fmla="*/ 2 w 324542"/>
                <a:gd name="connsiteY6" fmla="*/ 443483 h 444064"/>
                <a:gd name="connsiteX7" fmla="*/ 214314 w 324542"/>
                <a:gd name="connsiteY7" fmla="*/ 383158 h 444064"/>
                <a:gd name="connsiteX8" fmla="*/ 296864 w 324542"/>
                <a:gd name="connsiteY8" fmla="*/ 281558 h 444064"/>
                <a:gd name="connsiteX9" fmla="*/ 271464 w 324542"/>
                <a:gd name="connsiteY9" fmla="*/ 218058 h 444064"/>
                <a:gd name="connsiteX10" fmla="*/ 323852 w 324542"/>
                <a:gd name="connsiteY10" fmla="*/ 571 h 44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4542" h="444064">
                  <a:moveTo>
                    <a:pt x="323852" y="571"/>
                  </a:moveTo>
                  <a:cubicBezTo>
                    <a:pt x="328350" y="-9483"/>
                    <a:pt x="309829" y="115929"/>
                    <a:pt x="298452" y="157733"/>
                  </a:cubicBezTo>
                  <a:cubicBezTo>
                    <a:pt x="287075" y="199537"/>
                    <a:pt x="259029" y="255100"/>
                    <a:pt x="255589" y="251396"/>
                  </a:cubicBezTo>
                  <a:cubicBezTo>
                    <a:pt x="252149" y="247692"/>
                    <a:pt x="279137" y="130216"/>
                    <a:pt x="277814" y="135508"/>
                  </a:cubicBezTo>
                  <a:cubicBezTo>
                    <a:pt x="276491" y="140800"/>
                    <a:pt x="257441" y="247692"/>
                    <a:pt x="247652" y="283146"/>
                  </a:cubicBezTo>
                  <a:cubicBezTo>
                    <a:pt x="237863" y="318600"/>
                    <a:pt x="260352" y="321510"/>
                    <a:pt x="219077" y="348233"/>
                  </a:cubicBezTo>
                  <a:cubicBezTo>
                    <a:pt x="177802" y="374956"/>
                    <a:pt x="796" y="437662"/>
                    <a:pt x="2" y="443483"/>
                  </a:cubicBezTo>
                  <a:cubicBezTo>
                    <a:pt x="-792" y="449304"/>
                    <a:pt x="164837" y="410145"/>
                    <a:pt x="214314" y="383158"/>
                  </a:cubicBezTo>
                  <a:cubicBezTo>
                    <a:pt x="263791" y="356171"/>
                    <a:pt x="287339" y="309075"/>
                    <a:pt x="296864" y="281558"/>
                  </a:cubicBezTo>
                  <a:cubicBezTo>
                    <a:pt x="306389" y="254041"/>
                    <a:pt x="266437" y="258804"/>
                    <a:pt x="271464" y="218058"/>
                  </a:cubicBezTo>
                  <a:cubicBezTo>
                    <a:pt x="276491" y="177312"/>
                    <a:pt x="319354" y="10625"/>
                    <a:pt x="323852" y="5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811CA2A4-FE61-42B2-B332-C9771F14842D}"/>
                </a:ext>
              </a:extLst>
            </p:cNvPr>
            <p:cNvSpPr/>
            <p:nvPr/>
          </p:nvSpPr>
          <p:spPr>
            <a:xfrm>
              <a:off x="2564662" y="1071082"/>
              <a:ext cx="108416" cy="210195"/>
            </a:xfrm>
            <a:custGeom>
              <a:avLst/>
              <a:gdLst>
                <a:gd name="connsiteX0" fmla="*/ 107101 w 108416"/>
                <a:gd name="connsiteY0" fmla="*/ 481 h 210195"/>
                <a:gd name="connsiteX1" fmla="*/ 11851 w 108416"/>
                <a:gd name="connsiteY1" fmla="*/ 108431 h 210195"/>
                <a:gd name="connsiteX2" fmla="*/ 2326 w 108416"/>
                <a:gd name="connsiteY2" fmla="*/ 210031 h 210195"/>
                <a:gd name="connsiteX3" fmla="*/ 19788 w 108416"/>
                <a:gd name="connsiteY3" fmla="*/ 130656 h 210195"/>
                <a:gd name="connsiteX4" fmla="*/ 64238 w 108416"/>
                <a:gd name="connsiteY4" fmla="*/ 70331 h 210195"/>
                <a:gd name="connsiteX5" fmla="*/ 107101 w 108416"/>
                <a:gd name="connsiteY5" fmla="*/ 481 h 2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16" h="210195">
                  <a:moveTo>
                    <a:pt x="107101" y="481"/>
                  </a:moveTo>
                  <a:cubicBezTo>
                    <a:pt x="98370" y="6831"/>
                    <a:pt x="29313" y="73506"/>
                    <a:pt x="11851" y="108431"/>
                  </a:cubicBezTo>
                  <a:cubicBezTo>
                    <a:pt x="-5612" y="143356"/>
                    <a:pt x="1003" y="206327"/>
                    <a:pt x="2326" y="210031"/>
                  </a:cubicBezTo>
                  <a:cubicBezTo>
                    <a:pt x="3649" y="213735"/>
                    <a:pt x="9469" y="153939"/>
                    <a:pt x="19788" y="130656"/>
                  </a:cubicBezTo>
                  <a:cubicBezTo>
                    <a:pt x="30107" y="107373"/>
                    <a:pt x="49686" y="88323"/>
                    <a:pt x="64238" y="70331"/>
                  </a:cubicBezTo>
                  <a:cubicBezTo>
                    <a:pt x="78790" y="52339"/>
                    <a:pt x="115832" y="-5869"/>
                    <a:pt x="107101" y="4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9D60AE4D-13AC-49C0-B2D6-7B4BFBA9F5C3}"/>
                </a:ext>
              </a:extLst>
            </p:cNvPr>
            <p:cNvSpPr/>
            <p:nvPr/>
          </p:nvSpPr>
          <p:spPr>
            <a:xfrm>
              <a:off x="2339505" y="1239707"/>
              <a:ext cx="235525" cy="251441"/>
            </a:xfrm>
            <a:custGeom>
              <a:avLst/>
              <a:gdLst>
                <a:gd name="connsiteX0" fmla="*/ 235420 w 235525"/>
                <a:gd name="connsiteY0" fmla="*/ 131 h 251441"/>
                <a:gd name="connsiteX1" fmla="*/ 108420 w 235525"/>
                <a:gd name="connsiteY1" fmla="*/ 127131 h 251441"/>
                <a:gd name="connsiteX2" fmla="*/ 17933 w 235525"/>
                <a:gd name="connsiteY2" fmla="*/ 227143 h 251441"/>
                <a:gd name="connsiteX3" fmla="*/ 5233 w 235525"/>
                <a:gd name="connsiteY3" fmla="*/ 246193 h 251441"/>
                <a:gd name="connsiteX4" fmla="*/ 81433 w 235525"/>
                <a:gd name="connsiteY4" fmla="*/ 150943 h 251441"/>
                <a:gd name="connsiteX5" fmla="*/ 86195 w 235525"/>
                <a:gd name="connsiteY5" fmla="*/ 103318 h 251441"/>
                <a:gd name="connsiteX6" fmla="*/ 235420 w 235525"/>
                <a:gd name="connsiteY6" fmla="*/ 131 h 25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525" h="251441">
                  <a:moveTo>
                    <a:pt x="235420" y="131"/>
                  </a:moveTo>
                  <a:cubicBezTo>
                    <a:pt x="239124" y="4100"/>
                    <a:pt x="144668" y="89296"/>
                    <a:pt x="108420" y="127131"/>
                  </a:cubicBezTo>
                  <a:cubicBezTo>
                    <a:pt x="72172" y="164966"/>
                    <a:pt x="35131" y="207299"/>
                    <a:pt x="17933" y="227143"/>
                  </a:cubicBezTo>
                  <a:cubicBezTo>
                    <a:pt x="735" y="246987"/>
                    <a:pt x="-5350" y="258893"/>
                    <a:pt x="5233" y="246193"/>
                  </a:cubicBezTo>
                  <a:cubicBezTo>
                    <a:pt x="15816" y="233493"/>
                    <a:pt x="67939" y="174756"/>
                    <a:pt x="81433" y="150943"/>
                  </a:cubicBezTo>
                  <a:cubicBezTo>
                    <a:pt x="94927" y="127131"/>
                    <a:pt x="66351" y="123426"/>
                    <a:pt x="86195" y="103318"/>
                  </a:cubicBezTo>
                  <a:cubicBezTo>
                    <a:pt x="106039" y="83210"/>
                    <a:pt x="231716" y="-3838"/>
                    <a:pt x="235420" y="1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34D630AC-279B-4648-8CE9-C88EAC11225B}"/>
                </a:ext>
              </a:extLst>
            </p:cNvPr>
            <p:cNvSpPr/>
            <p:nvPr/>
          </p:nvSpPr>
          <p:spPr>
            <a:xfrm>
              <a:off x="2680614" y="1076296"/>
              <a:ext cx="133143" cy="96158"/>
            </a:xfrm>
            <a:custGeom>
              <a:avLst/>
              <a:gdLst>
                <a:gd name="connsiteX0" fmla="*/ 674 w 133143"/>
                <a:gd name="connsiteY0" fmla="*/ 14317 h 96158"/>
                <a:gd name="connsiteX1" fmla="*/ 99099 w 133143"/>
                <a:gd name="connsiteY1" fmla="*/ 23842 h 96158"/>
                <a:gd name="connsiteX2" fmla="*/ 132436 w 133143"/>
                <a:gd name="connsiteY2" fmla="*/ 95279 h 96158"/>
                <a:gd name="connsiteX3" fmla="*/ 121324 w 133143"/>
                <a:gd name="connsiteY3" fmla="*/ 60354 h 96158"/>
                <a:gd name="connsiteX4" fmla="*/ 114974 w 133143"/>
                <a:gd name="connsiteY4" fmla="*/ 11142 h 96158"/>
                <a:gd name="connsiteX5" fmla="*/ 57824 w 133143"/>
                <a:gd name="connsiteY5" fmla="*/ 29 h 96158"/>
                <a:gd name="connsiteX6" fmla="*/ 674 w 133143"/>
                <a:gd name="connsiteY6" fmla="*/ 14317 h 9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43" h="96158">
                  <a:moveTo>
                    <a:pt x="674" y="14317"/>
                  </a:moveTo>
                  <a:cubicBezTo>
                    <a:pt x="7553" y="18286"/>
                    <a:pt x="77139" y="10348"/>
                    <a:pt x="99099" y="23842"/>
                  </a:cubicBezTo>
                  <a:cubicBezTo>
                    <a:pt x="121059" y="37336"/>
                    <a:pt x="128732" y="89194"/>
                    <a:pt x="132436" y="95279"/>
                  </a:cubicBezTo>
                  <a:cubicBezTo>
                    <a:pt x="136140" y="101364"/>
                    <a:pt x="124234" y="74377"/>
                    <a:pt x="121324" y="60354"/>
                  </a:cubicBezTo>
                  <a:cubicBezTo>
                    <a:pt x="118414" y="46331"/>
                    <a:pt x="125557" y="21196"/>
                    <a:pt x="114974" y="11142"/>
                  </a:cubicBezTo>
                  <a:cubicBezTo>
                    <a:pt x="104391" y="1088"/>
                    <a:pt x="74228" y="-236"/>
                    <a:pt x="57824" y="29"/>
                  </a:cubicBezTo>
                  <a:cubicBezTo>
                    <a:pt x="41420" y="293"/>
                    <a:pt x="-6205" y="10348"/>
                    <a:pt x="674" y="143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8EF65840-9471-43D7-B4AD-E54FBB198611}"/>
                </a:ext>
              </a:extLst>
            </p:cNvPr>
            <p:cNvSpPr/>
            <p:nvPr/>
          </p:nvSpPr>
          <p:spPr>
            <a:xfrm>
              <a:off x="2653115" y="1049289"/>
              <a:ext cx="172635" cy="246711"/>
            </a:xfrm>
            <a:custGeom>
              <a:avLst/>
              <a:gdLst>
                <a:gd name="connsiteX0" fmla="*/ 2773 w 172635"/>
                <a:gd name="connsiteY0" fmla="*/ 27036 h 246711"/>
                <a:gd name="connsiteX1" fmla="*/ 145648 w 172635"/>
                <a:gd name="connsiteY1" fmla="*/ 49 h 246711"/>
                <a:gd name="connsiteX2" fmla="*/ 169460 w 172635"/>
                <a:gd name="connsiteY2" fmla="*/ 34974 h 246711"/>
                <a:gd name="connsiteX3" fmla="*/ 167873 w 172635"/>
                <a:gd name="connsiteY3" fmla="*/ 103236 h 246711"/>
                <a:gd name="connsiteX4" fmla="*/ 128185 w 172635"/>
                <a:gd name="connsiteY4" fmla="*/ 196899 h 246711"/>
                <a:gd name="connsiteX5" fmla="*/ 104373 w 172635"/>
                <a:gd name="connsiteY5" fmla="*/ 244524 h 246711"/>
                <a:gd name="connsiteX6" fmla="*/ 24998 w 172635"/>
                <a:gd name="connsiteY6" fmla="*/ 238174 h 246711"/>
                <a:gd name="connsiteX7" fmla="*/ 98023 w 172635"/>
                <a:gd name="connsiteY7" fmla="*/ 233411 h 246711"/>
                <a:gd name="connsiteX8" fmla="*/ 117073 w 172635"/>
                <a:gd name="connsiteY8" fmla="*/ 184199 h 246711"/>
                <a:gd name="connsiteX9" fmla="*/ 164698 w 172635"/>
                <a:gd name="connsiteY9" fmla="*/ 90536 h 246711"/>
                <a:gd name="connsiteX10" fmla="*/ 56748 w 172635"/>
                <a:gd name="connsiteY10" fmla="*/ 15924 h 246711"/>
                <a:gd name="connsiteX11" fmla="*/ 2773 w 172635"/>
                <a:gd name="connsiteY11" fmla="*/ 27036 h 24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635" h="246711">
                  <a:moveTo>
                    <a:pt x="2773" y="27036"/>
                  </a:moveTo>
                  <a:cubicBezTo>
                    <a:pt x="17590" y="24390"/>
                    <a:pt x="117867" y="-1274"/>
                    <a:pt x="145648" y="49"/>
                  </a:cubicBezTo>
                  <a:cubicBezTo>
                    <a:pt x="173429" y="1372"/>
                    <a:pt x="165756" y="17776"/>
                    <a:pt x="169460" y="34974"/>
                  </a:cubicBezTo>
                  <a:cubicBezTo>
                    <a:pt x="173164" y="52172"/>
                    <a:pt x="174752" y="76249"/>
                    <a:pt x="167873" y="103236"/>
                  </a:cubicBezTo>
                  <a:cubicBezTo>
                    <a:pt x="160994" y="130223"/>
                    <a:pt x="138768" y="173351"/>
                    <a:pt x="128185" y="196899"/>
                  </a:cubicBezTo>
                  <a:cubicBezTo>
                    <a:pt x="117602" y="220447"/>
                    <a:pt x="121571" y="237645"/>
                    <a:pt x="104373" y="244524"/>
                  </a:cubicBezTo>
                  <a:cubicBezTo>
                    <a:pt x="87175" y="251403"/>
                    <a:pt x="26056" y="240026"/>
                    <a:pt x="24998" y="238174"/>
                  </a:cubicBezTo>
                  <a:cubicBezTo>
                    <a:pt x="23940" y="236322"/>
                    <a:pt x="82677" y="242407"/>
                    <a:pt x="98023" y="233411"/>
                  </a:cubicBezTo>
                  <a:cubicBezTo>
                    <a:pt x="113369" y="224415"/>
                    <a:pt x="105961" y="208012"/>
                    <a:pt x="117073" y="184199"/>
                  </a:cubicBezTo>
                  <a:cubicBezTo>
                    <a:pt x="128186" y="160387"/>
                    <a:pt x="174752" y="118582"/>
                    <a:pt x="164698" y="90536"/>
                  </a:cubicBezTo>
                  <a:cubicBezTo>
                    <a:pt x="154644" y="62490"/>
                    <a:pt x="77121" y="28624"/>
                    <a:pt x="56748" y="15924"/>
                  </a:cubicBezTo>
                  <a:cubicBezTo>
                    <a:pt x="36375" y="3224"/>
                    <a:pt x="-12044" y="29682"/>
                    <a:pt x="2773" y="270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458BC6CF-62D0-4F63-9FC0-DE6E3CA519CC}"/>
                </a:ext>
              </a:extLst>
            </p:cNvPr>
            <p:cNvSpPr/>
            <p:nvPr/>
          </p:nvSpPr>
          <p:spPr>
            <a:xfrm>
              <a:off x="2721883" y="1098378"/>
              <a:ext cx="102910" cy="199671"/>
            </a:xfrm>
            <a:custGeom>
              <a:avLst/>
              <a:gdLst>
                <a:gd name="connsiteX0" fmla="*/ 102280 w 102910"/>
                <a:gd name="connsiteY0" fmla="*/ 1760 h 199671"/>
                <a:gd name="connsiteX1" fmla="*/ 32430 w 102910"/>
                <a:gd name="connsiteY1" fmla="*/ 109710 h 199671"/>
                <a:gd name="connsiteX2" fmla="*/ 29255 w 102910"/>
                <a:gd name="connsiteY2" fmla="*/ 197022 h 199671"/>
                <a:gd name="connsiteX3" fmla="*/ 8617 w 102910"/>
                <a:gd name="connsiteY3" fmla="*/ 171622 h 199671"/>
                <a:gd name="connsiteX4" fmla="*/ 3855 w 102910"/>
                <a:gd name="connsiteY4" fmla="*/ 116060 h 199671"/>
                <a:gd name="connsiteX5" fmla="*/ 64180 w 102910"/>
                <a:gd name="connsiteY5" fmla="*/ 46210 h 199671"/>
                <a:gd name="connsiteX6" fmla="*/ 102280 w 102910"/>
                <a:gd name="connsiteY6" fmla="*/ 1760 h 19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0" h="199671">
                  <a:moveTo>
                    <a:pt x="102280" y="1760"/>
                  </a:moveTo>
                  <a:cubicBezTo>
                    <a:pt x="96988" y="12343"/>
                    <a:pt x="44601" y="77166"/>
                    <a:pt x="32430" y="109710"/>
                  </a:cubicBezTo>
                  <a:cubicBezTo>
                    <a:pt x="20259" y="142254"/>
                    <a:pt x="33224" y="186703"/>
                    <a:pt x="29255" y="197022"/>
                  </a:cubicBezTo>
                  <a:cubicBezTo>
                    <a:pt x="25286" y="207341"/>
                    <a:pt x="12850" y="185116"/>
                    <a:pt x="8617" y="171622"/>
                  </a:cubicBezTo>
                  <a:cubicBezTo>
                    <a:pt x="4384" y="158128"/>
                    <a:pt x="-5406" y="136962"/>
                    <a:pt x="3855" y="116060"/>
                  </a:cubicBezTo>
                  <a:cubicBezTo>
                    <a:pt x="13115" y="95158"/>
                    <a:pt x="50157" y="61291"/>
                    <a:pt x="64180" y="46210"/>
                  </a:cubicBezTo>
                  <a:cubicBezTo>
                    <a:pt x="78203" y="31129"/>
                    <a:pt x="107572" y="-8823"/>
                    <a:pt x="102280" y="17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0B76FD7C-E657-48FA-B7B6-1E799817F288}"/>
                </a:ext>
              </a:extLst>
            </p:cNvPr>
            <p:cNvSpPr/>
            <p:nvPr/>
          </p:nvSpPr>
          <p:spPr>
            <a:xfrm>
              <a:off x="2634243" y="1132287"/>
              <a:ext cx="131182" cy="344199"/>
            </a:xfrm>
            <a:custGeom>
              <a:avLst/>
              <a:gdLst>
                <a:gd name="connsiteX0" fmla="*/ 131182 w 131182"/>
                <a:gd name="connsiteY0" fmla="*/ 1188 h 344199"/>
                <a:gd name="connsiteX1" fmla="*/ 39107 w 131182"/>
                <a:gd name="connsiteY1" fmla="*/ 118663 h 344199"/>
                <a:gd name="connsiteX2" fmla="*/ 16882 w 131182"/>
                <a:gd name="connsiteY2" fmla="*/ 304401 h 344199"/>
                <a:gd name="connsiteX3" fmla="*/ 1007 w 131182"/>
                <a:gd name="connsiteY3" fmla="*/ 183751 h 344199"/>
                <a:gd name="connsiteX4" fmla="*/ 2595 w 131182"/>
                <a:gd name="connsiteY4" fmla="*/ 185338 h 344199"/>
                <a:gd name="connsiteX5" fmla="*/ 10532 w 131182"/>
                <a:gd name="connsiteY5" fmla="*/ 344088 h 344199"/>
                <a:gd name="connsiteX6" fmla="*/ 5770 w 131182"/>
                <a:gd name="connsiteY6" fmla="*/ 209151 h 344199"/>
                <a:gd name="connsiteX7" fmla="*/ 21645 w 131182"/>
                <a:gd name="connsiteY7" fmla="*/ 131363 h 344199"/>
                <a:gd name="connsiteX8" fmla="*/ 39107 w 131182"/>
                <a:gd name="connsiteY8" fmla="*/ 61513 h 344199"/>
                <a:gd name="connsiteX9" fmla="*/ 131182 w 131182"/>
                <a:gd name="connsiteY9" fmla="*/ 1188 h 3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182" h="344199">
                  <a:moveTo>
                    <a:pt x="131182" y="1188"/>
                  </a:moveTo>
                  <a:cubicBezTo>
                    <a:pt x="131182" y="10713"/>
                    <a:pt x="58157" y="68128"/>
                    <a:pt x="39107" y="118663"/>
                  </a:cubicBezTo>
                  <a:cubicBezTo>
                    <a:pt x="20057" y="169199"/>
                    <a:pt x="23232" y="293553"/>
                    <a:pt x="16882" y="304401"/>
                  </a:cubicBezTo>
                  <a:cubicBezTo>
                    <a:pt x="10532" y="315249"/>
                    <a:pt x="3388" y="203595"/>
                    <a:pt x="1007" y="183751"/>
                  </a:cubicBezTo>
                  <a:cubicBezTo>
                    <a:pt x="-1374" y="163907"/>
                    <a:pt x="1008" y="158615"/>
                    <a:pt x="2595" y="185338"/>
                  </a:cubicBezTo>
                  <a:cubicBezTo>
                    <a:pt x="4182" y="212061"/>
                    <a:pt x="10003" y="340119"/>
                    <a:pt x="10532" y="344088"/>
                  </a:cubicBezTo>
                  <a:cubicBezTo>
                    <a:pt x="11061" y="348057"/>
                    <a:pt x="3918" y="244605"/>
                    <a:pt x="5770" y="209151"/>
                  </a:cubicBezTo>
                  <a:cubicBezTo>
                    <a:pt x="7622" y="173697"/>
                    <a:pt x="16089" y="155969"/>
                    <a:pt x="21645" y="131363"/>
                  </a:cubicBezTo>
                  <a:cubicBezTo>
                    <a:pt x="27201" y="106757"/>
                    <a:pt x="23761" y="81092"/>
                    <a:pt x="39107" y="61513"/>
                  </a:cubicBezTo>
                  <a:cubicBezTo>
                    <a:pt x="54453" y="41934"/>
                    <a:pt x="131182" y="-8337"/>
                    <a:pt x="131182" y="11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8B880037-420E-488E-AE7A-D010A5DD70DF}"/>
                </a:ext>
              </a:extLst>
            </p:cNvPr>
            <p:cNvSpPr/>
            <p:nvPr/>
          </p:nvSpPr>
          <p:spPr>
            <a:xfrm>
              <a:off x="2542990" y="1330325"/>
              <a:ext cx="153392" cy="148402"/>
            </a:xfrm>
            <a:custGeom>
              <a:avLst/>
              <a:gdLst>
                <a:gd name="connsiteX0" fmla="*/ 152585 w 153392"/>
                <a:gd name="connsiteY0" fmla="*/ 0 h 148402"/>
                <a:gd name="connsiteX1" fmla="*/ 90673 w 153392"/>
                <a:gd name="connsiteY1" fmla="*/ 138113 h 148402"/>
                <a:gd name="connsiteX2" fmla="*/ 185 w 153392"/>
                <a:gd name="connsiteY2" fmla="*/ 138113 h 148402"/>
                <a:gd name="connsiteX3" fmla="*/ 116073 w 153392"/>
                <a:gd name="connsiteY3" fmla="*/ 136525 h 148402"/>
                <a:gd name="connsiteX4" fmla="*/ 152585 w 153392"/>
                <a:gd name="connsiteY4" fmla="*/ 0 h 14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392" h="148402">
                  <a:moveTo>
                    <a:pt x="152585" y="0"/>
                  </a:moveTo>
                  <a:cubicBezTo>
                    <a:pt x="148352" y="265"/>
                    <a:pt x="116073" y="115094"/>
                    <a:pt x="90673" y="138113"/>
                  </a:cubicBezTo>
                  <a:cubicBezTo>
                    <a:pt x="65273" y="161132"/>
                    <a:pt x="-4048" y="138378"/>
                    <a:pt x="185" y="138113"/>
                  </a:cubicBezTo>
                  <a:cubicBezTo>
                    <a:pt x="4418" y="137848"/>
                    <a:pt x="87763" y="157427"/>
                    <a:pt x="116073" y="136525"/>
                  </a:cubicBezTo>
                  <a:cubicBezTo>
                    <a:pt x="144383" y="115623"/>
                    <a:pt x="156818" y="-265"/>
                    <a:pt x="15258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4ADB6506-355A-4C11-BDB3-E116408D7659}"/>
                </a:ext>
              </a:extLst>
            </p:cNvPr>
            <p:cNvSpPr/>
            <p:nvPr/>
          </p:nvSpPr>
          <p:spPr>
            <a:xfrm>
              <a:off x="2390626" y="1463059"/>
              <a:ext cx="215162" cy="446802"/>
            </a:xfrm>
            <a:custGeom>
              <a:avLst/>
              <a:gdLst>
                <a:gd name="connsiteX0" fmla="*/ 214462 w 215162"/>
                <a:gd name="connsiteY0" fmla="*/ 616 h 446802"/>
                <a:gd name="connsiteX1" fmla="*/ 136674 w 215162"/>
                <a:gd name="connsiteY1" fmla="*/ 162541 h 446802"/>
                <a:gd name="connsiteX2" fmla="*/ 69999 w 215162"/>
                <a:gd name="connsiteY2" fmla="*/ 340341 h 446802"/>
                <a:gd name="connsiteX3" fmla="*/ 149 w 215162"/>
                <a:gd name="connsiteY3" fmla="*/ 446704 h 446802"/>
                <a:gd name="connsiteX4" fmla="*/ 52537 w 215162"/>
                <a:gd name="connsiteY4" fmla="*/ 322879 h 446802"/>
                <a:gd name="connsiteX5" fmla="*/ 89049 w 215162"/>
                <a:gd name="connsiteY5" fmla="*/ 222866 h 446802"/>
                <a:gd name="connsiteX6" fmla="*/ 214462 w 215162"/>
                <a:gd name="connsiteY6" fmla="*/ 616 h 44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62" h="446802">
                  <a:moveTo>
                    <a:pt x="214462" y="616"/>
                  </a:moveTo>
                  <a:cubicBezTo>
                    <a:pt x="222399" y="-9438"/>
                    <a:pt x="160751" y="105920"/>
                    <a:pt x="136674" y="162541"/>
                  </a:cubicBezTo>
                  <a:cubicBezTo>
                    <a:pt x="112597" y="219162"/>
                    <a:pt x="92753" y="292981"/>
                    <a:pt x="69999" y="340341"/>
                  </a:cubicBezTo>
                  <a:cubicBezTo>
                    <a:pt x="47245" y="387701"/>
                    <a:pt x="3059" y="449614"/>
                    <a:pt x="149" y="446704"/>
                  </a:cubicBezTo>
                  <a:cubicBezTo>
                    <a:pt x="-2761" y="443794"/>
                    <a:pt x="37720" y="360185"/>
                    <a:pt x="52537" y="322879"/>
                  </a:cubicBezTo>
                  <a:cubicBezTo>
                    <a:pt x="67354" y="285573"/>
                    <a:pt x="65501" y="271020"/>
                    <a:pt x="89049" y="222866"/>
                  </a:cubicBezTo>
                  <a:cubicBezTo>
                    <a:pt x="112597" y="174712"/>
                    <a:pt x="206525" y="10670"/>
                    <a:pt x="214462" y="6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6CDF486A-2701-4DBF-9B25-6D3919945F21}"/>
                </a:ext>
              </a:extLst>
            </p:cNvPr>
            <p:cNvSpPr/>
            <p:nvPr/>
          </p:nvSpPr>
          <p:spPr>
            <a:xfrm>
              <a:off x="9550303" y="8309135"/>
              <a:ext cx="439471" cy="240865"/>
            </a:xfrm>
            <a:custGeom>
              <a:avLst/>
              <a:gdLst>
                <a:gd name="connsiteX0" fmla="*/ 8564 w 439471"/>
                <a:gd name="connsiteY0" fmla="*/ 898 h 240865"/>
                <a:gd name="connsiteX1" fmla="*/ 417080 w 439471"/>
                <a:gd name="connsiteY1" fmla="*/ 227382 h 240865"/>
                <a:gd name="connsiteX2" fmla="*/ 372630 w 439471"/>
                <a:gd name="connsiteY2" fmla="*/ 212565 h 240865"/>
                <a:gd name="connsiteX3" fmla="*/ 260447 w 439471"/>
                <a:gd name="connsiteY3" fmla="*/ 193515 h 240865"/>
                <a:gd name="connsiteX4" fmla="*/ 148264 w 439471"/>
                <a:gd name="connsiteY4" fmla="*/ 149065 h 240865"/>
                <a:gd name="connsiteX5" fmla="*/ 8564 w 439471"/>
                <a:gd name="connsiteY5" fmla="*/ 898 h 24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471" h="240865">
                  <a:moveTo>
                    <a:pt x="8564" y="898"/>
                  </a:moveTo>
                  <a:cubicBezTo>
                    <a:pt x="53367" y="13951"/>
                    <a:pt x="356403" y="192104"/>
                    <a:pt x="417080" y="227382"/>
                  </a:cubicBezTo>
                  <a:cubicBezTo>
                    <a:pt x="477757" y="262660"/>
                    <a:pt x="398735" y="218209"/>
                    <a:pt x="372630" y="212565"/>
                  </a:cubicBezTo>
                  <a:cubicBezTo>
                    <a:pt x="346525" y="206921"/>
                    <a:pt x="297841" y="204098"/>
                    <a:pt x="260447" y="193515"/>
                  </a:cubicBezTo>
                  <a:cubicBezTo>
                    <a:pt x="223053" y="182932"/>
                    <a:pt x="189186" y="177287"/>
                    <a:pt x="148264" y="149065"/>
                  </a:cubicBezTo>
                  <a:cubicBezTo>
                    <a:pt x="107342" y="120843"/>
                    <a:pt x="-36239" y="-12155"/>
                    <a:pt x="8564" y="8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EDA137EF-6910-49E7-8DA7-7206761F084B}"/>
                </a:ext>
              </a:extLst>
            </p:cNvPr>
            <p:cNvSpPr/>
            <p:nvPr/>
          </p:nvSpPr>
          <p:spPr>
            <a:xfrm>
              <a:off x="9904263" y="7960574"/>
              <a:ext cx="90767" cy="433445"/>
            </a:xfrm>
            <a:custGeom>
              <a:avLst/>
              <a:gdLst>
                <a:gd name="connsiteX0" fmla="*/ 90637 w 90767"/>
                <a:gd name="connsiteY0" fmla="*/ 209 h 433445"/>
                <a:gd name="connsiteX1" fmla="*/ 27137 w 90767"/>
                <a:gd name="connsiteY1" fmla="*/ 133559 h 433445"/>
                <a:gd name="connsiteX2" fmla="*/ 25020 w 90767"/>
                <a:gd name="connsiteY2" fmla="*/ 205526 h 433445"/>
                <a:gd name="connsiteX3" fmla="*/ 27137 w 90767"/>
                <a:gd name="connsiteY3" fmla="*/ 419309 h 433445"/>
                <a:gd name="connsiteX4" fmla="*/ 27137 w 90767"/>
                <a:gd name="connsiteY4" fmla="*/ 393909 h 433445"/>
                <a:gd name="connsiteX5" fmla="*/ 25020 w 90767"/>
                <a:gd name="connsiteY5" fmla="*/ 237276 h 433445"/>
                <a:gd name="connsiteX6" fmla="*/ 3854 w 90767"/>
                <a:gd name="connsiteY6" fmla="*/ 169543 h 433445"/>
                <a:gd name="connsiteX7" fmla="*/ 8087 w 90767"/>
                <a:gd name="connsiteY7" fmla="*/ 103926 h 433445"/>
                <a:gd name="connsiteX8" fmla="*/ 90637 w 90767"/>
                <a:gd name="connsiteY8" fmla="*/ 209 h 43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67" h="433445">
                  <a:moveTo>
                    <a:pt x="90637" y="209"/>
                  </a:moveTo>
                  <a:cubicBezTo>
                    <a:pt x="93812" y="5148"/>
                    <a:pt x="38073" y="99340"/>
                    <a:pt x="27137" y="133559"/>
                  </a:cubicBezTo>
                  <a:cubicBezTo>
                    <a:pt x="16201" y="167779"/>
                    <a:pt x="25020" y="157901"/>
                    <a:pt x="25020" y="205526"/>
                  </a:cubicBezTo>
                  <a:cubicBezTo>
                    <a:pt x="25020" y="253151"/>
                    <a:pt x="26784" y="387912"/>
                    <a:pt x="27137" y="419309"/>
                  </a:cubicBezTo>
                  <a:cubicBezTo>
                    <a:pt x="27490" y="450706"/>
                    <a:pt x="27490" y="424248"/>
                    <a:pt x="27137" y="393909"/>
                  </a:cubicBezTo>
                  <a:cubicBezTo>
                    <a:pt x="26784" y="363570"/>
                    <a:pt x="28900" y="274670"/>
                    <a:pt x="25020" y="237276"/>
                  </a:cubicBezTo>
                  <a:cubicBezTo>
                    <a:pt x="21140" y="199882"/>
                    <a:pt x="6676" y="191768"/>
                    <a:pt x="3854" y="169543"/>
                  </a:cubicBezTo>
                  <a:cubicBezTo>
                    <a:pt x="1032" y="147318"/>
                    <a:pt x="-4966" y="128621"/>
                    <a:pt x="8087" y="103926"/>
                  </a:cubicBezTo>
                  <a:cubicBezTo>
                    <a:pt x="21140" y="79231"/>
                    <a:pt x="87462" y="-4730"/>
                    <a:pt x="90637" y="2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5FC07E22-2A10-4CBB-B7C8-76EEA412ED22}"/>
                </a:ext>
              </a:extLst>
            </p:cNvPr>
            <p:cNvSpPr/>
            <p:nvPr/>
          </p:nvSpPr>
          <p:spPr>
            <a:xfrm>
              <a:off x="10069713" y="7888814"/>
              <a:ext cx="99386" cy="342484"/>
            </a:xfrm>
            <a:custGeom>
              <a:avLst/>
              <a:gdLst>
                <a:gd name="connsiteX0" fmla="*/ 92404 w 99386"/>
                <a:gd name="connsiteY0" fmla="*/ 3 h 342484"/>
                <a:gd name="connsiteX1" fmla="*/ 90287 w 99386"/>
                <a:gd name="connsiteY1" fmla="*/ 162986 h 342484"/>
                <a:gd name="connsiteX2" fmla="*/ 1387 w 99386"/>
                <a:gd name="connsiteY2" fmla="*/ 338669 h 342484"/>
                <a:gd name="connsiteX3" fmla="*/ 35254 w 99386"/>
                <a:gd name="connsiteY3" fmla="*/ 279403 h 342484"/>
                <a:gd name="connsiteX4" fmla="*/ 24670 w 99386"/>
                <a:gd name="connsiteY4" fmla="*/ 226486 h 342484"/>
                <a:gd name="connsiteX5" fmla="*/ 54304 w 99386"/>
                <a:gd name="connsiteY5" fmla="*/ 167219 h 342484"/>
                <a:gd name="connsiteX6" fmla="*/ 92404 w 99386"/>
                <a:gd name="connsiteY6" fmla="*/ 3 h 34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86" h="342484">
                  <a:moveTo>
                    <a:pt x="92404" y="3"/>
                  </a:moveTo>
                  <a:cubicBezTo>
                    <a:pt x="98401" y="-702"/>
                    <a:pt x="105457" y="106542"/>
                    <a:pt x="90287" y="162986"/>
                  </a:cubicBezTo>
                  <a:cubicBezTo>
                    <a:pt x="75117" y="219430"/>
                    <a:pt x="10559" y="319266"/>
                    <a:pt x="1387" y="338669"/>
                  </a:cubicBezTo>
                  <a:cubicBezTo>
                    <a:pt x="-7785" y="358072"/>
                    <a:pt x="31374" y="298100"/>
                    <a:pt x="35254" y="279403"/>
                  </a:cubicBezTo>
                  <a:cubicBezTo>
                    <a:pt x="39134" y="260706"/>
                    <a:pt x="21495" y="245183"/>
                    <a:pt x="24670" y="226486"/>
                  </a:cubicBezTo>
                  <a:cubicBezTo>
                    <a:pt x="27845" y="207789"/>
                    <a:pt x="40193" y="197205"/>
                    <a:pt x="54304" y="167219"/>
                  </a:cubicBezTo>
                  <a:cubicBezTo>
                    <a:pt x="68415" y="137233"/>
                    <a:pt x="86407" y="708"/>
                    <a:pt x="92404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DA9F3AA4-EB56-4EB6-847F-CAEEA148B000}"/>
                </a:ext>
              </a:extLst>
            </p:cNvPr>
            <p:cNvSpPr/>
            <p:nvPr/>
          </p:nvSpPr>
          <p:spPr>
            <a:xfrm>
              <a:off x="9894526" y="8353980"/>
              <a:ext cx="96547" cy="333484"/>
            </a:xfrm>
            <a:custGeom>
              <a:avLst/>
              <a:gdLst>
                <a:gd name="connsiteX0" fmla="*/ 3007 w 96547"/>
                <a:gd name="connsiteY0" fmla="*/ 503 h 333484"/>
                <a:gd name="connsiteX1" fmla="*/ 94024 w 96547"/>
                <a:gd name="connsiteY1" fmla="*/ 85170 h 333484"/>
                <a:gd name="connsiteX2" fmla="*/ 70741 w 96547"/>
                <a:gd name="connsiteY2" fmla="*/ 140203 h 333484"/>
                <a:gd name="connsiteX3" fmla="*/ 66507 w 96547"/>
                <a:gd name="connsiteY3" fmla="*/ 320120 h 333484"/>
                <a:gd name="connsiteX4" fmla="*/ 66507 w 96547"/>
                <a:gd name="connsiteY4" fmla="*/ 296837 h 333484"/>
                <a:gd name="connsiteX5" fmla="*/ 68624 w 96547"/>
                <a:gd name="connsiteY5" fmla="*/ 110570 h 333484"/>
                <a:gd name="connsiteX6" fmla="*/ 24174 w 96547"/>
                <a:gd name="connsiteY6" fmla="*/ 51303 h 333484"/>
                <a:gd name="connsiteX7" fmla="*/ 3007 w 96547"/>
                <a:gd name="connsiteY7" fmla="*/ 503 h 33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547" h="333484">
                  <a:moveTo>
                    <a:pt x="3007" y="503"/>
                  </a:moveTo>
                  <a:cubicBezTo>
                    <a:pt x="14649" y="6147"/>
                    <a:pt x="82735" y="61887"/>
                    <a:pt x="94024" y="85170"/>
                  </a:cubicBezTo>
                  <a:cubicBezTo>
                    <a:pt x="105313" y="108453"/>
                    <a:pt x="75327" y="101045"/>
                    <a:pt x="70741" y="140203"/>
                  </a:cubicBezTo>
                  <a:cubicBezTo>
                    <a:pt x="66155" y="179361"/>
                    <a:pt x="67213" y="294014"/>
                    <a:pt x="66507" y="320120"/>
                  </a:cubicBezTo>
                  <a:cubicBezTo>
                    <a:pt x="65801" y="346226"/>
                    <a:pt x="66154" y="331762"/>
                    <a:pt x="66507" y="296837"/>
                  </a:cubicBezTo>
                  <a:cubicBezTo>
                    <a:pt x="66860" y="261912"/>
                    <a:pt x="75679" y="151492"/>
                    <a:pt x="68624" y="110570"/>
                  </a:cubicBezTo>
                  <a:cubicBezTo>
                    <a:pt x="61569" y="69648"/>
                    <a:pt x="31582" y="64356"/>
                    <a:pt x="24174" y="51303"/>
                  </a:cubicBezTo>
                  <a:cubicBezTo>
                    <a:pt x="16766" y="38250"/>
                    <a:pt x="-8635" y="-5141"/>
                    <a:pt x="3007" y="5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E8EAEBF4-CFA4-4BF4-8913-67BBF17DFE31}"/>
                </a:ext>
              </a:extLst>
            </p:cNvPr>
            <p:cNvSpPr/>
            <p:nvPr/>
          </p:nvSpPr>
          <p:spPr>
            <a:xfrm>
              <a:off x="9930352" y="8295362"/>
              <a:ext cx="271115" cy="433270"/>
            </a:xfrm>
            <a:custGeom>
              <a:avLst/>
              <a:gdLst>
                <a:gd name="connsiteX0" fmla="*/ 144981 w 271115"/>
                <a:gd name="connsiteY0" fmla="*/ 4088 h 433270"/>
                <a:gd name="connsiteX1" fmla="*/ 229648 w 271115"/>
                <a:gd name="connsiteY1" fmla="*/ 152255 h 433270"/>
                <a:gd name="connsiteX2" fmla="*/ 216948 w 271115"/>
                <a:gd name="connsiteY2" fmla="*/ 137438 h 433270"/>
                <a:gd name="connsiteX3" fmla="*/ 261398 w 271115"/>
                <a:gd name="connsiteY3" fmla="*/ 287721 h 433270"/>
                <a:gd name="connsiteX4" fmla="*/ 1048 w 271115"/>
                <a:gd name="connsiteY4" fmla="*/ 431655 h 433270"/>
                <a:gd name="connsiteX5" fmla="*/ 172498 w 271115"/>
                <a:gd name="connsiteY5" fmla="*/ 359688 h 433270"/>
                <a:gd name="connsiteX6" fmla="*/ 240231 w 271115"/>
                <a:gd name="connsiteY6" fmla="*/ 275021 h 433270"/>
                <a:gd name="connsiteX7" fmla="*/ 229648 w 271115"/>
                <a:gd name="connsiteY7" fmla="*/ 194588 h 433270"/>
                <a:gd name="connsiteX8" fmla="*/ 229648 w 271115"/>
                <a:gd name="connsiteY8" fmla="*/ 52771 h 433270"/>
                <a:gd name="connsiteX9" fmla="*/ 144981 w 271115"/>
                <a:gd name="connsiteY9" fmla="*/ 4088 h 43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15" h="433270">
                  <a:moveTo>
                    <a:pt x="144981" y="4088"/>
                  </a:moveTo>
                  <a:cubicBezTo>
                    <a:pt x="144981" y="20669"/>
                    <a:pt x="217654" y="130030"/>
                    <a:pt x="229648" y="152255"/>
                  </a:cubicBezTo>
                  <a:cubicBezTo>
                    <a:pt x="241643" y="174480"/>
                    <a:pt x="211656" y="114860"/>
                    <a:pt x="216948" y="137438"/>
                  </a:cubicBezTo>
                  <a:cubicBezTo>
                    <a:pt x="222240" y="160016"/>
                    <a:pt x="297381" y="238685"/>
                    <a:pt x="261398" y="287721"/>
                  </a:cubicBezTo>
                  <a:cubicBezTo>
                    <a:pt x="225415" y="336757"/>
                    <a:pt x="15865" y="419661"/>
                    <a:pt x="1048" y="431655"/>
                  </a:cubicBezTo>
                  <a:cubicBezTo>
                    <a:pt x="-13769" y="443649"/>
                    <a:pt x="132634" y="385794"/>
                    <a:pt x="172498" y="359688"/>
                  </a:cubicBezTo>
                  <a:cubicBezTo>
                    <a:pt x="212362" y="333582"/>
                    <a:pt x="230706" y="302538"/>
                    <a:pt x="240231" y="275021"/>
                  </a:cubicBezTo>
                  <a:cubicBezTo>
                    <a:pt x="249756" y="247504"/>
                    <a:pt x="231412" y="231630"/>
                    <a:pt x="229648" y="194588"/>
                  </a:cubicBezTo>
                  <a:cubicBezTo>
                    <a:pt x="227884" y="157546"/>
                    <a:pt x="237056" y="80641"/>
                    <a:pt x="229648" y="52771"/>
                  </a:cubicBezTo>
                  <a:cubicBezTo>
                    <a:pt x="222240" y="24901"/>
                    <a:pt x="144981" y="-12493"/>
                    <a:pt x="144981" y="40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6B813629-45A8-4035-9351-6A0708E0062F}"/>
                </a:ext>
              </a:extLst>
            </p:cNvPr>
            <p:cNvSpPr/>
            <p:nvPr/>
          </p:nvSpPr>
          <p:spPr>
            <a:xfrm>
              <a:off x="9942323" y="7615238"/>
              <a:ext cx="300227" cy="316351"/>
            </a:xfrm>
            <a:custGeom>
              <a:avLst/>
              <a:gdLst>
                <a:gd name="connsiteX0" fmla="*/ 300227 w 300227"/>
                <a:gd name="connsiteY0" fmla="*/ 0 h 316351"/>
                <a:gd name="connsiteX1" fmla="*/ 174815 w 300227"/>
                <a:gd name="connsiteY1" fmla="*/ 71437 h 316351"/>
                <a:gd name="connsiteX2" fmla="*/ 111315 w 300227"/>
                <a:gd name="connsiteY2" fmla="*/ 125412 h 316351"/>
                <a:gd name="connsiteX3" fmla="*/ 1777 w 300227"/>
                <a:gd name="connsiteY3" fmla="*/ 314325 h 316351"/>
                <a:gd name="connsiteX4" fmla="*/ 47815 w 300227"/>
                <a:gd name="connsiteY4" fmla="*/ 217487 h 316351"/>
                <a:gd name="connsiteX5" fmla="*/ 104965 w 300227"/>
                <a:gd name="connsiteY5" fmla="*/ 95250 h 316351"/>
                <a:gd name="connsiteX6" fmla="*/ 87502 w 300227"/>
                <a:gd name="connsiteY6" fmla="*/ 171450 h 316351"/>
                <a:gd name="connsiteX7" fmla="*/ 152590 w 300227"/>
                <a:gd name="connsiteY7" fmla="*/ 123825 h 316351"/>
                <a:gd name="connsiteX8" fmla="*/ 300227 w 300227"/>
                <a:gd name="connsiteY8" fmla="*/ 0 h 31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227" h="316351">
                  <a:moveTo>
                    <a:pt x="300227" y="0"/>
                  </a:moveTo>
                  <a:cubicBezTo>
                    <a:pt x="253263" y="25267"/>
                    <a:pt x="206300" y="50535"/>
                    <a:pt x="174815" y="71437"/>
                  </a:cubicBezTo>
                  <a:cubicBezTo>
                    <a:pt x="143330" y="92339"/>
                    <a:pt x="140155" y="84931"/>
                    <a:pt x="111315" y="125412"/>
                  </a:cubicBezTo>
                  <a:cubicBezTo>
                    <a:pt x="82475" y="165893"/>
                    <a:pt x="12360" y="298979"/>
                    <a:pt x="1777" y="314325"/>
                  </a:cubicBezTo>
                  <a:cubicBezTo>
                    <a:pt x="-8806" y="329671"/>
                    <a:pt x="30617" y="253999"/>
                    <a:pt x="47815" y="217487"/>
                  </a:cubicBezTo>
                  <a:cubicBezTo>
                    <a:pt x="65013" y="180975"/>
                    <a:pt x="98350" y="102923"/>
                    <a:pt x="104965" y="95250"/>
                  </a:cubicBezTo>
                  <a:cubicBezTo>
                    <a:pt x="111579" y="87577"/>
                    <a:pt x="79564" y="166688"/>
                    <a:pt x="87502" y="171450"/>
                  </a:cubicBezTo>
                  <a:cubicBezTo>
                    <a:pt x="95439" y="176213"/>
                    <a:pt x="152590" y="123825"/>
                    <a:pt x="152590" y="123825"/>
                  </a:cubicBezTo>
                  <a:lnTo>
                    <a:pt x="30022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F4D99ADF-ACBC-40A4-9931-E9289F529045}"/>
                </a:ext>
              </a:extLst>
            </p:cNvPr>
            <p:cNvSpPr/>
            <p:nvPr/>
          </p:nvSpPr>
          <p:spPr>
            <a:xfrm>
              <a:off x="9936231" y="8437556"/>
              <a:ext cx="107882" cy="184170"/>
            </a:xfrm>
            <a:custGeom>
              <a:avLst/>
              <a:gdLst>
                <a:gd name="connsiteX0" fmla="*/ 18982 w 107882"/>
                <a:gd name="connsiteY0" fmla="*/ 184157 h 184170"/>
                <a:gd name="connsiteX1" fmla="*/ 9457 w 107882"/>
                <a:gd name="connsiteY1" fmla="*/ 68269 h 184170"/>
                <a:gd name="connsiteX2" fmla="*/ 42794 w 107882"/>
                <a:gd name="connsiteY2" fmla="*/ 38107 h 184170"/>
                <a:gd name="connsiteX3" fmla="*/ 107882 w 107882"/>
                <a:gd name="connsiteY3" fmla="*/ 7 h 184170"/>
                <a:gd name="connsiteX4" fmla="*/ 42794 w 107882"/>
                <a:gd name="connsiteY4" fmla="*/ 41282 h 184170"/>
                <a:gd name="connsiteX5" fmla="*/ 1519 w 107882"/>
                <a:gd name="connsiteY5" fmla="*/ 60332 h 184170"/>
                <a:gd name="connsiteX6" fmla="*/ 18982 w 107882"/>
                <a:gd name="connsiteY6" fmla="*/ 184157 h 18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82" h="184170">
                  <a:moveTo>
                    <a:pt x="18982" y="184157"/>
                  </a:moveTo>
                  <a:cubicBezTo>
                    <a:pt x="20305" y="185480"/>
                    <a:pt x="5488" y="92611"/>
                    <a:pt x="9457" y="68269"/>
                  </a:cubicBezTo>
                  <a:cubicBezTo>
                    <a:pt x="13426" y="43927"/>
                    <a:pt x="26390" y="49484"/>
                    <a:pt x="42794" y="38107"/>
                  </a:cubicBezTo>
                  <a:cubicBezTo>
                    <a:pt x="59198" y="26730"/>
                    <a:pt x="107882" y="-522"/>
                    <a:pt x="107882" y="7"/>
                  </a:cubicBezTo>
                  <a:cubicBezTo>
                    <a:pt x="107882" y="536"/>
                    <a:pt x="60521" y="31228"/>
                    <a:pt x="42794" y="41282"/>
                  </a:cubicBezTo>
                  <a:cubicBezTo>
                    <a:pt x="25067" y="51336"/>
                    <a:pt x="9192" y="37049"/>
                    <a:pt x="1519" y="60332"/>
                  </a:cubicBezTo>
                  <a:cubicBezTo>
                    <a:pt x="-6154" y="83615"/>
                    <a:pt x="17659" y="182834"/>
                    <a:pt x="18982" y="1841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A6CE8B99-3921-47E9-8C75-6B1530F01C1F}"/>
                </a:ext>
              </a:extLst>
            </p:cNvPr>
            <p:cNvSpPr/>
            <p:nvPr/>
          </p:nvSpPr>
          <p:spPr>
            <a:xfrm>
              <a:off x="10163172" y="7939131"/>
              <a:ext cx="163794" cy="555289"/>
            </a:xfrm>
            <a:custGeom>
              <a:avLst/>
              <a:gdLst>
                <a:gd name="connsiteX0" fmla="*/ 65091 w 163794"/>
                <a:gd name="connsiteY0" fmla="*/ 6307 h 555289"/>
                <a:gd name="connsiteX1" fmla="*/ 17466 w 163794"/>
                <a:gd name="connsiteY1" fmla="*/ 252369 h 555289"/>
                <a:gd name="connsiteX2" fmla="*/ 3 w 163794"/>
                <a:gd name="connsiteY2" fmla="*/ 287294 h 555289"/>
                <a:gd name="connsiteX3" fmla="*/ 15878 w 163794"/>
                <a:gd name="connsiteY3" fmla="*/ 546057 h 555289"/>
                <a:gd name="connsiteX4" fmla="*/ 17466 w 163794"/>
                <a:gd name="connsiteY4" fmla="*/ 480969 h 555289"/>
                <a:gd name="connsiteX5" fmla="*/ 76203 w 163794"/>
                <a:gd name="connsiteY5" fmla="*/ 320632 h 555289"/>
                <a:gd name="connsiteX6" fmla="*/ 107953 w 163794"/>
                <a:gd name="connsiteY6" fmla="*/ 88857 h 555289"/>
                <a:gd name="connsiteX7" fmla="*/ 163516 w 163794"/>
                <a:gd name="connsiteY7" fmla="*/ 74569 h 555289"/>
                <a:gd name="connsiteX8" fmla="*/ 65091 w 163794"/>
                <a:gd name="connsiteY8" fmla="*/ 6307 h 55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94" h="555289">
                  <a:moveTo>
                    <a:pt x="65091" y="6307"/>
                  </a:moveTo>
                  <a:cubicBezTo>
                    <a:pt x="40749" y="35940"/>
                    <a:pt x="28314" y="205538"/>
                    <a:pt x="17466" y="252369"/>
                  </a:cubicBezTo>
                  <a:cubicBezTo>
                    <a:pt x="6618" y="299200"/>
                    <a:pt x="268" y="238346"/>
                    <a:pt x="3" y="287294"/>
                  </a:cubicBezTo>
                  <a:cubicBezTo>
                    <a:pt x="-262" y="336242"/>
                    <a:pt x="12968" y="513778"/>
                    <a:pt x="15878" y="546057"/>
                  </a:cubicBezTo>
                  <a:cubicBezTo>
                    <a:pt x="18788" y="578336"/>
                    <a:pt x="7412" y="518540"/>
                    <a:pt x="17466" y="480969"/>
                  </a:cubicBezTo>
                  <a:cubicBezTo>
                    <a:pt x="27520" y="443398"/>
                    <a:pt x="61122" y="385984"/>
                    <a:pt x="76203" y="320632"/>
                  </a:cubicBezTo>
                  <a:cubicBezTo>
                    <a:pt x="91284" y="255280"/>
                    <a:pt x="93401" y="129867"/>
                    <a:pt x="107953" y="88857"/>
                  </a:cubicBezTo>
                  <a:cubicBezTo>
                    <a:pt x="122505" y="47847"/>
                    <a:pt x="167749" y="88856"/>
                    <a:pt x="163516" y="74569"/>
                  </a:cubicBezTo>
                  <a:cubicBezTo>
                    <a:pt x="159283" y="60282"/>
                    <a:pt x="89433" y="-23326"/>
                    <a:pt x="65091" y="63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75061BCE-71BE-4C73-8105-63E3E64EC971}"/>
                </a:ext>
              </a:extLst>
            </p:cNvPr>
            <p:cNvSpPr/>
            <p:nvPr/>
          </p:nvSpPr>
          <p:spPr>
            <a:xfrm>
              <a:off x="10430837" y="7919990"/>
              <a:ext cx="253041" cy="287655"/>
            </a:xfrm>
            <a:custGeom>
              <a:avLst/>
              <a:gdLst>
                <a:gd name="connsiteX0" fmla="*/ 626 w 253041"/>
                <a:gd name="connsiteY0" fmla="*/ 48 h 287655"/>
                <a:gd name="connsiteX1" fmla="*/ 67301 w 253041"/>
                <a:gd name="connsiteY1" fmla="*/ 111173 h 287655"/>
                <a:gd name="connsiteX2" fmla="*/ 156201 w 253041"/>
                <a:gd name="connsiteY2" fmla="*/ 160385 h 287655"/>
                <a:gd name="connsiteX3" fmla="*/ 97463 w 253041"/>
                <a:gd name="connsiteY3" fmla="*/ 181023 h 287655"/>
                <a:gd name="connsiteX4" fmla="*/ 237163 w 253041"/>
                <a:gd name="connsiteY4" fmla="*/ 242935 h 287655"/>
                <a:gd name="connsiteX5" fmla="*/ 246688 w 253041"/>
                <a:gd name="connsiteY5" fmla="*/ 287385 h 287655"/>
                <a:gd name="connsiteX6" fmla="*/ 208588 w 253041"/>
                <a:gd name="connsiteY6" fmla="*/ 222298 h 287655"/>
                <a:gd name="connsiteX7" fmla="*/ 106988 w 253041"/>
                <a:gd name="connsiteY7" fmla="*/ 125460 h 287655"/>
                <a:gd name="connsiteX8" fmla="*/ 626 w 253041"/>
                <a:gd name="connsiteY8" fmla="*/ 48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041" h="287655">
                  <a:moveTo>
                    <a:pt x="626" y="48"/>
                  </a:moveTo>
                  <a:cubicBezTo>
                    <a:pt x="-5988" y="-2333"/>
                    <a:pt x="41372" y="84450"/>
                    <a:pt x="67301" y="111173"/>
                  </a:cubicBezTo>
                  <a:cubicBezTo>
                    <a:pt x="93230" y="137896"/>
                    <a:pt x="151174" y="148743"/>
                    <a:pt x="156201" y="160385"/>
                  </a:cubicBezTo>
                  <a:cubicBezTo>
                    <a:pt x="161228" y="172027"/>
                    <a:pt x="83969" y="167265"/>
                    <a:pt x="97463" y="181023"/>
                  </a:cubicBezTo>
                  <a:cubicBezTo>
                    <a:pt x="110957" y="194781"/>
                    <a:pt x="212292" y="225208"/>
                    <a:pt x="237163" y="242935"/>
                  </a:cubicBezTo>
                  <a:cubicBezTo>
                    <a:pt x="262034" y="260662"/>
                    <a:pt x="251451" y="290825"/>
                    <a:pt x="246688" y="287385"/>
                  </a:cubicBezTo>
                  <a:cubicBezTo>
                    <a:pt x="241926" y="283946"/>
                    <a:pt x="231871" y="249286"/>
                    <a:pt x="208588" y="222298"/>
                  </a:cubicBezTo>
                  <a:cubicBezTo>
                    <a:pt x="185305" y="195311"/>
                    <a:pt x="143501" y="162766"/>
                    <a:pt x="106988" y="125460"/>
                  </a:cubicBezTo>
                  <a:cubicBezTo>
                    <a:pt x="70476" y="88154"/>
                    <a:pt x="7240" y="2429"/>
                    <a:pt x="626" y="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B6D5CF82-78D5-40C4-B6E8-8941147E075E}"/>
                </a:ext>
              </a:extLst>
            </p:cNvPr>
            <p:cNvSpPr/>
            <p:nvPr/>
          </p:nvSpPr>
          <p:spPr>
            <a:xfrm>
              <a:off x="10230548" y="7375144"/>
              <a:ext cx="123330" cy="480478"/>
            </a:xfrm>
            <a:custGeom>
              <a:avLst/>
              <a:gdLst>
                <a:gd name="connsiteX0" fmla="*/ 123127 w 123330"/>
                <a:gd name="connsiteY0" fmla="*/ 381 h 480478"/>
                <a:gd name="connsiteX1" fmla="*/ 40577 w 123330"/>
                <a:gd name="connsiteY1" fmla="*/ 135319 h 480478"/>
                <a:gd name="connsiteX2" fmla="*/ 29465 w 123330"/>
                <a:gd name="connsiteY2" fmla="*/ 240094 h 480478"/>
                <a:gd name="connsiteX3" fmla="*/ 2477 w 123330"/>
                <a:gd name="connsiteY3" fmla="*/ 471869 h 480478"/>
                <a:gd name="connsiteX4" fmla="*/ 2477 w 123330"/>
                <a:gd name="connsiteY4" fmla="*/ 406781 h 480478"/>
                <a:gd name="connsiteX5" fmla="*/ 13590 w 123330"/>
                <a:gd name="connsiteY5" fmla="*/ 179769 h 480478"/>
                <a:gd name="connsiteX6" fmla="*/ 123127 w 123330"/>
                <a:gd name="connsiteY6" fmla="*/ 381 h 48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30" h="480478">
                  <a:moveTo>
                    <a:pt x="123127" y="381"/>
                  </a:moveTo>
                  <a:cubicBezTo>
                    <a:pt x="127625" y="-7027"/>
                    <a:pt x="56187" y="95367"/>
                    <a:pt x="40577" y="135319"/>
                  </a:cubicBezTo>
                  <a:cubicBezTo>
                    <a:pt x="24967" y="175271"/>
                    <a:pt x="35815" y="184002"/>
                    <a:pt x="29465" y="240094"/>
                  </a:cubicBezTo>
                  <a:cubicBezTo>
                    <a:pt x="23115" y="296186"/>
                    <a:pt x="6975" y="444088"/>
                    <a:pt x="2477" y="471869"/>
                  </a:cubicBezTo>
                  <a:cubicBezTo>
                    <a:pt x="-2021" y="499650"/>
                    <a:pt x="625" y="455464"/>
                    <a:pt x="2477" y="406781"/>
                  </a:cubicBezTo>
                  <a:cubicBezTo>
                    <a:pt x="4329" y="358098"/>
                    <a:pt x="-6254" y="245915"/>
                    <a:pt x="13590" y="179769"/>
                  </a:cubicBezTo>
                  <a:cubicBezTo>
                    <a:pt x="33434" y="113623"/>
                    <a:pt x="118629" y="7789"/>
                    <a:pt x="123127" y="3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D5BA1E23-298A-48EC-90E3-0595C8E7362D}"/>
                </a:ext>
              </a:extLst>
            </p:cNvPr>
            <p:cNvSpPr/>
            <p:nvPr/>
          </p:nvSpPr>
          <p:spPr>
            <a:xfrm>
              <a:off x="10286923" y="7221529"/>
              <a:ext cx="160723" cy="231489"/>
            </a:xfrm>
            <a:custGeom>
              <a:avLst/>
              <a:gdLst>
                <a:gd name="connsiteX0" fmla="*/ 160415 w 160723"/>
                <a:gd name="connsiteY0" fmla="*/ 9 h 231489"/>
                <a:gd name="connsiteX1" fmla="*/ 52465 w 160723"/>
                <a:gd name="connsiteY1" fmla="*/ 71446 h 231489"/>
                <a:gd name="connsiteX2" fmla="*/ 77 w 160723"/>
                <a:gd name="connsiteY2" fmla="*/ 230196 h 231489"/>
                <a:gd name="connsiteX3" fmla="*/ 39765 w 160723"/>
                <a:gd name="connsiteY3" fmla="*/ 150821 h 231489"/>
                <a:gd name="connsiteX4" fmla="*/ 84215 w 160723"/>
                <a:gd name="connsiteY4" fmla="*/ 66684 h 231489"/>
                <a:gd name="connsiteX5" fmla="*/ 160415 w 160723"/>
                <a:gd name="connsiteY5" fmla="*/ 9 h 23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23" h="231489">
                  <a:moveTo>
                    <a:pt x="160415" y="9"/>
                  </a:moveTo>
                  <a:cubicBezTo>
                    <a:pt x="155123" y="803"/>
                    <a:pt x="79188" y="33082"/>
                    <a:pt x="52465" y="71446"/>
                  </a:cubicBezTo>
                  <a:cubicBezTo>
                    <a:pt x="25742" y="109811"/>
                    <a:pt x="2194" y="216967"/>
                    <a:pt x="77" y="230196"/>
                  </a:cubicBezTo>
                  <a:cubicBezTo>
                    <a:pt x="-2040" y="243425"/>
                    <a:pt x="39765" y="150821"/>
                    <a:pt x="39765" y="150821"/>
                  </a:cubicBezTo>
                  <a:cubicBezTo>
                    <a:pt x="53788" y="123569"/>
                    <a:pt x="67017" y="87057"/>
                    <a:pt x="84215" y="66684"/>
                  </a:cubicBezTo>
                  <a:cubicBezTo>
                    <a:pt x="101413" y="46311"/>
                    <a:pt x="165707" y="-785"/>
                    <a:pt x="160415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713FB681-21D7-418F-AEAE-09103F6A0976}"/>
                </a:ext>
              </a:extLst>
            </p:cNvPr>
            <p:cNvSpPr/>
            <p:nvPr/>
          </p:nvSpPr>
          <p:spPr>
            <a:xfrm>
              <a:off x="10431914" y="6997560"/>
              <a:ext cx="129767" cy="251840"/>
            </a:xfrm>
            <a:custGeom>
              <a:avLst/>
              <a:gdLst>
                <a:gd name="connsiteX0" fmla="*/ 129724 w 129767"/>
                <a:gd name="connsiteY0" fmla="*/ 140 h 251840"/>
                <a:gd name="connsiteX1" fmla="*/ 48761 w 129767"/>
                <a:gd name="connsiteY1" fmla="*/ 98565 h 251840"/>
                <a:gd name="connsiteX2" fmla="*/ 1136 w 129767"/>
                <a:gd name="connsiteY2" fmla="*/ 247790 h 251840"/>
                <a:gd name="connsiteX3" fmla="*/ 18599 w 129767"/>
                <a:gd name="connsiteY3" fmla="*/ 201753 h 251840"/>
                <a:gd name="connsiteX4" fmla="*/ 59874 w 129767"/>
                <a:gd name="connsiteY4" fmla="*/ 119203 h 251840"/>
                <a:gd name="connsiteX5" fmla="*/ 129724 w 129767"/>
                <a:gd name="connsiteY5" fmla="*/ 140 h 25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67" h="251840">
                  <a:moveTo>
                    <a:pt x="129724" y="140"/>
                  </a:moveTo>
                  <a:cubicBezTo>
                    <a:pt x="127872" y="-3300"/>
                    <a:pt x="70192" y="57290"/>
                    <a:pt x="48761" y="98565"/>
                  </a:cubicBezTo>
                  <a:cubicBezTo>
                    <a:pt x="27330" y="139840"/>
                    <a:pt x="6163" y="230592"/>
                    <a:pt x="1136" y="247790"/>
                  </a:cubicBezTo>
                  <a:cubicBezTo>
                    <a:pt x="-3891" y="264988"/>
                    <a:pt x="8809" y="223184"/>
                    <a:pt x="18599" y="201753"/>
                  </a:cubicBezTo>
                  <a:cubicBezTo>
                    <a:pt x="28389" y="180322"/>
                    <a:pt x="45586" y="150424"/>
                    <a:pt x="59874" y="119203"/>
                  </a:cubicBezTo>
                  <a:cubicBezTo>
                    <a:pt x="74161" y="87982"/>
                    <a:pt x="131576" y="3580"/>
                    <a:pt x="129724" y="1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23965DE4-686C-4640-A8B8-1E795AAB606C}"/>
                </a:ext>
              </a:extLst>
            </p:cNvPr>
            <p:cNvSpPr/>
            <p:nvPr/>
          </p:nvSpPr>
          <p:spPr>
            <a:xfrm>
              <a:off x="10426857" y="6985242"/>
              <a:ext cx="236386" cy="263625"/>
            </a:xfrm>
            <a:custGeom>
              <a:avLst/>
              <a:gdLst>
                <a:gd name="connsiteX0" fmla="*/ 1431 w 236386"/>
                <a:gd name="connsiteY0" fmla="*/ 261696 h 263625"/>
                <a:gd name="connsiteX1" fmla="*/ 12543 w 236386"/>
                <a:gd name="connsiteY1" fmla="*/ 99771 h 263625"/>
                <a:gd name="connsiteX2" fmla="*/ 107793 w 236386"/>
                <a:gd name="connsiteY2" fmla="*/ 9283 h 263625"/>
                <a:gd name="connsiteX3" fmla="*/ 177643 w 236386"/>
                <a:gd name="connsiteY3" fmla="*/ 28333 h 263625"/>
                <a:gd name="connsiteX4" fmla="*/ 236381 w 236386"/>
                <a:gd name="connsiteY4" fmla="*/ 75958 h 263625"/>
                <a:gd name="connsiteX5" fmla="*/ 174468 w 236386"/>
                <a:gd name="connsiteY5" fmla="*/ 12458 h 263625"/>
                <a:gd name="connsiteX6" fmla="*/ 117318 w 236386"/>
                <a:gd name="connsiteY6" fmla="*/ 9283 h 263625"/>
                <a:gd name="connsiteX7" fmla="*/ 17306 w 236386"/>
                <a:gd name="connsiteY7" fmla="*/ 112471 h 263625"/>
                <a:gd name="connsiteX8" fmla="*/ 15718 w 236386"/>
                <a:gd name="connsiteY8" fmla="*/ 187083 h 263625"/>
                <a:gd name="connsiteX9" fmla="*/ 1431 w 236386"/>
                <a:gd name="connsiteY9" fmla="*/ 261696 h 26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6" h="263625">
                  <a:moveTo>
                    <a:pt x="1431" y="261696"/>
                  </a:moveTo>
                  <a:cubicBezTo>
                    <a:pt x="902" y="247144"/>
                    <a:pt x="-5184" y="141840"/>
                    <a:pt x="12543" y="99771"/>
                  </a:cubicBezTo>
                  <a:cubicBezTo>
                    <a:pt x="30270" y="57702"/>
                    <a:pt x="80276" y="21189"/>
                    <a:pt x="107793" y="9283"/>
                  </a:cubicBezTo>
                  <a:cubicBezTo>
                    <a:pt x="135310" y="-2623"/>
                    <a:pt x="156212" y="17221"/>
                    <a:pt x="177643" y="28333"/>
                  </a:cubicBezTo>
                  <a:cubicBezTo>
                    <a:pt x="199074" y="39445"/>
                    <a:pt x="236910" y="78604"/>
                    <a:pt x="236381" y="75958"/>
                  </a:cubicBezTo>
                  <a:cubicBezTo>
                    <a:pt x="235852" y="73312"/>
                    <a:pt x="194312" y="23570"/>
                    <a:pt x="174468" y="12458"/>
                  </a:cubicBezTo>
                  <a:cubicBezTo>
                    <a:pt x="154624" y="1346"/>
                    <a:pt x="143512" y="-7386"/>
                    <a:pt x="117318" y="9283"/>
                  </a:cubicBezTo>
                  <a:cubicBezTo>
                    <a:pt x="91124" y="25952"/>
                    <a:pt x="34239" y="82838"/>
                    <a:pt x="17306" y="112471"/>
                  </a:cubicBezTo>
                  <a:cubicBezTo>
                    <a:pt x="373" y="142104"/>
                    <a:pt x="15983" y="169885"/>
                    <a:pt x="15718" y="187083"/>
                  </a:cubicBezTo>
                  <a:cubicBezTo>
                    <a:pt x="15453" y="204281"/>
                    <a:pt x="1960" y="276248"/>
                    <a:pt x="1431" y="2616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1E5E173D-6993-4B1A-B7A6-826449128F87}"/>
                </a:ext>
              </a:extLst>
            </p:cNvPr>
            <p:cNvSpPr/>
            <p:nvPr/>
          </p:nvSpPr>
          <p:spPr>
            <a:xfrm>
              <a:off x="10363195" y="7087490"/>
              <a:ext cx="316094" cy="424569"/>
            </a:xfrm>
            <a:custGeom>
              <a:avLst/>
              <a:gdLst>
                <a:gd name="connsiteX0" fmla="*/ 315918 w 316094"/>
                <a:gd name="connsiteY0" fmla="*/ 698 h 424569"/>
                <a:gd name="connsiteX1" fmla="*/ 258768 w 316094"/>
                <a:gd name="connsiteY1" fmla="*/ 134048 h 424569"/>
                <a:gd name="connsiteX2" fmla="*/ 157168 w 316094"/>
                <a:gd name="connsiteY2" fmla="*/ 216598 h 424569"/>
                <a:gd name="connsiteX3" fmla="*/ 163518 w 316094"/>
                <a:gd name="connsiteY3" fmla="*/ 321373 h 424569"/>
                <a:gd name="connsiteX4" fmla="*/ 111130 w 316094"/>
                <a:gd name="connsiteY4" fmla="*/ 376935 h 424569"/>
                <a:gd name="connsiteX5" fmla="*/ 5 w 316094"/>
                <a:gd name="connsiteY5" fmla="*/ 424560 h 424569"/>
                <a:gd name="connsiteX6" fmla="*/ 115893 w 316094"/>
                <a:gd name="connsiteY6" fmla="*/ 380110 h 424569"/>
                <a:gd name="connsiteX7" fmla="*/ 160343 w 316094"/>
                <a:gd name="connsiteY7" fmla="*/ 286448 h 424569"/>
                <a:gd name="connsiteX8" fmla="*/ 130180 w 316094"/>
                <a:gd name="connsiteY8" fmla="*/ 218185 h 424569"/>
                <a:gd name="connsiteX9" fmla="*/ 188918 w 316094"/>
                <a:gd name="connsiteY9" fmla="*/ 192785 h 424569"/>
                <a:gd name="connsiteX10" fmla="*/ 223843 w 316094"/>
                <a:gd name="connsiteY10" fmla="*/ 132460 h 424569"/>
                <a:gd name="connsiteX11" fmla="*/ 258768 w 316094"/>
                <a:gd name="connsiteY11" fmla="*/ 51498 h 424569"/>
                <a:gd name="connsiteX12" fmla="*/ 241305 w 316094"/>
                <a:gd name="connsiteY12" fmla="*/ 80073 h 424569"/>
                <a:gd name="connsiteX13" fmla="*/ 315918 w 316094"/>
                <a:gd name="connsiteY13" fmla="*/ 698 h 4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094" h="424569">
                  <a:moveTo>
                    <a:pt x="315918" y="698"/>
                  </a:moveTo>
                  <a:cubicBezTo>
                    <a:pt x="318828" y="9694"/>
                    <a:pt x="285226" y="98065"/>
                    <a:pt x="258768" y="134048"/>
                  </a:cubicBezTo>
                  <a:cubicBezTo>
                    <a:pt x="232310" y="170031"/>
                    <a:pt x="173043" y="185377"/>
                    <a:pt x="157168" y="216598"/>
                  </a:cubicBezTo>
                  <a:cubicBezTo>
                    <a:pt x="141293" y="247819"/>
                    <a:pt x="171191" y="294650"/>
                    <a:pt x="163518" y="321373"/>
                  </a:cubicBezTo>
                  <a:cubicBezTo>
                    <a:pt x="155845" y="348096"/>
                    <a:pt x="138382" y="359737"/>
                    <a:pt x="111130" y="376935"/>
                  </a:cubicBezTo>
                  <a:cubicBezTo>
                    <a:pt x="83878" y="394133"/>
                    <a:pt x="-789" y="424031"/>
                    <a:pt x="5" y="424560"/>
                  </a:cubicBezTo>
                  <a:cubicBezTo>
                    <a:pt x="799" y="425089"/>
                    <a:pt x="89170" y="403129"/>
                    <a:pt x="115893" y="380110"/>
                  </a:cubicBezTo>
                  <a:cubicBezTo>
                    <a:pt x="142616" y="357091"/>
                    <a:pt x="157962" y="313436"/>
                    <a:pt x="160343" y="286448"/>
                  </a:cubicBezTo>
                  <a:cubicBezTo>
                    <a:pt x="162724" y="259460"/>
                    <a:pt x="125418" y="233795"/>
                    <a:pt x="130180" y="218185"/>
                  </a:cubicBezTo>
                  <a:cubicBezTo>
                    <a:pt x="134942" y="202575"/>
                    <a:pt x="173307" y="207073"/>
                    <a:pt x="188918" y="192785"/>
                  </a:cubicBezTo>
                  <a:cubicBezTo>
                    <a:pt x="204528" y="178498"/>
                    <a:pt x="212201" y="156008"/>
                    <a:pt x="223843" y="132460"/>
                  </a:cubicBezTo>
                  <a:cubicBezTo>
                    <a:pt x="235485" y="108912"/>
                    <a:pt x="255858" y="60229"/>
                    <a:pt x="258768" y="51498"/>
                  </a:cubicBezTo>
                  <a:cubicBezTo>
                    <a:pt x="261678" y="42767"/>
                    <a:pt x="235749" y="87746"/>
                    <a:pt x="241305" y="80073"/>
                  </a:cubicBezTo>
                  <a:cubicBezTo>
                    <a:pt x="246861" y="72400"/>
                    <a:pt x="313008" y="-8298"/>
                    <a:pt x="315918" y="6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8B6E7ABD-3A4B-4945-9E3D-0942967AA4B4}"/>
                </a:ext>
              </a:extLst>
            </p:cNvPr>
            <p:cNvSpPr/>
            <p:nvPr/>
          </p:nvSpPr>
          <p:spPr>
            <a:xfrm>
              <a:off x="10288582" y="7449773"/>
              <a:ext cx="213113" cy="308878"/>
            </a:xfrm>
            <a:custGeom>
              <a:avLst/>
              <a:gdLst>
                <a:gd name="connsiteX0" fmla="*/ 212731 w 213113"/>
                <a:gd name="connsiteY0" fmla="*/ 5127 h 308878"/>
                <a:gd name="connsiteX1" fmla="*/ 147643 w 213113"/>
                <a:gd name="connsiteY1" fmla="*/ 198802 h 308878"/>
                <a:gd name="connsiteX2" fmla="*/ 150818 w 213113"/>
                <a:gd name="connsiteY2" fmla="*/ 308340 h 308878"/>
                <a:gd name="connsiteX3" fmla="*/ 153993 w 213113"/>
                <a:gd name="connsiteY3" fmla="*/ 235315 h 308878"/>
                <a:gd name="connsiteX4" fmla="*/ 161931 w 213113"/>
                <a:gd name="connsiteY4" fmla="*/ 114665 h 308878"/>
                <a:gd name="connsiteX5" fmla="*/ 98431 w 213113"/>
                <a:gd name="connsiteY5" fmla="*/ 273415 h 308878"/>
                <a:gd name="connsiteX6" fmla="*/ 6 w 213113"/>
                <a:gd name="connsiteY6" fmla="*/ 300402 h 308878"/>
                <a:gd name="connsiteX7" fmla="*/ 93668 w 213113"/>
                <a:gd name="connsiteY7" fmla="*/ 233727 h 308878"/>
                <a:gd name="connsiteX8" fmla="*/ 125418 w 213113"/>
                <a:gd name="connsiteY8" fmla="*/ 144827 h 308878"/>
                <a:gd name="connsiteX9" fmla="*/ 146056 w 213113"/>
                <a:gd name="connsiteY9" fmla="*/ 97202 h 308878"/>
                <a:gd name="connsiteX10" fmla="*/ 146056 w 213113"/>
                <a:gd name="connsiteY10" fmla="*/ 32115 h 308878"/>
                <a:gd name="connsiteX11" fmla="*/ 111131 w 213113"/>
                <a:gd name="connsiteY11" fmla="*/ 27352 h 308878"/>
                <a:gd name="connsiteX12" fmla="*/ 157168 w 213113"/>
                <a:gd name="connsiteY12" fmla="*/ 71802 h 308878"/>
                <a:gd name="connsiteX13" fmla="*/ 165106 w 213113"/>
                <a:gd name="connsiteY13" fmla="*/ 103552 h 308878"/>
                <a:gd name="connsiteX14" fmla="*/ 174631 w 213113"/>
                <a:gd name="connsiteY14" fmla="*/ 57515 h 308878"/>
                <a:gd name="connsiteX15" fmla="*/ 212731 w 213113"/>
                <a:gd name="connsiteY15" fmla="*/ 5127 h 30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3113" h="308878">
                  <a:moveTo>
                    <a:pt x="212731" y="5127"/>
                  </a:moveTo>
                  <a:cubicBezTo>
                    <a:pt x="208233" y="28675"/>
                    <a:pt x="157962" y="148267"/>
                    <a:pt x="147643" y="198802"/>
                  </a:cubicBezTo>
                  <a:cubicBezTo>
                    <a:pt x="137324" y="249337"/>
                    <a:pt x="149760" y="302255"/>
                    <a:pt x="150818" y="308340"/>
                  </a:cubicBezTo>
                  <a:cubicBezTo>
                    <a:pt x="151876" y="314426"/>
                    <a:pt x="152141" y="267594"/>
                    <a:pt x="153993" y="235315"/>
                  </a:cubicBezTo>
                  <a:cubicBezTo>
                    <a:pt x="155845" y="203036"/>
                    <a:pt x="171191" y="108315"/>
                    <a:pt x="161931" y="114665"/>
                  </a:cubicBezTo>
                  <a:cubicBezTo>
                    <a:pt x="152671" y="121015"/>
                    <a:pt x="125418" y="242459"/>
                    <a:pt x="98431" y="273415"/>
                  </a:cubicBezTo>
                  <a:cubicBezTo>
                    <a:pt x="71444" y="304371"/>
                    <a:pt x="800" y="307017"/>
                    <a:pt x="6" y="300402"/>
                  </a:cubicBezTo>
                  <a:cubicBezTo>
                    <a:pt x="-788" y="293787"/>
                    <a:pt x="72766" y="259656"/>
                    <a:pt x="93668" y="233727"/>
                  </a:cubicBezTo>
                  <a:cubicBezTo>
                    <a:pt x="114570" y="207798"/>
                    <a:pt x="116687" y="167581"/>
                    <a:pt x="125418" y="144827"/>
                  </a:cubicBezTo>
                  <a:cubicBezTo>
                    <a:pt x="134149" y="122073"/>
                    <a:pt x="142616" y="115987"/>
                    <a:pt x="146056" y="97202"/>
                  </a:cubicBezTo>
                  <a:cubicBezTo>
                    <a:pt x="149496" y="78417"/>
                    <a:pt x="151877" y="43757"/>
                    <a:pt x="146056" y="32115"/>
                  </a:cubicBezTo>
                  <a:cubicBezTo>
                    <a:pt x="140235" y="20473"/>
                    <a:pt x="109279" y="20738"/>
                    <a:pt x="111131" y="27352"/>
                  </a:cubicBezTo>
                  <a:cubicBezTo>
                    <a:pt x="112983" y="33967"/>
                    <a:pt x="148172" y="59102"/>
                    <a:pt x="157168" y="71802"/>
                  </a:cubicBezTo>
                  <a:cubicBezTo>
                    <a:pt x="166164" y="84502"/>
                    <a:pt x="162196" y="105933"/>
                    <a:pt x="165106" y="103552"/>
                  </a:cubicBezTo>
                  <a:cubicBezTo>
                    <a:pt x="168016" y="101171"/>
                    <a:pt x="168546" y="68892"/>
                    <a:pt x="174631" y="57515"/>
                  </a:cubicBezTo>
                  <a:cubicBezTo>
                    <a:pt x="180716" y="46138"/>
                    <a:pt x="217229" y="-18421"/>
                    <a:pt x="212731" y="51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B6AB5D25-24AC-4BB6-8DCF-45186E95A446}"/>
                </a:ext>
              </a:extLst>
            </p:cNvPr>
            <p:cNvSpPr/>
            <p:nvPr/>
          </p:nvSpPr>
          <p:spPr>
            <a:xfrm>
              <a:off x="10439393" y="6980149"/>
              <a:ext cx="686264" cy="643029"/>
            </a:xfrm>
            <a:custGeom>
              <a:avLst/>
              <a:gdLst>
                <a:gd name="connsiteX0" fmla="*/ 7 w 686264"/>
                <a:gd name="connsiteY0" fmla="*/ 643026 h 643029"/>
                <a:gd name="connsiteX1" fmla="*/ 114307 w 686264"/>
                <a:gd name="connsiteY1" fmla="*/ 387439 h 643029"/>
                <a:gd name="connsiteX2" fmla="*/ 26995 w 686264"/>
                <a:gd name="connsiteY2" fmla="*/ 562064 h 643029"/>
                <a:gd name="connsiteX3" fmla="*/ 153995 w 686264"/>
                <a:gd name="connsiteY3" fmla="*/ 349339 h 643029"/>
                <a:gd name="connsiteX4" fmla="*/ 242895 w 686264"/>
                <a:gd name="connsiteY4" fmla="*/ 317589 h 643029"/>
                <a:gd name="connsiteX5" fmla="*/ 185745 w 686264"/>
                <a:gd name="connsiteY5" fmla="*/ 352514 h 643029"/>
                <a:gd name="connsiteX6" fmla="*/ 104782 w 686264"/>
                <a:gd name="connsiteY6" fmla="*/ 438239 h 643029"/>
                <a:gd name="connsiteX7" fmla="*/ 230195 w 686264"/>
                <a:gd name="connsiteY7" fmla="*/ 254089 h 643029"/>
                <a:gd name="connsiteX8" fmla="*/ 330207 w 686264"/>
                <a:gd name="connsiteY8" fmla="*/ 193764 h 643029"/>
                <a:gd name="connsiteX9" fmla="*/ 269882 w 686264"/>
                <a:gd name="connsiteY9" fmla="*/ 268376 h 643029"/>
                <a:gd name="connsiteX10" fmla="*/ 371482 w 686264"/>
                <a:gd name="connsiteY10" fmla="*/ 154076 h 643029"/>
                <a:gd name="connsiteX11" fmla="*/ 487370 w 686264"/>
                <a:gd name="connsiteY11" fmla="*/ 42951 h 643029"/>
                <a:gd name="connsiteX12" fmla="*/ 549282 w 686264"/>
                <a:gd name="connsiteY12" fmla="*/ 89 h 643029"/>
                <a:gd name="connsiteX13" fmla="*/ 682632 w 686264"/>
                <a:gd name="connsiteY13" fmla="*/ 31839 h 643029"/>
                <a:gd name="connsiteX14" fmla="*/ 622307 w 686264"/>
                <a:gd name="connsiteY14" fmla="*/ 36601 h 643029"/>
                <a:gd name="connsiteX15" fmla="*/ 355607 w 686264"/>
                <a:gd name="connsiteY15" fmla="*/ 196939 h 643029"/>
                <a:gd name="connsiteX16" fmla="*/ 120657 w 686264"/>
                <a:gd name="connsiteY16" fmla="*/ 381089 h 643029"/>
                <a:gd name="connsiteX17" fmla="*/ 7 w 686264"/>
                <a:gd name="connsiteY17" fmla="*/ 643026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6264" h="643029">
                  <a:moveTo>
                    <a:pt x="7" y="643026"/>
                  </a:moveTo>
                  <a:cubicBezTo>
                    <a:pt x="-1051" y="644084"/>
                    <a:pt x="109809" y="400933"/>
                    <a:pt x="114307" y="387439"/>
                  </a:cubicBezTo>
                  <a:cubicBezTo>
                    <a:pt x="118805" y="373945"/>
                    <a:pt x="20380" y="568414"/>
                    <a:pt x="26995" y="562064"/>
                  </a:cubicBezTo>
                  <a:cubicBezTo>
                    <a:pt x="33610" y="555714"/>
                    <a:pt x="118012" y="390085"/>
                    <a:pt x="153995" y="349339"/>
                  </a:cubicBezTo>
                  <a:cubicBezTo>
                    <a:pt x="189978" y="308593"/>
                    <a:pt x="237603" y="317060"/>
                    <a:pt x="242895" y="317589"/>
                  </a:cubicBezTo>
                  <a:cubicBezTo>
                    <a:pt x="248187" y="318118"/>
                    <a:pt x="208764" y="332406"/>
                    <a:pt x="185745" y="352514"/>
                  </a:cubicBezTo>
                  <a:cubicBezTo>
                    <a:pt x="162726" y="372622"/>
                    <a:pt x="97374" y="454643"/>
                    <a:pt x="104782" y="438239"/>
                  </a:cubicBezTo>
                  <a:cubicBezTo>
                    <a:pt x="112190" y="421835"/>
                    <a:pt x="192624" y="294835"/>
                    <a:pt x="230195" y="254089"/>
                  </a:cubicBezTo>
                  <a:cubicBezTo>
                    <a:pt x="267766" y="213343"/>
                    <a:pt x="323593" y="191383"/>
                    <a:pt x="330207" y="193764"/>
                  </a:cubicBezTo>
                  <a:cubicBezTo>
                    <a:pt x="336821" y="196145"/>
                    <a:pt x="263003" y="274991"/>
                    <a:pt x="269882" y="268376"/>
                  </a:cubicBezTo>
                  <a:cubicBezTo>
                    <a:pt x="276761" y="261761"/>
                    <a:pt x="335234" y="191647"/>
                    <a:pt x="371482" y="154076"/>
                  </a:cubicBezTo>
                  <a:cubicBezTo>
                    <a:pt x="407730" y="116505"/>
                    <a:pt x="457737" y="68615"/>
                    <a:pt x="487370" y="42951"/>
                  </a:cubicBezTo>
                  <a:cubicBezTo>
                    <a:pt x="517003" y="17287"/>
                    <a:pt x="516738" y="1941"/>
                    <a:pt x="549282" y="89"/>
                  </a:cubicBezTo>
                  <a:cubicBezTo>
                    <a:pt x="581826" y="-1763"/>
                    <a:pt x="670461" y="25754"/>
                    <a:pt x="682632" y="31839"/>
                  </a:cubicBezTo>
                  <a:cubicBezTo>
                    <a:pt x="694803" y="37924"/>
                    <a:pt x="676811" y="9084"/>
                    <a:pt x="622307" y="36601"/>
                  </a:cubicBezTo>
                  <a:cubicBezTo>
                    <a:pt x="567803" y="64118"/>
                    <a:pt x="439215" y="139524"/>
                    <a:pt x="355607" y="196939"/>
                  </a:cubicBezTo>
                  <a:cubicBezTo>
                    <a:pt x="271999" y="254354"/>
                    <a:pt x="176484" y="305947"/>
                    <a:pt x="120657" y="381089"/>
                  </a:cubicBezTo>
                  <a:cubicBezTo>
                    <a:pt x="64830" y="456231"/>
                    <a:pt x="1065" y="641968"/>
                    <a:pt x="7" y="6430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797D9ECC-8563-45AE-B2A9-D8C1EAE1407E}"/>
                </a:ext>
              </a:extLst>
            </p:cNvPr>
            <p:cNvSpPr/>
            <p:nvPr/>
          </p:nvSpPr>
          <p:spPr>
            <a:xfrm>
              <a:off x="10697813" y="7034036"/>
              <a:ext cx="329262" cy="457332"/>
            </a:xfrm>
            <a:custGeom>
              <a:avLst/>
              <a:gdLst>
                <a:gd name="connsiteX0" fmla="*/ 306737 w 329262"/>
                <a:gd name="connsiteY0" fmla="*/ 177 h 457332"/>
                <a:gd name="connsiteX1" fmla="*/ 328962 w 329262"/>
                <a:gd name="connsiteY1" fmla="*/ 147814 h 457332"/>
                <a:gd name="connsiteX2" fmla="*/ 289275 w 329262"/>
                <a:gd name="connsiteY2" fmla="*/ 231952 h 457332"/>
                <a:gd name="connsiteX3" fmla="*/ 263875 w 329262"/>
                <a:gd name="connsiteY3" fmla="*/ 289102 h 457332"/>
                <a:gd name="connsiteX4" fmla="*/ 152750 w 329262"/>
                <a:gd name="connsiteY4" fmla="*/ 312914 h 457332"/>
                <a:gd name="connsiteX5" fmla="*/ 224187 w 329262"/>
                <a:gd name="connsiteY5" fmla="*/ 316089 h 457332"/>
                <a:gd name="connsiteX6" fmla="*/ 208312 w 329262"/>
                <a:gd name="connsiteY6" fmla="*/ 355777 h 457332"/>
                <a:gd name="connsiteX7" fmla="*/ 149575 w 329262"/>
                <a:gd name="connsiteY7" fmla="*/ 427214 h 457332"/>
                <a:gd name="connsiteX8" fmla="*/ 132112 w 329262"/>
                <a:gd name="connsiteY8" fmla="*/ 455789 h 457332"/>
                <a:gd name="connsiteX9" fmla="*/ 350 w 329262"/>
                <a:gd name="connsiteY9" fmla="*/ 384352 h 457332"/>
                <a:gd name="connsiteX10" fmla="*/ 95600 w 329262"/>
                <a:gd name="connsiteY10" fmla="*/ 433564 h 457332"/>
                <a:gd name="connsiteX11" fmla="*/ 159100 w 329262"/>
                <a:gd name="connsiteY11" fmla="*/ 411339 h 457332"/>
                <a:gd name="connsiteX12" fmla="*/ 222600 w 329262"/>
                <a:gd name="connsiteY12" fmla="*/ 300214 h 457332"/>
                <a:gd name="connsiteX13" fmla="*/ 279750 w 329262"/>
                <a:gd name="connsiteY13" fmla="*/ 216077 h 457332"/>
                <a:gd name="connsiteX14" fmla="*/ 292450 w 329262"/>
                <a:gd name="connsiteY14" fmla="*/ 179564 h 457332"/>
                <a:gd name="connsiteX15" fmla="*/ 306737 w 329262"/>
                <a:gd name="connsiteY15" fmla="*/ 177 h 45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262" h="457332">
                  <a:moveTo>
                    <a:pt x="306737" y="177"/>
                  </a:moveTo>
                  <a:cubicBezTo>
                    <a:pt x="312822" y="-5115"/>
                    <a:pt x="331872" y="109185"/>
                    <a:pt x="328962" y="147814"/>
                  </a:cubicBezTo>
                  <a:cubicBezTo>
                    <a:pt x="326052" y="186443"/>
                    <a:pt x="300123" y="208404"/>
                    <a:pt x="289275" y="231952"/>
                  </a:cubicBezTo>
                  <a:cubicBezTo>
                    <a:pt x="278427" y="255500"/>
                    <a:pt x="286629" y="275608"/>
                    <a:pt x="263875" y="289102"/>
                  </a:cubicBezTo>
                  <a:cubicBezTo>
                    <a:pt x="241121" y="302596"/>
                    <a:pt x="159365" y="308416"/>
                    <a:pt x="152750" y="312914"/>
                  </a:cubicBezTo>
                  <a:cubicBezTo>
                    <a:pt x="146135" y="317412"/>
                    <a:pt x="214927" y="308945"/>
                    <a:pt x="224187" y="316089"/>
                  </a:cubicBezTo>
                  <a:cubicBezTo>
                    <a:pt x="233447" y="323233"/>
                    <a:pt x="220747" y="337256"/>
                    <a:pt x="208312" y="355777"/>
                  </a:cubicBezTo>
                  <a:cubicBezTo>
                    <a:pt x="195877" y="374298"/>
                    <a:pt x="162275" y="410545"/>
                    <a:pt x="149575" y="427214"/>
                  </a:cubicBezTo>
                  <a:cubicBezTo>
                    <a:pt x="136875" y="443883"/>
                    <a:pt x="156983" y="462933"/>
                    <a:pt x="132112" y="455789"/>
                  </a:cubicBezTo>
                  <a:cubicBezTo>
                    <a:pt x="107241" y="448645"/>
                    <a:pt x="6435" y="388056"/>
                    <a:pt x="350" y="384352"/>
                  </a:cubicBezTo>
                  <a:cubicBezTo>
                    <a:pt x="-5735" y="380648"/>
                    <a:pt x="69142" y="429066"/>
                    <a:pt x="95600" y="433564"/>
                  </a:cubicBezTo>
                  <a:cubicBezTo>
                    <a:pt x="122058" y="438062"/>
                    <a:pt x="137933" y="433564"/>
                    <a:pt x="159100" y="411339"/>
                  </a:cubicBezTo>
                  <a:cubicBezTo>
                    <a:pt x="180267" y="389114"/>
                    <a:pt x="202492" y="332758"/>
                    <a:pt x="222600" y="300214"/>
                  </a:cubicBezTo>
                  <a:cubicBezTo>
                    <a:pt x="242708" y="267670"/>
                    <a:pt x="268108" y="236185"/>
                    <a:pt x="279750" y="216077"/>
                  </a:cubicBezTo>
                  <a:cubicBezTo>
                    <a:pt x="291392" y="195969"/>
                    <a:pt x="291392" y="208933"/>
                    <a:pt x="292450" y="179564"/>
                  </a:cubicBezTo>
                  <a:cubicBezTo>
                    <a:pt x="293508" y="150195"/>
                    <a:pt x="300652" y="5469"/>
                    <a:pt x="306737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190C858B-33D4-4115-8ABE-1BD03999B753}"/>
                </a:ext>
              </a:extLst>
            </p:cNvPr>
            <p:cNvSpPr/>
            <p:nvPr/>
          </p:nvSpPr>
          <p:spPr>
            <a:xfrm>
              <a:off x="10761079" y="7116606"/>
              <a:ext cx="214271" cy="236139"/>
            </a:xfrm>
            <a:custGeom>
              <a:avLst/>
              <a:gdLst>
                <a:gd name="connsiteX0" fmla="*/ 208546 w 214271"/>
                <a:gd name="connsiteY0" fmla="*/ 157 h 236139"/>
                <a:gd name="connsiteX1" fmla="*/ 195846 w 214271"/>
                <a:gd name="connsiteY1" fmla="*/ 76357 h 236139"/>
                <a:gd name="connsiteX2" fmla="*/ 84721 w 214271"/>
                <a:gd name="connsiteY2" fmla="*/ 103344 h 236139"/>
                <a:gd name="connsiteX3" fmla="*/ 130759 w 214271"/>
                <a:gd name="connsiteY3" fmla="*/ 96994 h 236139"/>
                <a:gd name="connsiteX4" fmla="*/ 111709 w 214271"/>
                <a:gd name="connsiteY4" fmla="*/ 149382 h 236139"/>
                <a:gd name="connsiteX5" fmla="*/ 94246 w 214271"/>
                <a:gd name="connsiteY5" fmla="*/ 222407 h 236139"/>
                <a:gd name="connsiteX6" fmla="*/ 22809 w 214271"/>
                <a:gd name="connsiteY6" fmla="*/ 230344 h 236139"/>
                <a:gd name="connsiteX7" fmla="*/ 2171 w 214271"/>
                <a:gd name="connsiteY7" fmla="*/ 235107 h 236139"/>
                <a:gd name="connsiteX8" fmla="*/ 67259 w 214271"/>
                <a:gd name="connsiteY8" fmla="*/ 209707 h 236139"/>
                <a:gd name="connsiteX9" fmla="*/ 91071 w 214271"/>
                <a:gd name="connsiteY9" fmla="*/ 122394 h 236139"/>
                <a:gd name="connsiteX10" fmla="*/ 137109 w 214271"/>
                <a:gd name="connsiteY10" fmla="*/ 98582 h 236139"/>
                <a:gd name="connsiteX11" fmla="*/ 208546 w 214271"/>
                <a:gd name="connsiteY11" fmla="*/ 157 h 2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271" h="236139">
                  <a:moveTo>
                    <a:pt x="208546" y="157"/>
                  </a:moveTo>
                  <a:cubicBezTo>
                    <a:pt x="218336" y="-3547"/>
                    <a:pt x="216483" y="59159"/>
                    <a:pt x="195846" y="76357"/>
                  </a:cubicBezTo>
                  <a:cubicBezTo>
                    <a:pt x="175209" y="93555"/>
                    <a:pt x="95569" y="99905"/>
                    <a:pt x="84721" y="103344"/>
                  </a:cubicBezTo>
                  <a:cubicBezTo>
                    <a:pt x="73873" y="106783"/>
                    <a:pt x="126261" y="89321"/>
                    <a:pt x="130759" y="96994"/>
                  </a:cubicBezTo>
                  <a:cubicBezTo>
                    <a:pt x="135257" y="104667"/>
                    <a:pt x="117794" y="128480"/>
                    <a:pt x="111709" y="149382"/>
                  </a:cubicBezTo>
                  <a:cubicBezTo>
                    <a:pt x="105624" y="170284"/>
                    <a:pt x="109063" y="208913"/>
                    <a:pt x="94246" y="222407"/>
                  </a:cubicBezTo>
                  <a:cubicBezTo>
                    <a:pt x="79429" y="235901"/>
                    <a:pt x="38155" y="228227"/>
                    <a:pt x="22809" y="230344"/>
                  </a:cubicBezTo>
                  <a:cubicBezTo>
                    <a:pt x="7463" y="232461"/>
                    <a:pt x="-5237" y="238547"/>
                    <a:pt x="2171" y="235107"/>
                  </a:cubicBezTo>
                  <a:cubicBezTo>
                    <a:pt x="9579" y="231668"/>
                    <a:pt x="52442" y="228492"/>
                    <a:pt x="67259" y="209707"/>
                  </a:cubicBezTo>
                  <a:cubicBezTo>
                    <a:pt x="82076" y="190922"/>
                    <a:pt x="79429" y="140915"/>
                    <a:pt x="91071" y="122394"/>
                  </a:cubicBezTo>
                  <a:cubicBezTo>
                    <a:pt x="102713" y="103873"/>
                    <a:pt x="117265" y="118955"/>
                    <a:pt x="137109" y="98582"/>
                  </a:cubicBezTo>
                  <a:cubicBezTo>
                    <a:pt x="156953" y="78209"/>
                    <a:pt x="198756" y="3861"/>
                    <a:pt x="208546" y="1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3DA304D3-69B2-4B89-8A60-45C35974510C}"/>
                </a:ext>
              </a:extLst>
            </p:cNvPr>
            <p:cNvSpPr/>
            <p:nvPr/>
          </p:nvSpPr>
          <p:spPr>
            <a:xfrm>
              <a:off x="10612028" y="7329970"/>
              <a:ext cx="116305" cy="309646"/>
            </a:xfrm>
            <a:custGeom>
              <a:avLst/>
              <a:gdLst>
                <a:gd name="connsiteX0" fmla="*/ 116297 w 116305"/>
                <a:gd name="connsiteY0" fmla="*/ 1105 h 309646"/>
                <a:gd name="connsiteX1" fmla="*/ 54385 w 116305"/>
                <a:gd name="connsiteY1" fmla="*/ 285268 h 309646"/>
                <a:gd name="connsiteX2" fmla="*/ 54385 w 116305"/>
                <a:gd name="connsiteY2" fmla="*/ 296380 h 309646"/>
                <a:gd name="connsiteX3" fmla="*/ 410 w 116305"/>
                <a:gd name="connsiteY3" fmla="*/ 302730 h 309646"/>
                <a:gd name="connsiteX4" fmla="*/ 30572 w 116305"/>
                <a:gd name="connsiteY4" fmla="*/ 267805 h 309646"/>
                <a:gd name="connsiteX5" fmla="*/ 49622 w 116305"/>
                <a:gd name="connsiteY5" fmla="*/ 188430 h 309646"/>
                <a:gd name="connsiteX6" fmla="*/ 116297 w 116305"/>
                <a:gd name="connsiteY6" fmla="*/ 1105 h 30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305" h="309646">
                  <a:moveTo>
                    <a:pt x="116297" y="1105"/>
                  </a:moveTo>
                  <a:cubicBezTo>
                    <a:pt x="117091" y="17245"/>
                    <a:pt x="64704" y="236055"/>
                    <a:pt x="54385" y="285268"/>
                  </a:cubicBezTo>
                  <a:cubicBezTo>
                    <a:pt x="44066" y="334481"/>
                    <a:pt x="63381" y="293470"/>
                    <a:pt x="54385" y="296380"/>
                  </a:cubicBezTo>
                  <a:cubicBezTo>
                    <a:pt x="45389" y="299290"/>
                    <a:pt x="4379" y="307492"/>
                    <a:pt x="410" y="302730"/>
                  </a:cubicBezTo>
                  <a:cubicBezTo>
                    <a:pt x="-3559" y="297968"/>
                    <a:pt x="22370" y="286855"/>
                    <a:pt x="30572" y="267805"/>
                  </a:cubicBezTo>
                  <a:cubicBezTo>
                    <a:pt x="38774" y="248755"/>
                    <a:pt x="39303" y="226530"/>
                    <a:pt x="49622" y="188430"/>
                  </a:cubicBezTo>
                  <a:cubicBezTo>
                    <a:pt x="59941" y="150330"/>
                    <a:pt x="115503" y="-15035"/>
                    <a:pt x="116297" y="11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1B35BDF3-7681-41A3-823E-84ECD4922E0E}"/>
                </a:ext>
              </a:extLst>
            </p:cNvPr>
            <p:cNvSpPr/>
            <p:nvPr/>
          </p:nvSpPr>
          <p:spPr>
            <a:xfrm>
              <a:off x="10617199" y="7356351"/>
              <a:ext cx="254366" cy="398308"/>
            </a:xfrm>
            <a:custGeom>
              <a:avLst/>
              <a:gdLst>
                <a:gd name="connsiteX0" fmla="*/ 254001 w 254366"/>
                <a:gd name="connsiteY0" fmla="*/ 124 h 398308"/>
                <a:gd name="connsiteX1" fmla="*/ 134939 w 254366"/>
                <a:gd name="connsiteY1" fmla="*/ 138237 h 398308"/>
                <a:gd name="connsiteX2" fmla="*/ 95251 w 254366"/>
                <a:gd name="connsiteY2" fmla="*/ 223962 h 398308"/>
                <a:gd name="connsiteX3" fmla="*/ 71439 w 254366"/>
                <a:gd name="connsiteY3" fmla="*/ 382712 h 398308"/>
                <a:gd name="connsiteX4" fmla="*/ 52389 w 254366"/>
                <a:gd name="connsiteY4" fmla="*/ 276349 h 398308"/>
                <a:gd name="connsiteX5" fmla="*/ 1 w 254366"/>
                <a:gd name="connsiteY5" fmla="*/ 376362 h 398308"/>
                <a:gd name="connsiteX6" fmla="*/ 50801 w 254366"/>
                <a:gd name="connsiteY6" fmla="*/ 392237 h 398308"/>
                <a:gd name="connsiteX7" fmla="*/ 50801 w 254366"/>
                <a:gd name="connsiteY7" fmla="*/ 296987 h 398308"/>
                <a:gd name="connsiteX8" fmla="*/ 92076 w 254366"/>
                <a:gd name="connsiteY8" fmla="*/ 163637 h 398308"/>
                <a:gd name="connsiteX9" fmla="*/ 254001 w 254366"/>
                <a:gd name="connsiteY9" fmla="*/ 124 h 39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66" h="398308">
                  <a:moveTo>
                    <a:pt x="254001" y="124"/>
                  </a:moveTo>
                  <a:cubicBezTo>
                    <a:pt x="261145" y="-4109"/>
                    <a:pt x="161397" y="100931"/>
                    <a:pt x="134939" y="138237"/>
                  </a:cubicBezTo>
                  <a:cubicBezTo>
                    <a:pt x="108481" y="175543"/>
                    <a:pt x="105834" y="183216"/>
                    <a:pt x="95251" y="223962"/>
                  </a:cubicBezTo>
                  <a:cubicBezTo>
                    <a:pt x="84668" y="264708"/>
                    <a:pt x="78583" y="373981"/>
                    <a:pt x="71439" y="382712"/>
                  </a:cubicBezTo>
                  <a:cubicBezTo>
                    <a:pt x="64295" y="391443"/>
                    <a:pt x="64295" y="277407"/>
                    <a:pt x="52389" y="276349"/>
                  </a:cubicBezTo>
                  <a:cubicBezTo>
                    <a:pt x="40483" y="275291"/>
                    <a:pt x="266" y="357047"/>
                    <a:pt x="1" y="376362"/>
                  </a:cubicBezTo>
                  <a:cubicBezTo>
                    <a:pt x="-264" y="395677"/>
                    <a:pt x="42334" y="405466"/>
                    <a:pt x="50801" y="392237"/>
                  </a:cubicBezTo>
                  <a:cubicBezTo>
                    <a:pt x="59268" y="379008"/>
                    <a:pt x="43922" y="335087"/>
                    <a:pt x="50801" y="296987"/>
                  </a:cubicBezTo>
                  <a:cubicBezTo>
                    <a:pt x="57680" y="258887"/>
                    <a:pt x="62443" y="210468"/>
                    <a:pt x="92076" y="163637"/>
                  </a:cubicBezTo>
                  <a:cubicBezTo>
                    <a:pt x="121709" y="116806"/>
                    <a:pt x="246857" y="4357"/>
                    <a:pt x="254001" y="1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8F44BF7A-563D-4D90-9DD4-E9D825C0C46A}"/>
                </a:ext>
              </a:extLst>
            </p:cNvPr>
            <p:cNvSpPr/>
            <p:nvPr/>
          </p:nvSpPr>
          <p:spPr>
            <a:xfrm>
              <a:off x="10996254" y="7010260"/>
              <a:ext cx="204204" cy="398149"/>
            </a:xfrm>
            <a:custGeom>
              <a:avLst/>
              <a:gdLst>
                <a:gd name="connsiteX0" fmla="*/ 90846 w 204204"/>
                <a:gd name="connsiteY0" fmla="*/ 140 h 398149"/>
                <a:gd name="connsiteX1" fmla="*/ 201971 w 204204"/>
                <a:gd name="connsiteY1" fmla="*/ 111265 h 398149"/>
                <a:gd name="connsiteX2" fmla="*/ 152759 w 204204"/>
                <a:gd name="connsiteY2" fmla="*/ 135078 h 398149"/>
                <a:gd name="connsiteX3" fmla="*/ 6709 w 204204"/>
                <a:gd name="connsiteY3" fmla="*/ 390665 h 398149"/>
                <a:gd name="connsiteX4" fmla="*/ 41634 w 204204"/>
                <a:gd name="connsiteY4" fmla="*/ 312878 h 398149"/>
                <a:gd name="connsiteX5" fmla="*/ 192446 w 204204"/>
                <a:gd name="connsiteY5" fmla="*/ 136665 h 398149"/>
                <a:gd name="connsiteX6" fmla="*/ 90846 w 204204"/>
                <a:gd name="connsiteY6" fmla="*/ 140 h 39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204" h="398149">
                  <a:moveTo>
                    <a:pt x="90846" y="140"/>
                  </a:moveTo>
                  <a:cubicBezTo>
                    <a:pt x="92433" y="-4093"/>
                    <a:pt x="191652" y="88775"/>
                    <a:pt x="201971" y="111265"/>
                  </a:cubicBezTo>
                  <a:cubicBezTo>
                    <a:pt x="212290" y="133755"/>
                    <a:pt x="185303" y="88511"/>
                    <a:pt x="152759" y="135078"/>
                  </a:cubicBezTo>
                  <a:cubicBezTo>
                    <a:pt x="120215" y="181645"/>
                    <a:pt x="25230" y="361032"/>
                    <a:pt x="6709" y="390665"/>
                  </a:cubicBezTo>
                  <a:cubicBezTo>
                    <a:pt x="-11812" y="420298"/>
                    <a:pt x="10678" y="355211"/>
                    <a:pt x="41634" y="312878"/>
                  </a:cubicBezTo>
                  <a:cubicBezTo>
                    <a:pt x="72590" y="270545"/>
                    <a:pt x="177365" y="186142"/>
                    <a:pt x="192446" y="136665"/>
                  </a:cubicBezTo>
                  <a:cubicBezTo>
                    <a:pt x="207527" y="87188"/>
                    <a:pt x="89259" y="4373"/>
                    <a:pt x="90846" y="1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B7E28FD6-6798-457F-B384-B1445BBE8DA7}"/>
                </a:ext>
              </a:extLst>
            </p:cNvPr>
            <p:cNvSpPr/>
            <p:nvPr/>
          </p:nvSpPr>
          <p:spPr>
            <a:xfrm>
              <a:off x="11052152" y="7035508"/>
              <a:ext cx="70684" cy="201217"/>
            </a:xfrm>
            <a:custGeom>
              <a:avLst/>
              <a:gdLst>
                <a:gd name="connsiteX0" fmla="*/ 23 w 70684"/>
                <a:gd name="connsiteY0" fmla="*/ 292 h 201217"/>
                <a:gd name="connsiteX1" fmla="*/ 58761 w 70684"/>
                <a:gd name="connsiteY1" fmla="*/ 65380 h 201217"/>
                <a:gd name="connsiteX2" fmla="*/ 33361 w 70684"/>
                <a:gd name="connsiteY2" fmla="*/ 90780 h 201217"/>
                <a:gd name="connsiteX3" fmla="*/ 52411 w 70684"/>
                <a:gd name="connsiteY3" fmla="*/ 198730 h 201217"/>
                <a:gd name="connsiteX4" fmla="*/ 41298 w 70684"/>
                <a:gd name="connsiteY4" fmla="*/ 159042 h 201217"/>
                <a:gd name="connsiteX5" fmla="*/ 65111 w 70684"/>
                <a:gd name="connsiteY5" fmla="*/ 73317 h 201217"/>
                <a:gd name="connsiteX6" fmla="*/ 66698 w 70684"/>
                <a:gd name="connsiteY6" fmla="*/ 93955 h 201217"/>
                <a:gd name="connsiteX7" fmla="*/ 23 w 70684"/>
                <a:gd name="connsiteY7" fmla="*/ 292 h 20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684" h="201217">
                  <a:moveTo>
                    <a:pt x="23" y="292"/>
                  </a:moveTo>
                  <a:cubicBezTo>
                    <a:pt x="-1300" y="-4470"/>
                    <a:pt x="53205" y="50299"/>
                    <a:pt x="58761" y="65380"/>
                  </a:cubicBezTo>
                  <a:cubicBezTo>
                    <a:pt x="64317" y="80461"/>
                    <a:pt x="34419" y="68555"/>
                    <a:pt x="33361" y="90780"/>
                  </a:cubicBezTo>
                  <a:cubicBezTo>
                    <a:pt x="32303" y="113005"/>
                    <a:pt x="51088" y="187353"/>
                    <a:pt x="52411" y="198730"/>
                  </a:cubicBezTo>
                  <a:cubicBezTo>
                    <a:pt x="53734" y="210107"/>
                    <a:pt x="39181" y="179944"/>
                    <a:pt x="41298" y="159042"/>
                  </a:cubicBezTo>
                  <a:cubicBezTo>
                    <a:pt x="43415" y="138140"/>
                    <a:pt x="60878" y="84165"/>
                    <a:pt x="65111" y="73317"/>
                  </a:cubicBezTo>
                  <a:cubicBezTo>
                    <a:pt x="69344" y="62469"/>
                    <a:pt x="74371" y="105597"/>
                    <a:pt x="66698" y="93955"/>
                  </a:cubicBezTo>
                  <a:cubicBezTo>
                    <a:pt x="59025" y="82313"/>
                    <a:pt x="1346" y="5054"/>
                    <a:pt x="23" y="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BDD26BD1-46C1-4EA2-A495-D44F8B90A10D}"/>
                </a:ext>
              </a:extLst>
            </p:cNvPr>
            <p:cNvSpPr/>
            <p:nvPr/>
          </p:nvSpPr>
          <p:spPr>
            <a:xfrm>
              <a:off x="10703835" y="7132761"/>
              <a:ext cx="356310" cy="619071"/>
            </a:xfrm>
            <a:custGeom>
              <a:avLst/>
              <a:gdLst>
                <a:gd name="connsiteX0" fmla="*/ 356278 w 356310"/>
                <a:gd name="connsiteY0" fmla="*/ 1464 h 619071"/>
                <a:gd name="connsiteX1" fmla="*/ 311828 w 356310"/>
                <a:gd name="connsiteY1" fmla="*/ 144339 h 619071"/>
                <a:gd name="connsiteX2" fmla="*/ 234040 w 356310"/>
                <a:gd name="connsiteY2" fmla="*/ 242764 h 619071"/>
                <a:gd name="connsiteX3" fmla="*/ 84815 w 356310"/>
                <a:gd name="connsiteY3" fmla="*/ 403102 h 619071"/>
                <a:gd name="connsiteX4" fmla="*/ 67353 w 356310"/>
                <a:gd name="connsiteY4" fmla="*/ 415802 h 619071"/>
                <a:gd name="connsiteX5" fmla="*/ 134028 w 356310"/>
                <a:gd name="connsiteY5" fmla="*/ 414214 h 619071"/>
                <a:gd name="connsiteX6" fmla="*/ 37190 w 356310"/>
                <a:gd name="connsiteY6" fmla="*/ 436439 h 619071"/>
                <a:gd name="connsiteX7" fmla="*/ 678 w 356310"/>
                <a:gd name="connsiteY7" fmla="*/ 617414 h 619071"/>
                <a:gd name="connsiteX8" fmla="*/ 29253 w 356310"/>
                <a:gd name="connsiteY8" fmla="*/ 512639 h 619071"/>
                <a:gd name="connsiteX9" fmla="*/ 195940 w 356310"/>
                <a:gd name="connsiteY9" fmla="*/ 288802 h 619071"/>
                <a:gd name="connsiteX10" fmla="*/ 316590 w 356310"/>
                <a:gd name="connsiteY10" fmla="*/ 82427 h 619071"/>
                <a:gd name="connsiteX11" fmla="*/ 356278 w 356310"/>
                <a:gd name="connsiteY11" fmla="*/ 1464 h 61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310" h="619071">
                  <a:moveTo>
                    <a:pt x="356278" y="1464"/>
                  </a:moveTo>
                  <a:cubicBezTo>
                    <a:pt x="355484" y="11783"/>
                    <a:pt x="332201" y="104122"/>
                    <a:pt x="311828" y="144339"/>
                  </a:cubicBezTo>
                  <a:cubicBezTo>
                    <a:pt x="291455" y="184556"/>
                    <a:pt x="271875" y="199637"/>
                    <a:pt x="234040" y="242764"/>
                  </a:cubicBezTo>
                  <a:cubicBezTo>
                    <a:pt x="196205" y="285891"/>
                    <a:pt x="112596" y="374262"/>
                    <a:pt x="84815" y="403102"/>
                  </a:cubicBezTo>
                  <a:cubicBezTo>
                    <a:pt x="57034" y="431942"/>
                    <a:pt x="59151" y="413950"/>
                    <a:pt x="67353" y="415802"/>
                  </a:cubicBezTo>
                  <a:cubicBezTo>
                    <a:pt x="75555" y="417654"/>
                    <a:pt x="139055" y="410775"/>
                    <a:pt x="134028" y="414214"/>
                  </a:cubicBezTo>
                  <a:cubicBezTo>
                    <a:pt x="129001" y="417653"/>
                    <a:pt x="59415" y="402572"/>
                    <a:pt x="37190" y="436439"/>
                  </a:cubicBezTo>
                  <a:cubicBezTo>
                    <a:pt x="14965" y="470306"/>
                    <a:pt x="2001" y="604714"/>
                    <a:pt x="678" y="617414"/>
                  </a:cubicBezTo>
                  <a:cubicBezTo>
                    <a:pt x="-645" y="630114"/>
                    <a:pt x="-3291" y="567408"/>
                    <a:pt x="29253" y="512639"/>
                  </a:cubicBezTo>
                  <a:cubicBezTo>
                    <a:pt x="61797" y="457870"/>
                    <a:pt x="148051" y="360504"/>
                    <a:pt x="195940" y="288802"/>
                  </a:cubicBezTo>
                  <a:cubicBezTo>
                    <a:pt x="243829" y="217100"/>
                    <a:pt x="316590" y="82427"/>
                    <a:pt x="316590" y="82427"/>
                  </a:cubicBezTo>
                  <a:cubicBezTo>
                    <a:pt x="343313" y="37183"/>
                    <a:pt x="357072" y="-8855"/>
                    <a:pt x="356278" y="14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61CD79D6-B4E6-4B73-B192-F6BB504A3A9B}"/>
                </a:ext>
              </a:extLst>
            </p:cNvPr>
            <p:cNvSpPr/>
            <p:nvPr/>
          </p:nvSpPr>
          <p:spPr>
            <a:xfrm>
              <a:off x="10707494" y="7374421"/>
              <a:ext cx="505101" cy="402837"/>
            </a:xfrm>
            <a:custGeom>
              <a:avLst/>
              <a:gdLst>
                <a:gd name="connsiteX0" fmla="*/ 194 w 505101"/>
                <a:gd name="connsiteY0" fmla="*/ 402742 h 402837"/>
                <a:gd name="connsiteX1" fmla="*/ 312931 w 505101"/>
                <a:gd name="connsiteY1" fmla="*/ 131279 h 402837"/>
                <a:gd name="connsiteX2" fmla="*/ 498669 w 505101"/>
                <a:gd name="connsiteY2" fmla="*/ 2692 h 402837"/>
                <a:gd name="connsiteX3" fmla="*/ 441519 w 505101"/>
                <a:gd name="connsiteY3" fmla="*/ 59842 h 402837"/>
                <a:gd name="connsiteX4" fmla="*/ 239906 w 505101"/>
                <a:gd name="connsiteY4" fmla="*/ 242404 h 402837"/>
                <a:gd name="connsiteX5" fmla="*/ 360556 w 505101"/>
                <a:gd name="connsiteY5" fmla="*/ 163029 h 402837"/>
                <a:gd name="connsiteX6" fmla="*/ 194 w 505101"/>
                <a:gd name="connsiteY6" fmla="*/ 402742 h 4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101" h="402837">
                  <a:moveTo>
                    <a:pt x="194" y="402742"/>
                  </a:moveTo>
                  <a:cubicBezTo>
                    <a:pt x="-7743" y="397450"/>
                    <a:pt x="229852" y="197954"/>
                    <a:pt x="312931" y="131279"/>
                  </a:cubicBezTo>
                  <a:cubicBezTo>
                    <a:pt x="396010" y="64604"/>
                    <a:pt x="477238" y="14598"/>
                    <a:pt x="498669" y="2692"/>
                  </a:cubicBezTo>
                  <a:cubicBezTo>
                    <a:pt x="520100" y="-9214"/>
                    <a:pt x="484646" y="19890"/>
                    <a:pt x="441519" y="59842"/>
                  </a:cubicBezTo>
                  <a:cubicBezTo>
                    <a:pt x="398392" y="99794"/>
                    <a:pt x="253400" y="225206"/>
                    <a:pt x="239906" y="242404"/>
                  </a:cubicBezTo>
                  <a:cubicBezTo>
                    <a:pt x="226412" y="259602"/>
                    <a:pt x="397598" y="133660"/>
                    <a:pt x="360556" y="163029"/>
                  </a:cubicBezTo>
                  <a:cubicBezTo>
                    <a:pt x="323514" y="192398"/>
                    <a:pt x="8131" y="408034"/>
                    <a:pt x="194" y="4027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656A4530-AACC-4D81-80C5-5F3B7C3FDF63}"/>
                </a:ext>
              </a:extLst>
            </p:cNvPr>
            <p:cNvSpPr/>
            <p:nvPr/>
          </p:nvSpPr>
          <p:spPr>
            <a:xfrm>
              <a:off x="11111661" y="7398776"/>
              <a:ext cx="156315" cy="278756"/>
            </a:xfrm>
            <a:custGeom>
              <a:avLst/>
              <a:gdLst>
                <a:gd name="connsiteX0" fmla="*/ 124664 w 156315"/>
                <a:gd name="connsiteY0" fmla="*/ 2149 h 278756"/>
                <a:gd name="connsiteX1" fmla="*/ 150064 w 156315"/>
                <a:gd name="connsiteY1" fmla="*/ 95812 h 278756"/>
                <a:gd name="connsiteX2" fmla="*/ 839 w 156315"/>
                <a:gd name="connsiteY2" fmla="*/ 276787 h 278756"/>
                <a:gd name="connsiteX3" fmla="*/ 91327 w 156315"/>
                <a:gd name="connsiteY3" fmla="*/ 183124 h 278756"/>
                <a:gd name="connsiteX4" fmla="*/ 124664 w 156315"/>
                <a:gd name="connsiteY4" fmla="*/ 2149 h 27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5" h="278756">
                  <a:moveTo>
                    <a:pt x="124664" y="2149"/>
                  </a:moveTo>
                  <a:cubicBezTo>
                    <a:pt x="134453" y="-12403"/>
                    <a:pt x="170702" y="50039"/>
                    <a:pt x="150064" y="95812"/>
                  </a:cubicBezTo>
                  <a:cubicBezTo>
                    <a:pt x="129427" y="141585"/>
                    <a:pt x="10628" y="262235"/>
                    <a:pt x="839" y="276787"/>
                  </a:cubicBezTo>
                  <a:cubicBezTo>
                    <a:pt x="-8950" y="291339"/>
                    <a:pt x="69631" y="221753"/>
                    <a:pt x="91327" y="183124"/>
                  </a:cubicBezTo>
                  <a:cubicBezTo>
                    <a:pt x="113023" y="144495"/>
                    <a:pt x="114875" y="16701"/>
                    <a:pt x="124664" y="21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355172BA-FCE2-4FFB-87F9-5B02EF656602}"/>
                </a:ext>
              </a:extLst>
            </p:cNvPr>
            <p:cNvSpPr/>
            <p:nvPr/>
          </p:nvSpPr>
          <p:spPr>
            <a:xfrm>
              <a:off x="10957961" y="7660904"/>
              <a:ext cx="118150" cy="172169"/>
            </a:xfrm>
            <a:custGeom>
              <a:avLst/>
              <a:gdLst>
                <a:gd name="connsiteX0" fmla="*/ 552 w 118150"/>
                <a:gd name="connsiteY0" fmla="*/ 171821 h 172169"/>
                <a:gd name="connsiteX1" fmla="*/ 97389 w 118150"/>
                <a:gd name="connsiteY1" fmla="*/ 100384 h 172169"/>
                <a:gd name="connsiteX2" fmla="*/ 118027 w 118150"/>
                <a:gd name="connsiteY2" fmla="*/ 371 h 172169"/>
                <a:gd name="connsiteX3" fmla="*/ 103739 w 118150"/>
                <a:gd name="connsiteY3" fmla="*/ 68634 h 172169"/>
                <a:gd name="connsiteX4" fmla="*/ 60877 w 118150"/>
                <a:gd name="connsiteY4" fmla="*/ 125784 h 172169"/>
                <a:gd name="connsiteX5" fmla="*/ 552 w 118150"/>
                <a:gd name="connsiteY5" fmla="*/ 171821 h 17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150" h="172169">
                  <a:moveTo>
                    <a:pt x="552" y="171821"/>
                  </a:moveTo>
                  <a:cubicBezTo>
                    <a:pt x="6637" y="167588"/>
                    <a:pt x="77810" y="128959"/>
                    <a:pt x="97389" y="100384"/>
                  </a:cubicBezTo>
                  <a:cubicBezTo>
                    <a:pt x="116968" y="71809"/>
                    <a:pt x="116969" y="5662"/>
                    <a:pt x="118027" y="371"/>
                  </a:cubicBezTo>
                  <a:cubicBezTo>
                    <a:pt x="119085" y="-4920"/>
                    <a:pt x="113264" y="47732"/>
                    <a:pt x="103739" y="68634"/>
                  </a:cubicBezTo>
                  <a:cubicBezTo>
                    <a:pt x="94214" y="89536"/>
                    <a:pt x="81514" y="110967"/>
                    <a:pt x="60877" y="125784"/>
                  </a:cubicBezTo>
                  <a:cubicBezTo>
                    <a:pt x="40240" y="140601"/>
                    <a:pt x="-5533" y="176054"/>
                    <a:pt x="552" y="1718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93D310F1-30B7-4234-B1F6-FAE0DA35CFCE}"/>
                </a:ext>
              </a:extLst>
            </p:cNvPr>
            <p:cNvSpPr/>
            <p:nvPr/>
          </p:nvSpPr>
          <p:spPr>
            <a:xfrm>
              <a:off x="10680683" y="7817036"/>
              <a:ext cx="235007" cy="426659"/>
            </a:xfrm>
            <a:custGeom>
              <a:avLst/>
              <a:gdLst>
                <a:gd name="connsiteX0" fmla="*/ 234967 w 235007"/>
                <a:gd name="connsiteY0" fmla="*/ 1402 h 426659"/>
                <a:gd name="connsiteX1" fmla="*/ 160355 w 235007"/>
                <a:gd name="connsiteY1" fmla="*/ 117289 h 426659"/>
                <a:gd name="connsiteX2" fmla="*/ 106380 w 235007"/>
                <a:gd name="connsiteY2" fmla="*/ 295089 h 426659"/>
                <a:gd name="connsiteX3" fmla="*/ 17480 w 235007"/>
                <a:gd name="connsiteY3" fmla="*/ 412564 h 426659"/>
                <a:gd name="connsiteX4" fmla="*/ 6367 w 235007"/>
                <a:gd name="connsiteY4" fmla="*/ 412564 h 426659"/>
                <a:gd name="connsiteX5" fmla="*/ 92092 w 235007"/>
                <a:gd name="connsiteY5" fmla="*/ 304614 h 426659"/>
                <a:gd name="connsiteX6" fmla="*/ 169880 w 235007"/>
                <a:gd name="connsiteY6" fmla="*/ 195077 h 426659"/>
                <a:gd name="connsiteX7" fmla="*/ 234967 w 235007"/>
                <a:gd name="connsiteY7" fmla="*/ 1402 h 4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007" h="426659">
                  <a:moveTo>
                    <a:pt x="234967" y="1402"/>
                  </a:moveTo>
                  <a:cubicBezTo>
                    <a:pt x="233380" y="-11563"/>
                    <a:pt x="181786" y="68341"/>
                    <a:pt x="160355" y="117289"/>
                  </a:cubicBezTo>
                  <a:cubicBezTo>
                    <a:pt x="138924" y="166237"/>
                    <a:pt x="130192" y="245877"/>
                    <a:pt x="106380" y="295089"/>
                  </a:cubicBezTo>
                  <a:cubicBezTo>
                    <a:pt x="82567" y="344302"/>
                    <a:pt x="34149" y="392985"/>
                    <a:pt x="17480" y="412564"/>
                  </a:cubicBezTo>
                  <a:cubicBezTo>
                    <a:pt x="811" y="432143"/>
                    <a:pt x="-6068" y="430556"/>
                    <a:pt x="6367" y="412564"/>
                  </a:cubicBezTo>
                  <a:cubicBezTo>
                    <a:pt x="18802" y="394572"/>
                    <a:pt x="64840" y="340862"/>
                    <a:pt x="92092" y="304614"/>
                  </a:cubicBezTo>
                  <a:cubicBezTo>
                    <a:pt x="119344" y="268366"/>
                    <a:pt x="148713" y="239262"/>
                    <a:pt x="169880" y="195077"/>
                  </a:cubicBezTo>
                  <a:cubicBezTo>
                    <a:pt x="191047" y="150892"/>
                    <a:pt x="236554" y="14367"/>
                    <a:pt x="234967" y="14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889363B1-82ED-44E6-98BF-14E353B57A36}"/>
                </a:ext>
              </a:extLst>
            </p:cNvPr>
            <p:cNvSpPr/>
            <p:nvPr/>
          </p:nvSpPr>
          <p:spPr>
            <a:xfrm>
              <a:off x="10149619" y="8175632"/>
              <a:ext cx="672506" cy="395699"/>
            </a:xfrm>
            <a:custGeom>
              <a:avLst/>
              <a:gdLst>
                <a:gd name="connsiteX0" fmla="*/ 509914 w 672506"/>
                <a:gd name="connsiteY0" fmla="*/ 41268 h 395699"/>
                <a:gd name="connsiteX1" fmla="*/ 387148 w 672506"/>
                <a:gd name="connsiteY1" fmla="*/ 219068 h 395699"/>
                <a:gd name="connsiteX2" fmla="*/ 179714 w 672506"/>
                <a:gd name="connsiteY2" fmla="*/ 307968 h 395699"/>
                <a:gd name="connsiteX3" fmla="*/ 1914 w 672506"/>
                <a:gd name="connsiteY3" fmla="*/ 367235 h 395699"/>
                <a:gd name="connsiteX4" fmla="*/ 296131 w 672506"/>
                <a:gd name="connsiteY4" fmla="*/ 282568 h 395699"/>
                <a:gd name="connsiteX5" fmla="*/ 105631 w 672506"/>
                <a:gd name="connsiteY5" fmla="*/ 375701 h 395699"/>
                <a:gd name="connsiteX6" fmla="*/ 249564 w 672506"/>
                <a:gd name="connsiteY6" fmla="*/ 329135 h 395699"/>
                <a:gd name="connsiteX7" fmla="*/ 664431 w 672506"/>
                <a:gd name="connsiteY7" fmla="*/ 3168 h 395699"/>
                <a:gd name="connsiteX8" fmla="*/ 497214 w 672506"/>
                <a:gd name="connsiteY8" fmla="*/ 176735 h 395699"/>
                <a:gd name="connsiteX9" fmla="*/ 171248 w 672506"/>
                <a:gd name="connsiteY9" fmla="*/ 394751 h 395699"/>
                <a:gd name="connsiteX10" fmla="*/ 397731 w 672506"/>
                <a:gd name="connsiteY10" fmla="*/ 248701 h 395699"/>
                <a:gd name="connsiteX11" fmla="*/ 509914 w 672506"/>
                <a:gd name="connsiteY11" fmla="*/ 41268 h 39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2506" h="395699">
                  <a:moveTo>
                    <a:pt x="509914" y="41268"/>
                  </a:moveTo>
                  <a:cubicBezTo>
                    <a:pt x="508150" y="36329"/>
                    <a:pt x="442181" y="174618"/>
                    <a:pt x="387148" y="219068"/>
                  </a:cubicBezTo>
                  <a:cubicBezTo>
                    <a:pt x="332115" y="263518"/>
                    <a:pt x="243920" y="283274"/>
                    <a:pt x="179714" y="307968"/>
                  </a:cubicBezTo>
                  <a:cubicBezTo>
                    <a:pt x="115508" y="332662"/>
                    <a:pt x="-17489" y="371468"/>
                    <a:pt x="1914" y="367235"/>
                  </a:cubicBezTo>
                  <a:cubicBezTo>
                    <a:pt x="21317" y="363002"/>
                    <a:pt x="278845" y="281157"/>
                    <a:pt x="296131" y="282568"/>
                  </a:cubicBezTo>
                  <a:cubicBezTo>
                    <a:pt x="313417" y="283979"/>
                    <a:pt x="113392" y="367940"/>
                    <a:pt x="105631" y="375701"/>
                  </a:cubicBezTo>
                  <a:cubicBezTo>
                    <a:pt x="97870" y="383462"/>
                    <a:pt x="156431" y="391224"/>
                    <a:pt x="249564" y="329135"/>
                  </a:cubicBezTo>
                  <a:cubicBezTo>
                    <a:pt x="342697" y="267046"/>
                    <a:pt x="623156" y="28568"/>
                    <a:pt x="664431" y="3168"/>
                  </a:cubicBezTo>
                  <a:cubicBezTo>
                    <a:pt x="705706" y="-22232"/>
                    <a:pt x="579411" y="111471"/>
                    <a:pt x="497214" y="176735"/>
                  </a:cubicBezTo>
                  <a:cubicBezTo>
                    <a:pt x="415017" y="241999"/>
                    <a:pt x="187829" y="382757"/>
                    <a:pt x="171248" y="394751"/>
                  </a:cubicBezTo>
                  <a:cubicBezTo>
                    <a:pt x="154667" y="406745"/>
                    <a:pt x="343756" y="301970"/>
                    <a:pt x="397731" y="248701"/>
                  </a:cubicBezTo>
                  <a:cubicBezTo>
                    <a:pt x="451706" y="195432"/>
                    <a:pt x="511678" y="46207"/>
                    <a:pt x="509914" y="412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3644384D-004A-4C20-AE0B-860943BA6183}"/>
                </a:ext>
              </a:extLst>
            </p:cNvPr>
            <p:cNvSpPr/>
            <p:nvPr/>
          </p:nvSpPr>
          <p:spPr>
            <a:xfrm>
              <a:off x="10420261" y="7462824"/>
              <a:ext cx="184778" cy="327671"/>
            </a:xfrm>
            <a:custGeom>
              <a:avLst/>
              <a:gdLst>
                <a:gd name="connsiteX0" fmla="*/ 184239 w 184778"/>
                <a:gd name="connsiteY0" fmla="*/ 14 h 327671"/>
                <a:gd name="connsiteX1" fmla="*/ 146139 w 184778"/>
                <a:gd name="connsiteY1" fmla="*/ 119076 h 327671"/>
                <a:gd name="connsiteX2" fmla="*/ 58827 w 184778"/>
                <a:gd name="connsiteY2" fmla="*/ 152414 h 327671"/>
                <a:gd name="connsiteX3" fmla="*/ 62002 w 184778"/>
                <a:gd name="connsiteY3" fmla="*/ 185751 h 327671"/>
                <a:gd name="connsiteX4" fmla="*/ 62002 w 184778"/>
                <a:gd name="connsiteY4" fmla="*/ 323864 h 327671"/>
                <a:gd name="connsiteX5" fmla="*/ 44539 w 184778"/>
                <a:gd name="connsiteY5" fmla="*/ 281001 h 327671"/>
                <a:gd name="connsiteX6" fmla="*/ 89 w 184778"/>
                <a:gd name="connsiteY6" fmla="*/ 196864 h 327671"/>
                <a:gd name="connsiteX7" fmla="*/ 57239 w 184778"/>
                <a:gd name="connsiteY7" fmla="*/ 150826 h 327671"/>
                <a:gd name="connsiteX8" fmla="*/ 120739 w 184778"/>
                <a:gd name="connsiteY8" fmla="*/ 111139 h 327671"/>
                <a:gd name="connsiteX9" fmla="*/ 184239 w 184778"/>
                <a:gd name="connsiteY9" fmla="*/ 14 h 32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778" h="327671">
                  <a:moveTo>
                    <a:pt x="184239" y="14"/>
                  </a:moveTo>
                  <a:cubicBezTo>
                    <a:pt x="188472" y="1337"/>
                    <a:pt x="167041" y="93676"/>
                    <a:pt x="146139" y="119076"/>
                  </a:cubicBezTo>
                  <a:cubicBezTo>
                    <a:pt x="125237" y="144476"/>
                    <a:pt x="72850" y="141301"/>
                    <a:pt x="58827" y="152414"/>
                  </a:cubicBezTo>
                  <a:cubicBezTo>
                    <a:pt x="44804" y="163527"/>
                    <a:pt x="61473" y="157176"/>
                    <a:pt x="62002" y="185751"/>
                  </a:cubicBezTo>
                  <a:cubicBezTo>
                    <a:pt x="62531" y="214326"/>
                    <a:pt x="64912" y="307989"/>
                    <a:pt x="62002" y="323864"/>
                  </a:cubicBezTo>
                  <a:cubicBezTo>
                    <a:pt x="59092" y="339739"/>
                    <a:pt x="54858" y="302168"/>
                    <a:pt x="44539" y="281001"/>
                  </a:cubicBezTo>
                  <a:cubicBezTo>
                    <a:pt x="34220" y="259834"/>
                    <a:pt x="-2028" y="218560"/>
                    <a:pt x="89" y="196864"/>
                  </a:cubicBezTo>
                  <a:cubicBezTo>
                    <a:pt x="2206" y="175168"/>
                    <a:pt x="37131" y="165113"/>
                    <a:pt x="57239" y="150826"/>
                  </a:cubicBezTo>
                  <a:cubicBezTo>
                    <a:pt x="77347" y="136539"/>
                    <a:pt x="101160" y="131776"/>
                    <a:pt x="120739" y="111139"/>
                  </a:cubicBezTo>
                  <a:cubicBezTo>
                    <a:pt x="140318" y="90502"/>
                    <a:pt x="180006" y="-1309"/>
                    <a:pt x="184239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558C7FA6-41B4-48D3-A2DC-2F874B16A513}"/>
                </a:ext>
              </a:extLst>
            </p:cNvPr>
            <p:cNvSpPr/>
            <p:nvPr/>
          </p:nvSpPr>
          <p:spPr>
            <a:xfrm>
              <a:off x="9878822" y="8138101"/>
              <a:ext cx="104608" cy="283512"/>
            </a:xfrm>
            <a:custGeom>
              <a:avLst/>
              <a:gdLst>
                <a:gd name="connsiteX0" fmla="*/ 103378 w 104608"/>
                <a:gd name="connsiteY0" fmla="*/ 1012 h 283512"/>
                <a:gd name="connsiteX1" fmla="*/ 57341 w 104608"/>
                <a:gd name="connsiteY1" fmla="*/ 107374 h 283512"/>
                <a:gd name="connsiteX2" fmla="*/ 62103 w 104608"/>
                <a:gd name="connsiteY2" fmla="*/ 275649 h 283512"/>
                <a:gd name="connsiteX3" fmla="*/ 50991 w 104608"/>
                <a:gd name="connsiteY3" fmla="*/ 247074 h 283512"/>
                <a:gd name="connsiteX4" fmla="*/ 191 w 104608"/>
                <a:gd name="connsiteY4" fmla="*/ 169287 h 283512"/>
                <a:gd name="connsiteX5" fmla="*/ 103378 w 104608"/>
                <a:gd name="connsiteY5" fmla="*/ 1012 h 2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08" h="283512">
                  <a:moveTo>
                    <a:pt x="103378" y="1012"/>
                  </a:moveTo>
                  <a:cubicBezTo>
                    <a:pt x="112903" y="-9307"/>
                    <a:pt x="64220" y="61601"/>
                    <a:pt x="57341" y="107374"/>
                  </a:cubicBezTo>
                  <a:cubicBezTo>
                    <a:pt x="50462" y="153147"/>
                    <a:pt x="63161" y="252366"/>
                    <a:pt x="62103" y="275649"/>
                  </a:cubicBezTo>
                  <a:cubicBezTo>
                    <a:pt x="61045" y="298932"/>
                    <a:pt x="61310" y="264801"/>
                    <a:pt x="50991" y="247074"/>
                  </a:cubicBezTo>
                  <a:cubicBezTo>
                    <a:pt x="40672" y="229347"/>
                    <a:pt x="-3249" y="207122"/>
                    <a:pt x="191" y="169287"/>
                  </a:cubicBezTo>
                  <a:cubicBezTo>
                    <a:pt x="3630" y="131452"/>
                    <a:pt x="93853" y="11331"/>
                    <a:pt x="103378" y="10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210801E3-93C2-427E-8CC2-403C7F106C44}"/>
                </a:ext>
              </a:extLst>
            </p:cNvPr>
            <p:cNvSpPr/>
            <p:nvPr/>
          </p:nvSpPr>
          <p:spPr>
            <a:xfrm>
              <a:off x="9952091" y="8451421"/>
              <a:ext cx="25525" cy="177741"/>
            </a:xfrm>
            <a:custGeom>
              <a:avLst/>
              <a:gdLst>
                <a:gd name="connsiteX0" fmla="*/ 22172 w 25525"/>
                <a:gd name="connsiteY0" fmla="*/ 429 h 177741"/>
                <a:gd name="connsiteX1" fmla="*/ 23759 w 25525"/>
                <a:gd name="connsiteY1" fmla="*/ 170292 h 177741"/>
                <a:gd name="connsiteX2" fmla="*/ 4709 w 25525"/>
                <a:gd name="connsiteY2" fmla="*/ 144892 h 177741"/>
                <a:gd name="connsiteX3" fmla="*/ 1534 w 25525"/>
                <a:gd name="connsiteY3" fmla="*/ 121079 h 177741"/>
                <a:gd name="connsiteX4" fmla="*/ 22172 w 25525"/>
                <a:gd name="connsiteY4" fmla="*/ 429 h 17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25" h="177741">
                  <a:moveTo>
                    <a:pt x="22172" y="429"/>
                  </a:moveTo>
                  <a:cubicBezTo>
                    <a:pt x="25876" y="8631"/>
                    <a:pt x="26670" y="146215"/>
                    <a:pt x="23759" y="170292"/>
                  </a:cubicBezTo>
                  <a:cubicBezTo>
                    <a:pt x="20848" y="194369"/>
                    <a:pt x="8413" y="153094"/>
                    <a:pt x="4709" y="144892"/>
                  </a:cubicBezTo>
                  <a:cubicBezTo>
                    <a:pt x="1005" y="136690"/>
                    <a:pt x="-1906" y="138277"/>
                    <a:pt x="1534" y="121079"/>
                  </a:cubicBezTo>
                  <a:cubicBezTo>
                    <a:pt x="4974" y="103881"/>
                    <a:pt x="18468" y="-7773"/>
                    <a:pt x="22172" y="4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196614CC-AAED-4D9D-89D7-B7D87D01D74A}"/>
                </a:ext>
              </a:extLst>
            </p:cNvPr>
            <p:cNvSpPr/>
            <p:nvPr/>
          </p:nvSpPr>
          <p:spPr>
            <a:xfrm>
              <a:off x="10385854" y="7737393"/>
              <a:ext cx="95771" cy="350735"/>
            </a:xfrm>
            <a:custGeom>
              <a:avLst/>
              <a:gdLst>
                <a:gd name="connsiteX0" fmla="*/ 88471 w 95771"/>
                <a:gd name="connsiteY0" fmla="*/ 46120 h 350735"/>
                <a:gd name="connsiteX1" fmla="*/ 93234 w 95771"/>
                <a:gd name="connsiteY1" fmla="*/ 131845 h 350735"/>
                <a:gd name="connsiteX2" fmla="*/ 47196 w 95771"/>
                <a:gd name="connsiteY2" fmla="*/ 185820 h 350735"/>
                <a:gd name="connsiteX3" fmla="*/ 1159 w 95771"/>
                <a:gd name="connsiteY3" fmla="*/ 349332 h 350735"/>
                <a:gd name="connsiteX4" fmla="*/ 17034 w 95771"/>
                <a:gd name="connsiteY4" fmla="*/ 258845 h 350735"/>
                <a:gd name="connsiteX5" fmla="*/ 51959 w 95771"/>
                <a:gd name="connsiteY5" fmla="*/ 154070 h 350735"/>
                <a:gd name="connsiteX6" fmla="*/ 47196 w 95771"/>
                <a:gd name="connsiteY6" fmla="*/ 82 h 350735"/>
                <a:gd name="connsiteX7" fmla="*/ 77359 w 95771"/>
                <a:gd name="connsiteY7" fmla="*/ 131845 h 350735"/>
                <a:gd name="connsiteX8" fmla="*/ 88471 w 95771"/>
                <a:gd name="connsiteY8" fmla="*/ 46120 h 3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71" h="350735">
                  <a:moveTo>
                    <a:pt x="88471" y="46120"/>
                  </a:moveTo>
                  <a:cubicBezTo>
                    <a:pt x="91117" y="46120"/>
                    <a:pt x="100113" y="108562"/>
                    <a:pt x="93234" y="131845"/>
                  </a:cubicBezTo>
                  <a:cubicBezTo>
                    <a:pt x="86355" y="155128"/>
                    <a:pt x="62542" y="149572"/>
                    <a:pt x="47196" y="185820"/>
                  </a:cubicBezTo>
                  <a:cubicBezTo>
                    <a:pt x="31850" y="222068"/>
                    <a:pt x="6186" y="337161"/>
                    <a:pt x="1159" y="349332"/>
                  </a:cubicBezTo>
                  <a:cubicBezTo>
                    <a:pt x="-3868" y="361503"/>
                    <a:pt x="8567" y="291389"/>
                    <a:pt x="17034" y="258845"/>
                  </a:cubicBezTo>
                  <a:cubicBezTo>
                    <a:pt x="25501" y="226301"/>
                    <a:pt x="46932" y="197197"/>
                    <a:pt x="51959" y="154070"/>
                  </a:cubicBezTo>
                  <a:cubicBezTo>
                    <a:pt x="56986" y="110943"/>
                    <a:pt x="42963" y="3786"/>
                    <a:pt x="47196" y="82"/>
                  </a:cubicBezTo>
                  <a:cubicBezTo>
                    <a:pt x="51429" y="-3622"/>
                    <a:pt x="71273" y="117822"/>
                    <a:pt x="77359" y="131845"/>
                  </a:cubicBezTo>
                  <a:cubicBezTo>
                    <a:pt x="83445" y="145868"/>
                    <a:pt x="85825" y="46120"/>
                    <a:pt x="88471" y="461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78D1A1BD-6D3D-4164-A4B1-51FF93A9212C}"/>
                </a:ext>
              </a:extLst>
            </p:cNvPr>
            <p:cNvSpPr/>
            <p:nvPr/>
          </p:nvSpPr>
          <p:spPr>
            <a:xfrm>
              <a:off x="10544595" y="7772400"/>
              <a:ext cx="148426" cy="212026"/>
            </a:xfrm>
            <a:custGeom>
              <a:avLst/>
              <a:gdLst>
                <a:gd name="connsiteX0" fmla="*/ 74193 w 148426"/>
                <a:gd name="connsiteY0" fmla="*/ 0 h 212026"/>
                <a:gd name="connsiteX1" fmla="*/ 74193 w 148426"/>
                <a:gd name="connsiteY1" fmla="*/ 120650 h 212026"/>
                <a:gd name="connsiteX2" fmla="*/ 9105 w 148426"/>
                <a:gd name="connsiteY2" fmla="*/ 195263 h 212026"/>
                <a:gd name="connsiteX3" fmla="*/ 78955 w 148426"/>
                <a:gd name="connsiteY3" fmla="*/ 206375 h 212026"/>
                <a:gd name="connsiteX4" fmla="*/ 147218 w 148426"/>
                <a:gd name="connsiteY4" fmla="*/ 177800 h 212026"/>
                <a:gd name="connsiteX5" fmla="*/ 18630 w 148426"/>
                <a:gd name="connsiteY5" fmla="*/ 211138 h 212026"/>
                <a:gd name="connsiteX6" fmla="*/ 4343 w 148426"/>
                <a:gd name="connsiteY6" fmla="*/ 195263 h 212026"/>
                <a:gd name="connsiteX7" fmla="*/ 53555 w 148426"/>
                <a:gd name="connsiteY7" fmla="*/ 122238 h 212026"/>
                <a:gd name="connsiteX8" fmla="*/ 74193 w 148426"/>
                <a:gd name="connsiteY8" fmla="*/ 0 h 21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26" h="212026">
                  <a:moveTo>
                    <a:pt x="74193" y="0"/>
                  </a:moveTo>
                  <a:cubicBezTo>
                    <a:pt x="77633" y="-265"/>
                    <a:pt x="85041" y="88106"/>
                    <a:pt x="74193" y="120650"/>
                  </a:cubicBezTo>
                  <a:cubicBezTo>
                    <a:pt x="63345" y="153194"/>
                    <a:pt x="8311" y="180976"/>
                    <a:pt x="9105" y="195263"/>
                  </a:cubicBezTo>
                  <a:cubicBezTo>
                    <a:pt x="9899" y="209550"/>
                    <a:pt x="55936" y="209285"/>
                    <a:pt x="78955" y="206375"/>
                  </a:cubicBezTo>
                  <a:cubicBezTo>
                    <a:pt x="101974" y="203465"/>
                    <a:pt x="157272" y="177006"/>
                    <a:pt x="147218" y="177800"/>
                  </a:cubicBezTo>
                  <a:cubicBezTo>
                    <a:pt x="137164" y="178594"/>
                    <a:pt x="42442" y="208228"/>
                    <a:pt x="18630" y="211138"/>
                  </a:cubicBezTo>
                  <a:cubicBezTo>
                    <a:pt x="-5182" y="214048"/>
                    <a:pt x="-1478" y="210080"/>
                    <a:pt x="4343" y="195263"/>
                  </a:cubicBezTo>
                  <a:cubicBezTo>
                    <a:pt x="10164" y="180446"/>
                    <a:pt x="43501" y="148696"/>
                    <a:pt x="53555" y="122238"/>
                  </a:cubicBezTo>
                  <a:cubicBezTo>
                    <a:pt x="63609" y="95780"/>
                    <a:pt x="70753" y="265"/>
                    <a:pt x="7419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E30BDAE2-4F4F-42D8-A24F-B640409B0533}"/>
                </a:ext>
              </a:extLst>
            </p:cNvPr>
            <p:cNvSpPr/>
            <p:nvPr/>
          </p:nvSpPr>
          <p:spPr>
            <a:xfrm>
              <a:off x="10688511" y="7708729"/>
              <a:ext cx="179517" cy="186006"/>
            </a:xfrm>
            <a:custGeom>
              <a:avLst/>
              <a:gdLst>
                <a:gd name="connsiteX0" fmla="*/ 1714 w 179517"/>
                <a:gd name="connsiteY0" fmla="*/ 128759 h 186006"/>
                <a:gd name="connsiteX1" fmla="*/ 119189 w 179517"/>
                <a:gd name="connsiteY1" fmla="*/ 97009 h 186006"/>
                <a:gd name="connsiteX2" fmla="*/ 179514 w 179517"/>
                <a:gd name="connsiteY2" fmla="*/ 171 h 186006"/>
                <a:gd name="connsiteX3" fmla="*/ 122364 w 179517"/>
                <a:gd name="connsiteY3" fmla="*/ 76371 h 186006"/>
                <a:gd name="connsiteX4" fmla="*/ 152527 w 179517"/>
                <a:gd name="connsiteY4" fmla="*/ 184321 h 186006"/>
                <a:gd name="connsiteX5" fmla="*/ 54102 w 179517"/>
                <a:gd name="connsiteY5" fmla="*/ 141459 h 186006"/>
                <a:gd name="connsiteX6" fmla="*/ 1714 w 179517"/>
                <a:gd name="connsiteY6" fmla="*/ 128759 h 1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517" h="186006">
                  <a:moveTo>
                    <a:pt x="1714" y="128759"/>
                  </a:moveTo>
                  <a:cubicBezTo>
                    <a:pt x="12562" y="121351"/>
                    <a:pt x="89556" y="118440"/>
                    <a:pt x="119189" y="97009"/>
                  </a:cubicBezTo>
                  <a:cubicBezTo>
                    <a:pt x="148822" y="75578"/>
                    <a:pt x="178985" y="3611"/>
                    <a:pt x="179514" y="171"/>
                  </a:cubicBezTo>
                  <a:cubicBezTo>
                    <a:pt x="180043" y="-3269"/>
                    <a:pt x="126862" y="45679"/>
                    <a:pt x="122364" y="76371"/>
                  </a:cubicBezTo>
                  <a:cubicBezTo>
                    <a:pt x="117866" y="107063"/>
                    <a:pt x="163904" y="173473"/>
                    <a:pt x="152527" y="184321"/>
                  </a:cubicBezTo>
                  <a:cubicBezTo>
                    <a:pt x="141150" y="195169"/>
                    <a:pt x="73946" y="150455"/>
                    <a:pt x="54102" y="141459"/>
                  </a:cubicBezTo>
                  <a:cubicBezTo>
                    <a:pt x="34258" y="132463"/>
                    <a:pt x="-9134" y="136167"/>
                    <a:pt x="1714" y="1287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D76A7715-C781-4400-B818-30E31B424A80}"/>
                </a:ext>
              </a:extLst>
            </p:cNvPr>
            <p:cNvSpPr/>
            <p:nvPr/>
          </p:nvSpPr>
          <p:spPr>
            <a:xfrm>
              <a:off x="10714038" y="7932515"/>
              <a:ext cx="114104" cy="302009"/>
            </a:xfrm>
            <a:custGeom>
              <a:avLst/>
              <a:gdLst>
                <a:gd name="connsiteX0" fmla="*/ 100012 w 114104"/>
                <a:gd name="connsiteY0" fmla="*/ 223 h 302009"/>
                <a:gd name="connsiteX1" fmla="*/ 85725 w 114104"/>
                <a:gd name="connsiteY1" fmla="*/ 154210 h 302009"/>
                <a:gd name="connsiteX2" fmla="*/ 0 w 114104"/>
                <a:gd name="connsiteY2" fmla="*/ 301848 h 302009"/>
                <a:gd name="connsiteX3" fmla="*/ 84137 w 114104"/>
                <a:gd name="connsiteY3" fmla="*/ 184373 h 302009"/>
                <a:gd name="connsiteX4" fmla="*/ 82550 w 114104"/>
                <a:gd name="connsiteY4" fmla="*/ 252635 h 302009"/>
                <a:gd name="connsiteX5" fmla="*/ 112712 w 114104"/>
                <a:gd name="connsiteY5" fmla="*/ 189135 h 302009"/>
                <a:gd name="connsiteX6" fmla="*/ 100012 w 114104"/>
                <a:gd name="connsiteY6" fmla="*/ 223 h 30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04" h="302009">
                  <a:moveTo>
                    <a:pt x="100012" y="223"/>
                  </a:moveTo>
                  <a:cubicBezTo>
                    <a:pt x="95514" y="-5598"/>
                    <a:pt x="102394" y="103939"/>
                    <a:pt x="85725" y="154210"/>
                  </a:cubicBezTo>
                  <a:cubicBezTo>
                    <a:pt x="69056" y="204481"/>
                    <a:pt x="265" y="296821"/>
                    <a:pt x="0" y="301848"/>
                  </a:cubicBezTo>
                  <a:cubicBezTo>
                    <a:pt x="-265" y="306875"/>
                    <a:pt x="70379" y="192575"/>
                    <a:pt x="84137" y="184373"/>
                  </a:cubicBezTo>
                  <a:cubicBezTo>
                    <a:pt x="97895" y="176171"/>
                    <a:pt x="77788" y="251841"/>
                    <a:pt x="82550" y="252635"/>
                  </a:cubicBezTo>
                  <a:cubicBezTo>
                    <a:pt x="87312" y="253429"/>
                    <a:pt x="106891" y="227235"/>
                    <a:pt x="112712" y="189135"/>
                  </a:cubicBezTo>
                  <a:cubicBezTo>
                    <a:pt x="118533" y="151035"/>
                    <a:pt x="104510" y="6044"/>
                    <a:pt x="100012" y="2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447C14EA-3BB3-4562-A66E-5459E4E680DC}"/>
                </a:ext>
              </a:extLst>
            </p:cNvPr>
            <p:cNvSpPr/>
            <p:nvPr/>
          </p:nvSpPr>
          <p:spPr>
            <a:xfrm>
              <a:off x="10317023" y="8097819"/>
              <a:ext cx="255813" cy="252607"/>
            </a:xfrm>
            <a:custGeom>
              <a:avLst/>
              <a:gdLst>
                <a:gd name="connsiteX0" fmla="*/ 66815 w 255813"/>
                <a:gd name="connsiteY0" fmla="*/ 19 h 252607"/>
                <a:gd name="connsiteX1" fmla="*/ 60465 w 255813"/>
                <a:gd name="connsiteY1" fmla="*/ 161944 h 252607"/>
                <a:gd name="connsiteX2" fmla="*/ 27127 w 255813"/>
                <a:gd name="connsiteY2" fmla="*/ 201631 h 252607"/>
                <a:gd name="connsiteX3" fmla="*/ 82690 w 255813"/>
                <a:gd name="connsiteY3" fmla="*/ 184169 h 252607"/>
                <a:gd name="connsiteX4" fmla="*/ 228740 w 255813"/>
                <a:gd name="connsiteY4" fmla="*/ 163531 h 252607"/>
                <a:gd name="connsiteX5" fmla="*/ 120790 w 255813"/>
                <a:gd name="connsiteY5" fmla="*/ 180994 h 252607"/>
                <a:gd name="connsiteX6" fmla="*/ 255727 w 255813"/>
                <a:gd name="connsiteY6" fmla="*/ 247669 h 252607"/>
                <a:gd name="connsiteX7" fmla="*/ 143015 w 255813"/>
                <a:gd name="connsiteY7" fmla="*/ 247669 h 252607"/>
                <a:gd name="connsiteX8" fmla="*/ 140 w 255813"/>
                <a:gd name="connsiteY8" fmla="*/ 244494 h 252607"/>
                <a:gd name="connsiteX9" fmla="*/ 170002 w 255813"/>
                <a:gd name="connsiteY9" fmla="*/ 230206 h 252607"/>
                <a:gd name="connsiteX10" fmla="*/ 62052 w 255813"/>
                <a:gd name="connsiteY10" fmla="*/ 223856 h 252607"/>
                <a:gd name="connsiteX11" fmla="*/ 63640 w 255813"/>
                <a:gd name="connsiteY11" fmla="*/ 187344 h 252607"/>
                <a:gd name="connsiteX12" fmla="*/ 46177 w 255813"/>
                <a:gd name="connsiteY12" fmla="*/ 173056 h 252607"/>
                <a:gd name="connsiteX13" fmla="*/ 66815 w 255813"/>
                <a:gd name="connsiteY13" fmla="*/ 19 h 25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813" h="252607">
                  <a:moveTo>
                    <a:pt x="66815" y="19"/>
                  </a:moveTo>
                  <a:cubicBezTo>
                    <a:pt x="69196" y="-1833"/>
                    <a:pt x="67080" y="128342"/>
                    <a:pt x="60465" y="161944"/>
                  </a:cubicBezTo>
                  <a:cubicBezTo>
                    <a:pt x="53850" y="195546"/>
                    <a:pt x="23423" y="197927"/>
                    <a:pt x="27127" y="201631"/>
                  </a:cubicBezTo>
                  <a:cubicBezTo>
                    <a:pt x="30831" y="205335"/>
                    <a:pt x="49088" y="190519"/>
                    <a:pt x="82690" y="184169"/>
                  </a:cubicBezTo>
                  <a:cubicBezTo>
                    <a:pt x="116292" y="177819"/>
                    <a:pt x="222390" y="164060"/>
                    <a:pt x="228740" y="163531"/>
                  </a:cubicBezTo>
                  <a:cubicBezTo>
                    <a:pt x="235090" y="163002"/>
                    <a:pt x="116292" y="166971"/>
                    <a:pt x="120790" y="180994"/>
                  </a:cubicBezTo>
                  <a:cubicBezTo>
                    <a:pt x="125288" y="195017"/>
                    <a:pt x="252023" y="236557"/>
                    <a:pt x="255727" y="247669"/>
                  </a:cubicBezTo>
                  <a:cubicBezTo>
                    <a:pt x="259431" y="258781"/>
                    <a:pt x="143015" y="247669"/>
                    <a:pt x="143015" y="247669"/>
                  </a:cubicBezTo>
                  <a:cubicBezTo>
                    <a:pt x="100417" y="247140"/>
                    <a:pt x="-4358" y="247405"/>
                    <a:pt x="140" y="244494"/>
                  </a:cubicBezTo>
                  <a:cubicBezTo>
                    <a:pt x="4638" y="241584"/>
                    <a:pt x="159683" y="233646"/>
                    <a:pt x="170002" y="230206"/>
                  </a:cubicBezTo>
                  <a:cubicBezTo>
                    <a:pt x="180321" y="226766"/>
                    <a:pt x="79779" y="231000"/>
                    <a:pt x="62052" y="223856"/>
                  </a:cubicBezTo>
                  <a:cubicBezTo>
                    <a:pt x="44325" y="216712"/>
                    <a:pt x="66286" y="195811"/>
                    <a:pt x="63640" y="187344"/>
                  </a:cubicBezTo>
                  <a:cubicBezTo>
                    <a:pt x="60994" y="178877"/>
                    <a:pt x="47764" y="202160"/>
                    <a:pt x="46177" y="173056"/>
                  </a:cubicBezTo>
                  <a:cubicBezTo>
                    <a:pt x="44590" y="143952"/>
                    <a:pt x="64434" y="1871"/>
                    <a:pt x="66815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B9D12B3C-5D99-4748-ADA6-E50071C3B5AF}"/>
                </a:ext>
              </a:extLst>
            </p:cNvPr>
            <p:cNvSpPr/>
            <p:nvPr/>
          </p:nvSpPr>
          <p:spPr>
            <a:xfrm>
              <a:off x="1951569" y="1535075"/>
              <a:ext cx="180142" cy="31794"/>
            </a:xfrm>
            <a:custGeom>
              <a:avLst/>
              <a:gdLst>
                <a:gd name="connsiteX0" fmla="*/ 177269 w 180142"/>
                <a:gd name="connsiteY0" fmla="*/ 38 h 31794"/>
                <a:gd name="connsiteX1" fmla="*/ 102656 w 180142"/>
                <a:gd name="connsiteY1" fmla="*/ 25438 h 31794"/>
                <a:gd name="connsiteX2" fmla="*/ 1056 w 180142"/>
                <a:gd name="connsiteY2" fmla="*/ 31788 h 31794"/>
                <a:gd name="connsiteX3" fmla="*/ 177269 w 180142"/>
                <a:gd name="connsiteY3" fmla="*/ 38 h 3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142" h="31794">
                  <a:moveTo>
                    <a:pt x="177269" y="38"/>
                  </a:moveTo>
                  <a:cubicBezTo>
                    <a:pt x="194202" y="-1020"/>
                    <a:pt x="132025" y="20146"/>
                    <a:pt x="102656" y="25438"/>
                  </a:cubicBezTo>
                  <a:cubicBezTo>
                    <a:pt x="73287" y="30730"/>
                    <a:pt x="-10321" y="31259"/>
                    <a:pt x="1056" y="31788"/>
                  </a:cubicBezTo>
                  <a:cubicBezTo>
                    <a:pt x="12433" y="32317"/>
                    <a:pt x="160336" y="1096"/>
                    <a:pt x="177269" y="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8CDFF612-FDA9-4972-BF80-9FED06706298}"/>
                </a:ext>
              </a:extLst>
            </p:cNvPr>
            <p:cNvSpPr/>
            <p:nvPr/>
          </p:nvSpPr>
          <p:spPr>
            <a:xfrm>
              <a:off x="1752374" y="1657285"/>
              <a:ext cx="383049" cy="122431"/>
            </a:xfrm>
            <a:custGeom>
              <a:avLst/>
              <a:gdLst>
                <a:gd name="connsiteX0" fmla="*/ 382814 w 383049"/>
                <a:gd name="connsiteY0" fmla="*/ 65 h 122431"/>
                <a:gd name="connsiteX1" fmla="*/ 201839 w 383049"/>
                <a:gd name="connsiteY1" fmla="*/ 77853 h 122431"/>
                <a:gd name="connsiteX2" fmla="*/ 226 w 383049"/>
                <a:gd name="connsiteY2" fmla="*/ 101665 h 122431"/>
                <a:gd name="connsiteX3" fmla="*/ 158976 w 383049"/>
                <a:gd name="connsiteY3" fmla="*/ 100078 h 122431"/>
                <a:gd name="connsiteX4" fmla="*/ 9751 w 383049"/>
                <a:gd name="connsiteY4" fmla="*/ 119128 h 122431"/>
                <a:gd name="connsiteX5" fmla="*/ 233589 w 383049"/>
                <a:gd name="connsiteY5" fmla="*/ 104840 h 122431"/>
                <a:gd name="connsiteX6" fmla="*/ 220889 w 383049"/>
                <a:gd name="connsiteY6" fmla="*/ 122303 h 122431"/>
                <a:gd name="connsiteX7" fmla="*/ 317726 w 383049"/>
                <a:gd name="connsiteY7" fmla="*/ 93728 h 122431"/>
                <a:gd name="connsiteX8" fmla="*/ 163739 w 383049"/>
                <a:gd name="connsiteY8" fmla="*/ 92140 h 122431"/>
                <a:gd name="connsiteX9" fmla="*/ 382814 w 383049"/>
                <a:gd name="connsiteY9" fmla="*/ 65 h 12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049" h="122431">
                  <a:moveTo>
                    <a:pt x="382814" y="65"/>
                  </a:moveTo>
                  <a:cubicBezTo>
                    <a:pt x="389164" y="-2316"/>
                    <a:pt x="265604" y="60920"/>
                    <a:pt x="201839" y="77853"/>
                  </a:cubicBezTo>
                  <a:cubicBezTo>
                    <a:pt x="138074" y="94786"/>
                    <a:pt x="7370" y="97961"/>
                    <a:pt x="226" y="101665"/>
                  </a:cubicBezTo>
                  <a:cubicBezTo>
                    <a:pt x="-6918" y="105369"/>
                    <a:pt x="157389" y="97168"/>
                    <a:pt x="158976" y="100078"/>
                  </a:cubicBezTo>
                  <a:cubicBezTo>
                    <a:pt x="160563" y="102988"/>
                    <a:pt x="9751" y="119128"/>
                    <a:pt x="9751" y="119128"/>
                  </a:cubicBezTo>
                  <a:cubicBezTo>
                    <a:pt x="22186" y="119922"/>
                    <a:pt x="198399" y="104311"/>
                    <a:pt x="233589" y="104840"/>
                  </a:cubicBezTo>
                  <a:cubicBezTo>
                    <a:pt x="268779" y="105369"/>
                    <a:pt x="206866" y="124155"/>
                    <a:pt x="220889" y="122303"/>
                  </a:cubicBezTo>
                  <a:cubicBezTo>
                    <a:pt x="234912" y="120451"/>
                    <a:pt x="327251" y="98755"/>
                    <a:pt x="317726" y="93728"/>
                  </a:cubicBezTo>
                  <a:cubicBezTo>
                    <a:pt x="308201" y="88701"/>
                    <a:pt x="155008" y="106427"/>
                    <a:pt x="163739" y="92140"/>
                  </a:cubicBezTo>
                  <a:cubicBezTo>
                    <a:pt x="172470" y="77853"/>
                    <a:pt x="376464" y="2446"/>
                    <a:pt x="382814" y="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31632843-A41E-4169-A891-E1A33BE7922D}"/>
                </a:ext>
              </a:extLst>
            </p:cNvPr>
            <p:cNvSpPr/>
            <p:nvPr/>
          </p:nvSpPr>
          <p:spPr>
            <a:xfrm>
              <a:off x="1636562" y="1615951"/>
              <a:ext cx="165344" cy="512891"/>
            </a:xfrm>
            <a:custGeom>
              <a:avLst/>
              <a:gdLst>
                <a:gd name="connsiteX0" fmla="*/ 165251 w 165344"/>
                <a:gd name="connsiteY0" fmla="*/ 124 h 512891"/>
                <a:gd name="connsiteX1" fmla="*/ 55713 w 165344"/>
                <a:gd name="connsiteY1" fmla="*/ 141412 h 512891"/>
                <a:gd name="connsiteX2" fmla="*/ 43013 w 165344"/>
                <a:gd name="connsiteY2" fmla="*/ 244599 h 512891"/>
                <a:gd name="connsiteX3" fmla="*/ 106513 w 165344"/>
                <a:gd name="connsiteY3" fmla="*/ 460499 h 512891"/>
                <a:gd name="connsiteX4" fmla="*/ 44601 w 165344"/>
                <a:gd name="connsiteY4" fmla="*/ 269999 h 512891"/>
                <a:gd name="connsiteX5" fmla="*/ 77938 w 165344"/>
                <a:gd name="connsiteY5" fmla="*/ 420812 h 512891"/>
                <a:gd name="connsiteX6" fmla="*/ 96988 w 165344"/>
                <a:gd name="connsiteY6" fmla="*/ 512887 h 512891"/>
                <a:gd name="connsiteX7" fmla="*/ 44601 w 165344"/>
                <a:gd name="connsiteY7" fmla="*/ 423987 h 512891"/>
                <a:gd name="connsiteX8" fmla="*/ 151 w 165344"/>
                <a:gd name="connsiteY8" fmla="*/ 285874 h 512891"/>
                <a:gd name="connsiteX9" fmla="*/ 35076 w 165344"/>
                <a:gd name="connsiteY9" fmla="*/ 166812 h 512891"/>
                <a:gd name="connsiteX10" fmla="*/ 165251 w 165344"/>
                <a:gd name="connsiteY10" fmla="*/ 124 h 51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44" h="512891">
                  <a:moveTo>
                    <a:pt x="165251" y="124"/>
                  </a:moveTo>
                  <a:cubicBezTo>
                    <a:pt x="168690" y="-4109"/>
                    <a:pt x="76086" y="100666"/>
                    <a:pt x="55713" y="141412"/>
                  </a:cubicBezTo>
                  <a:cubicBezTo>
                    <a:pt x="35340" y="182158"/>
                    <a:pt x="34546" y="191418"/>
                    <a:pt x="43013" y="244599"/>
                  </a:cubicBezTo>
                  <a:cubicBezTo>
                    <a:pt x="51480" y="297780"/>
                    <a:pt x="106248" y="456266"/>
                    <a:pt x="106513" y="460499"/>
                  </a:cubicBezTo>
                  <a:cubicBezTo>
                    <a:pt x="106778" y="464732"/>
                    <a:pt x="49363" y="276613"/>
                    <a:pt x="44601" y="269999"/>
                  </a:cubicBezTo>
                  <a:cubicBezTo>
                    <a:pt x="39839" y="263385"/>
                    <a:pt x="69207" y="380331"/>
                    <a:pt x="77938" y="420812"/>
                  </a:cubicBezTo>
                  <a:cubicBezTo>
                    <a:pt x="86669" y="461293"/>
                    <a:pt x="102544" y="512358"/>
                    <a:pt x="96988" y="512887"/>
                  </a:cubicBezTo>
                  <a:cubicBezTo>
                    <a:pt x="91432" y="513416"/>
                    <a:pt x="60740" y="461822"/>
                    <a:pt x="44601" y="423987"/>
                  </a:cubicBezTo>
                  <a:cubicBezTo>
                    <a:pt x="28462" y="386152"/>
                    <a:pt x="1738" y="328736"/>
                    <a:pt x="151" y="285874"/>
                  </a:cubicBezTo>
                  <a:cubicBezTo>
                    <a:pt x="-1436" y="243012"/>
                    <a:pt x="9412" y="209145"/>
                    <a:pt x="35076" y="166812"/>
                  </a:cubicBezTo>
                  <a:cubicBezTo>
                    <a:pt x="60740" y="124479"/>
                    <a:pt x="161812" y="4357"/>
                    <a:pt x="165251" y="1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F4A4803F-F6EB-4444-A313-BF844B35B642}"/>
                </a:ext>
              </a:extLst>
            </p:cNvPr>
            <p:cNvSpPr/>
            <p:nvPr/>
          </p:nvSpPr>
          <p:spPr>
            <a:xfrm>
              <a:off x="1685656" y="2194956"/>
              <a:ext cx="133792" cy="218553"/>
            </a:xfrm>
            <a:custGeom>
              <a:avLst/>
              <a:gdLst>
                <a:gd name="connsiteX0" fmla="*/ 133619 w 133792"/>
                <a:gd name="connsiteY0" fmla="*/ 557 h 218553"/>
                <a:gd name="connsiteX1" fmla="*/ 1857 w 133792"/>
                <a:gd name="connsiteY1" fmla="*/ 86282 h 218553"/>
                <a:gd name="connsiteX2" fmla="*/ 54244 w 133792"/>
                <a:gd name="connsiteY2" fmla="*/ 216457 h 218553"/>
                <a:gd name="connsiteX3" fmla="*/ 25669 w 133792"/>
                <a:gd name="connsiteY3" fmla="*/ 164069 h 218553"/>
                <a:gd name="connsiteX4" fmla="*/ 20907 w 133792"/>
                <a:gd name="connsiteY4" fmla="*/ 129144 h 218553"/>
                <a:gd name="connsiteX5" fmla="*/ 30432 w 133792"/>
                <a:gd name="connsiteY5" fmla="*/ 52944 h 218553"/>
                <a:gd name="connsiteX6" fmla="*/ 133619 w 133792"/>
                <a:gd name="connsiteY6" fmla="*/ 557 h 21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792" h="218553">
                  <a:moveTo>
                    <a:pt x="133619" y="557"/>
                  </a:moveTo>
                  <a:cubicBezTo>
                    <a:pt x="128856" y="6113"/>
                    <a:pt x="15086" y="50299"/>
                    <a:pt x="1857" y="86282"/>
                  </a:cubicBezTo>
                  <a:cubicBezTo>
                    <a:pt x="-11372" y="122265"/>
                    <a:pt x="50275" y="203493"/>
                    <a:pt x="54244" y="216457"/>
                  </a:cubicBezTo>
                  <a:cubicBezTo>
                    <a:pt x="58213" y="229421"/>
                    <a:pt x="31225" y="178621"/>
                    <a:pt x="25669" y="164069"/>
                  </a:cubicBezTo>
                  <a:cubicBezTo>
                    <a:pt x="20113" y="149517"/>
                    <a:pt x="20113" y="147665"/>
                    <a:pt x="20907" y="129144"/>
                  </a:cubicBezTo>
                  <a:cubicBezTo>
                    <a:pt x="21701" y="110623"/>
                    <a:pt x="17468" y="73581"/>
                    <a:pt x="30432" y="52944"/>
                  </a:cubicBezTo>
                  <a:cubicBezTo>
                    <a:pt x="43396" y="32307"/>
                    <a:pt x="138382" y="-4999"/>
                    <a:pt x="133619" y="5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3EC3F4CB-8404-42C5-BDFA-534CC3CC5A5C}"/>
                </a:ext>
              </a:extLst>
            </p:cNvPr>
            <p:cNvSpPr/>
            <p:nvPr/>
          </p:nvSpPr>
          <p:spPr>
            <a:xfrm>
              <a:off x="2242321" y="1571429"/>
              <a:ext cx="98116" cy="311969"/>
            </a:xfrm>
            <a:custGeom>
              <a:avLst/>
              <a:gdLst>
                <a:gd name="connsiteX0" fmla="*/ 97654 w 98116"/>
                <a:gd name="connsiteY0" fmla="*/ 1784 h 311969"/>
                <a:gd name="connsiteX1" fmla="*/ 37329 w 98116"/>
                <a:gd name="connsiteY1" fmla="*/ 70046 h 311969"/>
                <a:gd name="connsiteX2" fmla="*/ 34154 w 98116"/>
                <a:gd name="connsiteY2" fmla="*/ 257371 h 311969"/>
                <a:gd name="connsiteX3" fmla="*/ 24629 w 98116"/>
                <a:gd name="connsiteY3" fmla="*/ 203396 h 311969"/>
                <a:gd name="connsiteX4" fmla="*/ 29392 w 98116"/>
                <a:gd name="connsiteY4" fmla="*/ 190696 h 311969"/>
                <a:gd name="connsiteX5" fmla="*/ 38917 w 98116"/>
                <a:gd name="connsiteY5" fmla="*/ 260546 h 311969"/>
                <a:gd name="connsiteX6" fmla="*/ 38917 w 98116"/>
                <a:gd name="connsiteY6" fmla="*/ 306584 h 311969"/>
                <a:gd name="connsiteX7" fmla="*/ 817 w 98116"/>
                <a:gd name="connsiteY7" fmla="*/ 131959 h 311969"/>
                <a:gd name="connsiteX8" fmla="*/ 97654 w 98116"/>
                <a:gd name="connsiteY8" fmla="*/ 1784 h 31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116" h="311969">
                  <a:moveTo>
                    <a:pt x="97654" y="1784"/>
                  </a:moveTo>
                  <a:cubicBezTo>
                    <a:pt x="103739" y="-8535"/>
                    <a:pt x="47912" y="27448"/>
                    <a:pt x="37329" y="70046"/>
                  </a:cubicBezTo>
                  <a:cubicBezTo>
                    <a:pt x="26746" y="112644"/>
                    <a:pt x="36271" y="235146"/>
                    <a:pt x="34154" y="257371"/>
                  </a:cubicBezTo>
                  <a:cubicBezTo>
                    <a:pt x="32037" y="279596"/>
                    <a:pt x="25423" y="214508"/>
                    <a:pt x="24629" y="203396"/>
                  </a:cubicBezTo>
                  <a:cubicBezTo>
                    <a:pt x="23835" y="192284"/>
                    <a:pt x="27011" y="181171"/>
                    <a:pt x="29392" y="190696"/>
                  </a:cubicBezTo>
                  <a:cubicBezTo>
                    <a:pt x="31773" y="200221"/>
                    <a:pt x="37330" y="241231"/>
                    <a:pt x="38917" y="260546"/>
                  </a:cubicBezTo>
                  <a:cubicBezTo>
                    <a:pt x="40504" y="279861"/>
                    <a:pt x="45267" y="328015"/>
                    <a:pt x="38917" y="306584"/>
                  </a:cubicBezTo>
                  <a:cubicBezTo>
                    <a:pt x="32567" y="285153"/>
                    <a:pt x="-6062" y="176144"/>
                    <a:pt x="817" y="131959"/>
                  </a:cubicBezTo>
                  <a:cubicBezTo>
                    <a:pt x="7696" y="87774"/>
                    <a:pt x="91569" y="12103"/>
                    <a:pt x="97654" y="17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9F3D3E0D-6DAD-427D-818C-125C3EC895DF}"/>
                </a:ext>
              </a:extLst>
            </p:cNvPr>
            <p:cNvSpPr/>
            <p:nvPr/>
          </p:nvSpPr>
          <p:spPr>
            <a:xfrm>
              <a:off x="2043445" y="929076"/>
              <a:ext cx="287623" cy="544145"/>
            </a:xfrm>
            <a:custGeom>
              <a:avLst/>
              <a:gdLst>
                <a:gd name="connsiteX0" fmla="*/ 287005 w 287623"/>
                <a:gd name="connsiteY0" fmla="*/ 141 h 544145"/>
                <a:gd name="connsiteX1" fmla="*/ 111322 w 287623"/>
                <a:gd name="connsiteY1" fmla="*/ 389607 h 544145"/>
                <a:gd name="connsiteX2" fmla="*/ 217155 w 287623"/>
                <a:gd name="connsiteY2" fmla="*/ 135607 h 544145"/>
                <a:gd name="connsiteX3" fmla="*/ 94388 w 287623"/>
                <a:gd name="connsiteY3" fmla="*/ 436174 h 544145"/>
                <a:gd name="connsiteX4" fmla="*/ 5488 w 287623"/>
                <a:gd name="connsiteY4" fmla="*/ 544124 h 544145"/>
                <a:gd name="connsiteX5" fmla="*/ 37238 w 287623"/>
                <a:gd name="connsiteY5" fmla="*/ 440407 h 544145"/>
                <a:gd name="connsiteX6" fmla="*/ 287005 w 287623"/>
                <a:gd name="connsiteY6" fmla="*/ 141 h 54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23" h="544145">
                  <a:moveTo>
                    <a:pt x="287005" y="141"/>
                  </a:moveTo>
                  <a:cubicBezTo>
                    <a:pt x="299352" y="-8326"/>
                    <a:pt x="122964" y="367029"/>
                    <a:pt x="111322" y="389607"/>
                  </a:cubicBezTo>
                  <a:cubicBezTo>
                    <a:pt x="99680" y="412185"/>
                    <a:pt x="219977" y="127846"/>
                    <a:pt x="217155" y="135607"/>
                  </a:cubicBezTo>
                  <a:cubicBezTo>
                    <a:pt x="214333" y="143368"/>
                    <a:pt x="129666" y="368088"/>
                    <a:pt x="94388" y="436174"/>
                  </a:cubicBezTo>
                  <a:cubicBezTo>
                    <a:pt x="59110" y="504260"/>
                    <a:pt x="15013" y="543419"/>
                    <a:pt x="5488" y="544124"/>
                  </a:cubicBezTo>
                  <a:cubicBezTo>
                    <a:pt x="-4037" y="544829"/>
                    <a:pt x="-5448" y="528954"/>
                    <a:pt x="37238" y="440407"/>
                  </a:cubicBezTo>
                  <a:cubicBezTo>
                    <a:pt x="79924" y="351860"/>
                    <a:pt x="274658" y="8608"/>
                    <a:pt x="287005" y="1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F990B1D4-E562-4B8E-BB43-76655F857116}"/>
                </a:ext>
              </a:extLst>
            </p:cNvPr>
            <p:cNvSpPr/>
            <p:nvPr/>
          </p:nvSpPr>
          <p:spPr>
            <a:xfrm>
              <a:off x="8857179" y="7549118"/>
              <a:ext cx="560199" cy="1412691"/>
            </a:xfrm>
            <a:custGeom>
              <a:avLst/>
              <a:gdLst>
                <a:gd name="connsiteX0" fmla="*/ 172521 w 560199"/>
                <a:gd name="connsiteY0" fmla="*/ 66649 h 1412691"/>
                <a:gd name="connsiteX1" fmla="*/ 176754 w 560199"/>
                <a:gd name="connsiteY1" fmla="*/ 134382 h 1412691"/>
                <a:gd name="connsiteX2" fmla="*/ 553521 w 560199"/>
                <a:gd name="connsiteY2" fmla="*/ 1374749 h 1412691"/>
                <a:gd name="connsiteX3" fmla="*/ 426521 w 560199"/>
                <a:gd name="connsiteY3" fmla="*/ 1120749 h 1412691"/>
                <a:gd name="connsiteX4" fmla="*/ 540821 w 560199"/>
                <a:gd name="connsiteY4" fmla="*/ 1404382 h 1412691"/>
                <a:gd name="connsiteX5" fmla="*/ 375721 w 560199"/>
                <a:gd name="connsiteY5" fmla="*/ 1146149 h 1412691"/>
                <a:gd name="connsiteX6" fmla="*/ 53988 w 560199"/>
                <a:gd name="connsiteY6" fmla="*/ 591582 h 1412691"/>
                <a:gd name="connsiteX7" fmla="*/ 96321 w 560199"/>
                <a:gd name="connsiteY7" fmla="*/ 769382 h 1412691"/>
                <a:gd name="connsiteX8" fmla="*/ 66688 w 560199"/>
                <a:gd name="connsiteY8" fmla="*/ 439182 h 1412691"/>
                <a:gd name="connsiteX9" fmla="*/ 66688 w 560199"/>
                <a:gd name="connsiteY9" fmla="*/ 346049 h 1412691"/>
                <a:gd name="connsiteX10" fmla="*/ 7421 w 560199"/>
                <a:gd name="connsiteY10" fmla="*/ 265615 h 1412691"/>
                <a:gd name="connsiteX11" fmla="*/ 3188 w 560199"/>
                <a:gd name="connsiteY11" fmla="*/ 92049 h 1412691"/>
                <a:gd name="connsiteX12" fmla="*/ 28588 w 560199"/>
                <a:gd name="connsiteY12" fmla="*/ 130149 h 1412691"/>
                <a:gd name="connsiteX13" fmla="*/ 96321 w 560199"/>
                <a:gd name="connsiteY13" fmla="*/ 20082 h 1412691"/>
                <a:gd name="connsiteX14" fmla="*/ 151354 w 560199"/>
                <a:gd name="connsiteY14" fmla="*/ 3149 h 1412691"/>
                <a:gd name="connsiteX15" fmla="*/ 172521 w 560199"/>
                <a:gd name="connsiteY15" fmla="*/ 66649 h 141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199" h="1412691">
                  <a:moveTo>
                    <a:pt x="172521" y="66649"/>
                  </a:moveTo>
                  <a:cubicBezTo>
                    <a:pt x="176754" y="88521"/>
                    <a:pt x="113254" y="-83635"/>
                    <a:pt x="176754" y="134382"/>
                  </a:cubicBezTo>
                  <a:cubicBezTo>
                    <a:pt x="240254" y="352399"/>
                    <a:pt x="511893" y="1210355"/>
                    <a:pt x="553521" y="1374749"/>
                  </a:cubicBezTo>
                  <a:cubicBezTo>
                    <a:pt x="595149" y="1539143"/>
                    <a:pt x="428638" y="1115810"/>
                    <a:pt x="426521" y="1120749"/>
                  </a:cubicBezTo>
                  <a:cubicBezTo>
                    <a:pt x="424404" y="1125688"/>
                    <a:pt x="549288" y="1400149"/>
                    <a:pt x="540821" y="1404382"/>
                  </a:cubicBezTo>
                  <a:cubicBezTo>
                    <a:pt x="532354" y="1408615"/>
                    <a:pt x="456860" y="1281616"/>
                    <a:pt x="375721" y="1146149"/>
                  </a:cubicBezTo>
                  <a:cubicBezTo>
                    <a:pt x="294582" y="1010682"/>
                    <a:pt x="100555" y="654376"/>
                    <a:pt x="53988" y="591582"/>
                  </a:cubicBezTo>
                  <a:cubicBezTo>
                    <a:pt x="7421" y="528788"/>
                    <a:pt x="94204" y="794782"/>
                    <a:pt x="96321" y="769382"/>
                  </a:cubicBezTo>
                  <a:cubicBezTo>
                    <a:pt x="98438" y="743982"/>
                    <a:pt x="71627" y="509737"/>
                    <a:pt x="66688" y="439182"/>
                  </a:cubicBezTo>
                  <a:cubicBezTo>
                    <a:pt x="61749" y="368627"/>
                    <a:pt x="76566" y="374977"/>
                    <a:pt x="66688" y="346049"/>
                  </a:cubicBezTo>
                  <a:cubicBezTo>
                    <a:pt x="56810" y="317121"/>
                    <a:pt x="18004" y="307948"/>
                    <a:pt x="7421" y="265615"/>
                  </a:cubicBezTo>
                  <a:cubicBezTo>
                    <a:pt x="-3162" y="223282"/>
                    <a:pt x="-340" y="114627"/>
                    <a:pt x="3188" y="92049"/>
                  </a:cubicBezTo>
                  <a:cubicBezTo>
                    <a:pt x="6716" y="69471"/>
                    <a:pt x="13066" y="142143"/>
                    <a:pt x="28588" y="130149"/>
                  </a:cubicBezTo>
                  <a:cubicBezTo>
                    <a:pt x="44110" y="118155"/>
                    <a:pt x="75860" y="41249"/>
                    <a:pt x="96321" y="20082"/>
                  </a:cubicBezTo>
                  <a:cubicBezTo>
                    <a:pt x="116782" y="-1085"/>
                    <a:pt x="138654" y="-3201"/>
                    <a:pt x="151354" y="3149"/>
                  </a:cubicBezTo>
                  <a:cubicBezTo>
                    <a:pt x="164054" y="9499"/>
                    <a:pt x="168288" y="44777"/>
                    <a:pt x="172521" y="666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68B9BA03-6C48-4891-BB17-8098FB3915AB}"/>
                </a:ext>
              </a:extLst>
            </p:cNvPr>
            <p:cNvSpPr/>
            <p:nvPr/>
          </p:nvSpPr>
          <p:spPr>
            <a:xfrm>
              <a:off x="4254677" y="5002620"/>
              <a:ext cx="534196" cy="989699"/>
            </a:xfrm>
            <a:custGeom>
              <a:avLst/>
              <a:gdLst>
                <a:gd name="connsiteX0" fmla="*/ 2363 w 534196"/>
                <a:gd name="connsiteY0" fmla="*/ 16420 h 989699"/>
                <a:gd name="connsiteX1" fmla="*/ 37923 w 534196"/>
                <a:gd name="connsiteY1" fmla="*/ 77380 h 989699"/>
                <a:gd name="connsiteX2" fmla="*/ 525603 w 534196"/>
                <a:gd name="connsiteY2" fmla="*/ 971460 h 989699"/>
                <a:gd name="connsiteX3" fmla="*/ 332563 w 534196"/>
                <a:gd name="connsiteY3" fmla="*/ 661580 h 989699"/>
                <a:gd name="connsiteX4" fmla="*/ 119203 w 534196"/>
                <a:gd name="connsiteY4" fmla="*/ 448220 h 989699"/>
                <a:gd name="connsiteX5" fmla="*/ 286843 w 534196"/>
                <a:gd name="connsiteY5" fmla="*/ 834300 h 989699"/>
                <a:gd name="connsiteX6" fmla="*/ 119203 w 534196"/>
                <a:gd name="connsiteY6" fmla="*/ 432980 h 989699"/>
                <a:gd name="connsiteX7" fmla="*/ 2363 w 534196"/>
                <a:gd name="connsiteY7" fmla="*/ 16420 h 9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196" h="989699">
                  <a:moveTo>
                    <a:pt x="2363" y="16420"/>
                  </a:moveTo>
                  <a:cubicBezTo>
                    <a:pt x="-11184" y="-42846"/>
                    <a:pt x="37923" y="77380"/>
                    <a:pt x="37923" y="77380"/>
                  </a:cubicBezTo>
                  <a:cubicBezTo>
                    <a:pt x="125130" y="236553"/>
                    <a:pt x="476496" y="874093"/>
                    <a:pt x="525603" y="971460"/>
                  </a:cubicBezTo>
                  <a:cubicBezTo>
                    <a:pt x="574710" y="1068827"/>
                    <a:pt x="400296" y="748787"/>
                    <a:pt x="332563" y="661580"/>
                  </a:cubicBezTo>
                  <a:cubicBezTo>
                    <a:pt x="264830" y="574373"/>
                    <a:pt x="126823" y="419433"/>
                    <a:pt x="119203" y="448220"/>
                  </a:cubicBezTo>
                  <a:cubicBezTo>
                    <a:pt x="111583" y="477007"/>
                    <a:pt x="286843" y="836840"/>
                    <a:pt x="286843" y="834300"/>
                  </a:cubicBezTo>
                  <a:cubicBezTo>
                    <a:pt x="286843" y="831760"/>
                    <a:pt x="162383" y="569293"/>
                    <a:pt x="119203" y="432980"/>
                  </a:cubicBezTo>
                  <a:cubicBezTo>
                    <a:pt x="76023" y="296667"/>
                    <a:pt x="15910" y="75686"/>
                    <a:pt x="2363" y="164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2B1BA683-129D-4CDD-999A-C20842867B53}"/>
                </a:ext>
              </a:extLst>
            </p:cNvPr>
            <p:cNvSpPr/>
            <p:nvPr/>
          </p:nvSpPr>
          <p:spPr>
            <a:xfrm>
              <a:off x="6389415" y="2281154"/>
              <a:ext cx="508276" cy="250941"/>
            </a:xfrm>
            <a:custGeom>
              <a:avLst/>
              <a:gdLst>
                <a:gd name="connsiteX0" fmla="*/ 217760 w 508276"/>
                <a:gd name="connsiteY0" fmla="*/ 84 h 250941"/>
                <a:gd name="connsiteX1" fmla="*/ 463823 w 508276"/>
                <a:gd name="connsiteY1" fmla="*/ 47709 h 250941"/>
                <a:gd name="connsiteX2" fmla="*/ 424135 w 508276"/>
                <a:gd name="connsiteY2" fmla="*/ 68346 h 250941"/>
                <a:gd name="connsiteX3" fmla="*/ 384448 w 508276"/>
                <a:gd name="connsiteY3" fmla="*/ 103271 h 250941"/>
                <a:gd name="connsiteX4" fmla="*/ 332060 w 508276"/>
                <a:gd name="connsiteY4" fmla="*/ 184234 h 250941"/>
                <a:gd name="connsiteX5" fmla="*/ 452710 w 508276"/>
                <a:gd name="connsiteY5" fmla="*/ 149309 h 250941"/>
                <a:gd name="connsiteX6" fmla="*/ 332060 w 508276"/>
                <a:gd name="connsiteY6" fmla="*/ 212809 h 250941"/>
                <a:gd name="connsiteX7" fmla="*/ 346348 w 508276"/>
                <a:gd name="connsiteY7" fmla="*/ 215984 h 250941"/>
                <a:gd name="connsiteX8" fmla="*/ 508273 w 508276"/>
                <a:gd name="connsiteY8" fmla="*/ 208046 h 250941"/>
                <a:gd name="connsiteX9" fmla="*/ 341585 w 508276"/>
                <a:gd name="connsiteY9" fmla="*/ 238209 h 250941"/>
                <a:gd name="connsiteX10" fmla="*/ 100285 w 508276"/>
                <a:gd name="connsiteY10" fmla="*/ 250909 h 250941"/>
                <a:gd name="connsiteX11" fmla="*/ 39960 w 508276"/>
                <a:gd name="connsiteY11" fmla="*/ 235034 h 250941"/>
                <a:gd name="connsiteX12" fmla="*/ 82823 w 508276"/>
                <a:gd name="connsiteY12" fmla="*/ 228684 h 250941"/>
                <a:gd name="connsiteX13" fmla="*/ 55835 w 508276"/>
                <a:gd name="connsiteY13" fmla="*/ 160421 h 250941"/>
                <a:gd name="connsiteX14" fmla="*/ 273 w 508276"/>
                <a:gd name="connsiteY14" fmla="*/ 117559 h 250941"/>
                <a:gd name="connsiteX15" fmla="*/ 81235 w 508276"/>
                <a:gd name="connsiteY15" fmla="*/ 66759 h 250941"/>
                <a:gd name="connsiteX16" fmla="*/ 51073 w 508276"/>
                <a:gd name="connsiteY16" fmla="*/ 88984 h 250941"/>
                <a:gd name="connsiteX17" fmla="*/ 105048 w 508276"/>
                <a:gd name="connsiteY17" fmla="*/ 131846 h 250941"/>
                <a:gd name="connsiteX18" fmla="*/ 155848 w 508276"/>
                <a:gd name="connsiteY18" fmla="*/ 146134 h 250941"/>
                <a:gd name="connsiteX19" fmla="*/ 292373 w 508276"/>
                <a:gd name="connsiteY19" fmla="*/ 179471 h 250941"/>
                <a:gd name="connsiteX20" fmla="*/ 298723 w 508276"/>
                <a:gd name="connsiteY20" fmla="*/ 136609 h 250941"/>
                <a:gd name="connsiteX21" fmla="*/ 246335 w 508276"/>
                <a:gd name="connsiteY21" fmla="*/ 85809 h 250941"/>
                <a:gd name="connsiteX22" fmla="*/ 184423 w 508276"/>
                <a:gd name="connsiteY22" fmla="*/ 60409 h 250941"/>
                <a:gd name="connsiteX23" fmla="*/ 217760 w 508276"/>
                <a:gd name="connsiteY23" fmla="*/ 84 h 2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8276" h="250941">
                  <a:moveTo>
                    <a:pt x="217760" y="84"/>
                  </a:moveTo>
                  <a:cubicBezTo>
                    <a:pt x="264327" y="-2033"/>
                    <a:pt x="429427" y="36332"/>
                    <a:pt x="463823" y="47709"/>
                  </a:cubicBezTo>
                  <a:cubicBezTo>
                    <a:pt x="498219" y="59086"/>
                    <a:pt x="437364" y="59086"/>
                    <a:pt x="424135" y="68346"/>
                  </a:cubicBezTo>
                  <a:cubicBezTo>
                    <a:pt x="410906" y="77606"/>
                    <a:pt x="399794" y="83956"/>
                    <a:pt x="384448" y="103271"/>
                  </a:cubicBezTo>
                  <a:cubicBezTo>
                    <a:pt x="369102" y="122586"/>
                    <a:pt x="320683" y="176561"/>
                    <a:pt x="332060" y="184234"/>
                  </a:cubicBezTo>
                  <a:cubicBezTo>
                    <a:pt x="343437" y="191907"/>
                    <a:pt x="452710" y="144547"/>
                    <a:pt x="452710" y="149309"/>
                  </a:cubicBezTo>
                  <a:cubicBezTo>
                    <a:pt x="452710" y="154071"/>
                    <a:pt x="349787" y="201697"/>
                    <a:pt x="332060" y="212809"/>
                  </a:cubicBezTo>
                  <a:cubicBezTo>
                    <a:pt x="314333" y="223921"/>
                    <a:pt x="316979" y="216778"/>
                    <a:pt x="346348" y="215984"/>
                  </a:cubicBezTo>
                  <a:cubicBezTo>
                    <a:pt x="375717" y="215190"/>
                    <a:pt x="509067" y="204342"/>
                    <a:pt x="508273" y="208046"/>
                  </a:cubicBezTo>
                  <a:cubicBezTo>
                    <a:pt x="507479" y="211750"/>
                    <a:pt x="409583" y="231065"/>
                    <a:pt x="341585" y="238209"/>
                  </a:cubicBezTo>
                  <a:cubicBezTo>
                    <a:pt x="273587" y="245353"/>
                    <a:pt x="150556" y="251438"/>
                    <a:pt x="100285" y="250909"/>
                  </a:cubicBezTo>
                  <a:cubicBezTo>
                    <a:pt x="50014" y="250380"/>
                    <a:pt x="42870" y="238738"/>
                    <a:pt x="39960" y="235034"/>
                  </a:cubicBezTo>
                  <a:cubicBezTo>
                    <a:pt x="37050" y="231330"/>
                    <a:pt x="80177" y="241119"/>
                    <a:pt x="82823" y="228684"/>
                  </a:cubicBezTo>
                  <a:cubicBezTo>
                    <a:pt x="85469" y="216249"/>
                    <a:pt x="69593" y="178942"/>
                    <a:pt x="55835" y="160421"/>
                  </a:cubicBezTo>
                  <a:cubicBezTo>
                    <a:pt x="42077" y="141900"/>
                    <a:pt x="-3960" y="133169"/>
                    <a:pt x="273" y="117559"/>
                  </a:cubicBezTo>
                  <a:cubicBezTo>
                    <a:pt x="4506" y="101949"/>
                    <a:pt x="72768" y="71522"/>
                    <a:pt x="81235" y="66759"/>
                  </a:cubicBezTo>
                  <a:cubicBezTo>
                    <a:pt x="89702" y="61996"/>
                    <a:pt x="47104" y="78136"/>
                    <a:pt x="51073" y="88984"/>
                  </a:cubicBezTo>
                  <a:cubicBezTo>
                    <a:pt x="55042" y="99832"/>
                    <a:pt x="87585" y="122321"/>
                    <a:pt x="105048" y="131846"/>
                  </a:cubicBezTo>
                  <a:cubicBezTo>
                    <a:pt x="122510" y="141371"/>
                    <a:pt x="124627" y="138197"/>
                    <a:pt x="155848" y="146134"/>
                  </a:cubicBezTo>
                  <a:cubicBezTo>
                    <a:pt x="187069" y="154071"/>
                    <a:pt x="268560" y="181059"/>
                    <a:pt x="292373" y="179471"/>
                  </a:cubicBezTo>
                  <a:cubicBezTo>
                    <a:pt x="316186" y="177883"/>
                    <a:pt x="306396" y="152219"/>
                    <a:pt x="298723" y="136609"/>
                  </a:cubicBezTo>
                  <a:cubicBezTo>
                    <a:pt x="291050" y="120999"/>
                    <a:pt x="265385" y="98509"/>
                    <a:pt x="246335" y="85809"/>
                  </a:cubicBezTo>
                  <a:cubicBezTo>
                    <a:pt x="227285" y="73109"/>
                    <a:pt x="191302" y="69140"/>
                    <a:pt x="184423" y="60409"/>
                  </a:cubicBezTo>
                  <a:cubicBezTo>
                    <a:pt x="177544" y="51678"/>
                    <a:pt x="171193" y="2201"/>
                    <a:pt x="217760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571F3F96-9C4D-44E5-992F-82BE3D696097}"/>
                </a:ext>
              </a:extLst>
            </p:cNvPr>
            <p:cNvSpPr/>
            <p:nvPr/>
          </p:nvSpPr>
          <p:spPr>
            <a:xfrm>
              <a:off x="6432594" y="2268451"/>
              <a:ext cx="259910" cy="172248"/>
            </a:xfrm>
            <a:custGeom>
              <a:avLst/>
              <a:gdLst>
                <a:gd name="connsiteX0" fmla="*/ 147594 w 259910"/>
                <a:gd name="connsiteY0" fmla="*/ 87 h 172248"/>
                <a:gd name="connsiteX1" fmla="*/ 134894 w 259910"/>
                <a:gd name="connsiteY1" fmla="*/ 71524 h 172248"/>
                <a:gd name="connsiteX2" fmla="*/ 163469 w 259910"/>
                <a:gd name="connsiteY2" fmla="*/ 95337 h 172248"/>
                <a:gd name="connsiteX3" fmla="*/ 246019 w 259910"/>
                <a:gd name="connsiteY3" fmla="*/ 144549 h 172248"/>
                <a:gd name="connsiteX4" fmla="*/ 258719 w 259910"/>
                <a:gd name="connsiteY4" fmla="*/ 169949 h 172248"/>
                <a:gd name="connsiteX5" fmla="*/ 233319 w 259910"/>
                <a:gd name="connsiteY5" fmla="*/ 168362 h 172248"/>
                <a:gd name="connsiteX6" fmla="*/ 138069 w 259910"/>
                <a:gd name="connsiteY6" fmla="*/ 146137 h 172248"/>
                <a:gd name="connsiteX7" fmla="*/ 7894 w 259910"/>
                <a:gd name="connsiteY7" fmla="*/ 109624 h 172248"/>
                <a:gd name="connsiteX8" fmla="*/ 28531 w 259910"/>
                <a:gd name="connsiteY8" fmla="*/ 87399 h 172248"/>
                <a:gd name="connsiteX9" fmla="*/ 147594 w 259910"/>
                <a:gd name="connsiteY9" fmla="*/ 87 h 17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910" h="172248">
                  <a:moveTo>
                    <a:pt x="147594" y="87"/>
                  </a:moveTo>
                  <a:cubicBezTo>
                    <a:pt x="165321" y="-2559"/>
                    <a:pt x="132248" y="55649"/>
                    <a:pt x="134894" y="71524"/>
                  </a:cubicBezTo>
                  <a:cubicBezTo>
                    <a:pt x="137540" y="87399"/>
                    <a:pt x="144948" y="83166"/>
                    <a:pt x="163469" y="95337"/>
                  </a:cubicBezTo>
                  <a:cubicBezTo>
                    <a:pt x="181990" y="107508"/>
                    <a:pt x="230144" y="132114"/>
                    <a:pt x="246019" y="144549"/>
                  </a:cubicBezTo>
                  <a:cubicBezTo>
                    <a:pt x="261894" y="156984"/>
                    <a:pt x="260836" y="165980"/>
                    <a:pt x="258719" y="169949"/>
                  </a:cubicBezTo>
                  <a:cubicBezTo>
                    <a:pt x="256602" y="173918"/>
                    <a:pt x="253427" y="172331"/>
                    <a:pt x="233319" y="168362"/>
                  </a:cubicBezTo>
                  <a:cubicBezTo>
                    <a:pt x="213211" y="164393"/>
                    <a:pt x="175640" y="155927"/>
                    <a:pt x="138069" y="146137"/>
                  </a:cubicBezTo>
                  <a:cubicBezTo>
                    <a:pt x="100498" y="136347"/>
                    <a:pt x="26150" y="119414"/>
                    <a:pt x="7894" y="109624"/>
                  </a:cubicBezTo>
                  <a:cubicBezTo>
                    <a:pt x="-10362" y="99834"/>
                    <a:pt x="5777" y="104332"/>
                    <a:pt x="28531" y="87399"/>
                  </a:cubicBezTo>
                  <a:cubicBezTo>
                    <a:pt x="51285" y="70466"/>
                    <a:pt x="129867" y="2733"/>
                    <a:pt x="147594" y="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E5DB4355-E8DE-4C5B-850C-46338A7E03F9}"/>
                </a:ext>
              </a:extLst>
            </p:cNvPr>
            <p:cNvSpPr/>
            <p:nvPr/>
          </p:nvSpPr>
          <p:spPr>
            <a:xfrm>
              <a:off x="6464861" y="2295517"/>
              <a:ext cx="190350" cy="154122"/>
            </a:xfrm>
            <a:custGeom>
              <a:avLst/>
              <a:gdLst>
                <a:gd name="connsiteX0" fmla="*/ 89927 w 190350"/>
                <a:gd name="connsiteY0" fmla="*/ 8 h 154122"/>
                <a:gd name="connsiteX1" fmla="*/ 72464 w 190350"/>
                <a:gd name="connsiteY1" fmla="*/ 71446 h 154122"/>
                <a:gd name="connsiteX2" fmla="*/ 180414 w 190350"/>
                <a:gd name="connsiteY2" fmla="*/ 153996 h 154122"/>
                <a:gd name="connsiteX3" fmla="*/ 167714 w 190350"/>
                <a:gd name="connsiteY3" fmla="*/ 90496 h 154122"/>
                <a:gd name="connsiteX4" fmla="*/ 23252 w 190350"/>
                <a:gd name="connsiteY4" fmla="*/ 98433 h 154122"/>
                <a:gd name="connsiteX5" fmla="*/ 7377 w 190350"/>
                <a:gd name="connsiteY5" fmla="*/ 66683 h 154122"/>
                <a:gd name="connsiteX6" fmla="*/ 89927 w 190350"/>
                <a:gd name="connsiteY6" fmla="*/ 8 h 15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350" h="154122">
                  <a:moveTo>
                    <a:pt x="89927" y="8"/>
                  </a:moveTo>
                  <a:cubicBezTo>
                    <a:pt x="100775" y="802"/>
                    <a:pt x="57383" y="45781"/>
                    <a:pt x="72464" y="71446"/>
                  </a:cubicBezTo>
                  <a:cubicBezTo>
                    <a:pt x="87545" y="97111"/>
                    <a:pt x="164539" y="150821"/>
                    <a:pt x="180414" y="153996"/>
                  </a:cubicBezTo>
                  <a:cubicBezTo>
                    <a:pt x="196289" y="157171"/>
                    <a:pt x="193908" y="99757"/>
                    <a:pt x="167714" y="90496"/>
                  </a:cubicBezTo>
                  <a:cubicBezTo>
                    <a:pt x="141520" y="81235"/>
                    <a:pt x="49975" y="102402"/>
                    <a:pt x="23252" y="98433"/>
                  </a:cubicBezTo>
                  <a:cubicBezTo>
                    <a:pt x="-3471" y="94464"/>
                    <a:pt x="-4794" y="80970"/>
                    <a:pt x="7377" y="66683"/>
                  </a:cubicBezTo>
                  <a:cubicBezTo>
                    <a:pt x="19548" y="52396"/>
                    <a:pt x="79079" y="-786"/>
                    <a:pt x="89927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268ADF4B-0E20-490F-A04E-94CA7895D247}"/>
                </a:ext>
              </a:extLst>
            </p:cNvPr>
            <p:cNvSpPr/>
            <p:nvPr/>
          </p:nvSpPr>
          <p:spPr>
            <a:xfrm>
              <a:off x="5417140" y="2290280"/>
              <a:ext cx="264545" cy="240948"/>
            </a:xfrm>
            <a:custGeom>
              <a:avLst/>
              <a:gdLst>
                <a:gd name="connsiteX0" fmla="*/ 264523 w 264545"/>
                <a:gd name="connsiteY0" fmla="*/ 483 h 240948"/>
                <a:gd name="connsiteX1" fmla="*/ 53385 w 264545"/>
                <a:gd name="connsiteY1" fmla="*/ 67158 h 240948"/>
                <a:gd name="connsiteX2" fmla="*/ 121648 w 264545"/>
                <a:gd name="connsiteY2" fmla="*/ 73508 h 240948"/>
                <a:gd name="connsiteX3" fmla="*/ 120060 w 264545"/>
                <a:gd name="connsiteY3" fmla="*/ 129070 h 240948"/>
                <a:gd name="connsiteX4" fmla="*/ 70848 w 264545"/>
                <a:gd name="connsiteY4" fmla="*/ 129070 h 240948"/>
                <a:gd name="connsiteX5" fmla="*/ 70848 w 264545"/>
                <a:gd name="connsiteY5" fmla="*/ 165583 h 240948"/>
                <a:gd name="connsiteX6" fmla="*/ 94660 w 264545"/>
                <a:gd name="connsiteY6" fmla="*/ 238608 h 240948"/>
                <a:gd name="connsiteX7" fmla="*/ 72435 w 264545"/>
                <a:gd name="connsiteY7" fmla="*/ 224320 h 240948"/>
                <a:gd name="connsiteX8" fmla="*/ 998 w 264545"/>
                <a:gd name="connsiteY8" fmla="*/ 167170 h 240948"/>
                <a:gd name="connsiteX9" fmla="*/ 31160 w 264545"/>
                <a:gd name="connsiteY9" fmla="*/ 60808 h 240948"/>
                <a:gd name="connsiteX10" fmla="*/ 39098 w 264545"/>
                <a:gd name="connsiteY10" fmla="*/ 38583 h 240948"/>
                <a:gd name="connsiteX11" fmla="*/ 264523 w 264545"/>
                <a:gd name="connsiteY11" fmla="*/ 483 h 24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4545" h="240948">
                  <a:moveTo>
                    <a:pt x="264523" y="483"/>
                  </a:moveTo>
                  <a:cubicBezTo>
                    <a:pt x="266904" y="5245"/>
                    <a:pt x="77197" y="54987"/>
                    <a:pt x="53385" y="67158"/>
                  </a:cubicBezTo>
                  <a:cubicBezTo>
                    <a:pt x="29572" y="79329"/>
                    <a:pt x="110535" y="63189"/>
                    <a:pt x="121648" y="73508"/>
                  </a:cubicBezTo>
                  <a:cubicBezTo>
                    <a:pt x="132761" y="83827"/>
                    <a:pt x="128527" y="119810"/>
                    <a:pt x="120060" y="129070"/>
                  </a:cubicBezTo>
                  <a:cubicBezTo>
                    <a:pt x="111593" y="138330"/>
                    <a:pt x="79050" y="122985"/>
                    <a:pt x="70848" y="129070"/>
                  </a:cubicBezTo>
                  <a:cubicBezTo>
                    <a:pt x="62646" y="135156"/>
                    <a:pt x="66879" y="147327"/>
                    <a:pt x="70848" y="165583"/>
                  </a:cubicBezTo>
                  <a:cubicBezTo>
                    <a:pt x="74817" y="183839"/>
                    <a:pt x="94396" y="228819"/>
                    <a:pt x="94660" y="238608"/>
                  </a:cubicBezTo>
                  <a:cubicBezTo>
                    <a:pt x="94924" y="248397"/>
                    <a:pt x="72435" y="224320"/>
                    <a:pt x="72435" y="224320"/>
                  </a:cubicBezTo>
                  <a:cubicBezTo>
                    <a:pt x="56825" y="212414"/>
                    <a:pt x="7877" y="194422"/>
                    <a:pt x="998" y="167170"/>
                  </a:cubicBezTo>
                  <a:cubicBezTo>
                    <a:pt x="-5881" y="139918"/>
                    <a:pt x="24810" y="82239"/>
                    <a:pt x="31160" y="60808"/>
                  </a:cubicBezTo>
                  <a:cubicBezTo>
                    <a:pt x="37510" y="39377"/>
                    <a:pt x="1792" y="49695"/>
                    <a:pt x="39098" y="38583"/>
                  </a:cubicBezTo>
                  <a:cubicBezTo>
                    <a:pt x="76404" y="27471"/>
                    <a:pt x="262142" y="-4279"/>
                    <a:pt x="264523" y="4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33BB6CA7-B988-4851-9F25-996C13CF2646}"/>
                </a:ext>
              </a:extLst>
            </p:cNvPr>
            <p:cNvSpPr/>
            <p:nvPr/>
          </p:nvSpPr>
          <p:spPr>
            <a:xfrm>
              <a:off x="5444051" y="2289167"/>
              <a:ext cx="167767" cy="206902"/>
            </a:xfrm>
            <a:custGeom>
              <a:avLst/>
              <a:gdLst>
                <a:gd name="connsiteX0" fmla="*/ 167762 w 167767"/>
                <a:gd name="connsiteY0" fmla="*/ 8 h 206902"/>
                <a:gd name="connsiteX1" fmla="*/ 15362 w 167767"/>
                <a:gd name="connsiteY1" fmla="*/ 82558 h 206902"/>
                <a:gd name="connsiteX2" fmla="*/ 93149 w 167767"/>
                <a:gd name="connsiteY2" fmla="*/ 96846 h 206902"/>
                <a:gd name="connsiteX3" fmla="*/ 91562 w 167767"/>
                <a:gd name="connsiteY3" fmla="*/ 119071 h 206902"/>
                <a:gd name="connsiteX4" fmla="*/ 18537 w 167767"/>
                <a:gd name="connsiteY4" fmla="*/ 130183 h 206902"/>
                <a:gd name="connsiteX5" fmla="*/ 64574 w 167767"/>
                <a:gd name="connsiteY5" fmla="*/ 71446 h 206902"/>
                <a:gd name="connsiteX6" fmla="*/ 24887 w 167767"/>
                <a:gd name="connsiteY6" fmla="*/ 104783 h 206902"/>
                <a:gd name="connsiteX7" fmla="*/ 12187 w 167767"/>
                <a:gd name="connsiteY7" fmla="*/ 165108 h 206902"/>
                <a:gd name="connsiteX8" fmla="*/ 34412 w 167767"/>
                <a:gd name="connsiteY8" fmla="*/ 206383 h 206902"/>
                <a:gd name="connsiteX9" fmla="*/ 13774 w 167767"/>
                <a:gd name="connsiteY9" fmla="*/ 136533 h 206902"/>
                <a:gd name="connsiteX10" fmla="*/ 9012 w 167767"/>
                <a:gd name="connsiteY10" fmla="*/ 77796 h 206902"/>
                <a:gd name="connsiteX11" fmla="*/ 167762 w 167767"/>
                <a:gd name="connsiteY11" fmla="*/ 8 h 2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767" h="206902">
                  <a:moveTo>
                    <a:pt x="167762" y="8"/>
                  </a:moveTo>
                  <a:cubicBezTo>
                    <a:pt x="168820" y="802"/>
                    <a:pt x="27797" y="66418"/>
                    <a:pt x="15362" y="82558"/>
                  </a:cubicBezTo>
                  <a:cubicBezTo>
                    <a:pt x="2927" y="98698"/>
                    <a:pt x="80449" y="90761"/>
                    <a:pt x="93149" y="96846"/>
                  </a:cubicBezTo>
                  <a:cubicBezTo>
                    <a:pt x="105849" y="102931"/>
                    <a:pt x="103997" y="113515"/>
                    <a:pt x="91562" y="119071"/>
                  </a:cubicBezTo>
                  <a:cubicBezTo>
                    <a:pt x="79127" y="124627"/>
                    <a:pt x="23035" y="138121"/>
                    <a:pt x="18537" y="130183"/>
                  </a:cubicBezTo>
                  <a:cubicBezTo>
                    <a:pt x="14039" y="122246"/>
                    <a:pt x="63516" y="75679"/>
                    <a:pt x="64574" y="71446"/>
                  </a:cubicBezTo>
                  <a:cubicBezTo>
                    <a:pt x="65632" y="67213"/>
                    <a:pt x="33618" y="89173"/>
                    <a:pt x="24887" y="104783"/>
                  </a:cubicBezTo>
                  <a:cubicBezTo>
                    <a:pt x="16156" y="120393"/>
                    <a:pt x="10599" y="148175"/>
                    <a:pt x="12187" y="165108"/>
                  </a:cubicBezTo>
                  <a:cubicBezTo>
                    <a:pt x="13774" y="182041"/>
                    <a:pt x="34148" y="211145"/>
                    <a:pt x="34412" y="206383"/>
                  </a:cubicBezTo>
                  <a:cubicBezTo>
                    <a:pt x="34676" y="201621"/>
                    <a:pt x="18007" y="157964"/>
                    <a:pt x="13774" y="136533"/>
                  </a:cubicBezTo>
                  <a:cubicBezTo>
                    <a:pt x="9541" y="115102"/>
                    <a:pt x="-11890" y="99492"/>
                    <a:pt x="9012" y="77796"/>
                  </a:cubicBezTo>
                  <a:cubicBezTo>
                    <a:pt x="29914" y="56100"/>
                    <a:pt x="166704" y="-786"/>
                    <a:pt x="167762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D0D4A044-BF70-49A1-BE20-3AD04A052298}"/>
                </a:ext>
              </a:extLst>
            </p:cNvPr>
            <p:cNvSpPr/>
            <p:nvPr/>
          </p:nvSpPr>
          <p:spPr>
            <a:xfrm>
              <a:off x="5566759" y="2242546"/>
              <a:ext cx="377730" cy="338803"/>
            </a:xfrm>
            <a:custGeom>
              <a:avLst/>
              <a:gdLst>
                <a:gd name="connsiteX0" fmla="*/ 370491 w 377730"/>
                <a:gd name="connsiteY0" fmla="*/ 311742 h 338803"/>
                <a:gd name="connsiteX1" fmla="*/ 365729 w 377730"/>
                <a:gd name="connsiteY1" fmla="*/ 249829 h 338803"/>
                <a:gd name="connsiteX2" fmla="*/ 299054 w 377730"/>
                <a:gd name="connsiteY2" fmla="*/ 202204 h 338803"/>
                <a:gd name="connsiteX3" fmla="*/ 284766 w 377730"/>
                <a:gd name="connsiteY3" fmla="*/ 184742 h 338803"/>
                <a:gd name="connsiteX4" fmla="*/ 362554 w 377730"/>
                <a:gd name="connsiteY4" fmla="*/ 189504 h 338803"/>
                <a:gd name="connsiteX5" fmla="*/ 356204 w 377730"/>
                <a:gd name="connsiteY5" fmla="*/ 141879 h 338803"/>
                <a:gd name="connsiteX6" fmla="*/ 322866 w 377730"/>
                <a:gd name="connsiteY6" fmla="*/ 91079 h 338803"/>
                <a:gd name="connsiteX7" fmla="*/ 278416 w 377730"/>
                <a:gd name="connsiteY7" fmla="*/ 65679 h 338803"/>
                <a:gd name="connsiteX8" fmla="*/ 170466 w 377730"/>
                <a:gd name="connsiteY8" fmla="*/ 29167 h 338803"/>
                <a:gd name="connsiteX9" fmla="*/ 353029 w 377730"/>
                <a:gd name="connsiteY9" fmla="*/ 592 h 338803"/>
                <a:gd name="connsiteX10" fmla="*/ 108554 w 377730"/>
                <a:gd name="connsiteY10" fmla="*/ 56154 h 338803"/>
                <a:gd name="connsiteX11" fmla="*/ 278416 w 377730"/>
                <a:gd name="connsiteY11" fmla="*/ 46629 h 338803"/>
                <a:gd name="connsiteX12" fmla="*/ 179991 w 377730"/>
                <a:gd name="connsiteY12" fmla="*/ 73617 h 338803"/>
                <a:gd name="connsiteX13" fmla="*/ 295879 w 377730"/>
                <a:gd name="connsiteY13" fmla="*/ 86317 h 338803"/>
                <a:gd name="connsiteX14" fmla="*/ 313341 w 377730"/>
                <a:gd name="connsiteY14" fmla="*/ 126004 h 338803"/>
                <a:gd name="connsiteX15" fmla="*/ 303816 w 377730"/>
                <a:gd name="connsiteY15" fmla="*/ 143467 h 338803"/>
                <a:gd name="connsiteX16" fmla="*/ 214916 w 377730"/>
                <a:gd name="connsiteY16" fmla="*/ 81554 h 338803"/>
                <a:gd name="connsiteX17" fmla="*/ 137129 w 377730"/>
                <a:gd name="connsiteY17" fmla="*/ 72029 h 338803"/>
                <a:gd name="connsiteX18" fmla="*/ 604 w 377730"/>
                <a:gd name="connsiteY18" fmla="*/ 127592 h 338803"/>
                <a:gd name="connsiteX19" fmla="*/ 84741 w 377730"/>
                <a:gd name="connsiteY19" fmla="*/ 106954 h 338803"/>
                <a:gd name="connsiteX20" fmla="*/ 26004 w 377730"/>
                <a:gd name="connsiteY20" fmla="*/ 179979 h 338803"/>
                <a:gd name="connsiteX21" fmla="*/ 3779 w 377730"/>
                <a:gd name="connsiteY21" fmla="*/ 256179 h 338803"/>
                <a:gd name="connsiteX22" fmla="*/ 41879 w 377730"/>
                <a:gd name="connsiteY22" fmla="*/ 140292 h 338803"/>
                <a:gd name="connsiteX23" fmla="*/ 11716 w 377730"/>
                <a:gd name="connsiteY23" fmla="*/ 235542 h 338803"/>
                <a:gd name="connsiteX24" fmla="*/ 38704 w 377730"/>
                <a:gd name="connsiteY24" fmla="*/ 303804 h 338803"/>
                <a:gd name="connsiteX25" fmla="*/ 38704 w 377730"/>
                <a:gd name="connsiteY25" fmla="*/ 321267 h 338803"/>
                <a:gd name="connsiteX26" fmla="*/ 183166 w 377730"/>
                <a:gd name="connsiteY26" fmla="*/ 338729 h 338803"/>
                <a:gd name="connsiteX27" fmla="*/ 73629 w 377730"/>
                <a:gd name="connsiteY27" fmla="*/ 327617 h 338803"/>
                <a:gd name="connsiteX28" fmla="*/ 289529 w 377730"/>
                <a:gd name="connsiteY28" fmla="*/ 329204 h 338803"/>
                <a:gd name="connsiteX29" fmla="*/ 370491 w 377730"/>
                <a:gd name="connsiteY29" fmla="*/ 311742 h 33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7730" h="338803">
                  <a:moveTo>
                    <a:pt x="370491" y="311742"/>
                  </a:moveTo>
                  <a:cubicBezTo>
                    <a:pt x="383191" y="298513"/>
                    <a:pt x="377635" y="268085"/>
                    <a:pt x="365729" y="249829"/>
                  </a:cubicBezTo>
                  <a:cubicBezTo>
                    <a:pt x="353823" y="231573"/>
                    <a:pt x="312548" y="213052"/>
                    <a:pt x="299054" y="202204"/>
                  </a:cubicBezTo>
                  <a:cubicBezTo>
                    <a:pt x="285560" y="191356"/>
                    <a:pt x="274183" y="186859"/>
                    <a:pt x="284766" y="184742"/>
                  </a:cubicBezTo>
                  <a:cubicBezTo>
                    <a:pt x="295349" y="182625"/>
                    <a:pt x="350648" y="196648"/>
                    <a:pt x="362554" y="189504"/>
                  </a:cubicBezTo>
                  <a:cubicBezTo>
                    <a:pt x="374460" y="182360"/>
                    <a:pt x="362819" y="158283"/>
                    <a:pt x="356204" y="141879"/>
                  </a:cubicBezTo>
                  <a:cubicBezTo>
                    <a:pt x="349589" y="125475"/>
                    <a:pt x="335831" y="103779"/>
                    <a:pt x="322866" y="91079"/>
                  </a:cubicBezTo>
                  <a:cubicBezTo>
                    <a:pt x="309901" y="78379"/>
                    <a:pt x="303816" y="75998"/>
                    <a:pt x="278416" y="65679"/>
                  </a:cubicBezTo>
                  <a:cubicBezTo>
                    <a:pt x="253016" y="55360"/>
                    <a:pt x="158030" y="40015"/>
                    <a:pt x="170466" y="29167"/>
                  </a:cubicBezTo>
                  <a:cubicBezTo>
                    <a:pt x="182902" y="18319"/>
                    <a:pt x="363347" y="-3906"/>
                    <a:pt x="353029" y="592"/>
                  </a:cubicBezTo>
                  <a:cubicBezTo>
                    <a:pt x="342711" y="5090"/>
                    <a:pt x="120989" y="48481"/>
                    <a:pt x="108554" y="56154"/>
                  </a:cubicBezTo>
                  <a:cubicBezTo>
                    <a:pt x="96119" y="63827"/>
                    <a:pt x="266510" y="43718"/>
                    <a:pt x="278416" y="46629"/>
                  </a:cubicBezTo>
                  <a:cubicBezTo>
                    <a:pt x="290322" y="49539"/>
                    <a:pt x="177080" y="67002"/>
                    <a:pt x="179991" y="73617"/>
                  </a:cubicBezTo>
                  <a:cubicBezTo>
                    <a:pt x="182901" y="80232"/>
                    <a:pt x="273654" y="77586"/>
                    <a:pt x="295879" y="86317"/>
                  </a:cubicBezTo>
                  <a:cubicBezTo>
                    <a:pt x="318104" y="95048"/>
                    <a:pt x="312018" y="116479"/>
                    <a:pt x="313341" y="126004"/>
                  </a:cubicBezTo>
                  <a:cubicBezTo>
                    <a:pt x="314664" y="135529"/>
                    <a:pt x="320220" y="150875"/>
                    <a:pt x="303816" y="143467"/>
                  </a:cubicBezTo>
                  <a:cubicBezTo>
                    <a:pt x="287412" y="136059"/>
                    <a:pt x="242697" y="93460"/>
                    <a:pt x="214916" y="81554"/>
                  </a:cubicBezTo>
                  <a:cubicBezTo>
                    <a:pt x="187135" y="69648"/>
                    <a:pt x="172848" y="64356"/>
                    <a:pt x="137129" y="72029"/>
                  </a:cubicBezTo>
                  <a:cubicBezTo>
                    <a:pt x="101410" y="79702"/>
                    <a:pt x="9335" y="121771"/>
                    <a:pt x="604" y="127592"/>
                  </a:cubicBezTo>
                  <a:cubicBezTo>
                    <a:pt x="-8127" y="133413"/>
                    <a:pt x="80508" y="98223"/>
                    <a:pt x="84741" y="106954"/>
                  </a:cubicBezTo>
                  <a:cubicBezTo>
                    <a:pt x="88974" y="115685"/>
                    <a:pt x="39498" y="155108"/>
                    <a:pt x="26004" y="179979"/>
                  </a:cubicBezTo>
                  <a:cubicBezTo>
                    <a:pt x="12510" y="204850"/>
                    <a:pt x="1133" y="262793"/>
                    <a:pt x="3779" y="256179"/>
                  </a:cubicBezTo>
                  <a:cubicBezTo>
                    <a:pt x="6425" y="249564"/>
                    <a:pt x="40556" y="143731"/>
                    <a:pt x="41879" y="140292"/>
                  </a:cubicBezTo>
                  <a:cubicBezTo>
                    <a:pt x="43202" y="136853"/>
                    <a:pt x="12245" y="208290"/>
                    <a:pt x="11716" y="235542"/>
                  </a:cubicBezTo>
                  <a:cubicBezTo>
                    <a:pt x="11187" y="262794"/>
                    <a:pt x="34206" y="289517"/>
                    <a:pt x="38704" y="303804"/>
                  </a:cubicBezTo>
                  <a:cubicBezTo>
                    <a:pt x="43202" y="318091"/>
                    <a:pt x="14627" y="315446"/>
                    <a:pt x="38704" y="321267"/>
                  </a:cubicBezTo>
                  <a:cubicBezTo>
                    <a:pt x="62781" y="327088"/>
                    <a:pt x="177345" y="337671"/>
                    <a:pt x="183166" y="338729"/>
                  </a:cubicBezTo>
                  <a:cubicBezTo>
                    <a:pt x="188987" y="339787"/>
                    <a:pt x="55902" y="329205"/>
                    <a:pt x="73629" y="327617"/>
                  </a:cubicBezTo>
                  <a:cubicBezTo>
                    <a:pt x="91356" y="326030"/>
                    <a:pt x="240317" y="332114"/>
                    <a:pt x="289529" y="329204"/>
                  </a:cubicBezTo>
                  <a:cubicBezTo>
                    <a:pt x="338741" y="326294"/>
                    <a:pt x="357791" y="324971"/>
                    <a:pt x="370491" y="3117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27076ED5-06FC-448D-9FAF-255A764DFEE6}"/>
                </a:ext>
              </a:extLst>
            </p:cNvPr>
            <p:cNvSpPr/>
            <p:nvPr/>
          </p:nvSpPr>
          <p:spPr>
            <a:xfrm>
              <a:off x="5683127" y="2497120"/>
              <a:ext cx="233537" cy="67305"/>
            </a:xfrm>
            <a:custGeom>
              <a:avLst/>
              <a:gdLst>
                <a:gd name="connsiteX0" fmla="*/ 123 w 233537"/>
                <a:gd name="connsiteY0" fmla="*/ 66694 h 67305"/>
                <a:gd name="connsiteX1" fmla="*/ 154111 w 233537"/>
                <a:gd name="connsiteY1" fmla="*/ 17481 h 67305"/>
                <a:gd name="connsiteX2" fmla="*/ 122361 w 233537"/>
                <a:gd name="connsiteY2" fmla="*/ 66694 h 67305"/>
                <a:gd name="connsiteX3" fmla="*/ 233486 w 233537"/>
                <a:gd name="connsiteY3" fmla="*/ 46056 h 67305"/>
                <a:gd name="connsiteX4" fmla="*/ 106486 w 233537"/>
                <a:gd name="connsiteY4" fmla="*/ 61931 h 67305"/>
                <a:gd name="connsiteX5" fmla="*/ 98548 w 233537"/>
                <a:gd name="connsiteY5" fmla="*/ 52406 h 67305"/>
                <a:gd name="connsiteX6" fmla="*/ 73148 w 233537"/>
                <a:gd name="connsiteY6" fmla="*/ 60344 h 67305"/>
                <a:gd name="connsiteX7" fmla="*/ 127123 w 233537"/>
                <a:gd name="connsiteY7" fmla="*/ 19 h 67305"/>
                <a:gd name="connsiteX8" fmla="*/ 123 w 233537"/>
                <a:gd name="connsiteY8" fmla="*/ 66694 h 6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537" h="67305">
                  <a:moveTo>
                    <a:pt x="123" y="66694"/>
                  </a:moveTo>
                  <a:cubicBezTo>
                    <a:pt x="4621" y="69604"/>
                    <a:pt x="133738" y="17481"/>
                    <a:pt x="154111" y="17481"/>
                  </a:cubicBezTo>
                  <a:cubicBezTo>
                    <a:pt x="174484" y="17481"/>
                    <a:pt x="109132" y="61932"/>
                    <a:pt x="122361" y="66694"/>
                  </a:cubicBezTo>
                  <a:cubicBezTo>
                    <a:pt x="135590" y="71456"/>
                    <a:pt x="236132" y="46850"/>
                    <a:pt x="233486" y="46056"/>
                  </a:cubicBezTo>
                  <a:cubicBezTo>
                    <a:pt x="230840" y="45262"/>
                    <a:pt x="128976" y="60873"/>
                    <a:pt x="106486" y="61931"/>
                  </a:cubicBezTo>
                  <a:cubicBezTo>
                    <a:pt x="83996" y="62989"/>
                    <a:pt x="104104" y="52670"/>
                    <a:pt x="98548" y="52406"/>
                  </a:cubicBezTo>
                  <a:cubicBezTo>
                    <a:pt x="92992" y="52141"/>
                    <a:pt x="68386" y="69075"/>
                    <a:pt x="73148" y="60344"/>
                  </a:cubicBezTo>
                  <a:cubicBezTo>
                    <a:pt x="77910" y="51613"/>
                    <a:pt x="138500" y="1342"/>
                    <a:pt x="127123" y="19"/>
                  </a:cubicBezTo>
                  <a:cubicBezTo>
                    <a:pt x="115746" y="-1304"/>
                    <a:pt x="-4375" y="63784"/>
                    <a:pt x="123" y="666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60B4599-AC81-4387-976B-9C20397E168F}"/>
                </a:ext>
              </a:extLst>
            </p:cNvPr>
            <p:cNvSpPr/>
            <p:nvPr/>
          </p:nvSpPr>
          <p:spPr>
            <a:xfrm>
              <a:off x="5797550" y="2261902"/>
              <a:ext cx="274264" cy="168957"/>
            </a:xfrm>
            <a:custGeom>
              <a:avLst/>
              <a:gdLst>
                <a:gd name="connsiteX0" fmla="*/ 0 w 274264"/>
                <a:gd name="connsiteY0" fmla="*/ 14573 h 168957"/>
                <a:gd name="connsiteX1" fmla="*/ 123825 w 274264"/>
                <a:gd name="connsiteY1" fmla="*/ 286 h 168957"/>
                <a:gd name="connsiteX2" fmla="*/ 103188 w 274264"/>
                <a:gd name="connsiteY2" fmla="*/ 25686 h 168957"/>
                <a:gd name="connsiteX3" fmla="*/ 130175 w 274264"/>
                <a:gd name="connsiteY3" fmla="*/ 9811 h 168957"/>
                <a:gd name="connsiteX4" fmla="*/ 271463 w 274264"/>
                <a:gd name="connsiteY4" fmla="*/ 128873 h 168957"/>
                <a:gd name="connsiteX5" fmla="*/ 222250 w 274264"/>
                <a:gd name="connsiteY5" fmla="*/ 149511 h 168957"/>
                <a:gd name="connsiteX6" fmla="*/ 196850 w 274264"/>
                <a:gd name="connsiteY6" fmla="*/ 165386 h 168957"/>
                <a:gd name="connsiteX7" fmla="*/ 190500 w 274264"/>
                <a:gd name="connsiteY7" fmla="*/ 168561 h 168957"/>
                <a:gd name="connsiteX8" fmla="*/ 176213 w 274264"/>
                <a:gd name="connsiteY8" fmla="*/ 159036 h 168957"/>
                <a:gd name="connsiteX9" fmla="*/ 182563 w 274264"/>
                <a:gd name="connsiteY9" fmla="*/ 108236 h 168957"/>
                <a:gd name="connsiteX10" fmla="*/ 177800 w 274264"/>
                <a:gd name="connsiteY10" fmla="*/ 79661 h 168957"/>
                <a:gd name="connsiteX11" fmla="*/ 123825 w 274264"/>
                <a:gd name="connsiteY11" fmla="*/ 52673 h 168957"/>
                <a:gd name="connsiteX12" fmla="*/ 0 w 274264"/>
                <a:gd name="connsiteY12" fmla="*/ 14573 h 16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264" h="168957">
                  <a:moveTo>
                    <a:pt x="0" y="14573"/>
                  </a:moveTo>
                  <a:cubicBezTo>
                    <a:pt x="0" y="5842"/>
                    <a:pt x="106627" y="-1566"/>
                    <a:pt x="123825" y="286"/>
                  </a:cubicBezTo>
                  <a:cubicBezTo>
                    <a:pt x="141023" y="2138"/>
                    <a:pt x="102130" y="24098"/>
                    <a:pt x="103188" y="25686"/>
                  </a:cubicBezTo>
                  <a:cubicBezTo>
                    <a:pt x="104246" y="27274"/>
                    <a:pt x="102129" y="-7387"/>
                    <a:pt x="130175" y="9811"/>
                  </a:cubicBezTo>
                  <a:cubicBezTo>
                    <a:pt x="158221" y="27009"/>
                    <a:pt x="256117" y="105590"/>
                    <a:pt x="271463" y="128873"/>
                  </a:cubicBezTo>
                  <a:cubicBezTo>
                    <a:pt x="286809" y="152156"/>
                    <a:pt x="234686" y="143426"/>
                    <a:pt x="222250" y="149511"/>
                  </a:cubicBezTo>
                  <a:cubicBezTo>
                    <a:pt x="209815" y="155597"/>
                    <a:pt x="202142" y="162211"/>
                    <a:pt x="196850" y="165386"/>
                  </a:cubicBezTo>
                  <a:cubicBezTo>
                    <a:pt x="191558" y="168561"/>
                    <a:pt x="193939" y="169619"/>
                    <a:pt x="190500" y="168561"/>
                  </a:cubicBezTo>
                  <a:cubicBezTo>
                    <a:pt x="187061" y="167503"/>
                    <a:pt x="177536" y="169090"/>
                    <a:pt x="176213" y="159036"/>
                  </a:cubicBezTo>
                  <a:cubicBezTo>
                    <a:pt x="174890" y="148982"/>
                    <a:pt x="182299" y="121465"/>
                    <a:pt x="182563" y="108236"/>
                  </a:cubicBezTo>
                  <a:cubicBezTo>
                    <a:pt x="182828" y="95007"/>
                    <a:pt x="187590" y="88921"/>
                    <a:pt x="177800" y="79661"/>
                  </a:cubicBezTo>
                  <a:cubicBezTo>
                    <a:pt x="168010" y="70401"/>
                    <a:pt x="152929" y="63256"/>
                    <a:pt x="123825" y="52673"/>
                  </a:cubicBezTo>
                  <a:cubicBezTo>
                    <a:pt x="94721" y="42090"/>
                    <a:pt x="0" y="23304"/>
                    <a:pt x="0" y="145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37CB1537-25B8-4471-84B9-111A2463DA47}"/>
                </a:ext>
              </a:extLst>
            </p:cNvPr>
            <p:cNvSpPr/>
            <p:nvPr/>
          </p:nvSpPr>
          <p:spPr>
            <a:xfrm>
              <a:off x="5500441" y="2237239"/>
              <a:ext cx="365413" cy="65759"/>
            </a:xfrm>
            <a:custGeom>
              <a:avLst/>
              <a:gdLst>
                <a:gd name="connsiteX0" fmla="*/ 247 w 365413"/>
                <a:gd name="connsiteY0" fmla="*/ 64636 h 65759"/>
                <a:gd name="connsiteX1" fmla="*/ 146297 w 365413"/>
                <a:gd name="connsiteY1" fmla="*/ 56699 h 65759"/>
                <a:gd name="connsiteX2" fmla="*/ 147884 w 365413"/>
                <a:gd name="connsiteY2" fmla="*/ 51936 h 65759"/>
                <a:gd name="connsiteX3" fmla="*/ 246309 w 365413"/>
                <a:gd name="connsiteY3" fmla="*/ 28124 h 65759"/>
                <a:gd name="connsiteX4" fmla="*/ 365372 w 365413"/>
                <a:gd name="connsiteY4" fmla="*/ 1136 h 65759"/>
                <a:gd name="connsiteX5" fmla="*/ 259009 w 365413"/>
                <a:gd name="connsiteY5" fmla="*/ 7486 h 65759"/>
                <a:gd name="connsiteX6" fmla="*/ 185984 w 365413"/>
                <a:gd name="connsiteY6" fmla="*/ 29711 h 65759"/>
                <a:gd name="connsiteX7" fmla="*/ 247 w 365413"/>
                <a:gd name="connsiteY7" fmla="*/ 64636 h 6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3" h="65759">
                  <a:moveTo>
                    <a:pt x="247" y="64636"/>
                  </a:moveTo>
                  <a:cubicBezTo>
                    <a:pt x="-6367" y="69134"/>
                    <a:pt x="121691" y="58816"/>
                    <a:pt x="146297" y="56699"/>
                  </a:cubicBezTo>
                  <a:cubicBezTo>
                    <a:pt x="170903" y="54582"/>
                    <a:pt x="131215" y="56698"/>
                    <a:pt x="147884" y="51936"/>
                  </a:cubicBezTo>
                  <a:cubicBezTo>
                    <a:pt x="164553" y="47173"/>
                    <a:pt x="210061" y="36591"/>
                    <a:pt x="246309" y="28124"/>
                  </a:cubicBezTo>
                  <a:cubicBezTo>
                    <a:pt x="282557" y="19657"/>
                    <a:pt x="363255" y="4576"/>
                    <a:pt x="365372" y="1136"/>
                  </a:cubicBezTo>
                  <a:cubicBezTo>
                    <a:pt x="367489" y="-2304"/>
                    <a:pt x="288907" y="2723"/>
                    <a:pt x="259009" y="7486"/>
                  </a:cubicBezTo>
                  <a:cubicBezTo>
                    <a:pt x="229111" y="12248"/>
                    <a:pt x="226465" y="21774"/>
                    <a:pt x="185984" y="29711"/>
                  </a:cubicBezTo>
                  <a:cubicBezTo>
                    <a:pt x="145503" y="37648"/>
                    <a:pt x="6861" y="60138"/>
                    <a:pt x="247" y="646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FBFCAD4D-39BC-4C21-B624-D0FBBA10410A}"/>
                </a:ext>
              </a:extLst>
            </p:cNvPr>
            <p:cNvSpPr/>
            <p:nvPr/>
          </p:nvSpPr>
          <p:spPr>
            <a:xfrm>
              <a:off x="5548336" y="2291613"/>
              <a:ext cx="225481" cy="293269"/>
            </a:xfrm>
            <a:custGeom>
              <a:avLst/>
              <a:gdLst>
                <a:gd name="connsiteX0" fmla="*/ 223814 w 225481"/>
                <a:gd name="connsiteY0" fmla="*/ 2325 h 293269"/>
                <a:gd name="connsiteX1" fmla="*/ 22202 w 225481"/>
                <a:gd name="connsiteY1" fmla="*/ 54712 h 293269"/>
                <a:gd name="connsiteX2" fmla="*/ 106339 w 225481"/>
                <a:gd name="connsiteY2" fmla="*/ 30900 h 293269"/>
                <a:gd name="connsiteX3" fmla="*/ 9502 w 225481"/>
                <a:gd name="connsiteY3" fmla="*/ 88050 h 293269"/>
                <a:gd name="connsiteX4" fmla="*/ 71414 w 225481"/>
                <a:gd name="connsiteY4" fmla="*/ 83287 h 293269"/>
                <a:gd name="connsiteX5" fmla="*/ 17439 w 225481"/>
                <a:gd name="connsiteY5" fmla="*/ 126150 h 293269"/>
                <a:gd name="connsiteX6" fmla="*/ 17439 w 225481"/>
                <a:gd name="connsiteY6" fmla="*/ 183300 h 293269"/>
                <a:gd name="connsiteX7" fmla="*/ 50777 w 225481"/>
                <a:gd name="connsiteY7" fmla="*/ 257912 h 293269"/>
                <a:gd name="connsiteX8" fmla="*/ 153964 w 225481"/>
                <a:gd name="connsiteY8" fmla="*/ 292837 h 293269"/>
                <a:gd name="connsiteX9" fmla="*/ 41252 w 225481"/>
                <a:gd name="connsiteY9" fmla="*/ 275375 h 293269"/>
                <a:gd name="connsiteX10" fmla="*/ 1564 w 225481"/>
                <a:gd name="connsiteY10" fmla="*/ 245212 h 293269"/>
                <a:gd name="connsiteX11" fmla="*/ 9502 w 225481"/>
                <a:gd name="connsiteY11" fmla="*/ 140437 h 293269"/>
                <a:gd name="connsiteX12" fmla="*/ 23789 w 225481"/>
                <a:gd name="connsiteY12" fmla="*/ 53125 h 293269"/>
                <a:gd name="connsiteX13" fmla="*/ 112689 w 225481"/>
                <a:gd name="connsiteY13" fmla="*/ 13437 h 293269"/>
                <a:gd name="connsiteX14" fmla="*/ 223814 w 225481"/>
                <a:gd name="connsiteY14" fmla="*/ 2325 h 29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481" h="293269">
                  <a:moveTo>
                    <a:pt x="223814" y="2325"/>
                  </a:moveTo>
                  <a:cubicBezTo>
                    <a:pt x="208733" y="9204"/>
                    <a:pt x="22202" y="54712"/>
                    <a:pt x="22202" y="54712"/>
                  </a:cubicBezTo>
                  <a:cubicBezTo>
                    <a:pt x="2623" y="59474"/>
                    <a:pt x="108456" y="25344"/>
                    <a:pt x="106339" y="30900"/>
                  </a:cubicBezTo>
                  <a:cubicBezTo>
                    <a:pt x="104222" y="36456"/>
                    <a:pt x="15323" y="79319"/>
                    <a:pt x="9502" y="88050"/>
                  </a:cubicBezTo>
                  <a:cubicBezTo>
                    <a:pt x="3681" y="96781"/>
                    <a:pt x="70091" y="76937"/>
                    <a:pt x="71414" y="83287"/>
                  </a:cubicBezTo>
                  <a:cubicBezTo>
                    <a:pt x="72737" y="89637"/>
                    <a:pt x="26435" y="109481"/>
                    <a:pt x="17439" y="126150"/>
                  </a:cubicBezTo>
                  <a:cubicBezTo>
                    <a:pt x="8443" y="142819"/>
                    <a:pt x="11883" y="161340"/>
                    <a:pt x="17439" y="183300"/>
                  </a:cubicBezTo>
                  <a:cubicBezTo>
                    <a:pt x="22995" y="205260"/>
                    <a:pt x="28023" y="239656"/>
                    <a:pt x="50777" y="257912"/>
                  </a:cubicBezTo>
                  <a:cubicBezTo>
                    <a:pt x="73531" y="276168"/>
                    <a:pt x="155551" y="289927"/>
                    <a:pt x="153964" y="292837"/>
                  </a:cubicBezTo>
                  <a:cubicBezTo>
                    <a:pt x="152377" y="295747"/>
                    <a:pt x="66652" y="283312"/>
                    <a:pt x="41252" y="275375"/>
                  </a:cubicBezTo>
                  <a:cubicBezTo>
                    <a:pt x="15852" y="267438"/>
                    <a:pt x="6856" y="267702"/>
                    <a:pt x="1564" y="245212"/>
                  </a:cubicBezTo>
                  <a:cubicBezTo>
                    <a:pt x="-3728" y="222722"/>
                    <a:pt x="5798" y="172452"/>
                    <a:pt x="9502" y="140437"/>
                  </a:cubicBezTo>
                  <a:cubicBezTo>
                    <a:pt x="13206" y="108423"/>
                    <a:pt x="6591" y="74292"/>
                    <a:pt x="23789" y="53125"/>
                  </a:cubicBezTo>
                  <a:cubicBezTo>
                    <a:pt x="40987" y="31958"/>
                    <a:pt x="77764" y="21639"/>
                    <a:pt x="112689" y="13437"/>
                  </a:cubicBezTo>
                  <a:cubicBezTo>
                    <a:pt x="147614" y="5235"/>
                    <a:pt x="238895" y="-4554"/>
                    <a:pt x="223814" y="23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A4F5C867-72E8-4288-9566-F8692E4E8DEC}"/>
                </a:ext>
              </a:extLst>
            </p:cNvPr>
            <p:cNvSpPr/>
            <p:nvPr/>
          </p:nvSpPr>
          <p:spPr>
            <a:xfrm>
              <a:off x="6135352" y="2873258"/>
              <a:ext cx="196334" cy="103317"/>
            </a:xfrm>
            <a:custGeom>
              <a:avLst/>
              <a:gdLst>
                <a:gd name="connsiteX0" fmla="*/ 195598 w 196334"/>
                <a:gd name="connsiteY0" fmla="*/ 117 h 103317"/>
                <a:gd name="connsiteX1" fmla="*/ 52723 w 196334"/>
                <a:gd name="connsiteY1" fmla="*/ 57267 h 103317"/>
                <a:gd name="connsiteX2" fmla="*/ 336 w 196334"/>
                <a:gd name="connsiteY2" fmla="*/ 103305 h 103317"/>
                <a:gd name="connsiteX3" fmla="*/ 73361 w 196334"/>
                <a:gd name="connsiteY3" fmla="*/ 62030 h 103317"/>
                <a:gd name="connsiteX4" fmla="*/ 54311 w 196334"/>
                <a:gd name="connsiteY4" fmla="*/ 73142 h 103317"/>
                <a:gd name="connsiteX5" fmla="*/ 106698 w 196334"/>
                <a:gd name="connsiteY5" fmla="*/ 42980 h 103317"/>
                <a:gd name="connsiteX6" fmla="*/ 195598 w 196334"/>
                <a:gd name="connsiteY6" fmla="*/ 117 h 10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34" h="103317">
                  <a:moveTo>
                    <a:pt x="195598" y="117"/>
                  </a:moveTo>
                  <a:cubicBezTo>
                    <a:pt x="186602" y="2498"/>
                    <a:pt x="85267" y="40069"/>
                    <a:pt x="52723" y="57267"/>
                  </a:cubicBezTo>
                  <a:cubicBezTo>
                    <a:pt x="20179" y="74465"/>
                    <a:pt x="-3104" y="102511"/>
                    <a:pt x="336" y="103305"/>
                  </a:cubicBezTo>
                  <a:cubicBezTo>
                    <a:pt x="3776" y="104099"/>
                    <a:pt x="64365" y="67057"/>
                    <a:pt x="73361" y="62030"/>
                  </a:cubicBezTo>
                  <a:cubicBezTo>
                    <a:pt x="82357" y="57003"/>
                    <a:pt x="54311" y="73142"/>
                    <a:pt x="54311" y="73142"/>
                  </a:cubicBezTo>
                  <a:cubicBezTo>
                    <a:pt x="59867" y="69967"/>
                    <a:pt x="84738" y="53828"/>
                    <a:pt x="106698" y="42980"/>
                  </a:cubicBezTo>
                  <a:cubicBezTo>
                    <a:pt x="128658" y="32132"/>
                    <a:pt x="204594" y="-2264"/>
                    <a:pt x="19559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599A56EC-BAE0-407C-80F0-CCE58C2E11E4}"/>
                </a:ext>
              </a:extLst>
            </p:cNvPr>
            <p:cNvSpPr/>
            <p:nvPr/>
          </p:nvSpPr>
          <p:spPr>
            <a:xfrm>
              <a:off x="6067132" y="2876018"/>
              <a:ext cx="92835" cy="97393"/>
            </a:xfrm>
            <a:custGeom>
              <a:avLst/>
              <a:gdLst>
                <a:gd name="connsiteX0" fmla="*/ 1881 w 92835"/>
                <a:gd name="connsiteY0" fmla="*/ 532 h 97393"/>
                <a:gd name="connsiteX1" fmla="*/ 71731 w 92835"/>
                <a:gd name="connsiteY1" fmla="*/ 86257 h 97393"/>
                <a:gd name="connsiteX2" fmla="*/ 44743 w 92835"/>
                <a:gd name="connsiteY2" fmla="*/ 76732 h 97393"/>
                <a:gd name="connsiteX3" fmla="*/ 89193 w 92835"/>
                <a:gd name="connsiteY3" fmla="*/ 97370 h 97393"/>
                <a:gd name="connsiteX4" fmla="*/ 82843 w 92835"/>
                <a:gd name="connsiteY4" fmla="*/ 71970 h 97393"/>
                <a:gd name="connsiteX5" fmla="*/ 24106 w 92835"/>
                <a:gd name="connsiteY5" fmla="*/ 49745 h 97393"/>
                <a:gd name="connsiteX6" fmla="*/ 1881 w 92835"/>
                <a:gd name="connsiteY6" fmla="*/ 532 h 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835" h="97393">
                  <a:moveTo>
                    <a:pt x="1881" y="532"/>
                  </a:moveTo>
                  <a:cubicBezTo>
                    <a:pt x="9818" y="6617"/>
                    <a:pt x="64587" y="73557"/>
                    <a:pt x="71731" y="86257"/>
                  </a:cubicBezTo>
                  <a:cubicBezTo>
                    <a:pt x="78875" y="98957"/>
                    <a:pt x="41833" y="74880"/>
                    <a:pt x="44743" y="76732"/>
                  </a:cubicBezTo>
                  <a:cubicBezTo>
                    <a:pt x="47653" y="78584"/>
                    <a:pt x="82843" y="98164"/>
                    <a:pt x="89193" y="97370"/>
                  </a:cubicBezTo>
                  <a:cubicBezTo>
                    <a:pt x="95543" y="96576"/>
                    <a:pt x="93691" y="79907"/>
                    <a:pt x="82843" y="71970"/>
                  </a:cubicBezTo>
                  <a:cubicBezTo>
                    <a:pt x="71995" y="64033"/>
                    <a:pt x="35219" y="57153"/>
                    <a:pt x="24106" y="49745"/>
                  </a:cubicBezTo>
                  <a:cubicBezTo>
                    <a:pt x="12994" y="42337"/>
                    <a:pt x="-6056" y="-5553"/>
                    <a:pt x="1881" y="5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A49A63B0-EB8C-42A6-A4AB-A3C6A058D5F0}"/>
                </a:ext>
              </a:extLst>
            </p:cNvPr>
            <p:cNvSpPr/>
            <p:nvPr/>
          </p:nvSpPr>
          <p:spPr>
            <a:xfrm>
              <a:off x="6254409" y="2262813"/>
              <a:ext cx="581895" cy="286822"/>
            </a:xfrm>
            <a:custGeom>
              <a:avLst/>
              <a:gdLst>
                <a:gd name="connsiteX0" fmla="*/ 262279 w 581895"/>
                <a:gd name="connsiteY0" fmla="*/ 18425 h 286822"/>
                <a:gd name="connsiteX1" fmla="*/ 111466 w 581895"/>
                <a:gd name="connsiteY1" fmla="*/ 89862 h 286822"/>
                <a:gd name="connsiteX2" fmla="*/ 89241 w 581895"/>
                <a:gd name="connsiteY2" fmla="*/ 47000 h 286822"/>
                <a:gd name="connsiteX3" fmla="*/ 54316 w 581895"/>
                <a:gd name="connsiteY3" fmla="*/ 23187 h 286822"/>
                <a:gd name="connsiteX4" fmla="*/ 40029 w 581895"/>
                <a:gd name="connsiteY4" fmla="*/ 47000 h 286822"/>
                <a:gd name="connsiteX5" fmla="*/ 67016 w 581895"/>
                <a:gd name="connsiteY5" fmla="*/ 127962 h 286822"/>
                <a:gd name="connsiteX6" fmla="*/ 13041 w 581895"/>
                <a:gd name="connsiteY6" fmla="*/ 147012 h 286822"/>
                <a:gd name="connsiteX7" fmla="*/ 92416 w 581895"/>
                <a:gd name="connsiteY7" fmla="*/ 147012 h 286822"/>
                <a:gd name="connsiteX8" fmla="*/ 81304 w 581895"/>
                <a:gd name="connsiteY8" fmla="*/ 180350 h 286822"/>
                <a:gd name="connsiteX9" fmla="*/ 125754 w 581895"/>
                <a:gd name="connsiteY9" fmla="*/ 132725 h 286822"/>
                <a:gd name="connsiteX10" fmla="*/ 135279 w 581895"/>
                <a:gd name="connsiteY10" fmla="*/ 131137 h 286822"/>
                <a:gd name="connsiteX11" fmla="*/ 157504 w 581895"/>
                <a:gd name="connsiteY11" fmla="*/ 175587 h 286822"/>
                <a:gd name="connsiteX12" fmla="*/ 205129 w 581895"/>
                <a:gd name="connsiteY12" fmla="*/ 239087 h 286822"/>
                <a:gd name="connsiteX13" fmla="*/ 140041 w 581895"/>
                <a:gd name="connsiteY13" fmla="*/ 239087 h 286822"/>
                <a:gd name="connsiteX14" fmla="*/ 146391 w 581895"/>
                <a:gd name="connsiteY14" fmla="*/ 248612 h 286822"/>
                <a:gd name="connsiteX15" fmla="*/ 233704 w 581895"/>
                <a:gd name="connsiteY15" fmla="*/ 286712 h 286822"/>
                <a:gd name="connsiteX16" fmla="*/ 581366 w 581895"/>
                <a:gd name="connsiteY16" fmla="*/ 259725 h 286822"/>
                <a:gd name="connsiteX17" fmla="*/ 308316 w 581895"/>
                <a:gd name="connsiteY17" fmla="*/ 286712 h 286822"/>
                <a:gd name="connsiteX18" fmla="*/ 128929 w 581895"/>
                <a:gd name="connsiteY18" fmla="*/ 247025 h 286822"/>
                <a:gd name="connsiteX19" fmla="*/ 147979 w 581895"/>
                <a:gd name="connsiteY19" fmla="*/ 172412 h 286822"/>
                <a:gd name="connsiteX20" fmla="*/ 17804 w 581895"/>
                <a:gd name="connsiteY20" fmla="*/ 156537 h 286822"/>
                <a:gd name="connsiteX21" fmla="*/ 3516 w 581895"/>
                <a:gd name="connsiteY21" fmla="*/ 147012 h 286822"/>
                <a:gd name="connsiteX22" fmla="*/ 40029 w 581895"/>
                <a:gd name="connsiteY22" fmla="*/ 23187 h 286822"/>
                <a:gd name="connsiteX23" fmla="*/ 111466 w 581895"/>
                <a:gd name="connsiteY23" fmla="*/ 962 h 286822"/>
                <a:gd name="connsiteX24" fmla="*/ 116229 w 581895"/>
                <a:gd name="connsiteY24" fmla="*/ 37475 h 286822"/>
                <a:gd name="connsiteX25" fmla="*/ 152741 w 581895"/>
                <a:gd name="connsiteY25" fmla="*/ 29537 h 286822"/>
                <a:gd name="connsiteX26" fmla="*/ 262279 w 581895"/>
                <a:gd name="connsiteY26" fmla="*/ 18425 h 2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1895" h="286822">
                  <a:moveTo>
                    <a:pt x="262279" y="18425"/>
                  </a:moveTo>
                  <a:cubicBezTo>
                    <a:pt x="255400" y="28479"/>
                    <a:pt x="140306" y="85100"/>
                    <a:pt x="111466" y="89862"/>
                  </a:cubicBezTo>
                  <a:cubicBezTo>
                    <a:pt x="82626" y="94624"/>
                    <a:pt x="98766" y="58113"/>
                    <a:pt x="89241" y="47000"/>
                  </a:cubicBezTo>
                  <a:cubicBezTo>
                    <a:pt x="79716" y="35888"/>
                    <a:pt x="62518" y="23187"/>
                    <a:pt x="54316" y="23187"/>
                  </a:cubicBezTo>
                  <a:cubicBezTo>
                    <a:pt x="46114" y="23187"/>
                    <a:pt x="37912" y="29538"/>
                    <a:pt x="40029" y="47000"/>
                  </a:cubicBezTo>
                  <a:cubicBezTo>
                    <a:pt x="42146" y="64462"/>
                    <a:pt x="71514" y="111294"/>
                    <a:pt x="67016" y="127962"/>
                  </a:cubicBezTo>
                  <a:cubicBezTo>
                    <a:pt x="62518" y="144630"/>
                    <a:pt x="8808" y="143837"/>
                    <a:pt x="13041" y="147012"/>
                  </a:cubicBezTo>
                  <a:cubicBezTo>
                    <a:pt x="17274" y="150187"/>
                    <a:pt x="81039" y="141456"/>
                    <a:pt x="92416" y="147012"/>
                  </a:cubicBezTo>
                  <a:cubicBezTo>
                    <a:pt x="103793" y="152568"/>
                    <a:pt x="75748" y="182731"/>
                    <a:pt x="81304" y="180350"/>
                  </a:cubicBezTo>
                  <a:cubicBezTo>
                    <a:pt x="86860" y="177969"/>
                    <a:pt x="116758" y="140927"/>
                    <a:pt x="125754" y="132725"/>
                  </a:cubicBezTo>
                  <a:cubicBezTo>
                    <a:pt x="134750" y="124523"/>
                    <a:pt x="129987" y="123993"/>
                    <a:pt x="135279" y="131137"/>
                  </a:cubicBezTo>
                  <a:cubicBezTo>
                    <a:pt x="140571" y="138281"/>
                    <a:pt x="145862" y="157595"/>
                    <a:pt x="157504" y="175587"/>
                  </a:cubicBezTo>
                  <a:cubicBezTo>
                    <a:pt x="169146" y="193579"/>
                    <a:pt x="208039" y="228504"/>
                    <a:pt x="205129" y="239087"/>
                  </a:cubicBezTo>
                  <a:cubicBezTo>
                    <a:pt x="202219" y="249670"/>
                    <a:pt x="149831" y="237500"/>
                    <a:pt x="140041" y="239087"/>
                  </a:cubicBezTo>
                  <a:cubicBezTo>
                    <a:pt x="130251" y="240675"/>
                    <a:pt x="130780" y="240675"/>
                    <a:pt x="146391" y="248612"/>
                  </a:cubicBezTo>
                  <a:cubicBezTo>
                    <a:pt x="162001" y="256550"/>
                    <a:pt x="161208" y="284860"/>
                    <a:pt x="233704" y="286712"/>
                  </a:cubicBezTo>
                  <a:cubicBezTo>
                    <a:pt x="306200" y="288564"/>
                    <a:pt x="568931" y="259725"/>
                    <a:pt x="581366" y="259725"/>
                  </a:cubicBezTo>
                  <a:cubicBezTo>
                    <a:pt x="593801" y="259725"/>
                    <a:pt x="383722" y="288829"/>
                    <a:pt x="308316" y="286712"/>
                  </a:cubicBezTo>
                  <a:cubicBezTo>
                    <a:pt x="232910" y="284595"/>
                    <a:pt x="155652" y="266075"/>
                    <a:pt x="128929" y="247025"/>
                  </a:cubicBezTo>
                  <a:cubicBezTo>
                    <a:pt x="102206" y="227975"/>
                    <a:pt x="166500" y="187493"/>
                    <a:pt x="147979" y="172412"/>
                  </a:cubicBezTo>
                  <a:cubicBezTo>
                    <a:pt x="129458" y="157331"/>
                    <a:pt x="41881" y="160770"/>
                    <a:pt x="17804" y="156537"/>
                  </a:cubicBezTo>
                  <a:cubicBezTo>
                    <a:pt x="-6273" y="152304"/>
                    <a:pt x="-188" y="169237"/>
                    <a:pt x="3516" y="147012"/>
                  </a:cubicBezTo>
                  <a:cubicBezTo>
                    <a:pt x="7220" y="124787"/>
                    <a:pt x="22037" y="47529"/>
                    <a:pt x="40029" y="23187"/>
                  </a:cubicBezTo>
                  <a:cubicBezTo>
                    <a:pt x="58021" y="-1155"/>
                    <a:pt x="98766" y="-1419"/>
                    <a:pt x="111466" y="962"/>
                  </a:cubicBezTo>
                  <a:cubicBezTo>
                    <a:pt x="124166" y="3343"/>
                    <a:pt x="109350" y="32713"/>
                    <a:pt x="116229" y="37475"/>
                  </a:cubicBezTo>
                  <a:cubicBezTo>
                    <a:pt x="123108" y="42237"/>
                    <a:pt x="132368" y="32712"/>
                    <a:pt x="152741" y="29537"/>
                  </a:cubicBezTo>
                  <a:cubicBezTo>
                    <a:pt x="173114" y="26362"/>
                    <a:pt x="269158" y="8371"/>
                    <a:pt x="262279" y="184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D7FF9769-627A-4FF2-87F2-BAFEE17AD407}"/>
                </a:ext>
              </a:extLst>
            </p:cNvPr>
            <p:cNvSpPr/>
            <p:nvPr/>
          </p:nvSpPr>
          <p:spPr>
            <a:xfrm>
              <a:off x="6568889" y="2255609"/>
              <a:ext cx="327389" cy="188563"/>
            </a:xfrm>
            <a:custGeom>
              <a:avLst/>
              <a:gdLst>
                <a:gd name="connsiteX0" fmla="*/ 186 w 327389"/>
                <a:gd name="connsiteY0" fmla="*/ 229 h 188563"/>
                <a:gd name="connsiteX1" fmla="*/ 304986 w 327389"/>
                <a:gd name="connsiteY1" fmla="*/ 57379 h 188563"/>
                <a:gd name="connsiteX2" fmla="*/ 212911 w 327389"/>
                <a:gd name="connsiteY2" fmla="*/ 44679 h 188563"/>
                <a:gd name="connsiteX3" fmla="*/ 324036 w 327389"/>
                <a:gd name="connsiteY3" fmla="*/ 65316 h 188563"/>
                <a:gd name="connsiteX4" fmla="*/ 292286 w 327389"/>
                <a:gd name="connsiteY4" fmla="*/ 111354 h 188563"/>
                <a:gd name="connsiteX5" fmla="*/ 228786 w 327389"/>
                <a:gd name="connsiteY5" fmla="*/ 146279 h 188563"/>
                <a:gd name="connsiteX6" fmla="*/ 190686 w 327389"/>
                <a:gd name="connsiteY6" fmla="*/ 187554 h 188563"/>
                <a:gd name="connsiteX7" fmla="*/ 262124 w 327389"/>
                <a:gd name="connsiteY7" fmla="*/ 176441 h 188563"/>
                <a:gd name="connsiteX8" fmla="*/ 166874 w 327389"/>
                <a:gd name="connsiteY8" fmla="*/ 182791 h 188563"/>
                <a:gd name="connsiteX9" fmla="*/ 262124 w 327389"/>
                <a:gd name="connsiteY9" fmla="*/ 109766 h 188563"/>
                <a:gd name="connsiteX10" fmla="*/ 300224 w 327389"/>
                <a:gd name="connsiteY10" fmla="*/ 43091 h 188563"/>
                <a:gd name="connsiteX11" fmla="*/ 260536 w 327389"/>
                <a:gd name="connsiteY11" fmla="*/ 38329 h 188563"/>
                <a:gd name="connsiteX12" fmla="*/ 186 w 327389"/>
                <a:gd name="connsiteY12" fmla="*/ 229 h 18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7389" h="188563">
                  <a:moveTo>
                    <a:pt x="186" y="229"/>
                  </a:moveTo>
                  <a:cubicBezTo>
                    <a:pt x="7594" y="3404"/>
                    <a:pt x="269532" y="49971"/>
                    <a:pt x="304986" y="57379"/>
                  </a:cubicBezTo>
                  <a:cubicBezTo>
                    <a:pt x="340440" y="64787"/>
                    <a:pt x="209736" y="43356"/>
                    <a:pt x="212911" y="44679"/>
                  </a:cubicBezTo>
                  <a:cubicBezTo>
                    <a:pt x="216086" y="46002"/>
                    <a:pt x="310807" y="54204"/>
                    <a:pt x="324036" y="65316"/>
                  </a:cubicBezTo>
                  <a:cubicBezTo>
                    <a:pt x="337265" y="76428"/>
                    <a:pt x="308161" y="97860"/>
                    <a:pt x="292286" y="111354"/>
                  </a:cubicBezTo>
                  <a:cubicBezTo>
                    <a:pt x="276411" y="124848"/>
                    <a:pt x="245719" y="133579"/>
                    <a:pt x="228786" y="146279"/>
                  </a:cubicBezTo>
                  <a:cubicBezTo>
                    <a:pt x="211853" y="158979"/>
                    <a:pt x="185130" y="182527"/>
                    <a:pt x="190686" y="187554"/>
                  </a:cubicBezTo>
                  <a:cubicBezTo>
                    <a:pt x="196242" y="192581"/>
                    <a:pt x="266093" y="177235"/>
                    <a:pt x="262124" y="176441"/>
                  </a:cubicBezTo>
                  <a:cubicBezTo>
                    <a:pt x="258155" y="175647"/>
                    <a:pt x="166874" y="193903"/>
                    <a:pt x="166874" y="182791"/>
                  </a:cubicBezTo>
                  <a:cubicBezTo>
                    <a:pt x="166874" y="171679"/>
                    <a:pt x="239899" y="133049"/>
                    <a:pt x="262124" y="109766"/>
                  </a:cubicBezTo>
                  <a:cubicBezTo>
                    <a:pt x="284349" y="86483"/>
                    <a:pt x="300489" y="54997"/>
                    <a:pt x="300224" y="43091"/>
                  </a:cubicBezTo>
                  <a:cubicBezTo>
                    <a:pt x="299959" y="31185"/>
                    <a:pt x="312659" y="48912"/>
                    <a:pt x="260536" y="38329"/>
                  </a:cubicBezTo>
                  <a:cubicBezTo>
                    <a:pt x="208413" y="27746"/>
                    <a:pt x="-7222" y="-2946"/>
                    <a:pt x="186" y="2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8793D128-F59A-4518-B6EF-AF3059E80CF6}"/>
                </a:ext>
              </a:extLst>
            </p:cNvPr>
            <p:cNvSpPr/>
            <p:nvPr/>
          </p:nvSpPr>
          <p:spPr>
            <a:xfrm>
              <a:off x="6840587" y="2341428"/>
              <a:ext cx="154074" cy="97049"/>
            </a:xfrm>
            <a:custGeom>
              <a:avLst/>
              <a:gdLst>
                <a:gd name="connsiteX0" fmla="*/ 101551 w 154074"/>
                <a:gd name="connsiteY0" fmla="*/ 135 h 97049"/>
                <a:gd name="connsiteX1" fmla="*/ 69801 w 154074"/>
                <a:gd name="connsiteY1" fmla="*/ 63635 h 97049"/>
                <a:gd name="connsiteX2" fmla="*/ 153938 w 154074"/>
                <a:gd name="connsiteY2" fmla="*/ 96972 h 97049"/>
                <a:gd name="connsiteX3" fmla="*/ 87263 w 154074"/>
                <a:gd name="connsiteY3" fmla="*/ 73160 h 97049"/>
                <a:gd name="connsiteX4" fmla="*/ 1538 w 154074"/>
                <a:gd name="connsiteY4" fmla="*/ 84272 h 97049"/>
                <a:gd name="connsiteX5" fmla="*/ 36463 w 154074"/>
                <a:gd name="connsiteY5" fmla="*/ 47760 h 97049"/>
                <a:gd name="connsiteX6" fmla="*/ 101551 w 154074"/>
                <a:gd name="connsiteY6" fmla="*/ 135 h 9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074" h="97049">
                  <a:moveTo>
                    <a:pt x="101551" y="135"/>
                  </a:moveTo>
                  <a:cubicBezTo>
                    <a:pt x="107107" y="2781"/>
                    <a:pt x="61070" y="47496"/>
                    <a:pt x="69801" y="63635"/>
                  </a:cubicBezTo>
                  <a:cubicBezTo>
                    <a:pt x="78532" y="79774"/>
                    <a:pt x="151028" y="95385"/>
                    <a:pt x="153938" y="96972"/>
                  </a:cubicBezTo>
                  <a:cubicBezTo>
                    <a:pt x="156848" y="98559"/>
                    <a:pt x="112663" y="75277"/>
                    <a:pt x="87263" y="73160"/>
                  </a:cubicBezTo>
                  <a:cubicBezTo>
                    <a:pt x="61863" y="71043"/>
                    <a:pt x="10005" y="88505"/>
                    <a:pt x="1538" y="84272"/>
                  </a:cubicBezTo>
                  <a:cubicBezTo>
                    <a:pt x="-6929" y="80039"/>
                    <a:pt x="21646" y="61254"/>
                    <a:pt x="36463" y="47760"/>
                  </a:cubicBezTo>
                  <a:cubicBezTo>
                    <a:pt x="51280" y="34266"/>
                    <a:pt x="95995" y="-2511"/>
                    <a:pt x="101551" y="1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E449F725-9E72-44DC-B4E1-20C815F1B405}"/>
                </a:ext>
              </a:extLst>
            </p:cNvPr>
            <p:cNvSpPr/>
            <p:nvPr/>
          </p:nvSpPr>
          <p:spPr>
            <a:xfrm>
              <a:off x="5877875" y="2954765"/>
              <a:ext cx="243669" cy="44684"/>
            </a:xfrm>
            <a:custGeom>
              <a:avLst/>
              <a:gdLst>
                <a:gd name="connsiteX0" fmla="*/ 243525 w 243669"/>
                <a:gd name="connsiteY0" fmla="*/ 31852 h 44684"/>
                <a:gd name="connsiteX1" fmla="*/ 120758 w 243669"/>
                <a:gd name="connsiteY1" fmla="*/ 102 h 44684"/>
                <a:gd name="connsiteX2" fmla="*/ 108 w 243669"/>
                <a:gd name="connsiteY2" fmla="*/ 44552 h 44684"/>
                <a:gd name="connsiteX3" fmla="*/ 141925 w 243669"/>
                <a:gd name="connsiteY3" fmla="*/ 14918 h 44684"/>
                <a:gd name="connsiteX4" fmla="*/ 243525 w 243669"/>
                <a:gd name="connsiteY4" fmla="*/ 31852 h 4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669" h="44684">
                  <a:moveTo>
                    <a:pt x="243525" y="31852"/>
                  </a:moveTo>
                  <a:cubicBezTo>
                    <a:pt x="239997" y="29383"/>
                    <a:pt x="161327" y="-2015"/>
                    <a:pt x="120758" y="102"/>
                  </a:cubicBezTo>
                  <a:cubicBezTo>
                    <a:pt x="80189" y="2219"/>
                    <a:pt x="-3420" y="42083"/>
                    <a:pt x="108" y="44552"/>
                  </a:cubicBezTo>
                  <a:cubicBezTo>
                    <a:pt x="3636" y="47021"/>
                    <a:pt x="98533" y="14212"/>
                    <a:pt x="141925" y="14918"/>
                  </a:cubicBezTo>
                  <a:cubicBezTo>
                    <a:pt x="185317" y="15623"/>
                    <a:pt x="247053" y="34321"/>
                    <a:pt x="243525" y="318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7BB9054A-2235-46D4-8506-C62CDFBB4B25}"/>
                </a:ext>
              </a:extLst>
            </p:cNvPr>
            <p:cNvSpPr/>
            <p:nvPr/>
          </p:nvSpPr>
          <p:spPr>
            <a:xfrm>
              <a:off x="5548174" y="2698133"/>
              <a:ext cx="254948" cy="623186"/>
            </a:xfrm>
            <a:custGeom>
              <a:avLst/>
              <a:gdLst>
                <a:gd name="connsiteX0" fmla="*/ 254139 w 254948"/>
                <a:gd name="connsiteY0" fmla="*/ 617 h 623186"/>
                <a:gd name="connsiteX1" fmla="*/ 39826 w 254948"/>
                <a:gd name="connsiteY1" fmla="*/ 181592 h 623186"/>
                <a:gd name="connsiteX2" fmla="*/ 30301 w 254948"/>
                <a:gd name="connsiteY2" fmla="*/ 292717 h 623186"/>
                <a:gd name="connsiteX3" fmla="*/ 71576 w 254948"/>
                <a:gd name="connsiteY3" fmla="*/ 440355 h 623186"/>
                <a:gd name="connsiteX4" fmla="*/ 58876 w 254948"/>
                <a:gd name="connsiteY4" fmla="*/ 391142 h 623186"/>
                <a:gd name="connsiteX5" fmla="*/ 89039 w 254948"/>
                <a:gd name="connsiteY5" fmla="*/ 557830 h 623186"/>
                <a:gd name="connsiteX6" fmla="*/ 119201 w 254948"/>
                <a:gd name="connsiteY6" fmla="*/ 622917 h 623186"/>
                <a:gd name="connsiteX7" fmla="*/ 87451 w 254948"/>
                <a:gd name="connsiteY7" fmla="*/ 537192 h 623186"/>
                <a:gd name="connsiteX8" fmla="*/ 139 w 254948"/>
                <a:gd name="connsiteY8" fmla="*/ 232392 h 623186"/>
                <a:gd name="connsiteX9" fmla="*/ 109676 w 254948"/>
                <a:gd name="connsiteY9" fmla="*/ 126030 h 623186"/>
                <a:gd name="connsiteX10" fmla="*/ 254139 w 254948"/>
                <a:gd name="connsiteY10" fmla="*/ 617 h 62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48" h="623186">
                  <a:moveTo>
                    <a:pt x="254139" y="617"/>
                  </a:moveTo>
                  <a:cubicBezTo>
                    <a:pt x="242497" y="9877"/>
                    <a:pt x="77132" y="132909"/>
                    <a:pt x="39826" y="181592"/>
                  </a:cubicBezTo>
                  <a:cubicBezTo>
                    <a:pt x="2520" y="230275"/>
                    <a:pt x="25009" y="249590"/>
                    <a:pt x="30301" y="292717"/>
                  </a:cubicBezTo>
                  <a:cubicBezTo>
                    <a:pt x="35593" y="335844"/>
                    <a:pt x="66813" y="423951"/>
                    <a:pt x="71576" y="440355"/>
                  </a:cubicBezTo>
                  <a:cubicBezTo>
                    <a:pt x="76339" y="456759"/>
                    <a:pt x="55965" y="371563"/>
                    <a:pt x="58876" y="391142"/>
                  </a:cubicBezTo>
                  <a:cubicBezTo>
                    <a:pt x="61787" y="410721"/>
                    <a:pt x="78985" y="519201"/>
                    <a:pt x="89039" y="557830"/>
                  </a:cubicBezTo>
                  <a:cubicBezTo>
                    <a:pt x="99093" y="596459"/>
                    <a:pt x="119466" y="626357"/>
                    <a:pt x="119201" y="622917"/>
                  </a:cubicBezTo>
                  <a:cubicBezTo>
                    <a:pt x="118936" y="619477"/>
                    <a:pt x="107295" y="602279"/>
                    <a:pt x="87451" y="537192"/>
                  </a:cubicBezTo>
                  <a:cubicBezTo>
                    <a:pt x="67607" y="472105"/>
                    <a:pt x="-3565" y="300919"/>
                    <a:pt x="139" y="232392"/>
                  </a:cubicBezTo>
                  <a:cubicBezTo>
                    <a:pt x="3843" y="163865"/>
                    <a:pt x="109676" y="126030"/>
                    <a:pt x="109676" y="126030"/>
                  </a:cubicBezTo>
                  <a:cubicBezTo>
                    <a:pt x="148570" y="88724"/>
                    <a:pt x="265781" y="-8643"/>
                    <a:pt x="254139" y="6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5ECE0B15-C6AE-4336-8B14-F7236D51E650}"/>
                </a:ext>
              </a:extLst>
            </p:cNvPr>
            <p:cNvSpPr/>
            <p:nvPr/>
          </p:nvSpPr>
          <p:spPr>
            <a:xfrm>
              <a:off x="7529072" y="4411535"/>
              <a:ext cx="839920" cy="884796"/>
            </a:xfrm>
            <a:custGeom>
              <a:avLst/>
              <a:gdLst>
                <a:gd name="connsiteX0" fmla="*/ 31661 w 839920"/>
                <a:gd name="connsiteY0" fmla="*/ 16532 h 884796"/>
                <a:gd name="connsiteX1" fmla="*/ 82461 w 839920"/>
                <a:gd name="connsiteY1" fmla="*/ 46165 h 884796"/>
                <a:gd name="connsiteX2" fmla="*/ 569295 w 839920"/>
                <a:gd name="connsiteY2" fmla="*/ 317098 h 884796"/>
                <a:gd name="connsiteX3" fmla="*/ 734395 w 839920"/>
                <a:gd name="connsiteY3" fmla="*/ 757365 h 884796"/>
                <a:gd name="connsiteX4" fmla="*/ 569295 w 839920"/>
                <a:gd name="connsiteY4" fmla="*/ 367898 h 884796"/>
                <a:gd name="connsiteX5" fmla="*/ 797895 w 839920"/>
                <a:gd name="connsiteY5" fmla="*/ 715032 h 884796"/>
                <a:gd name="connsiteX6" fmla="*/ 831761 w 839920"/>
                <a:gd name="connsiteY6" fmla="*/ 842032 h 884796"/>
                <a:gd name="connsiteX7" fmla="*/ 700528 w 839920"/>
                <a:gd name="connsiteY7" fmla="*/ 875898 h 884796"/>
                <a:gd name="connsiteX8" fmla="*/ 708995 w 839920"/>
                <a:gd name="connsiteY8" fmla="*/ 693865 h 884796"/>
                <a:gd name="connsiteX9" fmla="*/ 645495 w 839920"/>
                <a:gd name="connsiteY9" fmla="*/ 346732 h 884796"/>
                <a:gd name="connsiteX10" fmla="*/ 31661 w 839920"/>
                <a:gd name="connsiteY10" fmla="*/ 16532 h 88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9920" h="884796">
                  <a:moveTo>
                    <a:pt x="31661" y="16532"/>
                  </a:moveTo>
                  <a:cubicBezTo>
                    <a:pt x="-62178" y="-33563"/>
                    <a:pt x="82461" y="46165"/>
                    <a:pt x="82461" y="46165"/>
                  </a:cubicBezTo>
                  <a:cubicBezTo>
                    <a:pt x="172067" y="96259"/>
                    <a:pt x="460639" y="198565"/>
                    <a:pt x="569295" y="317098"/>
                  </a:cubicBezTo>
                  <a:cubicBezTo>
                    <a:pt x="677951" y="435631"/>
                    <a:pt x="734395" y="748898"/>
                    <a:pt x="734395" y="757365"/>
                  </a:cubicBezTo>
                  <a:cubicBezTo>
                    <a:pt x="734395" y="765832"/>
                    <a:pt x="558712" y="374953"/>
                    <a:pt x="569295" y="367898"/>
                  </a:cubicBezTo>
                  <a:cubicBezTo>
                    <a:pt x="579878" y="360843"/>
                    <a:pt x="754151" y="636010"/>
                    <a:pt x="797895" y="715032"/>
                  </a:cubicBezTo>
                  <a:cubicBezTo>
                    <a:pt x="841639" y="794054"/>
                    <a:pt x="847989" y="815221"/>
                    <a:pt x="831761" y="842032"/>
                  </a:cubicBezTo>
                  <a:cubicBezTo>
                    <a:pt x="815533" y="868843"/>
                    <a:pt x="720989" y="900593"/>
                    <a:pt x="700528" y="875898"/>
                  </a:cubicBezTo>
                  <a:cubicBezTo>
                    <a:pt x="680067" y="851204"/>
                    <a:pt x="718167" y="782059"/>
                    <a:pt x="708995" y="693865"/>
                  </a:cubicBezTo>
                  <a:cubicBezTo>
                    <a:pt x="699823" y="605671"/>
                    <a:pt x="754856" y="463854"/>
                    <a:pt x="645495" y="346732"/>
                  </a:cubicBezTo>
                  <a:cubicBezTo>
                    <a:pt x="536134" y="229610"/>
                    <a:pt x="125500" y="66627"/>
                    <a:pt x="31661" y="165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1B4C65D7-5DF6-4506-B76E-153B9D7059D1}"/>
                </a:ext>
              </a:extLst>
            </p:cNvPr>
            <p:cNvSpPr/>
            <p:nvPr/>
          </p:nvSpPr>
          <p:spPr>
            <a:xfrm>
              <a:off x="8004995" y="5549468"/>
              <a:ext cx="267135" cy="717273"/>
            </a:xfrm>
            <a:custGeom>
              <a:avLst/>
              <a:gdLst>
                <a:gd name="connsiteX0" fmla="*/ 266938 w 267135"/>
                <a:gd name="connsiteY0" fmla="*/ 13132 h 717273"/>
                <a:gd name="connsiteX1" fmla="*/ 55272 w 267135"/>
                <a:gd name="connsiteY1" fmla="*/ 372965 h 717273"/>
                <a:gd name="connsiteX2" fmla="*/ 12938 w 267135"/>
                <a:gd name="connsiteY2" fmla="*/ 715865 h 717273"/>
                <a:gd name="connsiteX3" fmla="*/ 238 w 267135"/>
                <a:gd name="connsiteY3" fmla="*/ 474565 h 717273"/>
                <a:gd name="connsiteX4" fmla="*/ 21405 w 267135"/>
                <a:gd name="connsiteY4" fmla="*/ 432 h 717273"/>
                <a:gd name="connsiteX5" fmla="*/ 76438 w 267135"/>
                <a:gd name="connsiteY5" fmla="*/ 563465 h 717273"/>
                <a:gd name="connsiteX6" fmla="*/ 93372 w 267135"/>
                <a:gd name="connsiteY6" fmla="*/ 229032 h 717273"/>
                <a:gd name="connsiteX7" fmla="*/ 266938 w 267135"/>
                <a:gd name="connsiteY7" fmla="*/ 13132 h 71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35" h="717273">
                  <a:moveTo>
                    <a:pt x="266938" y="13132"/>
                  </a:moveTo>
                  <a:cubicBezTo>
                    <a:pt x="260588" y="37121"/>
                    <a:pt x="97605" y="255843"/>
                    <a:pt x="55272" y="372965"/>
                  </a:cubicBezTo>
                  <a:cubicBezTo>
                    <a:pt x="12939" y="490087"/>
                    <a:pt x="22110" y="698932"/>
                    <a:pt x="12938" y="715865"/>
                  </a:cubicBezTo>
                  <a:cubicBezTo>
                    <a:pt x="3766" y="732798"/>
                    <a:pt x="-1173" y="593804"/>
                    <a:pt x="238" y="474565"/>
                  </a:cubicBezTo>
                  <a:cubicBezTo>
                    <a:pt x="1649" y="355326"/>
                    <a:pt x="8705" y="-14385"/>
                    <a:pt x="21405" y="432"/>
                  </a:cubicBezTo>
                  <a:cubicBezTo>
                    <a:pt x="34105" y="15249"/>
                    <a:pt x="64444" y="525365"/>
                    <a:pt x="76438" y="563465"/>
                  </a:cubicBezTo>
                  <a:cubicBezTo>
                    <a:pt x="88432" y="601565"/>
                    <a:pt x="62327" y="320754"/>
                    <a:pt x="93372" y="229032"/>
                  </a:cubicBezTo>
                  <a:cubicBezTo>
                    <a:pt x="124416" y="137310"/>
                    <a:pt x="273288" y="-10857"/>
                    <a:pt x="266938" y="131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FBC8F98A-E9D5-4123-9764-7840D2EC7375}"/>
                </a:ext>
              </a:extLst>
            </p:cNvPr>
            <p:cNvSpPr/>
            <p:nvPr/>
          </p:nvSpPr>
          <p:spPr>
            <a:xfrm>
              <a:off x="6531966" y="4889446"/>
              <a:ext cx="1173262" cy="1450009"/>
            </a:xfrm>
            <a:custGeom>
              <a:avLst/>
              <a:gdLst>
                <a:gd name="connsiteX0" fmla="*/ 67 w 1173262"/>
                <a:gd name="connsiteY0" fmla="*/ 54 h 1450009"/>
                <a:gd name="connsiteX1" fmla="*/ 660467 w 1173262"/>
                <a:gd name="connsiteY1" fmla="*/ 296387 h 1450009"/>
                <a:gd name="connsiteX2" fmla="*/ 584267 w 1173262"/>
                <a:gd name="connsiteY2" fmla="*/ 338721 h 1450009"/>
                <a:gd name="connsiteX3" fmla="*/ 520767 w 1173262"/>
                <a:gd name="connsiteY3" fmla="*/ 393754 h 1450009"/>
                <a:gd name="connsiteX4" fmla="*/ 499601 w 1173262"/>
                <a:gd name="connsiteY4" fmla="*/ 524987 h 1450009"/>
                <a:gd name="connsiteX5" fmla="*/ 592734 w 1173262"/>
                <a:gd name="connsiteY5" fmla="*/ 681621 h 1450009"/>
                <a:gd name="connsiteX6" fmla="*/ 872134 w 1173262"/>
                <a:gd name="connsiteY6" fmla="*/ 834021 h 1450009"/>
                <a:gd name="connsiteX7" fmla="*/ 1066867 w 1173262"/>
                <a:gd name="connsiteY7" fmla="*/ 944087 h 1450009"/>
                <a:gd name="connsiteX8" fmla="*/ 1037234 w 1173262"/>
                <a:gd name="connsiteY8" fmla="*/ 1066854 h 1450009"/>
                <a:gd name="connsiteX9" fmla="*/ 829801 w 1173262"/>
                <a:gd name="connsiteY9" fmla="*/ 1126121 h 1450009"/>
                <a:gd name="connsiteX10" fmla="*/ 681634 w 1173262"/>
                <a:gd name="connsiteY10" fmla="*/ 1443621 h 1450009"/>
                <a:gd name="connsiteX11" fmla="*/ 897534 w 1173262"/>
                <a:gd name="connsiteY11" fmla="*/ 1325087 h 1450009"/>
                <a:gd name="connsiteX12" fmla="*/ 1172701 w 1173262"/>
                <a:gd name="connsiteY12" fmla="*/ 1159987 h 1450009"/>
                <a:gd name="connsiteX13" fmla="*/ 821334 w 1173262"/>
                <a:gd name="connsiteY13" fmla="*/ 812854 h 1450009"/>
                <a:gd name="connsiteX14" fmla="*/ 486901 w 1173262"/>
                <a:gd name="connsiteY14" fmla="*/ 605421 h 1450009"/>
                <a:gd name="connsiteX15" fmla="*/ 618134 w 1173262"/>
                <a:gd name="connsiteY15" fmla="*/ 321787 h 1450009"/>
                <a:gd name="connsiteX16" fmla="*/ 67 w 1173262"/>
                <a:gd name="connsiteY16" fmla="*/ 54 h 145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3262" h="1450009">
                  <a:moveTo>
                    <a:pt x="67" y="54"/>
                  </a:moveTo>
                  <a:cubicBezTo>
                    <a:pt x="7123" y="-4179"/>
                    <a:pt x="563100" y="239943"/>
                    <a:pt x="660467" y="296387"/>
                  </a:cubicBezTo>
                  <a:cubicBezTo>
                    <a:pt x="757834" y="352832"/>
                    <a:pt x="607550" y="322493"/>
                    <a:pt x="584267" y="338721"/>
                  </a:cubicBezTo>
                  <a:cubicBezTo>
                    <a:pt x="560984" y="354949"/>
                    <a:pt x="534878" y="362710"/>
                    <a:pt x="520767" y="393754"/>
                  </a:cubicBezTo>
                  <a:cubicBezTo>
                    <a:pt x="506656" y="424798"/>
                    <a:pt x="487607" y="477009"/>
                    <a:pt x="499601" y="524987"/>
                  </a:cubicBezTo>
                  <a:cubicBezTo>
                    <a:pt x="511596" y="572965"/>
                    <a:pt x="530645" y="630115"/>
                    <a:pt x="592734" y="681621"/>
                  </a:cubicBezTo>
                  <a:cubicBezTo>
                    <a:pt x="654823" y="733127"/>
                    <a:pt x="872134" y="834021"/>
                    <a:pt x="872134" y="834021"/>
                  </a:cubicBezTo>
                  <a:cubicBezTo>
                    <a:pt x="951156" y="877765"/>
                    <a:pt x="1039350" y="905282"/>
                    <a:pt x="1066867" y="944087"/>
                  </a:cubicBezTo>
                  <a:cubicBezTo>
                    <a:pt x="1094384" y="982893"/>
                    <a:pt x="1076745" y="1036515"/>
                    <a:pt x="1037234" y="1066854"/>
                  </a:cubicBezTo>
                  <a:cubicBezTo>
                    <a:pt x="997723" y="1097193"/>
                    <a:pt x="889068" y="1063327"/>
                    <a:pt x="829801" y="1126121"/>
                  </a:cubicBezTo>
                  <a:cubicBezTo>
                    <a:pt x="770534" y="1188915"/>
                    <a:pt x="670345" y="1410460"/>
                    <a:pt x="681634" y="1443621"/>
                  </a:cubicBezTo>
                  <a:cubicBezTo>
                    <a:pt x="692923" y="1476782"/>
                    <a:pt x="815690" y="1372359"/>
                    <a:pt x="897534" y="1325087"/>
                  </a:cubicBezTo>
                  <a:cubicBezTo>
                    <a:pt x="979379" y="1277815"/>
                    <a:pt x="1185401" y="1245359"/>
                    <a:pt x="1172701" y="1159987"/>
                  </a:cubicBezTo>
                  <a:cubicBezTo>
                    <a:pt x="1160001" y="1074615"/>
                    <a:pt x="935634" y="905282"/>
                    <a:pt x="821334" y="812854"/>
                  </a:cubicBezTo>
                  <a:cubicBezTo>
                    <a:pt x="707034" y="720426"/>
                    <a:pt x="520768" y="687265"/>
                    <a:pt x="486901" y="605421"/>
                  </a:cubicBezTo>
                  <a:cubicBezTo>
                    <a:pt x="453034" y="523577"/>
                    <a:pt x="693629" y="420565"/>
                    <a:pt x="618134" y="321787"/>
                  </a:cubicBezTo>
                  <a:cubicBezTo>
                    <a:pt x="542640" y="223009"/>
                    <a:pt x="-6989" y="4287"/>
                    <a:pt x="67" y="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B5B97484-3840-42AB-A362-96E0B4CCC5A3}"/>
                </a:ext>
              </a:extLst>
            </p:cNvPr>
            <p:cNvSpPr/>
            <p:nvPr/>
          </p:nvSpPr>
          <p:spPr>
            <a:xfrm>
              <a:off x="7342298" y="6299742"/>
              <a:ext cx="284071" cy="1473254"/>
            </a:xfrm>
            <a:custGeom>
              <a:avLst/>
              <a:gdLst>
                <a:gd name="connsiteX0" fmla="*/ 55452 w 284071"/>
                <a:gd name="connsiteY0" fmla="*/ 8983 h 1473254"/>
                <a:gd name="connsiteX1" fmla="*/ 30052 w 284071"/>
                <a:gd name="connsiteY1" fmla="*/ 583658 h 1473254"/>
                <a:gd name="connsiteX2" fmla="*/ 68152 w 284071"/>
                <a:gd name="connsiteY2" fmla="*/ 567783 h 1473254"/>
                <a:gd name="connsiteX3" fmla="*/ 163402 w 284071"/>
                <a:gd name="connsiteY3" fmla="*/ 345533 h 1473254"/>
                <a:gd name="connsiteX4" fmla="*/ 284052 w 284071"/>
                <a:gd name="connsiteY4" fmla="*/ 993233 h 1473254"/>
                <a:gd name="connsiteX5" fmla="*/ 172927 w 284071"/>
                <a:gd name="connsiteY5" fmla="*/ 1469483 h 1473254"/>
                <a:gd name="connsiteX6" fmla="*/ 198327 w 284071"/>
                <a:gd name="connsiteY6" fmla="*/ 1171033 h 1473254"/>
                <a:gd name="connsiteX7" fmla="*/ 141177 w 284071"/>
                <a:gd name="connsiteY7" fmla="*/ 396333 h 1473254"/>
                <a:gd name="connsiteX8" fmla="*/ 1477 w 284071"/>
                <a:gd name="connsiteY8" fmla="*/ 243933 h 1473254"/>
                <a:gd name="connsiteX9" fmla="*/ 55452 w 284071"/>
                <a:gd name="connsiteY9" fmla="*/ 8983 h 14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71" h="1473254">
                  <a:moveTo>
                    <a:pt x="55452" y="8983"/>
                  </a:moveTo>
                  <a:cubicBezTo>
                    <a:pt x="60215" y="65604"/>
                    <a:pt x="27935" y="490525"/>
                    <a:pt x="30052" y="583658"/>
                  </a:cubicBezTo>
                  <a:cubicBezTo>
                    <a:pt x="32169" y="676791"/>
                    <a:pt x="45927" y="607470"/>
                    <a:pt x="68152" y="567783"/>
                  </a:cubicBezTo>
                  <a:cubicBezTo>
                    <a:pt x="90377" y="528096"/>
                    <a:pt x="127419" y="274625"/>
                    <a:pt x="163402" y="345533"/>
                  </a:cubicBezTo>
                  <a:cubicBezTo>
                    <a:pt x="199385" y="416441"/>
                    <a:pt x="282465" y="805908"/>
                    <a:pt x="284052" y="993233"/>
                  </a:cubicBezTo>
                  <a:cubicBezTo>
                    <a:pt x="285640" y="1180558"/>
                    <a:pt x="187215" y="1439850"/>
                    <a:pt x="172927" y="1469483"/>
                  </a:cubicBezTo>
                  <a:cubicBezTo>
                    <a:pt x="158639" y="1499116"/>
                    <a:pt x="203619" y="1349891"/>
                    <a:pt x="198327" y="1171033"/>
                  </a:cubicBezTo>
                  <a:cubicBezTo>
                    <a:pt x="193035" y="992175"/>
                    <a:pt x="173985" y="550850"/>
                    <a:pt x="141177" y="396333"/>
                  </a:cubicBezTo>
                  <a:cubicBezTo>
                    <a:pt x="108369" y="241816"/>
                    <a:pt x="13119" y="308491"/>
                    <a:pt x="1477" y="243933"/>
                  </a:cubicBezTo>
                  <a:cubicBezTo>
                    <a:pt x="-10165" y="179375"/>
                    <a:pt x="50689" y="-47638"/>
                    <a:pt x="55452" y="89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C6ED179C-0252-4282-BCB4-2DC433256FF1}"/>
                </a:ext>
              </a:extLst>
            </p:cNvPr>
            <p:cNvSpPr/>
            <p:nvPr/>
          </p:nvSpPr>
          <p:spPr>
            <a:xfrm>
              <a:off x="5850438" y="4337719"/>
              <a:ext cx="84704" cy="2022885"/>
            </a:xfrm>
            <a:custGeom>
              <a:avLst/>
              <a:gdLst>
                <a:gd name="connsiteX0" fmla="*/ 38129 w 84704"/>
                <a:gd name="connsiteY0" fmla="*/ 132681 h 2022885"/>
                <a:gd name="connsiteX1" fmla="*/ 84695 w 84704"/>
                <a:gd name="connsiteY1" fmla="*/ 1991114 h 2022885"/>
                <a:gd name="connsiteX2" fmla="*/ 42362 w 84704"/>
                <a:gd name="connsiteY2" fmla="*/ 1309548 h 2022885"/>
                <a:gd name="connsiteX3" fmla="*/ 55062 w 84704"/>
                <a:gd name="connsiteY3" fmla="*/ 1356114 h 2022885"/>
                <a:gd name="connsiteX4" fmla="*/ 29 w 84704"/>
                <a:gd name="connsiteY4" fmla="*/ 598348 h 2022885"/>
                <a:gd name="connsiteX5" fmla="*/ 63529 w 84704"/>
                <a:gd name="connsiteY5" fmla="*/ 196181 h 2022885"/>
                <a:gd name="connsiteX6" fmla="*/ 38129 w 84704"/>
                <a:gd name="connsiteY6" fmla="*/ 132681 h 20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04" h="2022885">
                  <a:moveTo>
                    <a:pt x="38129" y="132681"/>
                  </a:moveTo>
                  <a:cubicBezTo>
                    <a:pt x="41657" y="431837"/>
                    <a:pt x="83990" y="1794970"/>
                    <a:pt x="84695" y="1991114"/>
                  </a:cubicBezTo>
                  <a:cubicBezTo>
                    <a:pt x="85400" y="2187258"/>
                    <a:pt x="47301" y="1415381"/>
                    <a:pt x="42362" y="1309548"/>
                  </a:cubicBezTo>
                  <a:cubicBezTo>
                    <a:pt x="37423" y="1203715"/>
                    <a:pt x="62117" y="1474647"/>
                    <a:pt x="55062" y="1356114"/>
                  </a:cubicBezTo>
                  <a:cubicBezTo>
                    <a:pt x="48007" y="1237581"/>
                    <a:pt x="-1382" y="791670"/>
                    <a:pt x="29" y="598348"/>
                  </a:cubicBezTo>
                  <a:cubicBezTo>
                    <a:pt x="1440" y="405026"/>
                    <a:pt x="53651" y="268853"/>
                    <a:pt x="63529" y="196181"/>
                  </a:cubicBezTo>
                  <a:cubicBezTo>
                    <a:pt x="73407" y="123509"/>
                    <a:pt x="34601" y="-166475"/>
                    <a:pt x="38129" y="1326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D06C904B-0F7E-4A67-A8CF-26455675B3CE}"/>
                </a:ext>
              </a:extLst>
            </p:cNvPr>
            <p:cNvSpPr/>
            <p:nvPr/>
          </p:nvSpPr>
          <p:spPr>
            <a:xfrm>
              <a:off x="5930698" y="4483273"/>
              <a:ext cx="68466" cy="2516884"/>
            </a:xfrm>
            <a:custGeom>
              <a:avLst/>
              <a:gdLst>
                <a:gd name="connsiteX0" fmla="*/ 202 w 68466"/>
                <a:gd name="connsiteY0" fmla="*/ 8294 h 2516884"/>
                <a:gd name="connsiteX1" fmla="*/ 46769 w 68466"/>
                <a:gd name="connsiteY1" fmla="*/ 2408594 h 2516884"/>
                <a:gd name="connsiteX2" fmla="*/ 38302 w 68466"/>
                <a:gd name="connsiteY2" fmla="*/ 2057227 h 2516884"/>
                <a:gd name="connsiteX3" fmla="*/ 67935 w 68466"/>
                <a:gd name="connsiteY3" fmla="*/ 1633894 h 2516884"/>
                <a:gd name="connsiteX4" fmla="*/ 202 w 68466"/>
                <a:gd name="connsiteY4" fmla="*/ 8294 h 251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6" h="2516884">
                  <a:moveTo>
                    <a:pt x="202" y="8294"/>
                  </a:moveTo>
                  <a:cubicBezTo>
                    <a:pt x="-3326" y="137411"/>
                    <a:pt x="40419" y="2067105"/>
                    <a:pt x="46769" y="2408594"/>
                  </a:cubicBezTo>
                  <a:cubicBezTo>
                    <a:pt x="53119" y="2750083"/>
                    <a:pt x="34774" y="2186344"/>
                    <a:pt x="38302" y="2057227"/>
                  </a:cubicBezTo>
                  <a:cubicBezTo>
                    <a:pt x="41830" y="1928110"/>
                    <a:pt x="72874" y="1972561"/>
                    <a:pt x="67935" y="1633894"/>
                  </a:cubicBezTo>
                  <a:cubicBezTo>
                    <a:pt x="62996" y="1295227"/>
                    <a:pt x="3730" y="-120823"/>
                    <a:pt x="202" y="82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8C84DC6B-61C8-4365-8AF0-DF77F0824FA7}"/>
                </a:ext>
              </a:extLst>
            </p:cNvPr>
            <p:cNvSpPr/>
            <p:nvPr/>
          </p:nvSpPr>
          <p:spPr>
            <a:xfrm>
              <a:off x="4754075" y="4725783"/>
              <a:ext cx="939762" cy="685839"/>
            </a:xfrm>
            <a:custGeom>
              <a:avLst/>
              <a:gdLst>
                <a:gd name="connsiteX0" fmla="*/ 939758 w 939762"/>
                <a:gd name="connsiteY0" fmla="*/ 2850 h 685839"/>
                <a:gd name="connsiteX1" fmla="*/ 507958 w 939762"/>
                <a:gd name="connsiteY1" fmla="*/ 36717 h 685839"/>
                <a:gd name="connsiteX2" fmla="*/ 173525 w 939762"/>
                <a:gd name="connsiteY2" fmla="*/ 180650 h 685839"/>
                <a:gd name="connsiteX3" fmla="*/ 114258 w 939762"/>
                <a:gd name="connsiteY3" fmla="*/ 680184 h 685839"/>
                <a:gd name="connsiteX4" fmla="*/ 126958 w 939762"/>
                <a:gd name="connsiteY4" fmla="*/ 438884 h 685839"/>
                <a:gd name="connsiteX5" fmla="*/ 42292 w 939762"/>
                <a:gd name="connsiteY5" fmla="*/ 261084 h 685839"/>
                <a:gd name="connsiteX6" fmla="*/ 12658 w 939762"/>
                <a:gd name="connsiteY6" fmla="*/ 206050 h 685839"/>
                <a:gd name="connsiteX7" fmla="*/ 249725 w 939762"/>
                <a:gd name="connsiteY7" fmla="*/ 45184 h 685839"/>
                <a:gd name="connsiteX8" fmla="*/ 364025 w 939762"/>
                <a:gd name="connsiteY8" fmla="*/ 87517 h 685839"/>
                <a:gd name="connsiteX9" fmla="*/ 647658 w 939762"/>
                <a:gd name="connsiteY9" fmla="*/ 117150 h 685839"/>
                <a:gd name="connsiteX10" fmla="*/ 503725 w 939762"/>
                <a:gd name="connsiteY10" fmla="*/ 345750 h 685839"/>
                <a:gd name="connsiteX11" fmla="*/ 524892 w 939762"/>
                <a:gd name="connsiteY11" fmla="*/ 574350 h 685839"/>
                <a:gd name="connsiteX12" fmla="*/ 321692 w 939762"/>
                <a:gd name="connsiteY12" fmla="*/ 532017 h 685839"/>
                <a:gd name="connsiteX13" fmla="*/ 452925 w 939762"/>
                <a:gd name="connsiteY13" fmla="*/ 527784 h 685839"/>
                <a:gd name="connsiteX14" fmla="*/ 457158 w 939762"/>
                <a:gd name="connsiteY14" fmla="*/ 383850 h 685839"/>
                <a:gd name="connsiteX15" fmla="*/ 524892 w 939762"/>
                <a:gd name="connsiteY15" fmla="*/ 252617 h 685839"/>
                <a:gd name="connsiteX16" fmla="*/ 478325 w 939762"/>
                <a:gd name="connsiteY16" fmla="*/ 121384 h 685839"/>
                <a:gd name="connsiteX17" fmla="*/ 321692 w 939762"/>
                <a:gd name="connsiteY17" fmla="*/ 121384 h 685839"/>
                <a:gd name="connsiteX18" fmla="*/ 499492 w 939762"/>
                <a:gd name="connsiteY18" fmla="*/ 91750 h 685839"/>
                <a:gd name="connsiteX19" fmla="*/ 939758 w 939762"/>
                <a:gd name="connsiteY19" fmla="*/ 2850 h 68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9762" h="685839">
                  <a:moveTo>
                    <a:pt x="939758" y="2850"/>
                  </a:moveTo>
                  <a:cubicBezTo>
                    <a:pt x="941169" y="-6322"/>
                    <a:pt x="635663" y="7084"/>
                    <a:pt x="507958" y="36717"/>
                  </a:cubicBezTo>
                  <a:cubicBezTo>
                    <a:pt x="380252" y="66350"/>
                    <a:pt x="239142" y="73406"/>
                    <a:pt x="173525" y="180650"/>
                  </a:cubicBezTo>
                  <a:cubicBezTo>
                    <a:pt x="107908" y="287895"/>
                    <a:pt x="122019" y="637145"/>
                    <a:pt x="114258" y="680184"/>
                  </a:cubicBezTo>
                  <a:cubicBezTo>
                    <a:pt x="106497" y="723223"/>
                    <a:pt x="138952" y="508734"/>
                    <a:pt x="126958" y="438884"/>
                  </a:cubicBezTo>
                  <a:cubicBezTo>
                    <a:pt x="114964" y="369034"/>
                    <a:pt x="61342" y="299890"/>
                    <a:pt x="42292" y="261084"/>
                  </a:cubicBezTo>
                  <a:cubicBezTo>
                    <a:pt x="23242" y="222278"/>
                    <a:pt x="-21914" y="242033"/>
                    <a:pt x="12658" y="206050"/>
                  </a:cubicBezTo>
                  <a:cubicBezTo>
                    <a:pt x="47230" y="170067"/>
                    <a:pt x="191164" y="64939"/>
                    <a:pt x="249725" y="45184"/>
                  </a:cubicBezTo>
                  <a:cubicBezTo>
                    <a:pt x="308286" y="25429"/>
                    <a:pt x="297703" y="75523"/>
                    <a:pt x="364025" y="87517"/>
                  </a:cubicBezTo>
                  <a:cubicBezTo>
                    <a:pt x="430347" y="99511"/>
                    <a:pt x="624375" y="74111"/>
                    <a:pt x="647658" y="117150"/>
                  </a:cubicBezTo>
                  <a:cubicBezTo>
                    <a:pt x="670941" y="160189"/>
                    <a:pt x="524186" y="269550"/>
                    <a:pt x="503725" y="345750"/>
                  </a:cubicBezTo>
                  <a:cubicBezTo>
                    <a:pt x="483264" y="421950"/>
                    <a:pt x="555231" y="543306"/>
                    <a:pt x="524892" y="574350"/>
                  </a:cubicBezTo>
                  <a:cubicBezTo>
                    <a:pt x="494553" y="605394"/>
                    <a:pt x="333686" y="539778"/>
                    <a:pt x="321692" y="532017"/>
                  </a:cubicBezTo>
                  <a:cubicBezTo>
                    <a:pt x="309698" y="524256"/>
                    <a:pt x="430347" y="552478"/>
                    <a:pt x="452925" y="527784"/>
                  </a:cubicBezTo>
                  <a:cubicBezTo>
                    <a:pt x="475503" y="503090"/>
                    <a:pt x="445164" y="429711"/>
                    <a:pt x="457158" y="383850"/>
                  </a:cubicBezTo>
                  <a:cubicBezTo>
                    <a:pt x="469152" y="337989"/>
                    <a:pt x="521364" y="296361"/>
                    <a:pt x="524892" y="252617"/>
                  </a:cubicBezTo>
                  <a:cubicBezTo>
                    <a:pt x="528420" y="208873"/>
                    <a:pt x="512192" y="143256"/>
                    <a:pt x="478325" y="121384"/>
                  </a:cubicBezTo>
                  <a:cubicBezTo>
                    <a:pt x="444458" y="99512"/>
                    <a:pt x="318164" y="126323"/>
                    <a:pt x="321692" y="121384"/>
                  </a:cubicBezTo>
                  <a:cubicBezTo>
                    <a:pt x="325220" y="116445"/>
                    <a:pt x="397892" y="115033"/>
                    <a:pt x="499492" y="91750"/>
                  </a:cubicBezTo>
                  <a:cubicBezTo>
                    <a:pt x="601092" y="68467"/>
                    <a:pt x="938347" y="12022"/>
                    <a:pt x="939758" y="28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F13A3D8D-4516-46C5-B3AE-9B70493EDD7C}"/>
                </a:ext>
              </a:extLst>
            </p:cNvPr>
            <p:cNvSpPr/>
            <p:nvPr/>
          </p:nvSpPr>
          <p:spPr>
            <a:xfrm>
              <a:off x="5810520" y="5723704"/>
              <a:ext cx="131382" cy="1857397"/>
            </a:xfrm>
            <a:custGeom>
              <a:avLst/>
              <a:gdLst>
                <a:gd name="connsiteX0" fmla="*/ 31480 w 131382"/>
                <a:gd name="connsiteY0" fmla="*/ 3996 h 1857397"/>
                <a:gd name="connsiteX1" fmla="*/ 35713 w 131382"/>
                <a:gd name="connsiteY1" fmla="*/ 605129 h 1857397"/>
                <a:gd name="connsiteX2" fmla="*/ 61113 w 131382"/>
                <a:gd name="connsiteY2" fmla="*/ 888763 h 1857397"/>
                <a:gd name="connsiteX3" fmla="*/ 44180 w 131382"/>
                <a:gd name="connsiteY3" fmla="*/ 401929 h 1857397"/>
                <a:gd name="connsiteX4" fmla="*/ 1847 w 131382"/>
                <a:gd name="connsiteY4" fmla="*/ 736363 h 1857397"/>
                <a:gd name="connsiteX5" fmla="*/ 111913 w 131382"/>
                <a:gd name="connsiteY5" fmla="*/ 1820096 h 1857397"/>
                <a:gd name="connsiteX6" fmla="*/ 124613 w 131382"/>
                <a:gd name="connsiteY6" fmla="*/ 1494129 h 1857397"/>
                <a:gd name="connsiteX7" fmla="*/ 124613 w 131382"/>
                <a:gd name="connsiteY7" fmla="*/ 401929 h 1857397"/>
                <a:gd name="connsiteX8" fmla="*/ 31480 w 131382"/>
                <a:gd name="connsiteY8" fmla="*/ 3996 h 18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82" h="1857397">
                  <a:moveTo>
                    <a:pt x="31480" y="3996"/>
                  </a:moveTo>
                  <a:cubicBezTo>
                    <a:pt x="16663" y="37863"/>
                    <a:pt x="30774" y="457668"/>
                    <a:pt x="35713" y="605129"/>
                  </a:cubicBezTo>
                  <a:cubicBezTo>
                    <a:pt x="40652" y="752590"/>
                    <a:pt x="59702" y="922630"/>
                    <a:pt x="61113" y="888763"/>
                  </a:cubicBezTo>
                  <a:cubicBezTo>
                    <a:pt x="62524" y="854896"/>
                    <a:pt x="54058" y="427329"/>
                    <a:pt x="44180" y="401929"/>
                  </a:cubicBezTo>
                  <a:cubicBezTo>
                    <a:pt x="34302" y="376529"/>
                    <a:pt x="-9442" y="500002"/>
                    <a:pt x="1847" y="736363"/>
                  </a:cubicBezTo>
                  <a:cubicBezTo>
                    <a:pt x="13136" y="972724"/>
                    <a:pt x="91452" y="1693802"/>
                    <a:pt x="111913" y="1820096"/>
                  </a:cubicBezTo>
                  <a:cubicBezTo>
                    <a:pt x="132374" y="1946390"/>
                    <a:pt x="122496" y="1730490"/>
                    <a:pt x="124613" y="1494129"/>
                  </a:cubicBezTo>
                  <a:cubicBezTo>
                    <a:pt x="126730" y="1257768"/>
                    <a:pt x="138724" y="648168"/>
                    <a:pt x="124613" y="401929"/>
                  </a:cubicBezTo>
                  <a:cubicBezTo>
                    <a:pt x="110502" y="155690"/>
                    <a:pt x="46297" y="-29871"/>
                    <a:pt x="31480" y="39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0E93B267-9574-4943-9BAE-B50A774B6A3A}"/>
                </a:ext>
              </a:extLst>
            </p:cNvPr>
            <p:cNvSpPr/>
            <p:nvPr/>
          </p:nvSpPr>
          <p:spPr>
            <a:xfrm>
              <a:off x="3623659" y="5840656"/>
              <a:ext cx="911647" cy="2131687"/>
            </a:xfrm>
            <a:custGeom>
              <a:avLst/>
              <a:gdLst>
                <a:gd name="connsiteX0" fmla="*/ 74 w 911647"/>
                <a:gd name="connsiteY0" fmla="*/ 1344 h 2131687"/>
                <a:gd name="connsiteX1" fmla="*/ 342974 w 911647"/>
                <a:gd name="connsiteY1" fmla="*/ 259577 h 2131687"/>
                <a:gd name="connsiteX2" fmla="*/ 639308 w 911647"/>
                <a:gd name="connsiteY2" fmla="*/ 848011 h 2131687"/>
                <a:gd name="connsiteX3" fmla="*/ 402241 w 911647"/>
                <a:gd name="connsiteY3" fmla="*/ 428911 h 2131687"/>
                <a:gd name="connsiteX4" fmla="*/ 850974 w 911647"/>
                <a:gd name="connsiteY4" fmla="*/ 1406811 h 2131687"/>
                <a:gd name="connsiteX5" fmla="*/ 910241 w 911647"/>
                <a:gd name="connsiteY5" fmla="*/ 1648111 h 2131687"/>
                <a:gd name="connsiteX6" fmla="*/ 880608 w 911647"/>
                <a:gd name="connsiteY6" fmla="*/ 1935977 h 2131687"/>
                <a:gd name="connsiteX7" fmla="*/ 804408 w 911647"/>
                <a:gd name="connsiteY7" fmla="*/ 2130711 h 2131687"/>
                <a:gd name="connsiteX8" fmla="*/ 825574 w 911647"/>
                <a:gd name="connsiteY8" fmla="*/ 1855544 h 2131687"/>
                <a:gd name="connsiteX9" fmla="*/ 808641 w 911647"/>
                <a:gd name="connsiteY9" fmla="*/ 1554977 h 2131687"/>
                <a:gd name="connsiteX10" fmla="*/ 567341 w 911647"/>
                <a:gd name="connsiteY10" fmla="*/ 958077 h 2131687"/>
                <a:gd name="connsiteX11" fmla="*/ 732441 w 911647"/>
                <a:gd name="connsiteY11" fmla="*/ 1173977 h 2131687"/>
                <a:gd name="connsiteX12" fmla="*/ 372608 w 911647"/>
                <a:gd name="connsiteY12" fmla="*/ 356944 h 2131687"/>
                <a:gd name="connsiteX13" fmla="*/ 74 w 911647"/>
                <a:gd name="connsiteY13" fmla="*/ 1344 h 213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1647" h="2131687">
                  <a:moveTo>
                    <a:pt x="74" y="1344"/>
                  </a:moveTo>
                  <a:cubicBezTo>
                    <a:pt x="-4865" y="-14884"/>
                    <a:pt x="236435" y="118466"/>
                    <a:pt x="342974" y="259577"/>
                  </a:cubicBezTo>
                  <a:cubicBezTo>
                    <a:pt x="449513" y="400688"/>
                    <a:pt x="629430" y="819789"/>
                    <a:pt x="639308" y="848011"/>
                  </a:cubicBezTo>
                  <a:cubicBezTo>
                    <a:pt x="649186" y="876233"/>
                    <a:pt x="366963" y="335778"/>
                    <a:pt x="402241" y="428911"/>
                  </a:cubicBezTo>
                  <a:cubicBezTo>
                    <a:pt x="437519" y="522044"/>
                    <a:pt x="766307" y="1203611"/>
                    <a:pt x="850974" y="1406811"/>
                  </a:cubicBezTo>
                  <a:cubicBezTo>
                    <a:pt x="935641" y="1610011"/>
                    <a:pt x="905302" y="1559917"/>
                    <a:pt x="910241" y="1648111"/>
                  </a:cubicBezTo>
                  <a:cubicBezTo>
                    <a:pt x="915180" y="1736305"/>
                    <a:pt x="898247" y="1855544"/>
                    <a:pt x="880608" y="1935977"/>
                  </a:cubicBezTo>
                  <a:cubicBezTo>
                    <a:pt x="862969" y="2016410"/>
                    <a:pt x="813580" y="2144117"/>
                    <a:pt x="804408" y="2130711"/>
                  </a:cubicBezTo>
                  <a:cubicBezTo>
                    <a:pt x="795236" y="2117305"/>
                    <a:pt x="824869" y="1951500"/>
                    <a:pt x="825574" y="1855544"/>
                  </a:cubicBezTo>
                  <a:cubicBezTo>
                    <a:pt x="826279" y="1759588"/>
                    <a:pt x="851680" y="1704555"/>
                    <a:pt x="808641" y="1554977"/>
                  </a:cubicBezTo>
                  <a:cubicBezTo>
                    <a:pt x="765602" y="1405399"/>
                    <a:pt x="580041" y="1021577"/>
                    <a:pt x="567341" y="958077"/>
                  </a:cubicBezTo>
                  <a:cubicBezTo>
                    <a:pt x="554641" y="894577"/>
                    <a:pt x="764896" y="1274166"/>
                    <a:pt x="732441" y="1173977"/>
                  </a:cubicBezTo>
                  <a:cubicBezTo>
                    <a:pt x="699986" y="1073788"/>
                    <a:pt x="493963" y="550972"/>
                    <a:pt x="372608" y="356944"/>
                  </a:cubicBezTo>
                  <a:cubicBezTo>
                    <a:pt x="251253" y="162916"/>
                    <a:pt x="5013" y="17572"/>
                    <a:pt x="74" y="13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979901AC-7A9F-4A5A-B7B3-B6B9EC987B3B}"/>
                </a:ext>
              </a:extLst>
            </p:cNvPr>
            <p:cNvSpPr/>
            <p:nvPr/>
          </p:nvSpPr>
          <p:spPr>
            <a:xfrm>
              <a:off x="4519605" y="7646135"/>
              <a:ext cx="394751" cy="620638"/>
            </a:xfrm>
            <a:custGeom>
              <a:avLst/>
              <a:gdLst>
                <a:gd name="connsiteX0" fmla="*/ 8 w 394751"/>
                <a:gd name="connsiteY0" fmla="*/ 31015 h 620638"/>
                <a:gd name="connsiteX1" fmla="*/ 77795 w 394751"/>
                <a:gd name="connsiteY1" fmla="*/ 38953 h 620638"/>
                <a:gd name="connsiteX2" fmla="*/ 109545 w 394751"/>
                <a:gd name="connsiteY2" fmla="*/ 59590 h 620638"/>
                <a:gd name="connsiteX3" fmla="*/ 168283 w 394751"/>
                <a:gd name="connsiteY3" fmla="*/ 7203 h 620638"/>
                <a:gd name="connsiteX4" fmla="*/ 261945 w 394751"/>
                <a:gd name="connsiteY4" fmla="*/ 88165 h 620638"/>
                <a:gd name="connsiteX5" fmla="*/ 368308 w 394751"/>
                <a:gd name="connsiteY5" fmla="*/ 134203 h 620638"/>
                <a:gd name="connsiteX6" fmla="*/ 344495 w 394751"/>
                <a:gd name="connsiteY6" fmla="*/ 175478 h 620638"/>
                <a:gd name="connsiteX7" fmla="*/ 339733 w 394751"/>
                <a:gd name="connsiteY7" fmla="*/ 297715 h 620638"/>
                <a:gd name="connsiteX8" fmla="*/ 274645 w 394751"/>
                <a:gd name="connsiteY8" fmla="*/ 359628 h 620638"/>
                <a:gd name="connsiteX9" fmla="*/ 265120 w 394751"/>
                <a:gd name="connsiteY9" fmla="*/ 426303 h 620638"/>
                <a:gd name="connsiteX10" fmla="*/ 268295 w 394751"/>
                <a:gd name="connsiteY10" fmla="*/ 618390 h 620638"/>
                <a:gd name="connsiteX11" fmla="*/ 282583 w 394751"/>
                <a:gd name="connsiteY11" fmla="*/ 515203 h 620638"/>
                <a:gd name="connsiteX12" fmla="*/ 365133 w 394751"/>
                <a:gd name="connsiteY12" fmla="*/ 277078 h 620638"/>
                <a:gd name="connsiteX13" fmla="*/ 388945 w 394751"/>
                <a:gd name="connsiteY13" fmla="*/ 134203 h 620638"/>
                <a:gd name="connsiteX14" fmla="*/ 265120 w 394751"/>
                <a:gd name="connsiteY14" fmla="*/ 64353 h 620638"/>
                <a:gd name="connsiteX15" fmla="*/ 136533 w 394751"/>
                <a:gd name="connsiteY15" fmla="*/ 853 h 620638"/>
                <a:gd name="connsiteX16" fmla="*/ 73033 w 394751"/>
                <a:gd name="connsiteY16" fmla="*/ 27840 h 620638"/>
                <a:gd name="connsiteX17" fmla="*/ 8 w 394751"/>
                <a:gd name="connsiteY17" fmla="*/ 31015 h 62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4751" h="620638">
                  <a:moveTo>
                    <a:pt x="8" y="31015"/>
                  </a:moveTo>
                  <a:cubicBezTo>
                    <a:pt x="802" y="32867"/>
                    <a:pt x="59539" y="34191"/>
                    <a:pt x="77795" y="38953"/>
                  </a:cubicBezTo>
                  <a:cubicBezTo>
                    <a:pt x="96051" y="43715"/>
                    <a:pt x="94464" y="64882"/>
                    <a:pt x="109545" y="59590"/>
                  </a:cubicBezTo>
                  <a:cubicBezTo>
                    <a:pt x="124626" y="54298"/>
                    <a:pt x="142883" y="2441"/>
                    <a:pt x="168283" y="7203"/>
                  </a:cubicBezTo>
                  <a:cubicBezTo>
                    <a:pt x="193683" y="11965"/>
                    <a:pt x="228608" y="66998"/>
                    <a:pt x="261945" y="88165"/>
                  </a:cubicBezTo>
                  <a:cubicBezTo>
                    <a:pt x="295282" y="109332"/>
                    <a:pt x="354550" y="119651"/>
                    <a:pt x="368308" y="134203"/>
                  </a:cubicBezTo>
                  <a:cubicBezTo>
                    <a:pt x="382066" y="148755"/>
                    <a:pt x="349257" y="148226"/>
                    <a:pt x="344495" y="175478"/>
                  </a:cubicBezTo>
                  <a:cubicBezTo>
                    <a:pt x="339733" y="202730"/>
                    <a:pt x="351375" y="267023"/>
                    <a:pt x="339733" y="297715"/>
                  </a:cubicBezTo>
                  <a:cubicBezTo>
                    <a:pt x="328091" y="328407"/>
                    <a:pt x="287080" y="338197"/>
                    <a:pt x="274645" y="359628"/>
                  </a:cubicBezTo>
                  <a:cubicBezTo>
                    <a:pt x="262210" y="381059"/>
                    <a:pt x="266178" y="383176"/>
                    <a:pt x="265120" y="426303"/>
                  </a:cubicBezTo>
                  <a:cubicBezTo>
                    <a:pt x="264062" y="469430"/>
                    <a:pt x="265385" y="603574"/>
                    <a:pt x="268295" y="618390"/>
                  </a:cubicBezTo>
                  <a:cubicBezTo>
                    <a:pt x="271205" y="633206"/>
                    <a:pt x="266443" y="572088"/>
                    <a:pt x="282583" y="515203"/>
                  </a:cubicBezTo>
                  <a:cubicBezTo>
                    <a:pt x="298723" y="458318"/>
                    <a:pt x="347406" y="340578"/>
                    <a:pt x="365133" y="277078"/>
                  </a:cubicBezTo>
                  <a:cubicBezTo>
                    <a:pt x="382860" y="213578"/>
                    <a:pt x="405614" y="169657"/>
                    <a:pt x="388945" y="134203"/>
                  </a:cubicBezTo>
                  <a:cubicBezTo>
                    <a:pt x="372276" y="98749"/>
                    <a:pt x="307189" y="86578"/>
                    <a:pt x="265120" y="64353"/>
                  </a:cubicBezTo>
                  <a:cubicBezTo>
                    <a:pt x="223051" y="42128"/>
                    <a:pt x="168548" y="6938"/>
                    <a:pt x="136533" y="853"/>
                  </a:cubicBezTo>
                  <a:cubicBezTo>
                    <a:pt x="104519" y="-5233"/>
                    <a:pt x="92348" y="23078"/>
                    <a:pt x="73033" y="27840"/>
                  </a:cubicBezTo>
                  <a:cubicBezTo>
                    <a:pt x="53718" y="32602"/>
                    <a:pt x="-786" y="29163"/>
                    <a:pt x="8" y="310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793D1DE7-22AE-43D1-8E10-7481E4474DF0}"/>
                </a:ext>
              </a:extLst>
            </p:cNvPr>
            <p:cNvSpPr/>
            <p:nvPr/>
          </p:nvSpPr>
          <p:spPr>
            <a:xfrm>
              <a:off x="4502397" y="7686117"/>
              <a:ext cx="197774" cy="308960"/>
            </a:xfrm>
            <a:custGeom>
              <a:avLst/>
              <a:gdLst>
                <a:gd name="connsiteX0" fmla="*/ 171203 w 197774"/>
                <a:gd name="connsiteY0" fmla="*/ 3733 h 308960"/>
                <a:gd name="connsiteX1" fmla="*/ 9278 w 197774"/>
                <a:gd name="connsiteY1" fmla="*/ 194233 h 308960"/>
                <a:gd name="connsiteX2" fmla="*/ 28328 w 197774"/>
                <a:gd name="connsiteY2" fmla="*/ 194233 h 308960"/>
                <a:gd name="connsiteX3" fmla="*/ 99766 w 197774"/>
                <a:gd name="connsiteY3" fmla="*/ 308533 h 308960"/>
                <a:gd name="connsiteX4" fmla="*/ 95003 w 197774"/>
                <a:gd name="connsiteY4" fmla="*/ 227571 h 308960"/>
                <a:gd name="connsiteX5" fmla="*/ 169616 w 197774"/>
                <a:gd name="connsiteY5" fmla="*/ 87871 h 308960"/>
                <a:gd name="connsiteX6" fmla="*/ 96591 w 197774"/>
                <a:gd name="connsiteY6" fmla="*/ 268846 h 308960"/>
                <a:gd name="connsiteX7" fmla="*/ 188666 w 197774"/>
                <a:gd name="connsiteY7" fmla="*/ 79933 h 308960"/>
                <a:gd name="connsiteX8" fmla="*/ 171203 w 197774"/>
                <a:gd name="connsiteY8" fmla="*/ 3733 h 3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74" h="308960">
                  <a:moveTo>
                    <a:pt x="171203" y="3733"/>
                  </a:moveTo>
                  <a:cubicBezTo>
                    <a:pt x="141305" y="22783"/>
                    <a:pt x="33090" y="162483"/>
                    <a:pt x="9278" y="194233"/>
                  </a:cubicBezTo>
                  <a:cubicBezTo>
                    <a:pt x="-14534" y="225983"/>
                    <a:pt x="13247" y="175183"/>
                    <a:pt x="28328" y="194233"/>
                  </a:cubicBezTo>
                  <a:cubicBezTo>
                    <a:pt x="43409" y="213283"/>
                    <a:pt x="88653" y="302977"/>
                    <a:pt x="99766" y="308533"/>
                  </a:cubicBezTo>
                  <a:cubicBezTo>
                    <a:pt x="110878" y="314089"/>
                    <a:pt x="83361" y="264348"/>
                    <a:pt x="95003" y="227571"/>
                  </a:cubicBezTo>
                  <a:cubicBezTo>
                    <a:pt x="106645" y="190794"/>
                    <a:pt x="169351" y="80992"/>
                    <a:pt x="169616" y="87871"/>
                  </a:cubicBezTo>
                  <a:cubicBezTo>
                    <a:pt x="169881" y="94750"/>
                    <a:pt x="93416" y="270169"/>
                    <a:pt x="96591" y="268846"/>
                  </a:cubicBezTo>
                  <a:cubicBezTo>
                    <a:pt x="99766" y="267523"/>
                    <a:pt x="173320" y="116975"/>
                    <a:pt x="188666" y="79933"/>
                  </a:cubicBezTo>
                  <a:cubicBezTo>
                    <a:pt x="204012" y="42891"/>
                    <a:pt x="201101" y="-15317"/>
                    <a:pt x="171203" y="37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3821D107-3662-40F7-8E38-2B05610224AE}"/>
                </a:ext>
              </a:extLst>
            </p:cNvPr>
            <p:cNvSpPr/>
            <p:nvPr/>
          </p:nvSpPr>
          <p:spPr>
            <a:xfrm>
              <a:off x="4744707" y="7722929"/>
              <a:ext cx="140094" cy="571873"/>
            </a:xfrm>
            <a:custGeom>
              <a:avLst/>
              <a:gdLst>
                <a:gd name="connsiteX0" fmla="*/ 331 w 140094"/>
                <a:gd name="connsiteY0" fmla="*/ 259 h 571873"/>
                <a:gd name="connsiteX1" fmla="*/ 100343 w 140094"/>
                <a:gd name="connsiteY1" fmla="*/ 103446 h 571873"/>
                <a:gd name="connsiteX2" fmla="*/ 73356 w 140094"/>
                <a:gd name="connsiteY2" fmla="*/ 233621 h 571873"/>
                <a:gd name="connsiteX3" fmla="*/ 22556 w 140094"/>
                <a:gd name="connsiteY3" fmla="*/ 305059 h 571873"/>
                <a:gd name="connsiteX4" fmla="*/ 14618 w 140094"/>
                <a:gd name="connsiteY4" fmla="*/ 455871 h 571873"/>
                <a:gd name="connsiteX5" fmla="*/ 24143 w 140094"/>
                <a:gd name="connsiteY5" fmla="*/ 571759 h 571873"/>
                <a:gd name="connsiteX6" fmla="*/ 25731 w 140094"/>
                <a:gd name="connsiteY6" fmla="*/ 435234 h 571873"/>
                <a:gd name="connsiteX7" fmla="*/ 140031 w 140094"/>
                <a:gd name="connsiteY7" fmla="*/ 133609 h 571873"/>
                <a:gd name="connsiteX8" fmla="*/ 331 w 140094"/>
                <a:gd name="connsiteY8" fmla="*/ 259 h 57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94" h="571873">
                  <a:moveTo>
                    <a:pt x="331" y="259"/>
                  </a:moveTo>
                  <a:cubicBezTo>
                    <a:pt x="-6284" y="-4768"/>
                    <a:pt x="88172" y="64552"/>
                    <a:pt x="100343" y="103446"/>
                  </a:cubicBezTo>
                  <a:cubicBezTo>
                    <a:pt x="112514" y="142340"/>
                    <a:pt x="86320" y="200019"/>
                    <a:pt x="73356" y="233621"/>
                  </a:cubicBezTo>
                  <a:cubicBezTo>
                    <a:pt x="60392" y="267223"/>
                    <a:pt x="32346" y="268017"/>
                    <a:pt x="22556" y="305059"/>
                  </a:cubicBezTo>
                  <a:cubicBezTo>
                    <a:pt x="12766" y="342101"/>
                    <a:pt x="14354" y="411421"/>
                    <a:pt x="14618" y="455871"/>
                  </a:cubicBezTo>
                  <a:cubicBezTo>
                    <a:pt x="14883" y="500321"/>
                    <a:pt x="22291" y="575198"/>
                    <a:pt x="24143" y="571759"/>
                  </a:cubicBezTo>
                  <a:cubicBezTo>
                    <a:pt x="25995" y="568320"/>
                    <a:pt x="6416" y="508259"/>
                    <a:pt x="25731" y="435234"/>
                  </a:cubicBezTo>
                  <a:cubicBezTo>
                    <a:pt x="45046" y="362209"/>
                    <a:pt x="142941" y="205576"/>
                    <a:pt x="140031" y="133609"/>
                  </a:cubicBezTo>
                  <a:cubicBezTo>
                    <a:pt x="137121" y="61642"/>
                    <a:pt x="6946" y="5286"/>
                    <a:pt x="331" y="2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B2D110C6-07F3-4ACB-AA07-1560A5B18ADF}"/>
                </a:ext>
              </a:extLst>
            </p:cNvPr>
            <p:cNvSpPr/>
            <p:nvPr/>
          </p:nvSpPr>
          <p:spPr>
            <a:xfrm>
              <a:off x="4434283" y="7896102"/>
              <a:ext cx="236395" cy="161882"/>
            </a:xfrm>
            <a:custGeom>
              <a:avLst/>
              <a:gdLst>
                <a:gd name="connsiteX0" fmla="*/ 82155 w 236395"/>
                <a:gd name="connsiteY0" fmla="*/ 123 h 161882"/>
                <a:gd name="connsiteX1" fmla="*/ 2780 w 236395"/>
                <a:gd name="connsiteY1" fmla="*/ 117598 h 161882"/>
                <a:gd name="connsiteX2" fmla="*/ 39292 w 236395"/>
                <a:gd name="connsiteY2" fmla="*/ 147761 h 161882"/>
                <a:gd name="connsiteX3" fmla="*/ 236142 w 236395"/>
                <a:gd name="connsiteY3" fmla="*/ 155698 h 161882"/>
                <a:gd name="connsiteX4" fmla="*/ 80567 w 236395"/>
                <a:gd name="connsiteY4" fmla="*/ 155698 h 161882"/>
                <a:gd name="connsiteX5" fmla="*/ 72630 w 236395"/>
                <a:gd name="connsiteY5" fmla="*/ 76323 h 161882"/>
                <a:gd name="connsiteX6" fmla="*/ 48817 w 236395"/>
                <a:gd name="connsiteY6" fmla="*/ 125536 h 161882"/>
                <a:gd name="connsiteX7" fmla="*/ 39292 w 236395"/>
                <a:gd name="connsiteY7" fmla="*/ 95373 h 161882"/>
                <a:gd name="connsiteX8" fmla="*/ 82155 w 236395"/>
                <a:gd name="connsiteY8" fmla="*/ 123 h 16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95" h="161882">
                  <a:moveTo>
                    <a:pt x="82155" y="123"/>
                  </a:moveTo>
                  <a:cubicBezTo>
                    <a:pt x="76070" y="3827"/>
                    <a:pt x="9924" y="92992"/>
                    <a:pt x="2780" y="117598"/>
                  </a:cubicBezTo>
                  <a:cubicBezTo>
                    <a:pt x="-4364" y="142204"/>
                    <a:pt x="398" y="141411"/>
                    <a:pt x="39292" y="147761"/>
                  </a:cubicBezTo>
                  <a:cubicBezTo>
                    <a:pt x="78186" y="154111"/>
                    <a:pt x="229263" y="154375"/>
                    <a:pt x="236142" y="155698"/>
                  </a:cubicBezTo>
                  <a:cubicBezTo>
                    <a:pt x="243021" y="157021"/>
                    <a:pt x="107819" y="168927"/>
                    <a:pt x="80567" y="155698"/>
                  </a:cubicBezTo>
                  <a:cubicBezTo>
                    <a:pt x="53315" y="142469"/>
                    <a:pt x="77922" y="81350"/>
                    <a:pt x="72630" y="76323"/>
                  </a:cubicBezTo>
                  <a:cubicBezTo>
                    <a:pt x="67338" y="71296"/>
                    <a:pt x="54373" y="122361"/>
                    <a:pt x="48817" y="125536"/>
                  </a:cubicBezTo>
                  <a:cubicBezTo>
                    <a:pt x="43261" y="128711"/>
                    <a:pt x="32148" y="113894"/>
                    <a:pt x="39292" y="95373"/>
                  </a:cubicBezTo>
                  <a:cubicBezTo>
                    <a:pt x="46436" y="76852"/>
                    <a:pt x="88240" y="-3581"/>
                    <a:pt x="82155" y="1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D22C40FD-FBCF-4976-A29C-C1D07783C0D2}"/>
                </a:ext>
              </a:extLst>
            </p:cNvPr>
            <p:cNvSpPr/>
            <p:nvPr/>
          </p:nvSpPr>
          <p:spPr>
            <a:xfrm>
              <a:off x="4910138" y="7861300"/>
              <a:ext cx="544164" cy="425450"/>
            </a:xfrm>
            <a:custGeom>
              <a:avLst/>
              <a:gdLst>
                <a:gd name="connsiteX0" fmla="*/ 0 w 544164"/>
                <a:gd name="connsiteY0" fmla="*/ 0 h 425450"/>
                <a:gd name="connsiteX1" fmla="*/ 317500 w 544164"/>
                <a:gd name="connsiteY1" fmla="*/ 176213 h 425450"/>
                <a:gd name="connsiteX2" fmla="*/ 273050 w 544164"/>
                <a:gd name="connsiteY2" fmla="*/ 161925 h 425450"/>
                <a:gd name="connsiteX3" fmla="*/ 485775 w 544164"/>
                <a:gd name="connsiteY3" fmla="*/ 247650 h 425450"/>
                <a:gd name="connsiteX4" fmla="*/ 523875 w 544164"/>
                <a:gd name="connsiteY4" fmla="*/ 320675 h 425450"/>
                <a:gd name="connsiteX5" fmla="*/ 542925 w 544164"/>
                <a:gd name="connsiteY5" fmla="*/ 425450 h 425450"/>
                <a:gd name="connsiteX6" fmla="*/ 534987 w 544164"/>
                <a:gd name="connsiteY6" fmla="*/ 322263 h 425450"/>
                <a:gd name="connsiteX7" fmla="*/ 476250 w 544164"/>
                <a:gd name="connsiteY7" fmla="*/ 249238 h 425450"/>
                <a:gd name="connsiteX8" fmla="*/ 288925 w 544164"/>
                <a:gd name="connsiteY8" fmla="*/ 153988 h 425450"/>
                <a:gd name="connsiteX9" fmla="*/ 0 w 544164"/>
                <a:gd name="connsiteY9" fmla="*/ 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164" h="425450">
                  <a:moveTo>
                    <a:pt x="0" y="0"/>
                  </a:moveTo>
                  <a:cubicBezTo>
                    <a:pt x="4762" y="3704"/>
                    <a:pt x="271992" y="149225"/>
                    <a:pt x="317500" y="176213"/>
                  </a:cubicBezTo>
                  <a:cubicBezTo>
                    <a:pt x="363008" y="203201"/>
                    <a:pt x="245004" y="150019"/>
                    <a:pt x="273050" y="161925"/>
                  </a:cubicBezTo>
                  <a:cubicBezTo>
                    <a:pt x="301096" y="173831"/>
                    <a:pt x="443971" y="221192"/>
                    <a:pt x="485775" y="247650"/>
                  </a:cubicBezTo>
                  <a:cubicBezTo>
                    <a:pt x="527579" y="274108"/>
                    <a:pt x="514350" y="291042"/>
                    <a:pt x="523875" y="320675"/>
                  </a:cubicBezTo>
                  <a:cubicBezTo>
                    <a:pt x="533400" y="350308"/>
                    <a:pt x="541073" y="425185"/>
                    <a:pt x="542925" y="425450"/>
                  </a:cubicBezTo>
                  <a:cubicBezTo>
                    <a:pt x="544777" y="425715"/>
                    <a:pt x="546099" y="351632"/>
                    <a:pt x="534987" y="322263"/>
                  </a:cubicBezTo>
                  <a:cubicBezTo>
                    <a:pt x="523875" y="292894"/>
                    <a:pt x="517260" y="277284"/>
                    <a:pt x="476250" y="249238"/>
                  </a:cubicBezTo>
                  <a:cubicBezTo>
                    <a:pt x="435240" y="221192"/>
                    <a:pt x="365390" y="194734"/>
                    <a:pt x="288925" y="1539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2211E2B0-EF75-4633-B870-1D9D31F66A40}"/>
                </a:ext>
              </a:extLst>
            </p:cNvPr>
            <p:cNvSpPr/>
            <p:nvPr/>
          </p:nvSpPr>
          <p:spPr>
            <a:xfrm>
              <a:off x="4927600" y="7835900"/>
              <a:ext cx="575352" cy="246261"/>
            </a:xfrm>
            <a:custGeom>
              <a:avLst/>
              <a:gdLst>
                <a:gd name="connsiteX0" fmla="*/ 0 w 575352"/>
                <a:gd name="connsiteY0" fmla="*/ 0 h 246261"/>
                <a:gd name="connsiteX1" fmla="*/ 433388 w 575352"/>
                <a:gd name="connsiteY1" fmla="*/ 219075 h 246261"/>
                <a:gd name="connsiteX2" fmla="*/ 404813 w 575352"/>
                <a:gd name="connsiteY2" fmla="*/ 206375 h 246261"/>
                <a:gd name="connsiteX3" fmla="*/ 515938 w 575352"/>
                <a:gd name="connsiteY3" fmla="*/ 233363 h 246261"/>
                <a:gd name="connsiteX4" fmla="*/ 573088 w 575352"/>
                <a:gd name="connsiteY4" fmla="*/ 211138 h 246261"/>
                <a:gd name="connsiteX5" fmla="*/ 441325 w 575352"/>
                <a:gd name="connsiteY5" fmla="*/ 246063 h 246261"/>
                <a:gd name="connsiteX6" fmla="*/ 350838 w 575352"/>
                <a:gd name="connsiteY6" fmla="*/ 192088 h 246261"/>
                <a:gd name="connsiteX7" fmla="*/ 0 w 575352"/>
                <a:gd name="connsiteY7" fmla="*/ 0 h 24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352" h="246261">
                  <a:moveTo>
                    <a:pt x="0" y="0"/>
                  </a:moveTo>
                  <a:lnTo>
                    <a:pt x="433388" y="219075"/>
                  </a:lnTo>
                  <a:cubicBezTo>
                    <a:pt x="500857" y="253471"/>
                    <a:pt x="391055" y="203994"/>
                    <a:pt x="404813" y="206375"/>
                  </a:cubicBezTo>
                  <a:cubicBezTo>
                    <a:pt x="418571" y="208756"/>
                    <a:pt x="487892" y="232569"/>
                    <a:pt x="515938" y="233363"/>
                  </a:cubicBezTo>
                  <a:cubicBezTo>
                    <a:pt x="543984" y="234157"/>
                    <a:pt x="585523" y="209021"/>
                    <a:pt x="573088" y="211138"/>
                  </a:cubicBezTo>
                  <a:cubicBezTo>
                    <a:pt x="560653" y="213255"/>
                    <a:pt x="478367" y="249238"/>
                    <a:pt x="441325" y="246063"/>
                  </a:cubicBezTo>
                  <a:cubicBezTo>
                    <a:pt x="404283" y="242888"/>
                    <a:pt x="350838" y="192088"/>
                    <a:pt x="350838" y="1920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C96CDF52-E591-43AA-8535-0FDD8C8616F5}"/>
                </a:ext>
              </a:extLst>
            </p:cNvPr>
            <p:cNvSpPr/>
            <p:nvPr/>
          </p:nvSpPr>
          <p:spPr>
            <a:xfrm>
              <a:off x="4502169" y="7969745"/>
              <a:ext cx="517478" cy="367796"/>
            </a:xfrm>
            <a:custGeom>
              <a:avLst/>
              <a:gdLst>
                <a:gd name="connsiteX0" fmla="*/ 17444 w 517478"/>
                <a:gd name="connsiteY0" fmla="*/ 9030 h 367796"/>
                <a:gd name="connsiteX1" fmla="*/ 4744 w 517478"/>
                <a:gd name="connsiteY1" fmla="*/ 223343 h 367796"/>
                <a:gd name="connsiteX2" fmla="*/ 4744 w 517478"/>
                <a:gd name="connsiteY2" fmla="*/ 267793 h 367796"/>
                <a:gd name="connsiteX3" fmla="*/ 61894 w 517478"/>
                <a:gd name="connsiteY3" fmla="*/ 115393 h 367796"/>
                <a:gd name="connsiteX4" fmla="*/ 65069 w 517478"/>
                <a:gd name="connsiteY4" fmla="*/ 94755 h 367796"/>
                <a:gd name="connsiteX5" fmla="*/ 114281 w 517478"/>
                <a:gd name="connsiteY5" fmla="*/ 170955 h 367796"/>
                <a:gd name="connsiteX6" fmla="*/ 128569 w 517478"/>
                <a:gd name="connsiteY6" fmla="*/ 155080 h 367796"/>
                <a:gd name="connsiteX7" fmla="*/ 150794 w 517478"/>
                <a:gd name="connsiteY7" fmla="*/ 320180 h 367796"/>
                <a:gd name="connsiteX8" fmla="*/ 357169 w 517478"/>
                <a:gd name="connsiteY8" fmla="*/ 337643 h 367796"/>
                <a:gd name="connsiteX9" fmla="*/ 150794 w 517478"/>
                <a:gd name="connsiteY9" fmla="*/ 366218 h 367796"/>
                <a:gd name="connsiteX10" fmla="*/ 427019 w 517478"/>
                <a:gd name="connsiteY10" fmla="*/ 361455 h 367796"/>
                <a:gd name="connsiteX11" fmla="*/ 504806 w 517478"/>
                <a:gd name="connsiteY11" fmla="*/ 339230 h 367796"/>
                <a:gd name="connsiteX12" fmla="*/ 193656 w 517478"/>
                <a:gd name="connsiteY12" fmla="*/ 318593 h 367796"/>
                <a:gd name="connsiteX13" fmla="*/ 171431 w 517478"/>
                <a:gd name="connsiteY13" fmla="*/ 282080 h 367796"/>
                <a:gd name="connsiteX14" fmla="*/ 122219 w 517478"/>
                <a:gd name="connsiteY14" fmla="*/ 112218 h 367796"/>
                <a:gd name="connsiteX15" fmla="*/ 65069 w 517478"/>
                <a:gd name="connsiteY15" fmla="*/ 102693 h 367796"/>
                <a:gd name="connsiteX16" fmla="*/ 55544 w 517478"/>
                <a:gd name="connsiteY16" fmla="*/ 43955 h 367796"/>
                <a:gd name="connsiteX17" fmla="*/ 17444 w 517478"/>
                <a:gd name="connsiteY17" fmla="*/ 9030 h 36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7478" h="367796">
                  <a:moveTo>
                    <a:pt x="17444" y="9030"/>
                  </a:moveTo>
                  <a:cubicBezTo>
                    <a:pt x="8977" y="38928"/>
                    <a:pt x="6861" y="180216"/>
                    <a:pt x="4744" y="223343"/>
                  </a:cubicBezTo>
                  <a:cubicBezTo>
                    <a:pt x="2627" y="266470"/>
                    <a:pt x="-4781" y="285785"/>
                    <a:pt x="4744" y="267793"/>
                  </a:cubicBezTo>
                  <a:cubicBezTo>
                    <a:pt x="14269" y="249801"/>
                    <a:pt x="51840" y="144233"/>
                    <a:pt x="61894" y="115393"/>
                  </a:cubicBezTo>
                  <a:cubicBezTo>
                    <a:pt x="71948" y="86553"/>
                    <a:pt x="56338" y="85495"/>
                    <a:pt x="65069" y="94755"/>
                  </a:cubicBezTo>
                  <a:cubicBezTo>
                    <a:pt x="73800" y="104015"/>
                    <a:pt x="103698" y="160901"/>
                    <a:pt x="114281" y="170955"/>
                  </a:cubicBezTo>
                  <a:cubicBezTo>
                    <a:pt x="124864" y="181009"/>
                    <a:pt x="122484" y="130209"/>
                    <a:pt x="128569" y="155080"/>
                  </a:cubicBezTo>
                  <a:cubicBezTo>
                    <a:pt x="134654" y="179951"/>
                    <a:pt x="112694" y="289753"/>
                    <a:pt x="150794" y="320180"/>
                  </a:cubicBezTo>
                  <a:cubicBezTo>
                    <a:pt x="188894" y="350607"/>
                    <a:pt x="357169" y="329970"/>
                    <a:pt x="357169" y="337643"/>
                  </a:cubicBezTo>
                  <a:cubicBezTo>
                    <a:pt x="357169" y="345316"/>
                    <a:pt x="139152" y="362249"/>
                    <a:pt x="150794" y="366218"/>
                  </a:cubicBezTo>
                  <a:cubicBezTo>
                    <a:pt x="162436" y="370187"/>
                    <a:pt x="368017" y="365953"/>
                    <a:pt x="427019" y="361455"/>
                  </a:cubicBezTo>
                  <a:cubicBezTo>
                    <a:pt x="486021" y="356957"/>
                    <a:pt x="543700" y="346374"/>
                    <a:pt x="504806" y="339230"/>
                  </a:cubicBezTo>
                  <a:cubicBezTo>
                    <a:pt x="465912" y="332086"/>
                    <a:pt x="249218" y="328118"/>
                    <a:pt x="193656" y="318593"/>
                  </a:cubicBezTo>
                  <a:cubicBezTo>
                    <a:pt x="138094" y="309068"/>
                    <a:pt x="183337" y="316476"/>
                    <a:pt x="171431" y="282080"/>
                  </a:cubicBezTo>
                  <a:cubicBezTo>
                    <a:pt x="159525" y="247684"/>
                    <a:pt x="139946" y="142116"/>
                    <a:pt x="122219" y="112218"/>
                  </a:cubicBezTo>
                  <a:cubicBezTo>
                    <a:pt x="104492" y="82320"/>
                    <a:pt x="76182" y="114070"/>
                    <a:pt x="65069" y="102693"/>
                  </a:cubicBezTo>
                  <a:cubicBezTo>
                    <a:pt x="53957" y="91316"/>
                    <a:pt x="58984" y="55861"/>
                    <a:pt x="55544" y="43955"/>
                  </a:cubicBezTo>
                  <a:cubicBezTo>
                    <a:pt x="52104" y="32049"/>
                    <a:pt x="25911" y="-20868"/>
                    <a:pt x="17444" y="90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50986E0D-745C-468A-96DD-E51990C27D81}"/>
                </a:ext>
              </a:extLst>
            </p:cNvPr>
            <p:cNvSpPr/>
            <p:nvPr/>
          </p:nvSpPr>
          <p:spPr>
            <a:xfrm>
              <a:off x="4565258" y="7992503"/>
              <a:ext cx="876949" cy="551457"/>
            </a:xfrm>
            <a:custGeom>
              <a:avLst/>
              <a:gdLst>
                <a:gd name="connsiteX0" fmla="*/ 3567 w 876949"/>
                <a:gd name="connsiteY0" fmla="*/ 2147 h 551457"/>
                <a:gd name="connsiteX1" fmla="*/ 289317 w 876949"/>
                <a:gd name="connsiteY1" fmla="*/ 308535 h 551457"/>
                <a:gd name="connsiteX2" fmla="*/ 173430 w 876949"/>
                <a:gd name="connsiteY2" fmla="*/ 235510 h 551457"/>
                <a:gd name="connsiteX3" fmla="*/ 263917 w 876949"/>
                <a:gd name="connsiteY3" fmla="*/ 319647 h 551457"/>
                <a:gd name="connsiteX4" fmla="*/ 609992 w 876949"/>
                <a:gd name="connsiteY4" fmla="*/ 411722 h 551457"/>
                <a:gd name="connsiteX5" fmla="*/ 805255 w 876949"/>
                <a:gd name="connsiteY5" fmla="*/ 411722 h 551457"/>
                <a:gd name="connsiteX6" fmla="*/ 354405 w 876949"/>
                <a:gd name="connsiteY6" fmla="*/ 387910 h 551457"/>
                <a:gd name="connsiteX7" fmla="*/ 770330 w 876949"/>
                <a:gd name="connsiteY7" fmla="*/ 489510 h 551457"/>
                <a:gd name="connsiteX8" fmla="*/ 873517 w 876949"/>
                <a:gd name="connsiteY8" fmla="*/ 551422 h 551457"/>
                <a:gd name="connsiteX9" fmla="*/ 683017 w 876949"/>
                <a:gd name="connsiteY9" fmla="*/ 481572 h 551457"/>
                <a:gd name="connsiteX10" fmla="*/ 446480 w 876949"/>
                <a:gd name="connsiteY10" fmla="*/ 403785 h 551457"/>
                <a:gd name="connsiteX11" fmla="*/ 151205 w 876949"/>
                <a:gd name="connsiteY11" fmla="*/ 206935 h 551457"/>
                <a:gd name="connsiteX12" fmla="*/ 149617 w 876949"/>
                <a:gd name="connsiteY12" fmla="*/ 252972 h 551457"/>
                <a:gd name="connsiteX13" fmla="*/ 132155 w 876949"/>
                <a:gd name="connsiteY13" fmla="*/ 176772 h 551457"/>
                <a:gd name="connsiteX14" fmla="*/ 3567 w 876949"/>
                <a:gd name="connsiteY14" fmla="*/ 2147 h 5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6949" h="551457">
                  <a:moveTo>
                    <a:pt x="3567" y="2147"/>
                  </a:moveTo>
                  <a:cubicBezTo>
                    <a:pt x="29761" y="24108"/>
                    <a:pt x="261007" y="269641"/>
                    <a:pt x="289317" y="308535"/>
                  </a:cubicBezTo>
                  <a:cubicBezTo>
                    <a:pt x="317628" y="347429"/>
                    <a:pt x="177663" y="233658"/>
                    <a:pt x="173430" y="235510"/>
                  </a:cubicBezTo>
                  <a:cubicBezTo>
                    <a:pt x="169197" y="237362"/>
                    <a:pt x="191157" y="290278"/>
                    <a:pt x="263917" y="319647"/>
                  </a:cubicBezTo>
                  <a:cubicBezTo>
                    <a:pt x="336677" y="349016"/>
                    <a:pt x="519769" y="396376"/>
                    <a:pt x="609992" y="411722"/>
                  </a:cubicBezTo>
                  <a:cubicBezTo>
                    <a:pt x="700215" y="427068"/>
                    <a:pt x="847853" y="415691"/>
                    <a:pt x="805255" y="411722"/>
                  </a:cubicBezTo>
                  <a:cubicBezTo>
                    <a:pt x="762657" y="407753"/>
                    <a:pt x="360226" y="374945"/>
                    <a:pt x="354405" y="387910"/>
                  </a:cubicBezTo>
                  <a:cubicBezTo>
                    <a:pt x="348584" y="400875"/>
                    <a:pt x="683811" y="462258"/>
                    <a:pt x="770330" y="489510"/>
                  </a:cubicBezTo>
                  <a:cubicBezTo>
                    <a:pt x="856849" y="516762"/>
                    <a:pt x="888069" y="552745"/>
                    <a:pt x="873517" y="551422"/>
                  </a:cubicBezTo>
                  <a:cubicBezTo>
                    <a:pt x="858965" y="550099"/>
                    <a:pt x="754190" y="506178"/>
                    <a:pt x="683017" y="481572"/>
                  </a:cubicBezTo>
                  <a:cubicBezTo>
                    <a:pt x="611844" y="456966"/>
                    <a:pt x="535115" y="449558"/>
                    <a:pt x="446480" y="403785"/>
                  </a:cubicBezTo>
                  <a:cubicBezTo>
                    <a:pt x="357845" y="358012"/>
                    <a:pt x="200682" y="232071"/>
                    <a:pt x="151205" y="206935"/>
                  </a:cubicBezTo>
                  <a:cubicBezTo>
                    <a:pt x="101728" y="181799"/>
                    <a:pt x="152792" y="257999"/>
                    <a:pt x="149617" y="252972"/>
                  </a:cubicBezTo>
                  <a:cubicBezTo>
                    <a:pt x="146442" y="247945"/>
                    <a:pt x="161259" y="220693"/>
                    <a:pt x="132155" y="176772"/>
                  </a:cubicBezTo>
                  <a:cubicBezTo>
                    <a:pt x="103051" y="132851"/>
                    <a:pt x="-22627" y="-19814"/>
                    <a:pt x="3567" y="21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C116705B-D1B3-4E2D-BCD0-63F8FE686476}"/>
                </a:ext>
              </a:extLst>
            </p:cNvPr>
            <p:cNvSpPr/>
            <p:nvPr/>
          </p:nvSpPr>
          <p:spPr>
            <a:xfrm>
              <a:off x="5445984" y="8008891"/>
              <a:ext cx="69138" cy="666800"/>
            </a:xfrm>
            <a:custGeom>
              <a:avLst/>
              <a:gdLst>
                <a:gd name="connsiteX0" fmla="*/ 34066 w 69138"/>
                <a:gd name="connsiteY0" fmla="*/ 47 h 666800"/>
                <a:gd name="connsiteX1" fmla="*/ 59466 w 69138"/>
                <a:gd name="connsiteY1" fmla="*/ 147684 h 666800"/>
                <a:gd name="connsiteX2" fmla="*/ 61054 w 69138"/>
                <a:gd name="connsiteY2" fmla="*/ 106409 h 666800"/>
                <a:gd name="connsiteX3" fmla="*/ 40416 w 69138"/>
                <a:gd name="connsiteY3" fmla="*/ 261984 h 666800"/>
                <a:gd name="connsiteX4" fmla="*/ 32479 w 69138"/>
                <a:gd name="connsiteY4" fmla="*/ 322309 h 666800"/>
                <a:gd name="connsiteX5" fmla="*/ 53116 w 69138"/>
                <a:gd name="connsiteY5" fmla="*/ 255634 h 666800"/>
                <a:gd name="connsiteX6" fmla="*/ 43591 w 69138"/>
                <a:gd name="connsiteY6" fmla="*/ 357234 h 666800"/>
                <a:gd name="connsiteX7" fmla="*/ 24541 w 69138"/>
                <a:gd name="connsiteY7" fmla="*/ 425497 h 666800"/>
                <a:gd name="connsiteX8" fmla="*/ 5491 w 69138"/>
                <a:gd name="connsiteY8" fmla="*/ 482647 h 666800"/>
                <a:gd name="connsiteX9" fmla="*/ 5491 w 69138"/>
                <a:gd name="connsiteY9" fmla="*/ 544559 h 666800"/>
                <a:gd name="connsiteX10" fmla="*/ 68991 w 69138"/>
                <a:gd name="connsiteY10" fmla="*/ 666797 h 666800"/>
                <a:gd name="connsiteX11" fmla="*/ 22954 w 69138"/>
                <a:gd name="connsiteY11" fmla="*/ 547734 h 666800"/>
                <a:gd name="connsiteX12" fmla="*/ 21366 w 69138"/>
                <a:gd name="connsiteY12" fmla="*/ 336597 h 666800"/>
                <a:gd name="connsiteX13" fmla="*/ 57879 w 69138"/>
                <a:gd name="connsiteY13" fmla="*/ 165147 h 666800"/>
                <a:gd name="connsiteX14" fmla="*/ 34066 w 69138"/>
                <a:gd name="connsiteY14" fmla="*/ 47 h 6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38" h="666800">
                  <a:moveTo>
                    <a:pt x="34066" y="47"/>
                  </a:moveTo>
                  <a:cubicBezTo>
                    <a:pt x="34330" y="-2863"/>
                    <a:pt x="54968" y="129957"/>
                    <a:pt x="59466" y="147684"/>
                  </a:cubicBezTo>
                  <a:cubicBezTo>
                    <a:pt x="63964" y="165411"/>
                    <a:pt x="64229" y="87359"/>
                    <a:pt x="61054" y="106409"/>
                  </a:cubicBezTo>
                  <a:cubicBezTo>
                    <a:pt x="57879" y="125459"/>
                    <a:pt x="45178" y="226001"/>
                    <a:pt x="40416" y="261984"/>
                  </a:cubicBezTo>
                  <a:cubicBezTo>
                    <a:pt x="35654" y="297967"/>
                    <a:pt x="30362" y="323367"/>
                    <a:pt x="32479" y="322309"/>
                  </a:cubicBezTo>
                  <a:cubicBezTo>
                    <a:pt x="34596" y="321251"/>
                    <a:pt x="51264" y="249813"/>
                    <a:pt x="53116" y="255634"/>
                  </a:cubicBezTo>
                  <a:cubicBezTo>
                    <a:pt x="54968" y="261455"/>
                    <a:pt x="48353" y="328924"/>
                    <a:pt x="43591" y="357234"/>
                  </a:cubicBezTo>
                  <a:cubicBezTo>
                    <a:pt x="38829" y="385544"/>
                    <a:pt x="30891" y="404595"/>
                    <a:pt x="24541" y="425497"/>
                  </a:cubicBezTo>
                  <a:cubicBezTo>
                    <a:pt x="18191" y="446399"/>
                    <a:pt x="8666" y="462803"/>
                    <a:pt x="5491" y="482647"/>
                  </a:cubicBezTo>
                  <a:cubicBezTo>
                    <a:pt x="2316" y="502491"/>
                    <a:pt x="-5092" y="513867"/>
                    <a:pt x="5491" y="544559"/>
                  </a:cubicBezTo>
                  <a:cubicBezTo>
                    <a:pt x="16074" y="575251"/>
                    <a:pt x="66081" y="666268"/>
                    <a:pt x="68991" y="666797"/>
                  </a:cubicBezTo>
                  <a:cubicBezTo>
                    <a:pt x="71902" y="667326"/>
                    <a:pt x="30891" y="602767"/>
                    <a:pt x="22954" y="547734"/>
                  </a:cubicBezTo>
                  <a:cubicBezTo>
                    <a:pt x="15017" y="492701"/>
                    <a:pt x="15545" y="400361"/>
                    <a:pt x="21366" y="336597"/>
                  </a:cubicBezTo>
                  <a:cubicBezTo>
                    <a:pt x="27187" y="272833"/>
                    <a:pt x="58144" y="219122"/>
                    <a:pt x="57879" y="165147"/>
                  </a:cubicBezTo>
                  <a:cubicBezTo>
                    <a:pt x="57615" y="111172"/>
                    <a:pt x="33802" y="2957"/>
                    <a:pt x="34066" y="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BFAA5257-C6BC-4EBA-BEA1-8D462D1EA87F}"/>
                </a:ext>
              </a:extLst>
            </p:cNvPr>
            <p:cNvSpPr/>
            <p:nvPr/>
          </p:nvSpPr>
          <p:spPr>
            <a:xfrm>
              <a:off x="5492417" y="7989786"/>
              <a:ext cx="345006" cy="267832"/>
            </a:xfrm>
            <a:custGeom>
              <a:avLst/>
              <a:gdLst>
                <a:gd name="connsiteX0" fmla="*/ 5096 w 345006"/>
                <a:gd name="connsiteY0" fmla="*/ 102 h 267832"/>
                <a:gd name="connsiteX1" fmla="*/ 3508 w 345006"/>
                <a:gd name="connsiteY1" fmla="*/ 119164 h 267832"/>
                <a:gd name="connsiteX2" fmla="*/ 8271 w 345006"/>
                <a:gd name="connsiteY2" fmla="*/ 93764 h 267832"/>
                <a:gd name="connsiteX3" fmla="*/ 97171 w 345006"/>
                <a:gd name="connsiteY3" fmla="*/ 111227 h 267832"/>
                <a:gd name="connsiteX4" fmla="*/ 116221 w 345006"/>
                <a:gd name="connsiteY4" fmla="*/ 128689 h 267832"/>
                <a:gd name="connsiteX5" fmla="*/ 268621 w 345006"/>
                <a:gd name="connsiteY5" fmla="*/ 158852 h 267832"/>
                <a:gd name="connsiteX6" fmla="*/ 309896 w 345006"/>
                <a:gd name="connsiteY6" fmla="*/ 160439 h 267832"/>
                <a:gd name="connsiteX7" fmla="*/ 305133 w 345006"/>
                <a:gd name="connsiteY7" fmla="*/ 179489 h 267832"/>
                <a:gd name="connsiteX8" fmla="*/ 344821 w 345006"/>
                <a:gd name="connsiteY8" fmla="*/ 266802 h 267832"/>
                <a:gd name="connsiteX9" fmla="*/ 319421 w 345006"/>
                <a:gd name="connsiteY9" fmla="*/ 225527 h 267832"/>
                <a:gd name="connsiteX10" fmla="*/ 305133 w 345006"/>
                <a:gd name="connsiteY10" fmla="*/ 196952 h 267832"/>
                <a:gd name="connsiteX11" fmla="*/ 251158 w 345006"/>
                <a:gd name="connsiteY11" fmla="*/ 173139 h 267832"/>
                <a:gd name="connsiteX12" fmla="*/ 90821 w 345006"/>
                <a:gd name="connsiteY12" fmla="*/ 122339 h 267832"/>
                <a:gd name="connsiteX13" fmla="*/ 41608 w 345006"/>
                <a:gd name="connsiteY13" fmla="*/ 98527 h 267832"/>
                <a:gd name="connsiteX14" fmla="*/ 5096 w 345006"/>
                <a:gd name="connsiteY14" fmla="*/ 102 h 26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5006" h="267832">
                  <a:moveTo>
                    <a:pt x="5096" y="102"/>
                  </a:moveTo>
                  <a:cubicBezTo>
                    <a:pt x="-1254" y="3541"/>
                    <a:pt x="2979" y="103554"/>
                    <a:pt x="3508" y="119164"/>
                  </a:cubicBezTo>
                  <a:cubicBezTo>
                    <a:pt x="4037" y="134774"/>
                    <a:pt x="-7339" y="95087"/>
                    <a:pt x="8271" y="93764"/>
                  </a:cubicBezTo>
                  <a:cubicBezTo>
                    <a:pt x="23881" y="92441"/>
                    <a:pt x="79179" y="105406"/>
                    <a:pt x="97171" y="111227"/>
                  </a:cubicBezTo>
                  <a:cubicBezTo>
                    <a:pt x="115163" y="117048"/>
                    <a:pt x="87646" y="120751"/>
                    <a:pt x="116221" y="128689"/>
                  </a:cubicBezTo>
                  <a:cubicBezTo>
                    <a:pt x="144796" y="136627"/>
                    <a:pt x="236342" y="153560"/>
                    <a:pt x="268621" y="158852"/>
                  </a:cubicBezTo>
                  <a:cubicBezTo>
                    <a:pt x="300900" y="164144"/>
                    <a:pt x="303811" y="157000"/>
                    <a:pt x="309896" y="160439"/>
                  </a:cubicBezTo>
                  <a:cubicBezTo>
                    <a:pt x="315981" y="163878"/>
                    <a:pt x="299312" y="161762"/>
                    <a:pt x="305133" y="179489"/>
                  </a:cubicBezTo>
                  <a:cubicBezTo>
                    <a:pt x="310954" y="197216"/>
                    <a:pt x="342440" y="259129"/>
                    <a:pt x="344821" y="266802"/>
                  </a:cubicBezTo>
                  <a:cubicBezTo>
                    <a:pt x="347202" y="274475"/>
                    <a:pt x="326036" y="237169"/>
                    <a:pt x="319421" y="225527"/>
                  </a:cubicBezTo>
                  <a:cubicBezTo>
                    <a:pt x="312806" y="213885"/>
                    <a:pt x="316510" y="205683"/>
                    <a:pt x="305133" y="196952"/>
                  </a:cubicBezTo>
                  <a:cubicBezTo>
                    <a:pt x="293756" y="188221"/>
                    <a:pt x="286877" y="185575"/>
                    <a:pt x="251158" y="173139"/>
                  </a:cubicBezTo>
                  <a:cubicBezTo>
                    <a:pt x="215439" y="160704"/>
                    <a:pt x="125746" y="134774"/>
                    <a:pt x="90821" y="122339"/>
                  </a:cubicBezTo>
                  <a:cubicBezTo>
                    <a:pt x="55896" y="109904"/>
                    <a:pt x="55896" y="116254"/>
                    <a:pt x="41608" y="98527"/>
                  </a:cubicBezTo>
                  <a:cubicBezTo>
                    <a:pt x="27321" y="80800"/>
                    <a:pt x="11446" y="-3337"/>
                    <a:pt x="5096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1B963753-7DC3-4386-94A4-1BC4E49C43BD}"/>
                </a:ext>
              </a:extLst>
            </p:cNvPr>
            <p:cNvSpPr/>
            <p:nvPr/>
          </p:nvSpPr>
          <p:spPr>
            <a:xfrm>
              <a:off x="5585852" y="8150200"/>
              <a:ext cx="269385" cy="98239"/>
            </a:xfrm>
            <a:custGeom>
              <a:avLst/>
              <a:gdLst>
                <a:gd name="connsiteX0" fmla="*/ 561 w 269385"/>
                <a:gd name="connsiteY0" fmla="*/ 25 h 98239"/>
                <a:gd name="connsiteX1" fmla="*/ 110098 w 269385"/>
                <a:gd name="connsiteY1" fmla="*/ 65113 h 98239"/>
                <a:gd name="connsiteX2" fmla="*/ 267261 w 269385"/>
                <a:gd name="connsiteY2" fmla="*/ 96863 h 98239"/>
                <a:gd name="connsiteX3" fmla="*/ 192648 w 269385"/>
                <a:gd name="connsiteY3" fmla="*/ 87338 h 98239"/>
                <a:gd name="connsiteX4" fmla="*/ 75173 w 269385"/>
                <a:gd name="connsiteY4" fmla="*/ 41300 h 98239"/>
                <a:gd name="connsiteX5" fmla="*/ 156136 w 269385"/>
                <a:gd name="connsiteY5" fmla="*/ 57175 h 98239"/>
                <a:gd name="connsiteX6" fmla="*/ 561 w 269385"/>
                <a:gd name="connsiteY6" fmla="*/ 25 h 9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385" h="98239">
                  <a:moveTo>
                    <a:pt x="561" y="25"/>
                  </a:moveTo>
                  <a:cubicBezTo>
                    <a:pt x="-7112" y="1348"/>
                    <a:pt x="65648" y="48973"/>
                    <a:pt x="110098" y="65113"/>
                  </a:cubicBezTo>
                  <a:cubicBezTo>
                    <a:pt x="154548" y="81253"/>
                    <a:pt x="253503" y="93159"/>
                    <a:pt x="267261" y="96863"/>
                  </a:cubicBezTo>
                  <a:cubicBezTo>
                    <a:pt x="281019" y="100567"/>
                    <a:pt x="224663" y="96599"/>
                    <a:pt x="192648" y="87338"/>
                  </a:cubicBezTo>
                  <a:cubicBezTo>
                    <a:pt x="160633" y="78078"/>
                    <a:pt x="81258" y="46327"/>
                    <a:pt x="75173" y="41300"/>
                  </a:cubicBezTo>
                  <a:cubicBezTo>
                    <a:pt x="69088" y="36273"/>
                    <a:pt x="167778" y="64319"/>
                    <a:pt x="156136" y="57175"/>
                  </a:cubicBezTo>
                  <a:cubicBezTo>
                    <a:pt x="144494" y="50031"/>
                    <a:pt x="8234" y="-1298"/>
                    <a:pt x="561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185B81DD-05B7-4EFD-BA08-EFA3A3CDD161}"/>
                </a:ext>
              </a:extLst>
            </p:cNvPr>
            <p:cNvSpPr/>
            <p:nvPr/>
          </p:nvSpPr>
          <p:spPr>
            <a:xfrm>
              <a:off x="5487452" y="8078528"/>
              <a:ext cx="84637" cy="286469"/>
            </a:xfrm>
            <a:custGeom>
              <a:avLst/>
              <a:gdLst>
                <a:gd name="connsiteX0" fmla="*/ 21173 w 84637"/>
                <a:gd name="connsiteY0" fmla="*/ 260 h 286469"/>
                <a:gd name="connsiteX1" fmla="*/ 46573 w 84637"/>
                <a:gd name="connsiteY1" fmla="*/ 116147 h 286469"/>
                <a:gd name="connsiteX2" fmla="*/ 25936 w 84637"/>
                <a:gd name="connsiteY2" fmla="*/ 244735 h 286469"/>
                <a:gd name="connsiteX3" fmla="*/ 536 w 84637"/>
                <a:gd name="connsiteY3" fmla="*/ 270135 h 286469"/>
                <a:gd name="connsiteX4" fmla="*/ 51336 w 84637"/>
                <a:gd name="connsiteY4" fmla="*/ 270135 h 286469"/>
                <a:gd name="connsiteX5" fmla="*/ 71973 w 84637"/>
                <a:gd name="connsiteY5" fmla="*/ 284422 h 286469"/>
                <a:gd name="connsiteX6" fmla="*/ 67211 w 84637"/>
                <a:gd name="connsiteY6" fmla="*/ 219335 h 286469"/>
                <a:gd name="connsiteX7" fmla="*/ 83086 w 84637"/>
                <a:gd name="connsiteY7" fmla="*/ 87572 h 286469"/>
                <a:gd name="connsiteX8" fmla="*/ 21173 w 84637"/>
                <a:gd name="connsiteY8" fmla="*/ 260 h 28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37" h="286469">
                  <a:moveTo>
                    <a:pt x="21173" y="260"/>
                  </a:moveTo>
                  <a:cubicBezTo>
                    <a:pt x="15088" y="5022"/>
                    <a:pt x="45779" y="75401"/>
                    <a:pt x="46573" y="116147"/>
                  </a:cubicBezTo>
                  <a:cubicBezTo>
                    <a:pt x="47367" y="156893"/>
                    <a:pt x="33609" y="219070"/>
                    <a:pt x="25936" y="244735"/>
                  </a:cubicBezTo>
                  <a:cubicBezTo>
                    <a:pt x="18263" y="270400"/>
                    <a:pt x="-3697" y="265902"/>
                    <a:pt x="536" y="270135"/>
                  </a:cubicBezTo>
                  <a:cubicBezTo>
                    <a:pt x="4769" y="274368"/>
                    <a:pt x="39430" y="267754"/>
                    <a:pt x="51336" y="270135"/>
                  </a:cubicBezTo>
                  <a:cubicBezTo>
                    <a:pt x="63242" y="272516"/>
                    <a:pt x="69327" y="292889"/>
                    <a:pt x="71973" y="284422"/>
                  </a:cubicBezTo>
                  <a:cubicBezTo>
                    <a:pt x="74619" y="275955"/>
                    <a:pt x="65359" y="252143"/>
                    <a:pt x="67211" y="219335"/>
                  </a:cubicBezTo>
                  <a:cubicBezTo>
                    <a:pt x="69063" y="186527"/>
                    <a:pt x="90494" y="117999"/>
                    <a:pt x="83086" y="87572"/>
                  </a:cubicBezTo>
                  <a:cubicBezTo>
                    <a:pt x="75678" y="57145"/>
                    <a:pt x="27258" y="-4502"/>
                    <a:pt x="21173" y="2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70D48F25-49C7-4664-8235-A17699E13CF6}"/>
                </a:ext>
              </a:extLst>
            </p:cNvPr>
            <p:cNvSpPr/>
            <p:nvPr/>
          </p:nvSpPr>
          <p:spPr>
            <a:xfrm>
              <a:off x="5473700" y="8348039"/>
              <a:ext cx="104806" cy="82361"/>
            </a:xfrm>
            <a:custGeom>
              <a:avLst/>
              <a:gdLst>
                <a:gd name="connsiteX0" fmla="*/ 0 w 104806"/>
                <a:gd name="connsiteY0" fmla="*/ 624 h 82361"/>
                <a:gd name="connsiteX1" fmla="*/ 82550 w 104806"/>
                <a:gd name="connsiteY1" fmla="*/ 14911 h 82361"/>
                <a:gd name="connsiteX2" fmla="*/ 104775 w 104806"/>
                <a:gd name="connsiteY2" fmla="*/ 81586 h 82361"/>
                <a:gd name="connsiteX3" fmla="*/ 87313 w 104806"/>
                <a:gd name="connsiteY3" fmla="*/ 49836 h 82361"/>
                <a:gd name="connsiteX4" fmla="*/ 82550 w 104806"/>
                <a:gd name="connsiteY4" fmla="*/ 27611 h 82361"/>
                <a:gd name="connsiteX5" fmla="*/ 0 w 104806"/>
                <a:gd name="connsiteY5" fmla="*/ 624 h 8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06" h="82361">
                  <a:moveTo>
                    <a:pt x="0" y="624"/>
                  </a:moveTo>
                  <a:cubicBezTo>
                    <a:pt x="0" y="-1493"/>
                    <a:pt x="65088" y="1417"/>
                    <a:pt x="82550" y="14911"/>
                  </a:cubicBezTo>
                  <a:cubicBezTo>
                    <a:pt x="100013" y="28405"/>
                    <a:pt x="103981" y="75765"/>
                    <a:pt x="104775" y="81586"/>
                  </a:cubicBezTo>
                  <a:cubicBezTo>
                    <a:pt x="105569" y="87407"/>
                    <a:pt x="91017" y="58832"/>
                    <a:pt x="87313" y="49836"/>
                  </a:cubicBezTo>
                  <a:cubicBezTo>
                    <a:pt x="83609" y="40840"/>
                    <a:pt x="89165" y="34490"/>
                    <a:pt x="82550" y="27611"/>
                  </a:cubicBezTo>
                  <a:cubicBezTo>
                    <a:pt x="75935" y="20732"/>
                    <a:pt x="0" y="2741"/>
                    <a:pt x="0" y="6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836586C5-4B1B-4B35-A993-1FD66E781423}"/>
                </a:ext>
              </a:extLst>
            </p:cNvPr>
            <p:cNvSpPr/>
            <p:nvPr/>
          </p:nvSpPr>
          <p:spPr>
            <a:xfrm>
              <a:off x="5506906" y="8340686"/>
              <a:ext cx="82385" cy="85589"/>
            </a:xfrm>
            <a:custGeom>
              <a:avLst/>
              <a:gdLst>
                <a:gd name="connsiteX0" fmla="*/ 132 w 82385"/>
                <a:gd name="connsiteY0" fmla="*/ 39 h 85589"/>
                <a:gd name="connsiteX1" fmla="*/ 11244 w 82385"/>
                <a:gd name="connsiteY1" fmla="*/ 81002 h 85589"/>
                <a:gd name="connsiteX2" fmla="*/ 55694 w 82385"/>
                <a:gd name="connsiteY2" fmla="*/ 76239 h 85589"/>
                <a:gd name="connsiteX3" fmla="*/ 81094 w 82385"/>
                <a:gd name="connsiteY3" fmla="*/ 82589 h 85589"/>
                <a:gd name="connsiteX4" fmla="*/ 16007 w 82385"/>
                <a:gd name="connsiteY4" fmla="*/ 69889 h 85589"/>
                <a:gd name="connsiteX5" fmla="*/ 132 w 82385"/>
                <a:gd name="connsiteY5" fmla="*/ 39 h 8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85" h="85589">
                  <a:moveTo>
                    <a:pt x="132" y="39"/>
                  </a:moveTo>
                  <a:cubicBezTo>
                    <a:pt x="-662" y="1891"/>
                    <a:pt x="1984" y="68302"/>
                    <a:pt x="11244" y="81002"/>
                  </a:cubicBezTo>
                  <a:cubicBezTo>
                    <a:pt x="20504" y="93702"/>
                    <a:pt x="44052" y="75975"/>
                    <a:pt x="55694" y="76239"/>
                  </a:cubicBezTo>
                  <a:cubicBezTo>
                    <a:pt x="67336" y="76504"/>
                    <a:pt x="87708" y="83647"/>
                    <a:pt x="81094" y="82589"/>
                  </a:cubicBezTo>
                  <a:cubicBezTo>
                    <a:pt x="74480" y="81531"/>
                    <a:pt x="27913" y="77033"/>
                    <a:pt x="16007" y="69889"/>
                  </a:cubicBezTo>
                  <a:cubicBezTo>
                    <a:pt x="4101" y="62745"/>
                    <a:pt x="926" y="-1813"/>
                    <a:pt x="132" y="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48001B8D-44A0-485A-B1F8-CE0CC111815E}"/>
                </a:ext>
              </a:extLst>
            </p:cNvPr>
            <p:cNvSpPr/>
            <p:nvPr/>
          </p:nvSpPr>
          <p:spPr>
            <a:xfrm>
              <a:off x="5493891" y="8367513"/>
              <a:ext cx="29864" cy="200929"/>
            </a:xfrm>
            <a:custGeom>
              <a:avLst/>
              <a:gdLst>
                <a:gd name="connsiteX0" fmla="*/ 447 w 29864"/>
                <a:gd name="connsiteY0" fmla="*/ 200 h 200929"/>
                <a:gd name="connsiteX1" fmla="*/ 11559 w 29864"/>
                <a:gd name="connsiteY1" fmla="*/ 128787 h 200929"/>
                <a:gd name="connsiteX2" fmla="*/ 11559 w 29864"/>
                <a:gd name="connsiteY2" fmla="*/ 200225 h 200929"/>
                <a:gd name="connsiteX3" fmla="*/ 22672 w 29864"/>
                <a:gd name="connsiteY3" fmla="*/ 87512 h 200929"/>
                <a:gd name="connsiteX4" fmla="*/ 29022 w 29864"/>
                <a:gd name="connsiteY4" fmla="*/ 98625 h 200929"/>
                <a:gd name="connsiteX5" fmla="*/ 447 w 29864"/>
                <a:gd name="connsiteY5" fmla="*/ 200 h 20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4" h="200929">
                  <a:moveTo>
                    <a:pt x="447" y="200"/>
                  </a:moveTo>
                  <a:cubicBezTo>
                    <a:pt x="-2463" y="5227"/>
                    <a:pt x="9707" y="95450"/>
                    <a:pt x="11559" y="128787"/>
                  </a:cubicBezTo>
                  <a:cubicBezTo>
                    <a:pt x="13411" y="162124"/>
                    <a:pt x="9707" y="207104"/>
                    <a:pt x="11559" y="200225"/>
                  </a:cubicBezTo>
                  <a:cubicBezTo>
                    <a:pt x="13411" y="193346"/>
                    <a:pt x="19762" y="104445"/>
                    <a:pt x="22672" y="87512"/>
                  </a:cubicBezTo>
                  <a:cubicBezTo>
                    <a:pt x="25582" y="70579"/>
                    <a:pt x="32197" y="111060"/>
                    <a:pt x="29022" y="98625"/>
                  </a:cubicBezTo>
                  <a:cubicBezTo>
                    <a:pt x="25847" y="86190"/>
                    <a:pt x="3357" y="-4827"/>
                    <a:pt x="447" y="2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5A760A6D-E8F5-495F-9D31-D6A03DA739ED}"/>
                </a:ext>
              </a:extLst>
            </p:cNvPr>
            <p:cNvSpPr/>
            <p:nvPr/>
          </p:nvSpPr>
          <p:spPr>
            <a:xfrm>
              <a:off x="5480030" y="8385834"/>
              <a:ext cx="20658" cy="212126"/>
            </a:xfrm>
            <a:custGeom>
              <a:avLst/>
              <a:gdLst>
                <a:gd name="connsiteX0" fmla="*/ 14308 w 20658"/>
                <a:gd name="connsiteY0" fmla="*/ 2516 h 212126"/>
                <a:gd name="connsiteX1" fmla="*/ 20658 w 20658"/>
                <a:gd name="connsiteY1" fmla="*/ 207304 h 212126"/>
                <a:gd name="connsiteX2" fmla="*/ 14308 w 20658"/>
                <a:gd name="connsiteY2" fmla="*/ 142216 h 212126"/>
                <a:gd name="connsiteX3" fmla="*/ 20 w 20658"/>
                <a:gd name="connsiteY3" fmla="*/ 81891 h 212126"/>
                <a:gd name="connsiteX4" fmla="*/ 11133 w 20658"/>
                <a:gd name="connsiteY4" fmla="*/ 91416 h 212126"/>
                <a:gd name="connsiteX5" fmla="*/ 14308 w 20658"/>
                <a:gd name="connsiteY5" fmla="*/ 2516 h 21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58" h="212126">
                  <a:moveTo>
                    <a:pt x="14308" y="2516"/>
                  </a:moveTo>
                  <a:cubicBezTo>
                    <a:pt x="15895" y="21831"/>
                    <a:pt x="20658" y="184021"/>
                    <a:pt x="20658" y="207304"/>
                  </a:cubicBezTo>
                  <a:cubicBezTo>
                    <a:pt x="20658" y="230587"/>
                    <a:pt x="17748" y="163118"/>
                    <a:pt x="14308" y="142216"/>
                  </a:cubicBezTo>
                  <a:cubicBezTo>
                    <a:pt x="10868" y="121314"/>
                    <a:pt x="549" y="90358"/>
                    <a:pt x="20" y="81891"/>
                  </a:cubicBezTo>
                  <a:cubicBezTo>
                    <a:pt x="-509" y="73424"/>
                    <a:pt x="9281" y="101734"/>
                    <a:pt x="11133" y="91416"/>
                  </a:cubicBezTo>
                  <a:cubicBezTo>
                    <a:pt x="12985" y="81098"/>
                    <a:pt x="12721" y="-16799"/>
                    <a:pt x="14308" y="25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5C94C04B-F563-4D58-BAF1-57A59E2738DF}"/>
                </a:ext>
              </a:extLst>
            </p:cNvPr>
            <p:cNvSpPr/>
            <p:nvPr/>
          </p:nvSpPr>
          <p:spPr>
            <a:xfrm>
              <a:off x="5512847" y="8641992"/>
              <a:ext cx="336081" cy="132122"/>
            </a:xfrm>
            <a:custGeom>
              <a:avLst/>
              <a:gdLst>
                <a:gd name="connsiteX0" fmla="*/ 541 w 336081"/>
                <a:gd name="connsiteY0" fmla="*/ 358 h 132122"/>
                <a:gd name="connsiteX1" fmla="*/ 179928 w 336081"/>
                <a:gd name="connsiteY1" fmla="*/ 74971 h 132122"/>
                <a:gd name="connsiteX2" fmla="*/ 256128 w 336081"/>
                <a:gd name="connsiteY2" fmla="*/ 86083 h 132122"/>
                <a:gd name="connsiteX3" fmla="*/ 291053 w 336081"/>
                <a:gd name="connsiteY3" fmla="*/ 86083 h 132122"/>
                <a:gd name="connsiteX4" fmla="*/ 335503 w 336081"/>
                <a:gd name="connsiteY4" fmla="*/ 132121 h 132122"/>
                <a:gd name="connsiteX5" fmla="*/ 308516 w 336081"/>
                <a:gd name="connsiteY5" fmla="*/ 87671 h 132122"/>
                <a:gd name="connsiteX6" fmla="*/ 203741 w 336081"/>
                <a:gd name="connsiteY6" fmla="*/ 68621 h 132122"/>
                <a:gd name="connsiteX7" fmla="*/ 125953 w 336081"/>
                <a:gd name="connsiteY7" fmla="*/ 46396 h 132122"/>
                <a:gd name="connsiteX8" fmla="*/ 541 w 336081"/>
                <a:gd name="connsiteY8" fmla="*/ 358 h 13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081" h="132122">
                  <a:moveTo>
                    <a:pt x="541" y="358"/>
                  </a:moveTo>
                  <a:cubicBezTo>
                    <a:pt x="9537" y="5120"/>
                    <a:pt x="137330" y="60684"/>
                    <a:pt x="179928" y="74971"/>
                  </a:cubicBezTo>
                  <a:cubicBezTo>
                    <a:pt x="222526" y="89259"/>
                    <a:pt x="237607" y="84231"/>
                    <a:pt x="256128" y="86083"/>
                  </a:cubicBezTo>
                  <a:cubicBezTo>
                    <a:pt x="274649" y="87935"/>
                    <a:pt x="277824" y="78410"/>
                    <a:pt x="291053" y="86083"/>
                  </a:cubicBezTo>
                  <a:cubicBezTo>
                    <a:pt x="304282" y="93756"/>
                    <a:pt x="332593" y="131856"/>
                    <a:pt x="335503" y="132121"/>
                  </a:cubicBezTo>
                  <a:cubicBezTo>
                    <a:pt x="338413" y="132386"/>
                    <a:pt x="330476" y="98254"/>
                    <a:pt x="308516" y="87671"/>
                  </a:cubicBezTo>
                  <a:cubicBezTo>
                    <a:pt x="286556" y="77088"/>
                    <a:pt x="234168" y="75500"/>
                    <a:pt x="203741" y="68621"/>
                  </a:cubicBezTo>
                  <a:cubicBezTo>
                    <a:pt x="173314" y="61742"/>
                    <a:pt x="154793" y="53011"/>
                    <a:pt x="125953" y="46396"/>
                  </a:cubicBezTo>
                  <a:cubicBezTo>
                    <a:pt x="97113" y="39781"/>
                    <a:pt x="-8455" y="-4404"/>
                    <a:pt x="541" y="3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CAD970E8-6C48-4362-942F-DBDAAF86DCC1}"/>
                </a:ext>
              </a:extLst>
            </p:cNvPr>
            <p:cNvSpPr/>
            <p:nvPr/>
          </p:nvSpPr>
          <p:spPr>
            <a:xfrm>
              <a:off x="5505401" y="8589952"/>
              <a:ext cx="328828" cy="100420"/>
            </a:xfrm>
            <a:custGeom>
              <a:avLst/>
              <a:gdLst>
                <a:gd name="connsiteX0" fmla="*/ 49 w 328828"/>
                <a:gd name="connsiteY0" fmla="*/ 11 h 100420"/>
                <a:gd name="connsiteX1" fmla="*/ 179437 w 328828"/>
                <a:gd name="connsiteY1" fmla="*/ 84148 h 100420"/>
                <a:gd name="connsiteX2" fmla="*/ 136574 w 328828"/>
                <a:gd name="connsiteY2" fmla="*/ 74623 h 100420"/>
                <a:gd name="connsiteX3" fmla="*/ 250874 w 328828"/>
                <a:gd name="connsiteY3" fmla="*/ 76211 h 100420"/>
                <a:gd name="connsiteX4" fmla="*/ 328662 w 328828"/>
                <a:gd name="connsiteY4" fmla="*/ 82561 h 100420"/>
                <a:gd name="connsiteX5" fmla="*/ 273099 w 328828"/>
                <a:gd name="connsiteY5" fmla="*/ 90498 h 100420"/>
                <a:gd name="connsiteX6" fmla="*/ 223887 w 328828"/>
                <a:gd name="connsiteY6" fmla="*/ 98436 h 100420"/>
                <a:gd name="connsiteX7" fmla="*/ 161974 w 328828"/>
                <a:gd name="connsiteY7" fmla="*/ 90498 h 100420"/>
                <a:gd name="connsiteX8" fmla="*/ 49 w 328828"/>
                <a:gd name="connsiteY8" fmla="*/ 11 h 10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28" h="100420">
                  <a:moveTo>
                    <a:pt x="49" y="11"/>
                  </a:moveTo>
                  <a:cubicBezTo>
                    <a:pt x="2959" y="-1047"/>
                    <a:pt x="156683" y="71713"/>
                    <a:pt x="179437" y="84148"/>
                  </a:cubicBezTo>
                  <a:cubicBezTo>
                    <a:pt x="202191" y="96583"/>
                    <a:pt x="124668" y="75946"/>
                    <a:pt x="136574" y="74623"/>
                  </a:cubicBezTo>
                  <a:cubicBezTo>
                    <a:pt x="148480" y="73300"/>
                    <a:pt x="218859" y="74888"/>
                    <a:pt x="250874" y="76211"/>
                  </a:cubicBezTo>
                  <a:cubicBezTo>
                    <a:pt x="282889" y="77534"/>
                    <a:pt x="324958" y="80180"/>
                    <a:pt x="328662" y="82561"/>
                  </a:cubicBezTo>
                  <a:cubicBezTo>
                    <a:pt x="332366" y="84942"/>
                    <a:pt x="273099" y="90498"/>
                    <a:pt x="273099" y="90498"/>
                  </a:cubicBezTo>
                  <a:cubicBezTo>
                    <a:pt x="255636" y="93144"/>
                    <a:pt x="242408" y="98436"/>
                    <a:pt x="223887" y="98436"/>
                  </a:cubicBezTo>
                  <a:cubicBezTo>
                    <a:pt x="205366" y="98436"/>
                    <a:pt x="199280" y="106373"/>
                    <a:pt x="161974" y="90498"/>
                  </a:cubicBezTo>
                  <a:cubicBezTo>
                    <a:pt x="124668" y="74623"/>
                    <a:pt x="-2861" y="1069"/>
                    <a:pt x="49" y="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6CBFD54F-84E7-4DD9-AFCA-17BC3C9801BA}"/>
                </a:ext>
              </a:extLst>
            </p:cNvPr>
            <p:cNvSpPr/>
            <p:nvPr/>
          </p:nvSpPr>
          <p:spPr>
            <a:xfrm>
              <a:off x="5822950" y="8153390"/>
              <a:ext cx="49156" cy="629465"/>
            </a:xfrm>
            <a:custGeom>
              <a:avLst/>
              <a:gdLst>
                <a:gd name="connsiteX0" fmla="*/ 0 w 49156"/>
                <a:gd name="connsiteY0" fmla="*/ 10 h 629465"/>
                <a:gd name="connsiteX1" fmla="*/ 46038 w 49156"/>
                <a:gd name="connsiteY1" fmla="*/ 166698 h 629465"/>
                <a:gd name="connsiteX2" fmla="*/ 41275 w 49156"/>
                <a:gd name="connsiteY2" fmla="*/ 234960 h 629465"/>
                <a:gd name="connsiteX3" fmla="*/ 11113 w 49156"/>
                <a:gd name="connsiteY3" fmla="*/ 341323 h 629465"/>
                <a:gd name="connsiteX4" fmla="*/ 14288 w 49156"/>
                <a:gd name="connsiteY4" fmla="*/ 414348 h 629465"/>
                <a:gd name="connsiteX5" fmla="*/ 26988 w 49156"/>
                <a:gd name="connsiteY5" fmla="*/ 628660 h 629465"/>
                <a:gd name="connsiteX6" fmla="*/ 15875 w 49156"/>
                <a:gd name="connsiteY6" fmla="*/ 481023 h 629465"/>
                <a:gd name="connsiteX7" fmla="*/ 6350 w 49156"/>
                <a:gd name="connsiteY7" fmla="*/ 315923 h 629465"/>
                <a:gd name="connsiteX8" fmla="*/ 46038 w 49156"/>
                <a:gd name="connsiteY8" fmla="*/ 174635 h 629465"/>
                <a:gd name="connsiteX9" fmla="*/ 0 w 49156"/>
                <a:gd name="connsiteY9" fmla="*/ 10 h 62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56" h="629465">
                  <a:moveTo>
                    <a:pt x="0" y="10"/>
                  </a:moveTo>
                  <a:cubicBezTo>
                    <a:pt x="0" y="-1313"/>
                    <a:pt x="39159" y="127540"/>
                    <a:pt x="46038" y="166698"/>
                  </a:cubicBezTo>
                  <a:cubicBezTo>
                    <a:pt x="52917" y="205856"/>
                    <a:pt x="47096" y="205856"/>
                    <a:pt x="41275" y="234960"/>
                  </a:cubicBezTo>
                  <a:cubicBezTo>
                    <a:pt x="35454" y="264064"/>
                    <a:pt x="15611" y="311425"/>
                    <a:pt x="11113" y="341323"/>
                  </a:cubicBezTo>
                  <a:cubicBezTo>
                    <a:pt x="6615" y="371221"/>
                    <a:pt x="11642" y="366458"/>
                    <a:pt x="14288" y="414348"/>
                  </a:cubicBezTo>
                  <a:cubicBezTo>
                    <a:pt x="16934" y="462238"/>
                    <a:pt x="26724" y="617548"/>
                    <a:pt x="26988" y="628660"/>
                  </a:cubicBezTo>
                  <a:cubicBezTo>
                    <a:pt x="27252" y="639772"/>
                    <a:pt x="19315" y="533146"/>
                    <a:pt x="15875" y="481023"/>
                  </a:cubicBezTo>
                  <a:cubicBezTo>
                    <a:pt x="12435" y="428900"/>
                    <a:pt x="1323" y="366988"/>
                    <a:pt x="6350" y="315923"/>
                  </a:cubicBezTo>
                  <a:cubicBezTo>
                    <a:pt x="11377" y="264858"/>
                    <a:pt x="46567" y="224641"/>
                    <a:pt x="46038" y="174635"/>
                  </a:cubicBezTo>
                  <a:cubicBezTo>
                    <a:pt x="45509" y="124629"/>
                    <a:pt x="0" y="1333"/>
                    <a:pt x="0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E2C95B75-557F-4B5E-9CCD-4EECEB6463E8}"/>
                </a:ext>
              </a:extLst>
            </p:cNvPr>
            <p:cNvSpPr/>
            <p:nvPr/>
          </p:nvSpPr>
          <p:spPr>
            <a:xfrm>
              <a:off x="5801367" y="8370843"/>
              <a:ext cx="59687" cy="320371"/>
            </a:xfrm>
            <a:custGeom>
              <a:avLst/>
              <a:gdLst>
                <a:gd name="connsiteX0" fmla="*/ 59683 w 59687"/>
                <a:gd name="connsiteY0" fmla="*/ 45 h 320371"/>
                <a:gd name="connsiteX1" fmla="*/ 7296 w 59687"/>
                <a:gd name="connsiteY1" fmla="*/ 163557 h 320371"/>
                <a:gd name="connsiteX2" fmla="*/ 24758 w 59687"/>
                <a:gd name="connsiteY2" fmla="*/ 317545 h 320371"/>
                <a:gd name="connsiteX3" fmla="*/ 24758 w 59687"/>
                <a:gd name="connsiteY3" fmla="*/ 258807 h 320371"/>
                <a:gd name="connsiteX4" fmla="*/ 21583 w 59687"/>
                <a:gd name="connsiteY4" fmla="*/ 201657 h 320371"/>
                <a:gd name="connsiteX5" fmla="*/ 5708 w 59687"/>
                <a:gd name="connsiteY5" fmla="*/ 266745 h 320371"/>
                <a:gd name="connsiteX6" fmla="*/ 4121 w 59687"/>
                <a:gd name="connsiteY6" fmla="*/ 179432 h 320371"/>
                <a:gd name="connsiteX7" fmla="*/ 59683 w 59687"/>
                <a:gd name="connsiteY7" fmla="*/ 45 h 3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87" h="320371">
                  <a:moveTo>
                    <a:pt x="59683" y="45"/>
                  </a:moveTo>
                  <a:cubicBezTo>
                    <a:pt x="60212" y="-2601"/>
                    <a:pt x="13117" y="110640"/>
                    <a:pt x="7296" y="163557"/>
                  </a:cubicBezTo>
                  <a:cubicBezTo>
                    <a:pt x="1475" y="216474"/>
                    <a:pt x="21848" y="301670"/>
                    <a:pt x="24758" y="317545"/>
                  </a:cubicBezTo>
                  <a:cubicBezTo>
                    <a:pt x="27668" y="333420"/>
                    <a:pt x="25287" y="278122"/>
                    <a:pt x="24758" y="258807"/>
                  </a:cubicBezTo>
                  <a:cubicBezTo>
                    <a:pt x="24229" y="239492"/>
                    <a:pt x="24758" y="200334"/>
                    <a:pt x="21583" y="201657"/>
                  </a:cubicBezTo>
                  <a:cubicBezTo>
                    <a:pt x="18408" y="202980"/>
                    <a:pt x="8618" y="270449"/>
                    <a:pt x="5708" y="266745"/>
                  </a:cubicBezTo>
                  <a:cubicBezTo>
                    <a:pt x="2798" y="263041"/>
                    <a:pt x="-4610" y="222294"/>
                    <a:pt x="4121" y="179432"/>
                  </a:cubicBezTo>
                  <a:cubicBezTo>
                    <a:pt x="12852" y="136570"/>
                    <a:pt x="59154" y="2691"/>
                    <a:pt x="59683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CD54A9B6-FDC9-4748-906D-639E75B49C68}"/>
                </a:ext>
              </a:extLst>
            </p:cNvPr>
            <p:cNvSpPr/>
            <p:nvPr/>
          </p:nvSpPr>
          <p:spPr>
            <a:xfrm>
              <a:off x="5802710" y="6936296"/>
              <a:ext cx="155764" cy="1759705"/>
            </a:xfrm>
            <a:custGeom>
              <a:avLst/>
              <a:gdLst>
                <a:gd name="connsiteX0" fmla="*/ 55165 w 155764"/>
                <a:gd name="connsiteY0" fmla="*/ 16954 h 1759705"/>
                <a:gd name="connsiteX1" fmla="*/ 153590 w 155764"/>
                <a:gd name="connsiteY1" fmla="*/ 1245679 h 1759705"/>
                <a:gd name="connsiteX2" fmla="*/ 58340 w 155764"/>
                <a:gd name="connsiteY2" fmla="*/ 744029 h 1759705"/>
                <a:gd name="connsiteX3" fmla="*/ 23415 w 155764"/>
                <a:gd name="connsiteY3" fmla="*/ 194754 h 1759705"/>
                <a:gd name="connsiteX4" fmla="*/ 58340 w 155764"/>
                <a:gd name="connsiteY4" fmla="*/ 509079 h 1759705"/>
                <a:gd name="connsiteX5" fmla="*/ 1190 w 155764"/>
                <a:gd name="connsiteY5" fmla="*/ 842454 h 1759705"/>
                <a:gd name="connsiteX6" fmla="*/ 29765 w 155764"/>
                <a:gd name="connsiteY6" fmla="*/ 1048829 h 1759705"/>
                <a:gd name="connsiteX7" fmla="*/ 144065 w 155764"/>
                <a:gd name="connsiteY7" fmla="*/ 1731454 h 1759705"/>
                <a:gd name="connsiteX8" fmla="*/ 140890 w 155764"/>
                <a:gd name="connsiteY8" fmla="*/ 1553654 h 1759705"/>
                <a:gd name="connsiteX9" fmla="*/ 45640 w 155764"/>
                <a:gd name="connsiteY9" fmla="*/ 861504 h 1759705"/>
                <a:gd name="connsiteX10" fmla="*/ 36115 w 155764"/>
                <a:gd name="connsiteY10" fmla="*/ 550354 h 1759705"/>
                <a:gd name="connsiteX11" fmla="*/ 55165 w 155764"/>
                <a:gd name="connsiteY11" fmla="*/ 16954 h 17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764" h="1759705">
                  <a:moveTo>
                    <a:pt x="55165" y="16954"/>
                  </a:moveTo>
                  <a:cubicBezTo>
                    <a:pt x="74744" y="132841"/>
                    <a:pt x="153061" y="1124500"/>
                    <a:pt x="153590" y="1245679"/>
                  </a:cubicBezTo>
                  <a:cubicBezTo>
                    <a:pt x="154119" y="1366858"/>
                    <a:pt x="80036" y="919183"/>
                    <a:pt x="58340" y="744029"/>
                  </a:cubicBezTo>
                  <a:cubicBezTo>
                    <a:pt x="36644" y="568875"/>
                    <a:pt x="23415" y="233912"/>
                    <a:pt x="23415" y="194754"/>
                  </a:cubicBezTo>
                  <a:cubicBezTo>
                    <a:pt x="23415" y="155596"/>
                    <a:pt x="62044" y="401129"/>
                    <a:pt x="58340" y="509079"/>
                  </a:cubicBezTo>
                  <a:cubicBezTo>
                    <a:pt x="54636" y="617029"/>
                    <a:pt x="5952" y="752496"/>
                    <a:pt x="1190" y="842454"/>
                  </a:cubicBezTo>
                  <a:cubicBezTo>
                    <a:pt x="-3573" y="932412"/>
                    <a:pt x="5953" y="900663"/>
                    <a:pt x="29765" y="1048829"/>
                  </a:cubicBezTo>
                  <a:cubicBezTo>
                    <a:pt x="53577" y="1196995"/>
                    <a:pt x="125544" y="1647317"/>
                    <a:pt x="144065" y="1731454"/>
                  </a:cubicBezTo>
                  <a:cubicBezTo>
                    <a:pt x="162586" y="1815591"/>
                    <a:pt x="157294" y="1698646"/>
                    <a:pt x="140890" y="1553654"/>
                  </a:cubicBezTo>
                  <a:cubicBezTo>
                    <a:pt x="124486" y="1408662"/>
                    <a:pt x="63102" y="1028721"/>
                    <a:pt x="45640" y="861504"/>
                  </a:cubicBezTo>
                  <a:cubicBezTo>
                    <a:pt x="28178" y="694287"/>
                    <a:pt x="32411" y="688466"/>
                    <a:pt x="36115" y="550354"/>
                  </a:cubicBezTo>
                  <a:cubicBezTo>
                    <a:pt x="39819" y="412242"/>
                    <a:pt x="35586" y="-98933"/>
                    <a:pt x="55165" y="169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C806D984-749C-4A64-8984-2B71B5851C34}"/>
                </a:ext>
              </a:extLst>
            </p:cNvPr>
            <p:cNvSpPr/>
            <p:nvPr/>
          </p:nvSpPr>
          <p:spPr>
            <a:xfrm>
              <a:off x="5849996" y="7922455"/>
              <a:ext cx="166452" cy="1190552"/>
            </a:xfrm>
            <a:custGeom>
              <a:avLst/>
              <a:gdLst>
                <a:gd name="connsiteX0" fmla="*/ 51271 w 166452"/>
                <a:gd name="connsiteY0" fmla="*/ 258462 h 1190552"/>
                <a:gd name="connsiteX1" fmla="*/ 144404 w 166452"/>
                <a:gd name="connsiteY1" fmla="*/ 738945 h 1190552"/>
                <a:gd name="connsiteX2" fmla="*/ 116887 w 166452"/>
                <a:gd name="connsiteY2" fmla="*/ 901928 h 1190552"/>
                <a:gd name="connsiteX3" fmla="*/ 114771 w 166452"/>
                <a:gd name="connsiteY3" fmla="*/ 1189795 h 1190552"/>
                <a:gd name="connsiteX4" fmla="*/ 110537 w 166452"/>
                <a:gd name="connsiteY4" fmla="*/ 969662 h 1190552"/>
                <a:gd name="connsiteX5" fmla="*/ 471 w 166452"/>
                <a:gd name="connsiteY5" fmla="*/ 501878 h 1190552"/>
                <a:gd name="connsiteX6" fmla="*/ 159221 w 166452"/>
                <a:gd name="connsiteY6" fmla="*/ 916745 h 1190552"/>
                <a:gd name="connsiteX7" fmla="*/ 133821 w 166452"/>
                <a:gd name="connsiteY7" fmla="*/ 554795 h 1190552"/>
                <a:gd name="connsiteX8" fmla="*/ 83021 w 166452"/>
                <a:gd name="connsiteY8" fmla="*/ 302912 h 1190552"/>
                <a:gd name="connsiteX9" fmla="*/ 36454 w 166452"/>
                <a:gd name="connsiteY9" fmla="*/ 228 h 1190552"/>
                <a:gd name="connsiteX10" fmla="*/ 51271 w 166452"/>
                <a:gd name="connsiteY10" fmla="*/ 258462 h 119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452" h="1190552">
                  <a:moveTo>
                    <a:pt x="51271" y="258462"/>
                  </a:moveTo>
                  <a:cubicBezTo>
                    <a:pt x="69263" y="381581"/>
                    <a:pt x="133468" y="631701"/>
                    <a:pt x="144404" y="738945"/>
                  </a:cubicBezTo>
                  <a:cubicBezTo>
                    <a:pt x="155340" y="846189"/>
                    <a:pt x="121826" y="826786"/>
                    <a:pt x="116887" y="901928"/>
                  </a:cubicBezTo>
                  <a:cubicBezTo>
                    <a:pt x="111948" y="977070"/>
                    <a:pt x="115829" y="1178506"/>
                    <a:pt x="114771" y="1189795"/>
                  </a:cubicBezTo>
                  <a:cubicBezTo>
                    <a:pt x="113713" y="1201084"/>
                    <a:pt x="129587" y="1084315"/>
                    <a:pt x="110537" y="969662"/>
                  </a:cubicBezTo>
                  <a:cubicBezTo>
                    <a:pt x="91487" y="855009"/>
                    <a:pt x="-7643" y="510697"/>
                    <a:pt x="471" y="501878"/>
                  </a:cubicBezTo>
                  <a:cubicBezTo>
                    <a:pt x="8585" y="493059"/>
                    <a:pt x="136996" y="907926"/>
                    <a:pt x="159221" y="916745"/>
                  </a:cubicBezTo>
                  <a:cubicBezTo>
                    <a:pt x="181446" y="925564"/>
                    <a:pt x="146521" y="657100"/>
                    <a:pt x="133821" y="554795"/>
                  </a:cubicBezTo>
                  <a:cubicBezTo>
                    <a:pt x="121121" y="452490"/>
                    <a:pt x="99249" y="395340"/>
                    <a:pt x="83021" y="302912"/>
                  </a:cubicBezTo>
                  <a:cubicBezTo>
                    <a:pt x="66793" y="210484"/>
                    <a:pt x="40687" y="6931"/>
                    <a:pt x="36454" y="228"/>
                  </a:cubicBezTo>
                  <a:cubicBezTo>
                    <a:pt x="32221" y="-6475"/>
                    <a:pt x="33279" y="135343"/>
                    <a:pt x="51271" y="2584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1DA776CA-5487-46A4-A44D-A4730FB3B07A}"/>
                </a:ext>
              </a:extLst>
            </p:cNvPr>
            <p:cNvSpPr/>
            <p:nvPr/>
          </p:nvSpPr>
          <p:spPr>
            <a:xfrm>
              <a:off x="5961816" y="8202083"/>
              <a:ext cx="297911" cy="61256"/>
            </a:xfrm>
            <a:custGeom>
              <a:avLst/>
              <a:gdLst>
                <a:gd name="connsiteX0" fmla="*/ 834 w 297911"/>
                <a:gd name="connsiteY0" fmla="*/ 0 h 61256"/>
                <a:gd name="connsiteX1" fmla="*/ 290817 w 297911"/>
                <a:gd name="connsiteY1" fmla="*/ 59267 h 61256"/>
                <a:gd name="connsiteX2" fmla="*/ 199801 w 297911"/>
                <a:gd name="connsiteY2" fmla="*/ 46567 h 61256"/>
                <a:gd name="connsiteX3" fmla="*/ 98201 w 297911"/>
                <a:gd name="connsiteY3" fmla="*/ 44450 h 61256"/>
                <a:gd name="connsiteX4" fmla="*/ 199801 w 297911"/>
                <a:gd name="connsiteY4" fmla="*/ 59267 h 61256"/>
                <a:gd name="connsiteX5" fmla="*/ 834 w 297911"/>
                <a:gd name="connsiteY5" fmla="*/ 0 h 6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911" h="61256">
                  <a:moveTo>
                    <a:pt x="834" y="0"/>
                  </a:moveTo>
                  <a:cubicBezTo>
                    <a:pt x="16003" y="0"/>
                    <a:pt x="257656" y="51506"/>
                    <a:pt x="290817" y="59267"/>
                  </a:cubicBezTo>
                  <a:cubicBezTo>
                    <a:pt x="323978" y="67028"/>
                    <a:pt x="231904" y="49037"/>
                    <a:pt x="199801" y="46567"/>
                  </a:cubicBezTo>
                  <a:cubicBezTo>
                    <a:pt x="167698" y="44097"/>
                    <a:pt x="98201" y="42333"/>
                    <a:pt x="98201" y="44450"/>
                  </a:cubicBezTo>
                  <a:cubicBezTo>
                    <a:pt x="98201" y="46567"/>
                    <a:pt x="217440" y="67734"/>
                    <a:pt x="199801" y="59267"/>
                  </a:cubicBezTo>
                  <a:cubicBezTo>
                    <a:pt x="182162" y="50800"/>
                    <a:pt x="-14335" y="0"/>
                    <a:pt x="83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57A5ABCC-34E7-441C-AF5B-BC427C22861D}"/>
                </a:ext>
              </a:extLst>
            </p:cNvPr>
            <p:cNvSpPr/>
            <p:nvPr/>
          </p:nvSpPr>
          <p:spPr>
            <a:xfrm>
              <a:off x="5966761" y="8729107"/>
              <a:ext cx="931005" cy="154543"/>
            </a:xfrm>
            <a:custGeom>
              <a:avLst/>
              <a:gdLst>
                <a:gd name="connsiteX0" fmla="*/ 23406 w 931005"/>
                <a:gd name="connsiteY0" fmla="*/ 26 h 154543"/>
                <a:gd name="connsiteX1" fmla="*/ 588556 w 931005"/>
                <a:gd name="connsiteY1" fmla="*/ 78343 h 154543"/>
                <a:gd name="connsiteX2" fmla="*/ 188506 w 931005"/>
                <a:gd name="connsiteY2" fmla="*/ 57176 h 154543"/>
                <a:gd name="connsiteX3" fmla="*/ 922989 w 931005"/>
                <a:gd name="connsiteY3" fmla="*/ 114326 h 154543"/>
                <a:gd name="connsiteX4" fmla="*/ 599139 w 931005"/>
                <a:gd name="connsiteY4" fmla="*/ 137610 h 154543"/>
                <a:gd name="connsiteX5" fmla="*/ 459439 w 931005"/>
                <a:gd name="connsiteY5" fmla="*/ 154543 h 154543"/>
                <a:gd name="connsiteX6" fmla="*/ 414989 w 931005"/>
                <a:gd name="connsiteY6" fmla="*/ 133376 h 154543"/>
                <a:gd name="connsiteX7" fmla="*/ 266822 w 931005"/>
                <a:gd name="connsiteY7" fmla="*/ 118560 h 154543"/>
                <a:gd name="connsiteX8" fmla="*/ 203322 w 931005"/>
                <a:gd name="connsiteY8" fmla="*/ 112210 h 154543"/>
                <a:gd name="connsiteX9" fmla="*/ 114422 w 931005"/>
                <a:gd name="connsiteY9" fmla="*/ 69876 h 154543"/>
                <a:gd name="connsiteX10" fmla="*/ 23406 w 931005"/>
                <a:gd name="connsiteY10" fmla="*/ 26 h 15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1005" h="154543">
                  <a:moveTo>
                    <a:pt x="23406" y="26"/>
                  </a:moveTo>
                  <a:cubicBezTo>
                    <a:pt x="102428" y="1437"/>
                    <a:pt x="561039" y="68818"/>
                    <a:pt x="588556" y="78343"/>
                  </a:cubicBezTo>
                  <a:cubicBezTo>
                    <a:pt x="616073" y="87868"/>
                    <a:pt x="132767" y="51179"/>
                    <a:pt x="188506" y="57176"/>
                  </a:cubicBezTo>
                  <a:cubicBezTo>
                    <a:pt x="244245" y="63173"/>
                    <a:pt x="854550" y="100920"/>
                    <a:pt x="922989" y="114326"/>
                  </a:cubicBezTo>
                  <a:cubicBezTo>
                    <a:pt x="991428" y="127732"/>
                    <a:pt x="599139" y="137610"/>
                    <a:pt x="599139" y="137610"/>
                  </a:cubicBezTo>
                  <a:cubicBezTo>
                    <a:pt x="521881" y="144313"/>
                    <a:pt x="459439" y="154543"/>
                    <a:pt x="459439" y="154543"/>
                  </a:cubicBezTo>
                  <a:cubicBezTo>
                    <a:pt x="428747" y="153837"/>
                    <a:pt x="447092" y="139373"/>
                    <a:pt x="414989" y="133376"/>
                  </a:cubicBezTo>
                  <a:cubicBezTo>
                    <a:pt x="382886" y="127379"/>
                    <a:pt x="266822" y="118560"/>
                    <a:pt x="266822" y="118560"/>
                  </a:cubicBezTo>
                  <a:cubicBezTo>
                    <a:pt x="231544" y="115032"/>
                    <a:pt x="228722" y="120324"/>
                    <a:pt x="203322" y="112210"/>
                  </a:cubicBezTo>
                  <a:cubicBezTo>
                    <a:pt x="177922" y="104096"/>
                    <a:pt x="140175" y="85398"/>
                    <a:pt x="114422" y="69876"/>
                  </a:cubicBezTo>
                  <a:cubicBezTo>
                    <a:pt x="88669" y="54354"/>
                    <a:pt x="-55616" y="-1385"/>
                    <a:pt x="23406" y="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B32431AA-0486-4A6A-A07C-DFBD6D7F811D}"/>
                </a:ext>
              </a:extLst>
            </p:cNvPr>
            <p:cNvSpPr/>
            <p:nvPr/>
          </p:nvSpPr>
          <p:spPr>
            <a:xfrm>
              <a:off x="6097554" y="8213581"/>
              <a:ext cx="349825" cy="155475"/>
            </a:xfrm>
            <a:custGeom>
              <a:avLst/>
              <a:gdLst>
                <a:gd name="connsiteX0" fmla="*/ 563 w 349825"/>
                <a:gd name="connsiteY0" fmla="*/ 54119 h 155475"/>
                <a:gd name="connsiteX1" fmla="*/ 279963 w 349825"/>
                <a:gd name="connsiteY1" fmla="*/ 32952 h 155475"/>
                <a:gd name="connsiteX2" fmla="*/ 256679 w 349825"/>
                <a:gd name="connsiteY2" fmla="*/ 54119 h 155475"/>
                <a:gd name="connsiteX3" fmla="*/ 265146 w 349825"/>
                <a:gd name="connsiteY3" fmla="*/ 79519 h 155475"/>
                <a:gd name="connsiteX4" fmla="*/ 307479 w 349825"/>
                <a:gd name="connsiteY4" fmla="*/ 1202 h 155475"/>
                <a:gd name="connsiteX5" fmla="*/ 349813 w 349825"/>
                <a:gd name="connsiteY5" fmla="*/ 151486 h 155475"/>
                <a:gd name="connsiteX6" fmla="*/ 303246 w 349825"/>
                <a:gd name="connsiteY6" fmla="*/ 109152 h 155475"/>
                <a:gd name="connsiteX7" fmla="*/ 144496 w 349825"/>
                <a:gd name="connsiteY7" fmla="*/ 77402 h 155475"/>
                <a:gd name="connsiteX8" fmla="*/ 313829 w 349825"/>
                <a:gd name="connsiteY8" fmla="*/ 81636 h 155475"/>
                <a:gd name="connsiteX9" fmla="*/ 220696 w 349825"/>
                <a:gd name="connsiteY9" fmla="*/ 58352 h 155475"/>
                <a:gd name="connsiteX10" fmla="*/ 207996 w 349825"/>
                <a:gd name="connsiteY10" fmla="*/ 49886 h 155475"/>
                <a:gd name="connsiteX11" fmla="*/ 563 w 349825"/>
                <a:gd name="connsiteY11" fmla="*/ 54119 h 15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825" h="155475">
                  <a:moveTo>
                    <a:pt x="563" y="54119"/>
                  </a:moveTo>
                  <a:cubicBezTo>
                    <a:pt x="12558" y="51297"/>
                    <a:pt x="237277" y="32952"/>
                    <a:pt x="279963" y="32952"/>
                  </a:cubicBezTo>
                  <a:cubicBezTo>
                    <a:pt x="322649" y="32952"/>
                    <a:pt x="259149" y="46358"/>
                    <a:pt x="256679" y="54119"/>
                  </a:cubicBezTo>
                  <a:cubicBezTo>
                    <a:pt x="254210" y="61880"/>
                    <a:pt x="256679" y="88338"/>
                    <a:pt x="265146" y="79519"/>
                  </a:cubicBezTo>
                  <a:cubicBezTo>
                    <a:pt x="273613" y="70700"/>
                    <a:pt x="293368" y="-10792"/>
                    <a:pt x="307479" y="1202"/>
                  </a:cubicBezTo>
                  <a:cubicBezTo>
                    <a:pt x="321590" y="13196"/>
                    <a:pt x="350518" y="133494"/>
                    <a:pt x="349813" y="151486"/>
                  </a:cubicBezTo>
                  <a:cubicBezTo>
                    <a:pt x="349108" y="169478"/>
                    <a:pt x="337466" y="121499"/>
                    <a:pt x="303246" y="109152"/>
                  </a:cubicBezTo>
                  <a:cubicBezTo>
                    <a:pt x="269027" y="96805"/>
                    <a:pt x="142732" y="81988"/>
                    <a:pt x="144496" y="77402"/>
                  </a:cubicBezTo>
                  <a:cubicBezTo>
                    <a:pt x="146260" y="72816"/>
                    <a:pt x="301129" y="84811"/>
                    <a:pt x="313829" y="81636"/>
                  </a:cubicBezTo>
                  <a:cubicBezTo>
                    <a:pt x="326529" y="78461"/>
                    <a:pt x="238335" y="63644"/>
                    <a:pt x="220696" y="58352"/>
                  </a:cubicBezTo>
                  <a:cubicBezTo>
                    <a:pt x="203057" y="53060"/>
                    <a:pt x="244332" y="51297"/>
                    <a:pt x="207996" y="49886"/>
                  </a:cubicBezTo>
                  <a:cubicBezTo>
                    <a:pt x="171660" y="48475"/>
                    <a:pt x="-11432" y="56941"/>
                    <a:pt x="563" y="541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18219DE3-AB27-4160-B4FD-CC784D338F9D}"/>
                </a:ext>
              </a:extLst>
            </p:cNvPr>
            <p:cNvSpPr/>
            <p:nvPr/>
          </p:nvSpPr>
          <p:spPr>
            <a:xfrm>
              <a:off x="6072213" y="8293199"/>
              <a:ext cx="247920" cy="482871"/>
            </a:xfrm>
            <a:custGeom>
              <a:avLst/>
              <a:gdLst>
                <a:gd name="connsiteX0" fmla="*/ 504 w 247920"/>
                <a:gd name="connsiteY0" fmla="*/ 2018 h 482871"/>
                <a:gd name="connsiteX1" fmla="*/ 243920 w 247920"/>
                <a:gd name="connsiteY1" fmla="*/ 10484 h 482871"/>
                <a:gd name="connsiteX2" fmla="*/ 152904 w 247920"/>
                <a:gd name="connsiteY2" fmla="*/ 38001 h 482871"/>
                <a:gd name="connsiteX3" fmla="*/ 165604 w 247920"/>
                <a:gd name="connsiteY3" fmla="*/ 101501 h 482871"/>
                <a:gd name="connsiteX4" fmla="*/ 146554 w 247920"/>
                <a:gd name="connsiteY4" fmla="*/ 217918 h 482871"/>
                <a:gd name="connsiteX5" fmla="*/ 135970 w 247920"/>
                <a:gd name="connsiteY5" fmla="*/ 344918 h 482871"/>
                <a:gd name="connsiteX6" fmla="*/ 140204 w 247920"/>
                <a:gd name="connsiteY6" fmla="*/ 476151 h 482871"/>
                <a:gd name="connsiteX7" fmla="*/ 129620 w 247920"/>
                <a:gd name="connsiteY7" fmla="*/ 450751 h 482871"/>
                <a:gd name="connsiteX8" fmla="*/ 102104 w 247920"/>
                <a:gd name="connsiteY8" fmla="*/ 338568 h 482871"/>
                <a:gd name="connsiteX9" fmla="*/ 97870 w 247920"/>
                <a:gd name="connsiteY9" fmla="*/ 213684 h 482871"/>
                <a:gd name="connsiteX10" fmla="*/ 131737 w 247920"/>
                <a:gd name="connsiteY10" fmla="*/ 412651 h 482871"/>
                <a:gd name="connsiteX11" fmla="*/ 138087 w 247920"/>
                <a:gd name="connsiteY11" fmla="*/ 283534 h 482871"/>
                <a:gd name="connsiteX12" fmla="*/ 159254 w 247920"/>
                <a:gd name="connsiteY12" fmla="*/ 46468 h 482871"/>
                <a:gd name="connsiteX13" fmla="*/ 180420 w 247920"/>
                <a:gd name="connsiteY13" fmla="*/ 4134 h 482871"/>
                <a:gd name="connsiteX14" fmla="*/ 504 w 247920"/>
                <a:gd name="connsiteY14" fmla="*/ 2018 h 4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920" h="482871">
                  <a:moveTo>
                    <a:pt x="504" y="2018"/>
                  </a:moveTo>
                  <a:cubicBezTo>
                    <a:pt x="11087" y="3076"/>
                    <a:pt x="218520" y="4487"/>
                    <a:pt x="243920" y="10484"/>
                  </a:cubicBezTo>
                  <a:cubicBezTo>
                    <a:pt x="269320" y="16481"/>
                    <a:pt x="165957" y="22832"/>
                    <a:pt x="152904" y="38001"/>
                  </a:cubicBezTo>
                  <a:cubicBezTo>
                    <a:pt x="139851" y="53170"/>
                    <a:pt x="166662" y="71515"/>
                    <a:pt x="165604" y="101501"/>
                  </a:cubicBezTo>
                  <a:cubicBezTo>
                    <a:pt x="164546" y="131487"/>
                    <a:pt x="151493" y="177349"/>
                    <a:pt x="146554" y="217918"/>
                  </a:cubicBezTo>
                  <a:cubicBezTo>
                    <a:pt x="141615" y="258487"/>
                    <a:pt x="137028" y="301879"/>
                    <a:pt x="135970" y="344918"/>
                  </a:cubicBezTo>
                  <a:cubicBezTo>
                    <a:pt x="134912" y="387957"/>
                    <a:pt x="141262" y="458512"/>
                    <a:pt x="140204" y="476151"/>
                  </a:cubicBezTo>
                  <a:cubicBezTo>
                    <a:pt x="139146" y="493790"/>
                    <a:pt x="135970" y="473681"/>
                    <a:pt x="129620" y="450751"/>
                  </a:cubicBezTo>
                  <a:cubicBezTo>
                    <a:pt x="123270" y="427821"/>
                    <a:pt x="107396" y="378079"/>
                    <a:pt x="102104" y="338568"/>
                  </a:cubicBezTo>
                  <a:cubicBezTo>
                    <a:pt x="96812" y="299057"/>
                    <a:pt x="92931" y="201337"/>
                    <a:pt x="97870" y="213684"/>
                  </a:cubicBezTo>
                  <a:cubicBezTo>
                    <a:pt x="102809" y="226031"/>
                    <a:pt x="125034" y="401009"/>
                    <a:pt x="131737" y="412651"/>
                  </a:cubicBezTo>
                  <a:cubicBezTo>
                    <a:pt x="138440" y="424293"/>
                    <a:pt x="133501" y="344564"/>
                    <a:pt x="138087" y="283534"/>
                  </a:cubicBezTo>
                  <a:cubicBezTo>
                    <a:pt x="142673" y="222504"/>
                    <a:pt x="152199" y="93034"/>
                    <a:pt x="159254" y="46468"/>
                  </a:cubicBezTo>
                  <a:cubicBezTo>
                    <a:pt x="166309" y="-98"/>
                    <a:pt x="211817" y="11190"/>
                    <a:pt x="180420" y="4134"/>
                  </a:cubicBezTo>
                  <a:cubicBezTo>
                    <a:pt x="149023" y="-2922"/>
                    <a:pt x="-10079" y="960"/>
                    <a:pt x="504" y="20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F7045C49-C003-44CA-B80F-BFB5439CE4B5}"/>
                </a:ext>
              </a:extLst>
            </p:cNvPr>
            <p:cNvSpPr/>
            <p:nvPr/>
          </p:nvSpPr>
          <p:spPr>
            <a:xfrm>
              <a:off x="6224588" y="8285069"/>
              <a:ext cx="135256" cy="419361"/>
            </a:xfrm>
            <a:custGeom>
              <a:avLst/>
              <a:gdLst>
                <a:gd name="connsiteX0" fmla="*/ 134937 w 135256"/>
                <a:gd name="connsiteY0" fmla="*/ 94 h 419361"/>
                <a:gd name="connsiteX1" fmla="*/ 107950 w 135256"/>
                <a:gd name="connsiteY1" fmla="*/ 76294 h 419361"/>
                <a:gd name="connsiteX2" fmla="*/ 104775 w 135256"/>
                <a:gd name="connsiteY2" fmla="*/ 152494 h 419361"/>
                <a:gd name="connsiteX3" fmla="*/ 87312 w 135256"/>
                <a:gd name="connsiteY3" fmla="*/ 325531 h 419361"/>
                <a:gd name="connsiteX4" fmla="*/ 69850 w 135256"/>
                <a:gd name="connsiteY4" fmla="*/ 408081 h 419361"/>
                <a:gd name="connsiteX5" fmla="*/ 0 w 135256"/>
                <a:gd name="connsiteY5" fmla="*/ 417606 h 419361"/>
                <a:gd name="connsiteX6" fmla="*/ 68262 w 135256"/>
                <a:gd name="connsiteY6" fmla="*/ 398556 h 419361"/>
                <a:gd name="connsiteX7" fmla="*/ 80962 w 135256"/>
                <a:gd name="connsiteY7" fmla="*/ 309656 h 419361"/>
                <a:gd name="connsiteX8" fmla="*/ 112712 w 135256"/>
                <a:gd name="connsiteY8" fmla="*/ 136619 h 419361"/>
                <a:gd name="connsiteX9" fmla="*/ 111125 w 135256"/>
                <a:gd name="connsiteY9" fmla="*/ 223931 h 419361"/>
                <a:gd name="connsiteX10" fmla="*/ 87312 w 135256"/>
                <a:gd name="connsiteY10" fmla="*/ 92169 h 419361"/>
                <a:gd name="connsiteX11" fmla="*/ 134937 w 135256"/>
                <a:gd name="connsiteY11" fmla="*/ 94 h 41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256" h="419361">
                  <a:moveTo>
                    <a:pt x="134937" y="94"/>
                  </a:moveTo>
                  <a:cubicBezTo>
                    <a:pt x="138377" y="-2552"/>
                    <a:pt x="112977" y="50894"/>
                    <a:pt x="107950" y="76294"/>
                  </a:cubicBezTo>
                  <a:cubicBezTo>
                    <a:pt x="102923" y="101694"/>
                    <a:pt x="108215" y="110955"/>
                    <a:pt x="104775" y="152494"/>
                  </a:cubicBezTo>
                  <a:cubicBezTo>
                    <a:pt x="101335" y="194033"/>
                    <a:pt x="93133" y="282933"/>
                    <a:pt x="87312" y="325531"/>
                  </a:cubicBezTo>
                  <a:cubicBezTo>
                    <a:pt x="81491" y="368129"/>
                    <a:pt x="84402" y="392735"/>
                    <a:pt x="69850" y="408081"/>
                  </a:cubicBezTo>
                  <a:cubicBezTo>
                    <a:pt x="55298" y="423427"/>
                    <a:pt x="265" y="419194"/>
                    <a:pt x="0" y="417606"/>
                  </a:cubicBezTo>
                  <a:cubicBezTo>
                    <a:pt x="-265" y="416019"/>
                    <a:pt x="54768" y="416548"/>
                    <a:pt x="68262" y="398556"/>
                  </a:cubicBezTo>
                  <a:cubicBezTo>
                    <a:pt x="81756" y="380564"/>
                    <a:pt x="73554" y="353312"/>
                    <a:pt x="80962" y="309656"/>
                  </a:cubicBezTo>
                  <a:cubicBezTo>
                    <a:pt x="88370" y="266000"/>
                    <a:pt x="107685" y="150906"/>
                    <a:pt x="112712" y="136619"/>
                  </a:cubicBezTo>
                  <a:cubicBezTo>
                    <a:pt x="117739" y="122332"/>
                    <a:pt x="115358" y="231339"/>
                    <a:pt x="111125" y="223931"/>
                  </a:cubicBezTo>
                  <a:cubicBezTo>
                    <a:pt x="106892" y="216523"/>
                    <a:pt x="83608" y="128681"/>
                    <a:pt x="87312" y="92169"/>
                  </a:cubicBezTo>
                  <a:cubicBezTo>
                    <a:pt x="91016" y="55657"/>
                    <a:pt x="131497" y="2740"/>
                    <a:pt x="134937" y="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E2713A0F-F3E9-4534-B4C9-3A61147A7CC1}"/>
                </a:ext>
              </a:extLst>
            </p:cNvPr>
            <p:cNvSpPr/>
            <p:nvPr/>
          </p:nvSpPr>
          <p:spPr>
            <a:xfrm>
              <a:off x="6202255" y="8275524"/>
              <a:ext cx="213047" cy="473706"/>
            </a:xfrm>
            <a:custGeom>
              <a:avLst/>
              <a:gdLst>
                <a:gd name="connsiteX0" fmla="*/ 212833 w 213047"/>
                <a:gd name="connsiteY0" fmla="*/ 114 h 473706"/>
                <a:gd name="connsiteX1" fmla="*/ 168383 w 213047"/>
                <a:gd name="connsiteY1" fmla="*/ 108064 h 473706"/>
                <a:gd name="connsiteX2" fmla="*/ 158858 w 213047"/>
                <a:gd name="connsiteY2" fmla="*/ 220776 h 473706"/>
                <a:gd name="connsiteX3" fmla="*/ 117583 w 213047"/>
                <a:gd name="connsiteY3" fmla="*/ 443026 h 473706"/>
                <a:gd name="connsiteX4" fmla="*/ 73133 w 213047"/>
                <a:gd name="connsiteY4" fmla="*/ 470014 h 473706"/>
                <a:gd name="connsiteX5" fmla="*/ 108 w 213047"/>
                <a:gd name="connsiteY5" fmla="*/ 471601 h 473706"/>
                <a:gd name="connsiteX6" fmla="*/ 90595 w 213047"/>
                <a:gd name="connsiteY6" fmla="*/ 452551 h 473706"/>
                <a:gd name="connsiteX7" fmla="*/ 128695 w 213047"/>
                <a:gd name="connsiteY7" fmla="*/ 347776 h 473706"/>
                <a:gd name="connsiteX8" fmla="*/ 162033 w 213047"/>
                <a:gd name="connsiteY8" fmla="*/ 216014 h 473706"/>
                <a:gd name="connsiteX9" fmla="*/ 150920 w 213047"/>
                <a:gd name="connsiteY9" fmla="*/ 184264 h 473706"/>
                <a:gd name="connsiteX10" fmla="*/ 147745 w 213047"/>
                <a:gd name="connsiteY10" fmla="*/ 128701 h 473706"/>
                <a:gd name="connsiteX11" fmla="*/ 212833 w 213047"/>
                <a:gd name="connsiteY11" fmla="*/ 114 h 4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47" h="473706">
                  <a:moveTo>
                    <a:pt x="212833" y="114"/>
                  </a:moveTo>
                  <a:cubicBezTo>
                    <a:pt x="216273" y="-3325"/>
                    <a:pt x="177379" y="71287"/>
                    <a:pt x="168383" y="108064"/>
                  </a:cubicBezTo>
                  <a:cubicBezTo>
                    <a:pt x="159387" y="144841"/>
                    <a:pt x="167325" y="164949"/>
                    <a:pt x="158858" y="220776"/>
                  </a:cubicBezTo>
                  <a:cubicBezTo>
                    <a:pt x="150391" y="276603"/>
                    <a:pt x="131870" y="401486"/>
                    <a:pt x="117583" y="443026"/>
                  </a:cubicBezTo>
                  <a:cubicBezTo>
                    <a:pt x="103296" y="484566"/>
                    <a:pt x="92712" y="465252"/>
                    <a:pt x="73133" y="470014"/>
                  </a:cubicBezTo>
                  <a:cubicBezTo>
                    <a:pt x="53554" y="474776"/>
                    <a:pt x="-2802" y="474512"/>
                    <a:pt x="108" y="471601"/>
                  </a:cubicBezTo>
                  <a:cubicBezTo>
                    <a:pt x="3018" y="468691"/>
                    <a:pt x="69164" y="473189"/>
                    <a:pt x="90595" y="452551"/>
                  </a:cubicBezTo>
                  <a:cubicBezTo>
                    <a:pt x="112026" y="431914"/>
                    <a:pt x="116789" y="387199"/>
                    <a:pt x="128695" y="347776"/>
                  </a:cubicBezTo>
                  <a:cubicBezTo>
                    <a:pt x="140601" y="308353"/>
                    <a:pt x="158329" y="243266"/>
                    <a:pt x="162033" y="216014"/>
                  </a:cubicBezTo>
                  <a:cubicBezTo>
                    <a:pt x="165737" y="188762"/>
                    <a:pt x="153301" y="198816"/>
                    <a:pt x="150920" y="184264"/>
                  </a:cubicBezTo>
                  <a:cubicBezTo>
                    <a:pt x="148539" y="169712"/>
                    <a:pt x="139014" y="155953"/>
                    <a:pt x="147745" y="128701"/>
                  </a:cubicBezTo>
                  <a:cubicBezTo>
                    <a:pt x="156476" y="101449"/>
                    <a:pt x="209393" y="3553"/>
                    <a:pt x="212833" y="1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5CF207CF-27EC-419E-8E19-B17CEBD61312}"/>
                </a:ext>
              </a:extLst>
            </p:cNvPr>
            <p:cNvSpPr/>
            <p:nvPr/>
          </p:nvSpPr>
          <p:spPr>
            <a:xfrm>
              <a:off x="6403972" y="8270679"/>
              <a:ext cx="731666" cy="372956"/>
            </a:xfrm>
            <a:custGeom>
              <a:avLst/>
              <a:gdLst>
                <a:gd name="connsiteX0" fmla="*/ 15878 w 731666"/>
                <a:gd name="connsiteY0" fmla="*/ 41471 h 372956"/>
                <a:gd name="connsiteX1" fmla="*/ 701678 w 731666"/>
                <a:gd name="connsiteY1" fmla="*/ 1254 h 372956"/>
                <a:gd name="connsiteX2" fmla="*/ 585261 w 731666"/>
                <a:gd name="connsiteY2" fmla="*/ 20304 h 372956"/>
                <a:gd name="connsiteX3" fmla="*/ 600078 w 731666"/>
                <a:gd name="connsiteY3" fmla="*/ 117671 h 372956"/>
                <a:gd name="connsiteX4" fmla="*/ 731311 w 731666"/>
                <a:gd name="connsiteY4" fmla="*/ 371671 h 372956"/>
                <a:gd name="connsiteX5" fmla="*/ 631828 w 731666"/>
                <a:gd name="connsiteY5" fmla="*/ 215038 h 372956"/>
                <a:gd name="connsiteX6" fmla="*/ 430745 w 731666"/>
                <a:gd name="connsiteY6" fmla="*/ 187521 h 372956"/>
                <a:gd name="connsiteX7" fmla="*/ 68795 w 731666"/>
                <a:gd name="connsiteY7" fmla="*/ 149421 h 372956"/>
                <a:gd name="connsiteX8" fmla="*/ 445561 w 731666"/>
                <a:gd name="connsiteY8" fmla="*/ 151538 h 372956"/>
                <a:gd name="connsiteX9" fmla="*/ 240245 w 731666"/>
                <a:gd name="connsiteY9" fmla="*/ 128254 h 372956"/>
                <a:gd name="connsiteX10" fmla="*/ 15878 w 731666"/>
                <a:gd name="connsiteY10" fmla="*/ 41471 h 37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1666" h="372956">
                  <a:moveTo>
                    <a:pt x="15878" y="41471"/>
                  </a:moveTo>
                  <a:cubicBezTo>
                    <a:pt x="92783" y="20304"/>
                    <a:pt x="606781" y="4782"/>
                    <a:pt x="701678" y="1254"/>
                  </a:cubicBezTo>
                  <a:cubicBezTo>
                    <a:pt x="796575" y="-2274"/>
                    <a:pt x="602194" y="901"/>
                    <a:pt x="585261" y="20304"/>
                  </a:cubicBezTo>
                  <a:cubicBezTo>
                    <a:pt x="568328" y="39707"/>
                    <a:pt x="575736" y="59110"/>
                    <a:pt x="600078" y="117671"/>
                  </a:cubicBezTo>
                  <a:cubicBezTo>
                    <a:pt x="624420" y="176232"/>
                    <a:pt x="726019" y="355443"/>
                    <a:pt x="731311" y="371671"/>
                  </a:cubicBezTo>
                  <a:cubicBezTo>
                    <a:pt x="736603" y="387899"/>
                    <a:pt x="681922" y="245730"/>
                    <a:pt x="631828" y="215038"/>
                  </a:cubicBezTo>
                  <a:cubicBezTo>
                    <a:pt x="581734" y="184346"/>
                    <a:pt x="524584" y="198457"/>
                    <a:pt x="430745" y="187521"/>
                  </a:cubicBezTo>
                  <a:cubicBezTo>
                    <a:pt x="336906" y="176585"/>
                    <a:pt x="66326" y="155418"/>
                    <a:pt x="68795" y="149421"/>
                  </a:cubicBezTo>
                  <a:cubicBezTo>
                    <a:pt x="71264" y="143424"/>
                    <a:pt x="416986" y="155066"/>
                    <a:pt x="445561" y="151538"/>
                  </a:cubicBezTo>
                  <a:cubicBezTo>
                    <a:pt x="474136" y="148010"/>
                    <a:pt x="318209" y="144835"/>
                    <a:pt x="240245" y="128254"/>
                  </a:cubicBezTo>
                  <a:cubicBezTo>
                    <a:pt x="162281" y="111673"/>
                    <a:pt x="-61027" y="62638"/>
                    <a:pt x="15878" y="414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38AB9D16-7EFC-4D10-8290-5A8E85CE140A}"/>
                </a:ext>
              </a:extLst>
            </p:cNvPr>
            <p:cNvSpPr/>
            <p:nvPr/>
          </p:nvSpPr>
          <p:spPr>
            <a:xfrm>
              <a:off x="6428055" y="8786267"/>
              <a:ext cx="865391" cy="308892"/>
            </a:xfrm>
            <a:custGeom>
              <a:avLst/>
              <a:gdLst>
                <a:gd name="connsiteX0" fmla="*/ 21428 w 865391"/>
                <a:gd name="connsiteY0" fmla="*/ 16 h 308892"/>
                <a:gd name="connsiteX1" fmla="*/ 702995 w 865391"/>
                <a:gd name="connsiteY1" fmla="*/ 71983 h 308892"/>
                <a:gd name="connsiteX2" fmla="*/ 273312 w 865391"/>
                <a:gd name="connsiteY2" fmla="*/ 124900 h 308892"/>
                <a:gd name="connsiteX3" fmla="*/ 863862 w 865391"/>
                <a:gd name="connsiteY3" fmla="*/ 152416 h 308892"/>
                <a:gd name="connsiteX4" fmla="*/ 432062 w 865391"/>
                <a:gd name="connsiteY4" fmla="*/ 224383 h 308892"/>
                <a:gd name="connsiteX5" fmla="*/ 57412 w 865391"/>
                <a:gd name="connsiteY5" fmla="*/ 304816 h 308892"/>
                <a:gd name="connsiteX6" fmla="*/ 715695 w 865391"/>
                <a:gd name="connsiteY6" fmla="*/ 283650 h 308892"/>
                <a:gd name="connsiteX7" fmla="*/ 245795 w 865391"/>
                <a:gd name="connsiteY7" fmla="*/ 169350 h 308892"/>
                <a:gd name="connsiteX8" fmla="*/ 2378 w 865391"/>
                <a:gd name="connsiteY8" fmla="*/ 101616 h 308892"/>
                <a:gd name="connsiteX9" fmla="*/ 383378 w 865391"/>
                <a:gd name="connsiteY9" fmla="*/ 65633 h 308892"/>
                <a:gd name="connsiteX10" fmla="*/ 21428 w 865391"/>
                <a:gd name="connsiteY10" fmla="*/ 16 h 30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391" h="308892">
                  <a:moveTo>
                    <a:pt x="21428" y="16"/>
                  </a:moveTo>
                  <a:cubicBezTo>
                    <a:pt x="74697" y="1074"/>
                    <a:pt x="661014" y="51169"/>
                    <a:pt x="702995" y="71983"/>
                  </a:cubicBezTo>
                  <a:cubicBezTo>
                    <a:pt x="744976" y="92797"/>
                    <a:pt x="246501" y="111495"/>
                    <a:pt x="273312" y="124900"/>
                  </a:cubicBezTo>
                  <a:cubicBezTo>
                    <a:pt x="300123" y="138306"/>
                    <a:pt x="837404" y="135836"/>
                    <a:pt x="863862" y="152416"/>
                  </a:cubicBezTo>
                  <a:cubicBezTo>
                    <a:pt x="890320" y="168996"/>
                    <a:pt x="566470" y="198983"/>
                    <a:pt x="432062" y="224383"/>
                  </a:cubicBezTo>
                  <a:cubicBezTo>
                    <a:pt x="297654" y="249783"/>
                    <a:pt x="10140" y="294938"/>
                    <a:pt x="57412" y="304816"/>
                  </a:cubicBezTo>
                  <a:cubicBezTo>
                    <a:pt x="104684" y="314694"/>
                    <a:pt x="684298" y="306228"/>
                    <a:pt x="715695" y="283650"/>
                  </a:cubicBezTo>
                  <a:cubicBezTo>
                    <a:pt x="747092" y="261072"/>
                    <a:pt x="364681" y="199689"/>
                    <a:pt x="245795" y="169350"/>
                  </a:cubicBezTo>
                  <a:cubicBezTo>
                    <a:pt x="126909" y="139011"/>
                    <a:pt x="-20552" y="118902"/>
                    <a:pt x="2378" y="101616"/>
                  </a:cubicBezTo>
                  <a:cubicBezTo>
                    <a:pt x="25308" y="84330"/>
                    <a:pt x="382320" y="82213"/>
                    <a:pt x="383378" y="65633"/>
                  </a:cubicBezTo>
                  <a:cubicBezTo>
                    <a:pt x="384436" y="49053"/>
                    <a:pt x="-31841" y="-1042"/>
                    <a:pt x="21428" y="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6194BC6B-E0F4-43F0-A0DF-42653F2EEA7C}"/>
                </a:ext>
              </a:extLst>
            </p:cNvPr>
            <p:cNvSpPr/>
            <p:nvPr/>
          </p:nvSpPr>
          <p:spPr>
            <a:xfrm>
              <a:off x="6540113" y="8269812"/>
              <a:ext cx="759522" cy="643392"/>
            </a:xfrm>
            <a:custGeom>
              <a:avLst/>
              <a:gdLst>
                <a:gd name="connsiteX0" fmla="*/ 430070 w 759522"/>
                <a:gd name="connsiteY0" fmla="*/ 5 h 643392"/>
                <a:gd name="connsiteX1" fmla="*/ 552837 w 759522"/>
                <a:gd name="connsiteY1" fmla="*/ 353488 h 643392"/>
                <a:gd name="connsiteX2" fmla="*/ 582470 w 759522"/>
                <a:gd name="connsiteY2" fmla="*/ 609605 h 643392"/>
                <a:gd name="connsiteX3" fmla="*/ 563420 w 759522"/>
                <a:gd name="connsiteY3" fmla="*/ 577855 h 643392"/>
                <a:gd name="connsiteX4" fmla="*/ 197237 w 759522"/>
                <a:gd name="connsiteY4" fmla="*/ 497421 h 643392"/>
                <a:gd name="connsiteX5" fmla="*/ 23670 w 759522"/>
                <a:gd name="connsiteY5" fmla="*/ 491071 h 643392"/>
                <a:gd name="connsiteX6" fmla="*/ 713704 w 759522"/>
                <a:gd name="connsiteY6" fmla="*/ 632888 h 643392"/>
                <a:gd name="connsiteX7" fmla="*/ 696770 w 759522"/>
                <a:gd name="connsiteY7" fmla="*/ 632888 h 643392"/>
                <a:gd name="connsiteX8" fmla="*/ 358104 w 759522"/>
                <a:gd name="connsiteY8" fmla="*/ 603255 h 643392"/>
                <a:gd name="connsiteX9" fmla="*/ 212054 w 759522"/>
                <a:gd name="connsiteY9" fmla="*/ 520705 h 643392"/>
                <a:gd name="connsiteX10" fmla="*/ 550720 w 759522"/>
                <a:gd name="connsiteY10" fmla="*/ 505888 h 643392"/>
                <a:gd name="connsiteX11" fmla="*/ 552837 w 759522"/>
                <a:gd name="connsiteY11" fmla="*/ 499538 h 643392"/>
                <a:gd name="connsiteX12" fmla="*/ 529554 w 759522"/>
                <a:gd name="connsiteY12" fmla="*/ 345021 h 643392"/>
                <a:gd name="connsiteX13" fmla="*/ 430070 w 759522"/>
                <a:gd name="connsiteY13" fmla="*/ 5 h 6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9522" h="643392">
                  <a:moveTo>
                    <a:pt x="430070" y="5"/>
                  </a:moveTo>
                  <a:cubicBezTo>
                    <a:pt x="433950" y="1416"/>
                    <a:pt x="527437" y="251888"/>
                    <a:pt x="552837" y="353488"/>
                  </a:cubicBezTo>
                  <a:cubicBezTo>
                    <a:pt x="578237" y="455088"/>
                    <a:pt x="580706" y="572211"/>
                    <a:pt x="582470" y="609605"/>
                  </a:cubicBezTo>
                  <a:cubicBezTo>
                    <a:pt x="584234" y="646999"/>
                    <a:pt x="627626" y="596552"/>
                    <a:pt x="563420" y="577855"/>
                  </a:cubicBezTo>
                  <a:cubicBezTo>
                    <a:pt x="499215" y="559158"/>
                    <a:pt x="287195" y="511885"/>
                    <a:pt x="197237" y="497421"/>
                  </a:cubicBezTo>
                  <a:cubicBezTo>
                    <a:pt x="107279" y="482957"/>
                    <a:pt x="-62408" y="468493"/>
                    <a:pt x="23670" y="491071"/>
                  </a:cubicBezTo>
                  <a:cubicBezTo>
                    <a:pt x="109748" y="513649"/>
                    <a:pt x="601521" y="609252"/>
                    <a:pt x="713704" y="632888"/>
                  </a:cubicBezTo>
                  <a:cubicBezTo>
                    <a:pt x="825887" y="656524"/>
                    <a:pt x="696770" y="632888"/>
                    <a:pt x="696770" y="632888"/>
                  </a:cubicBezTo>
                  <a:cubicBezTo>
                    <a:pt x="637503" y="627949"/>
                    <a:pt x="438890" y="621952"/>
                    <a:pt x="358104" y="603255"/>
                  </a:cubicBezTo>
                  <a:cubicBezTo>
                    <a:pt x="277318" y="584558"/>
                    <a:pt x="179951" y="536933"/>
                    <a:pt x="212054" y="520705"/>
                  </a:cubicBezTo>
                  <a:cubicBezTo>
                    <a:pt x="244157" y="504477"/>
                    <a:pt x="550720" y="505888"/>
                    <a:pt x="550720" y="505888"/>
                  </a:cubicBezTo>
                  <a:cubicBezTo>
                    <a:pt x="607517" y="502360"/>
                    <a:pt x="556365" y="526349"/>
                    <a:pt x="552837" y="499538"/>
                  </a:cubicBezTo>
                  <a:cubicBezTo>
                    <a:pt x="549309" y="472727"/>
                    <a:pt x="548957" y="428629"/>
                    <a:pt x="529554" y="345021"/>
                  </a:cubicBezTo>
                  <a:cubicBezTo>
                    <a:pt x="510151" y="261413"/>
                    <a:pt x="426190" y="-1406"/>
                    <a:pt x="430070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5B8560AC-50AD-4A4D-9CF5-78C46B4C920E}"/>
                </a:ext>
              </a:extLst>
            </p:cNvPr>
            <p:cNvSpPr/>
            <p:nvPr/>
          </p:nvSpPr>
          <p:spPr>
            <a:xfrm>
              <a:off x="7037816" y="8279838"/>
              <a:ext cx="277411" cy="694009"/>
            </a:xfrm>
            <a:custGeom>
              <a:avLst/>
              <a:gdLst>
                <a:gd name="connsiteX0" fmla="*/ 101 w 277411"/>
                <a:gd name="connsiteY0" fmla="*/ 562 h 694009"/>
                <a:gd name="connsiteX1" fmla="*/ 232934 w 277411"/>
                <a:gd name="connsiteY1" fmla="*/ 28079 h 694009"/>
                <a:gd name="connsiteX2" fmla="*/ 201184 w 277411"/>
                <a:gd name="connsiteY2" fmla="*/ 87345 h 694009"/>
                <a:gd name="connsiteX3" fmla="*/ 230817 w 277411"/>
                <a:gd name="connsiteY3" fmla="*/ 218579 h 694009"/>
                <a:gd name="connsiteX4" fmla="*/ 256217 w 277411"/>
                <a:gd name="connsiteY4" fmla="*/ 402729 h 694009"/>
                <a:gd name="connsiteX5" fmla="*/ 277384 w 277411"/>
                <a:gd name="connsiteY5" fmla="*/ 692712 h 694009"/>
                <a:gd name="connsiteX6" fmla="*/ 258334 w 277411"/>
                <a:gd name="connsiteY6" fmla="*/ 493745 h 694009"/>
                <a:gd name="connsiteX7" fmla="*/ 177901 w 277411"/>
                <a:gd name="connsiteY7" fmla="*/ 133912 h 694009"/>
                <a:gd name="connsiteX8" fmla="*/ 203301 w 277411"/>
                <a:gd name="connsiteY8" fmla="*/ 163545 h 694009"/>
                <a:gd name="connsiteX9" fmla="*/ 203301 w 277411"/>
                <a:gd name="connsiteY9" fmla="*/ 51362 h 694009"/>
                <a:gd name="connsiteX10" fmla="*/ 101 w 277411"/>
                <a:gd name="connsiteY10" fmla="*/ 562 h 69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411" h="694009">
                  <a:moveTo>
                    <a:pt x="101" y="562"/>
                  </a:moveTo>
                  <a:cubicBezTo>
                    <a:pt x="5040" y="-3318"/>
                    <a:pt x="199420" y="13615"/>
                    <a:pt x="232934" y="28079"/>
                  </a:cubicBezTo>
                  <a:cubicBezTo>
                    <a:pt x="266448" y="42543"/>
                    <a:pt x="201537" y="55595"/>
                    <a:pt x="201184" y="87345"/>
                  </a:cubicBezTo>
                  <a:cubicBezTo>
                    <a:pt x="200831" y="119095"/>
                    <a:pt x="221645" y="166015"/>
                    <a:pt x="230817" y="218579"/>
                  </a:cubicBezTo>
                  <a:cubicBezTo>
                    <a:pt x="239989" y="271143"/>
                    <a:pt x="248456" y="323707"/>
                    <a:pt x="256217" y="402729"/>
                  </a:cubicBezTo>
                  <a:cubicBezTo>
                    <a:pt x="263978" y="481751"/>
                    <a:pt x="277031" y="677543"/>
                    <a:pt x="277384" y="692712"/>
                  </a:cubicBezTo>
                  <a:cubicBezTo>
                    <a:pt x="277737" y="707881"/>
                    <a:pt x="274914" y="586878"/>
                    <a:pt x="258334" y="493745"/>
                  </a:cubicBezTo>
                  <a:cubicBezTo>
                    <a:pt x="241754" y="400612"/>
                    <a:pt x="187073" y="188945"/>
                    <a:pt x="177901" y="133912"/>
                  </a:cubicBezTo>
                  <a:cubicBezTo>
                    <a:pt x="168729" y="78879"/>
                    <a:pt x="199068" y="177303"/>
                    <a:pt x="203301" y="163545"/>
                  </a:cubicBezTo>
                  <a:cubicBezTo>
                    <a:pt x="207534" y="149787"/>
                    <a:pt x="234345" y="75351"/>
                    <a:pt x="203301" y="51362"/>
                  </a:cubicBezTo>
                  <a:cubicBezTo>
                    <a:pt x="172257" y="27373"/>
                    <a:pt x="-4838" y="4442"/>
                    <a:pt x="101" y="5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11AB88F0-9EAF-4403-AF27-02BEA0FA64A7}"/>
                </a:ext>
              </a:extLst>
            </p:cNvPr>
            <p:cNvSpPr/>
            <p:nvPr/>
          </p:nvSpPr>
          <p:spPr>
            <a:xfrm>
              <a:off x="7251343" y="8356467"/>
              <a:ext cx="548534" cy="575598"/>
            </a:xfrm>
            <a:custGeom>
              <a:avLst/>
              <a:gdLst>
                <a:gd name="connsiteX0" fmla="*/ 357 w 548534"/>
                <a:gd name="connsiteY0" fmla="*/ 133 h 575598"/>
                <a:gd name="connsiteX1" fmla="*/ 502007 w 548534"/>
                <a:gd name="connsiteY1" fmla="*/ 266833 h 575598"/>
                <a:gd name="connsiteX2" fmla="*/ 517882 w 548534"/>
                <a:gd name="connsiteY2" fmla="*/ 339858 h 575598"/>
                <a:gd name="connsiteX3" fmla="*/ 425807 w 548534"/>
                <a:gd name="connsiteY3" fmla="*/ 574808 h 575598"/>
                <a:gd name="connsiteX4" fmla="*/ 473432 w 548534"/>
                <a:gd name="connsiteY4" fmla="*/ 412883 h 575598"/>
                <a:gd name="connsiteX5" fmla="*/ 482957 w 548534"/>
                <a:gd name="connsiteY5" fmla="*/ 320808 h 575598"/>
                <a:gd name="connsiteX6" fmla="*/ 422632 w 548534"/>
                <a:gd name="connsiteY6" fmla="*/ 231908 h 575598"/>
                <a:gd name="connsiteX7" fmla="*/ 357 w 548534"/>
                <a:gd name="connsiteY7" fmla="*/ 133 h 57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534" h="575598">
                  <a:moveTo>
                    <a:pt x="357" y="133"/>
                  </a:moveTo>
                  <a:cubicBezTo>
                    <a:pt x="13586" y="5954"/>
                    <a:pt x="415753" y="210212"/>
                    <a:pt x="502007" y="266833"/>
                  </a:cubicBezTo>
                  <a:cubicBezTo>
                    <a:pt x="588261" y="323454"/>
                    <a:pt x="530582" y="288529"/>
                    <a:pt x="517882" y="339858"/>
                  </a:cubicBezTo>
                  <a:cubicBezTo>
                    <a:pt x="505182" y="391187"/>
                    <a:pt x="433215" y="562637"/>
                    <a:pt x="425807" y="574808"/>
                  </a:cubicBezTo>
                  <a:cubicBezTo>
                    <a:pt x="418399" y="586979"/>
                    <a:pt x="463907" y="455216"/>
                    <a:pt x="473432" y="412883"/>
                  </a:cubicBezTo>
                  <a:cubicBezTo>
                    <a:pt x="482957" y="370550"/>
                    <a:pt x="491424" y="350971"/>
                    <a:pt x="482957" y="320808"/>
                  </a:cubicBezTo>
                  <a:cubicBezTo>
                    <a:pt x="474490" y="290646"/>
                    <a:pt x="500420" y="282708"/>
                    <a:pt x="422632" y="231908"/>
                  </a:cubicBezTo>
                  <a:cubicBezTo>
                    <a:pt x="344845" y="181108"/>
                    <a:pt x="-12872" y="-5688"/>
                    <a:pt x="357" y="1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C1106C5A-FD6A-44A5-B927-2069C267348C}"/>
                </a:ext>
              </a:extLst>
            </p:cNvPr>
            <p:cNvSpPr/>
            <p:nvPr/>
          </p:nvSpPr>
          <p:spPr>
            <a:xfrm>
              <a:off x="7146283" y="8829262"/>
              <a:ext cx="486675" cy="511621"/>
            </a:xfrm>
            <a:custGeom>
              <a:avLst/>
              <a:gdLst>
                <a:gd name="connsiteX0" fmla="*/ 10167 w 486675"/>
                <a:gd name="connsiteY0" fmla="*/ 413 h 511621"/>
                <a:gd name="connsiteX1" fmla="*/ 483242 w 486675"/>
                <a:gd name="connsiteY1" fmla="*/ 111538 h 511621"/>
                <a:gd name="connsiteX2" fmla="*/ 229242 w 486675"/>
                <a:gd name="connsiteY2" fmla="*/ 114713 h 511621"/>
                <a:gd name="connsiteX3" fmla="*/ 337192 w 486675"/>
                <a:gd name="connsiteY3" fmla="*/ 175038 h 511621"/>
                <a:gd name="connsiteX4" fmla="*/ 181617 w 486675"/>
                <a:gd name="connsiteY4" fmla="*/ 200438 h 511621"/>
                <a:gd name="connsiteX5" fmla="*/ 99067 w 486675"/>
                <a:gd name="connsiteY5" fmla="*/ 511588 h 511621"/>
                <a:gd name="connsiteX6" fmla="*/ 102242 w 486675"/>
                <a:gd name="connsiteY6" fmla="*/ 219488 h 511621"/>
                <a:gd name="connsiteX7" fmla="*/ 153042 w 486675"/>
                <a:gd name="connsiteY7" fmla="*/ 79788 h 511621"/>
                <a:gd name="connsiteX8" fmla="*/ 10167 w 486675"/>
                <a:gd name="connsiteY8" fmla="*/ 413 h 5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675" h="511621">
                  <a:moveTo>
                    <a:pt x="10167" y="413"/>
                  </a:moveTo>
                  <a:cubicBezTo>
                    <a:pt x="65200" y="5705"/>
                    <a:pt x="446730" y="92488"/>
                    <a:pt x="483242" y="111538"/>
                  </a:cubicBezTo>
                  <a:cubicBezTo>
                    <a:pt x="519754" y="130588"/>
                    <a:pt x="253584" y="104130"/>
                    <a:pt x="229242" y="114713"/>
                  </a:cubicBezTo>
                  <a:cubicBezTo>
                    <a:pt x="204900" y="125296"/>
                    <a:pt x="345129" y="160751"/>
                    <a:pt x="337192" y="175038"/>
                  </a:cubicBezTo>
                  <a:cubicBezTo>
                    <a:pt x="329255" y="189325"/>
                    <a:pt x="221304" y="144346"/>
                    <a:pt x="181617" y="200438"/>
                  </a:cubicBezTo>
                  <a:cubicBezTo>
                    <a:pt x="141930" y="256530"/>
                    <a:pt x="112296" y="508413"/>
                    <a:pt x="99067" y="511588"/>
                  </a:cubicBezTo>
                  <a:cubicBezTo>
                    <a:pt x="85838" y="514763"/>
                    <a:pt x="93246" y="291455"/>
                    <a:pt x="102242" y="219488"/>
                  </a:cubicBezTo>
                  <a:cubicBezTo>
                    <a:pt x="111238" y="147521"/>
                    <a:pt x="165213" y="117888"/>
                    <a:pt x="153042" y="79788"/>
                  </a:cubicBezTo>
                  <a:cubicBezTo>
                    <a:pt x="140871" y="41688"/>
                    <a:pt x="-44866" y="-4879"/>
                    <a:pt x="10167" y="4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B7B7208A-A1DD-4A8B-9100-20A971DD3288}"/>
                </a:ext>
              </a:extLst>
            </p:cNvPr>
            <p:cNvSpPr/>
            <p:nvPr/>
          </p:nvSpPr>
          <p:spPr>
            <a:xfrm>
              <a:off x="7757807" y="7329892"/>
              <a:ext cx="767557" cy="1519084"/>
            </a:xfrm>
            <a:custGeom>
              <a:avLst/>
              <a:gdLst>
                <a:gd name="connsiteX0" fmla="*/ 767068 w 767557"/>
                <a:gd name="connsiteY0" fmla="*/ 1183 h 1519084"/>
                <a:gd name="connsiteX1" fmla="*/ 592443 w 767557"/>
                <a:gd name="connsiteY1" fmla="*/ 299633 h 1519084"/>
                <a:gd name="connsiteX2" fmla="*/ 544818 w 767557"/>
                <a:gd name="connsiteY2" fmla="*/ 537758 h 1519084"/>
                <a:gd name="connsiteX3" fmla="*/ 700393 w 767557"/>
                <a:gd name="connsiteY3" fmla="*/ 194858 h 1519084"/>
                <a:gd name="connsiteX4" fmla="*/ 490843 w 767557"/>
                <a:gd name="connsiteY4" fmla="*/ 591733 h 1519084"/>
                <a:gd name="connsiteX5" fmla="*/ 347968 w 767557"/>
                <a:gd name="connsiteY5" fmla="*/ 829858 h 1519084"/>
                <a:gd name="connsiteX6" fmla="*/ 170168 w 767557"/>
                <a:gd name="connsiteY6" fmla="*/ 890183 h 1519084"/>
                <a:gd name="connsiteX7" fmla="*/ 1893 w 767557"/>
                <a:gd name="connsiteY7" fmla="*/ 921933 h 1519084"/>
                <a:gd name="connsiteX8" fmla="*/ 284468 w 767557"/>
                <a:gd name="connsiteY8" fmla="*/ 861608 h 1519084"/>
                <a:gd name="connsiteX9" fmla="*/ 211443 w 767557"/>
                <a:gd name="connsiteY9" fmla="*/ 906058 h 1519084"/>
                <a:gd name="connsiteX10" fmla="*/ 186043 w 767557"/>
                <a:gd name="connsiteY10" fmla="*/ 1014008 h 1519084"/>
                <a:gd name="connsiteX11" fmla="*/ 173343 w 767557"/>
                <a:gd name="connsiteY11" fmla="*/ 1515658 h 1519084"/>
                <a:gd name="connsiteX12" fmla="*/ 163818 w 767557"/>
                <a:gd name="connsiteY12" fmla="*/ 1214033 h 1519084"/>
                <a:gd name="connsiteX13" fmla="*/ 249543 w 767557"/>
                <a:gd name="connsiteY13" fmla="*/ 813983 h 1519084"/>
                <a:gd name="connsiteX14" fmla="*/ 532118 w 767557"/>
                <a:gd name="connsiteY14" fmla="*/ 417108 h 1519084"/>
                <a:gd name="connsiteX15" fmla="*/ 767068 w 767557"/>
                <a:gd name="connsiteY15" fmla="*/ 1183 h 151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7557" h="1519084">
                  <a:moveTo>
                    <a:pt x="767068" y="1183"/>
                  </a:moveTo>
                  <a:cubicBezTo>
                    <a:pt x="777122" y="-18396"/>
                    <a:pt x="629485" y="210204"/>
                    <a:pt x="592443" y="299633"/>
                  </a:cubicBezTo>
                  <a:cubicBezTo>
                    <a:pt x="555401" y="389062"/>
                    <a:pt x="526826" y="555220"/>
                    <a:pt x="544818" y="537758"/>
                  </a:cubicBezTo>
                  <a:cubicBezTo>
                    <a:pt x="562810" y="520296"/>
                    <a:pt x="709389" y="185862"/>
                    <a:pt x="700393" y="194858"/>
                  </a:cubicBezTo>
                  <a:cubicBezTo>
                    <a:pt x="691397" y="203854"/>
                    <a:pt x="549580" y="485900"/>
                    <a:pt x="490843" y="591733"/>
                  </a:cubicBezTo>
                  <a:cubicBezTo>
                    <a:pt x="432105" y="697566"/>
                    <a:pt x="401414" y="780116"/>
                    <a:pt x="347968" y="829858"/>
                  </a:cubicBezTo>
                  <a:cubicBezTo>
                    <a:pt x="294522" y="879600"/>
                    <a:pt x="227847" y="874837"/>
                    <a:pt x="170168" y="890183"/>
                  </a:cubicBezTo>
                  <a:cubicBezTo>
                    <a:pt x="112489" y="905529"/>
                    <a:pt x="-17157" y="926695"/>
                    <a:pt x="1893" y="921933"/>
                  </a:cubicBezTo>
                  <a:cubicBezTo>
                    <a:pt x="20943" y="917171"/>
                    <a:pt x="249543" y="864254"/>
                    <a:pt x="284468" y="861608"/>
                  </a:cubicBezTo>
                  <a:cubicBezTo>
                    <a:pt x="319393" y="858962"/>
                    <a:pt x="227847" y="880658"/>
                    <a:pt x="211443" y="906058"/>
                  </a:cubicBezTo>
                  <a:cubicBezTo>
                    <a:pt x="195039" y="931458"/>
                    <a:pt x="192393" y="912408"/>
                    <a:pt x="186043" y="1014008"/>
                  </a:cubicBezTo>
                  <a:cubicBezTo>
                    <a:pt x="179693" y="1115608"/>
                    <a:pt x="177047" y="1482320"/>
                    <a:pt x="173343" y="1515658"/>
                  </a:cubicBezTo>
                  <a:cubicBezTo>
                    <a:pt x="169639" y="1548996"/>
                    <a:pt x="151118" y="1330979"/>
                    <a:pt x="163818" y="1214033"/>
                  </a:cubicBezTo>
                  <a:cubicBezTo>
                    <a:pt x="176518" y="1097087"/>
                    <a:pt x="188160" y="946804"/>
                    <a:pt x="249543" y="813983"/>
                  </a:cubicBezTo>
                  <a:cubicBezTo>
                    <a:pt x="310926" y="681162"/>
                    <a:pt x="441631" y="553633"/>
                    <a:pt x="532118" y="417108"/>
                  </a:cubicBezTo>
                  <a:cubicBezTo>
                    <a:pt x="622605" y="280583"/>
                    <a:pt x="757014" y="20762"/>
                    <a:pt x="767068" y="11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86FBB798-4729-4DC3-B7DA-DF7C7F1BA0B3}"/>
                </a:ext>
              </a:extLst>
            </p:cNvPr>
            <p:cNvSpPr/>
            <p:nvPr/>
          </p:nvSpPr>
          <p:spPr>
            <a:xfrm>
              <a:off x="7397127" y="8790194"/>
              <a:ext cx="917194" cy="655313"/>
            </a:xfrm>
            <a:custGeom>
              <a:avLst/>
              <a:gdLst>
                <a:gd name="connsiteX0" fmla="*/ 623 w 917194"/>
                <a:gd name="connsiteY0" fmla="*/ 169656 h 655313"/>
                <a:gd name="connsiteX1" fmla="*/ 337173 w 917194"/>
                <a:gd name="connsiteY1" fmla="*/ 109331 h 655313"/>
                <a:gd name="connsiteX2" fmla="*/ 511798 w 917194"/>
                <a:gd name="connsiteY2" fmla="*/ 10906 h 655313"/>
                <a:gd name="connsiteX3" fmla="*/ 915023 w 917194"/>
                <a:gd name="connsiteY3" fmla="*/ 391906 h 655313"/>
                <a:gd name="connsiteX4" fmla="*/ 673723 w 917194"/>
                <a:gd name="connsiteY4" fmla="*/ 160131 h 655313"/>
                <a:gd name="connsiteX5" fmla="*/ 702298 w 917194"/>
                <a:gd name="connsiteY5" fmla="*/ 356981 h 655313"/>
                <a:gd name="connsiteX6" fmla="*/ 308598 w 917194"/>
                <a:gd name="connsiteY6" fmla="*/ 283956 h 655313"/>
                <a:gd name="connsiteX7" fmla="*/ 407023 w 917194"/>
                <a:gd name="connsiteY7" fmla="*/ 595106 h 655313"/>
                <a:gd name="connsiteX8" fmla="*/ 384798 w 917194"/>
                <a:gd name="connsiteY8" fmla="*/ 639556 h 655313"/>
                <a:gd name="connsiteX9" fmla="*/ 299073 w 917194"/>
                <a:gd name="connsiteY9" fmla="*/ 404606 h 655313"/>
                <a:gd name="connsiteX10" fmla="*/ 254623 w 917194"/>
                <a:gd name="connsiteY10" fmla="*/ 249031 h 655313"/>
                <a:gd name="connsiteX11" fmla="*/ 623 w 917194"/>
                <a:gd name="connsiteY11" fmla="*/ 169656 h 65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7194" h="655313">
                  <a:moveTo>
                    <a:pt x="623" y="169656"/>
                  </a:moveTo>
                  <a:cubicBezTo>
                    <a:pt x="14381" y="146373"/>
                    <a:pt x="251977" y="135789"/>
                    <a:pt x="337173" y="109331"/>
                  </a:cubicBezTo>
                  <a:cubicBezTo>
                    <a:pt x="422369" y="82873"/>
                    <a:pt x="415490" y="-36190"/>
                    <a:pt x="511798" y="10906"/>
                  </a:cubicBezTo>
                  <a:cubicBezTo>
                    <a:pt x="608106" y="58002"/>
                    <a:pt x="888036" y="367035"/>
                    <a:pt x="915023" y="391906"/>
                  </a:cubicBezTo>
                  <a:cubicBezTo>
                    <a:pt x="942010" y="416777"/>
                    <a:pt x="709177" y="165952"/>
                    <a:pt x="673723" y="160131"/>
                  </a:cubicBezTo>
                  <a:cubicBezTo>
                    <a:pt x="638269" y="154310"/>
                    <a:pt x="763152" y="336344"/>
                    <a:pt x="702298" y="356981"/>
                  </a:cubicBezTo>
                  <a:cubicBezTo>
                    <a:pt x="641444" y="377619"/>
                    <a:pt x="357811" y="244269"/>
                    <a:pt x="308598" y="283956"/>
                  </a:cubicBezTo>
                  <a:cubicBezTo>
                    <a:pt x="259386" y="323644"/>
                    <a:pt x="394323" y="535839"/>
                    <a:pt x="407023" y="595106"/>
                  </a:cubicBezTo>
                  <a:cubicBezTo>
                    <a:pt x="419723" y="654373"/>
                    <a:pt x="402790" y="671306"/>
                    <a:pt x="384798" y="639556"/>
                  </a:cubicBezTo>
                  <a:cubicBezTo>
                    <a:pt x="366806" y="607806"/>
                    <a:pt x="320769" y="469694"/>
                    <a:pt x="299073" y="404606"/>
                  </a:cubicBezTo>
                  <a:cubicBezTo>
                    <a:pt x="277377" y="339518"/>
                    <a:pt x="304365" y="285014"/>
                    <a:pt x="254623" y="249031"/>
                  </a:cubicBezTo>
                  <a:cubicBezTo>
                    <a:pt x="204881" y="213048"/>
                    <a:pt x="-13135" y="192939"/>
                    <a:pt x="623" y="1696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91028166-1C2F-4E4A-89F2-0239DE3F05D9}"/>
                </a:ext>
              </a:extLst>
            </p:cNvPr>
            <p:cNvSpPr/>
            <p:nvPr/>
          </p:nvSpPr>
          <p:spPr>
            <a:xfrm>
              <a:off x="3991584" y="8020308"/>
              <a:ext cx="526291" cy="1063782"/>
            </a:xfrm>
            <a:custGeom>
              <a:avLst/>
              <a:gdLst>
                <a:gd name="connsiteX0" fmla="*/ 521149 w 526291"/>
                <a:gd name="connsiteY0" fmla="*/ 10325 h 1063782"/>
                <a:gd name="connsiteX1" fmla="*/ 377216 w 526291"/>
                <a:gd name="connsiteY1" fmla="*/ 186009 h 1063782"/>
                <a:gd name="connsiteX2" fmla="*/ 324299 w 526291"/>
                <a:gd name="connsiteY2" fmla="*/ 262209 h 1063782"/>
                <a:gd name="connsiteX3" fmla="*/ 144383 w 526291"/>
                <a:gd name="connsiteY3" fmla="*/ 691892 h 1063782"/>
                <a:gd name="connsiteX4" fmla="*/ 218466 w 526291"/>
                <a:gd name="connsiteY4" fmla="*/ 539492 h 1063782"/>
                <a:gd name="connsiteX5" fmla="*/ 322183 w 526291"/>
                <a:gd name="connsiteY5" fmla="*/ 232575 h 1063782"/>
                <a:gd name="connsiteX6" fmla="*/ 413199 w 526291"/>
                <a:gd name="connsiteY6" fmla="*/ 94992 h 1063782"/>
                <a:gd name="connsiteX7" fmla="*/ 254449 w 526291"/>
                <a:gd name="connsiteY7" fmla="*/ 344759 h 1063782"/>
                <a:gd name="connsiteX8" fmla="*/ 76649 w 526291"/>
                <a:gd name="connsiteY8" fmla="*/ 821009 h 1063782"/>
                <a:gd name="connsiteX9" fmla="*/ 449 w 526291"/>
                <a:gd name="connsiteY9" fmla="*/ 1060192 h 1063782"/>
                <a:gd name="connsiteX10" fmla="*/ 53366 w 526291"/>
                <a:gd name="connsiteY10" fmla="*/ 933192 h 1063782"/>
                <a:gd name="connsiteX11" fmla="*/ 212116 w 526291"/>
                <a:gd name="connsiteY11" fmla="*/ 522559 h 1063782"/>
                <a:gd name="connsiteX12" fmla="*/ 281966 w 526291"/>
                <a:gd name="connsiteY12" fmla="*/ 351109 h 1063782"/>
                <a:gd name="connsiteX13" fmla="*/ 474583 w 526291"/>
                <a:gd name="connsiteY13" fmla="*/ 54775 h 1063782"/>
                <a:gd name="connsiteX14" fmla="*/ 521149 w 526291"/>
                <a:gd name="connsiteY14" fmla="*/ 10325 h 106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6291" h="1063782">
                  <a:moveTo>
                    <a:pt x="521149" y="10325"/>
                  </a:moveTo>
                  <a:cubicBezTo>
                    <a:pt x="504921" y="32197"/>
                    <a:pt x="410024" y="144028"/>
                    <a:pt x="377216" y="186009"/>
                  </a:cubicBezTo>
                  <a:cubicBezTo>
                    <a:pt x="344408" y="227990"/>
                    <a:pt x="363104" y="177895"/>
                    <a:pt x="324299" y="262209"/>
                  </a:cubicBezTo>
                  <a:cubicBezTo>
                    <a:pt x="285494" y="346523"/>
                    <a:pt x="162022" y="645678"/>
                    <a:pt x="144383" y="691892"/>
                  </a:cubicBezTo>
                  <a:cubicBezTo>
                    <a:pt x="126744" y="738106"/>
                    <a:pt x="188833" y="616045"/>
                    <a:pt x="218466" y="539492"/>
                  </a:cubicBezTo>
                  <a:cubicBezTo>
                    <a:pt x="248099" y="462939"/>
                    <a:pt x="289727" y="306658"/>
                    <a:pt x="322183" y="232575"/>
                  </a:cubicBezTo>
                  <a:cubicBezTo>
                    <a:pt x="354639" y="158492"/>
                    <a:pt x="424488" y="76295"/>
                    <a:pt x="413199" y="94992"/>
                  </a:cubicBezTo>
                  <a:cubicBezTo>
                    <a:pt x="401910" y="113689"/>
                    <a:pt x="310541" y="223756"/>
                    <a:pt x="254449" y="344759"/>
                  </a:cubicBezTo>
                  <a:cubicBezTo>
                    <a:pt x="198357" y="465762"/>
                    <a:pt x="118982" y="701770"/>
                    <a:pt x="76649" y="821009"/>
                  </a:cubicBezTo>
                  <a:cubicBezTo>
                    <a:pt x="34316" y="940248"/>
                    <a:pt x="4329" y="1041495"/>
                    <a:pt x="449" y="1060192"/>
                  </a:cubicBezTo>
                  <a:cubicBezTo>
                    <a:pt x="-3431" y="1078889"/>
                    <a:pt x="18088" y="1022798"/>
                    <a:pt x="53366" y="933192"/>
                  </a:cubicBezTo>
                  <a:cubicBezTo>
                    <a:pt x="88644" y="843587"/>
                    <a:pt x="174016" y="619573"/>
                    <a:pt x="212116" y="522559"/>
                  </a:cubicBezTo>
                  <a:cubicBezTo>
                    <a:pt x="250216" y="425545"/>
                    <a:pt x="238222" y="429073"/>
                    <a:pt x="281966" y="351109"/>
                  </a:cubicBezTo>
                  <a:cubicBezTo>
                    <a:pt x="325710" y="273145"/>
                    <a:pt x="435778" y="109103"/>
                    <a:pt x="474583" y="54775"/>
                  </a:cubicBezTo>
                  <a:cubicBezTo>
                    <a:pt x="513388" y="447"/>
                    <a:pt x="537377" y="-11547"/>
                    <a:pt x="521149" y="103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0EF1957C-31EB-4281-BEBF-925C6D788F40}"/>
                </a:ext>
              </a:extLst>
            </p:cNvPr>
            <p:cNvSpPr/>
            <p:nvPr/>
          </p:nvSpPr>
          <p:spPr>
            <a:xfrm>
              <a:off x="4082953" y="8086242"/>
              <a:ext cx="396860" cy="959257"/>
            </a:xfrm>
            <a:custGeom>
              <a:avLst/>
              <a:gdLst>
                <a:gd name="connsiteX0" fmla="*/ 393797 w 396860"/>
                <a:gd name="connsiteY0" fmla="*/ 26941 h 959257"/>
                <a:gd name="connsiteX1" fmla="*/ 108047 w 396860"/>
                <a:gd name="connsiteY1" fmla="*/ 837625 h 959257"/>
                <a:gd name="connsiteX2" fmla="*/ 285847 w 396860"/>
                <a:gd name="connsiteY2" fmla="*/ 308458 h 959257"/>
                <a:gd name="connsiteX3" fmla="*/ 82647 w 396860"/>
                <a:gd name="connsiteY3" fmla="*/ 956158 h 959257"/>
                <a:gd name="connsiteX4" fmla="*/ 122864 w 396860"/>
                <a:gd name="connsiteY4" fmla="*/ 568808 h 959257"/>
                <a:gd name="connsiteX5" fmla="*/ 97 w 396860"/>
                <a:gd name="connsiteY5" fmla="*/ 930758 h 959257"/>
                <a:gd name="connsiteX6" fmla="*/ 146147 w 396860"/>
                <a:gd name="connsiteY6" fmla="*/ 564575 h 959257"/>
                <a:gd name="connsiteX7" fmla="*/ 251980 w 396860"/>
                <a:gd name="connsiteY7" fmla="*/ 228025 h 959257"/>
                <a:gd name="connsiteX8" fmla="*/ 393797 w 396860"/>
                <a:gd name="connsiteY8" fmla="*/ 26941 h 95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860" h="959257">
                  <a:moveTo>
                    <a:pt x="393797" y="26941"/>
                  </a:moveTo>
                  <a:cubicBezTo>
                    <a:pt x="369808" y="128541"/>
                    <a:pt x="126039" y="790706"/>
                    <a:pt x="108047" y="837625"/>
                  </a:cubicBezTo>
                  <a:cubicBezTo>
                    <a:pt x="90055" y="884545"/>
                    <a:pt x="290080" y="288703"/>
                    <a:pt x="285847" y="308458"/>
                  </a:cubicBezTo>
                  <a:cubicBezTo>
                    <a:pt x="281614" y="328214"/>
                    <a:pt x="109811" y="912767"/>
                    <a:pt x="82647" y="956158"/>
                  </a:cubicBezTo>
                  <a:cubicBezTo>
                    <a:pt x="55483" y="999549"/>
                    <a:pt x="136622" y="573041"/>
                    <a:pt x="122864" y="568808"/>
                  </a:cubicBezTo>
                  <a:cubicBezTo>
                    <a:pt x="109106" y="564575"/>
                    <a:pt x="-3783" y="931463"/>
                    <a:pt x="97" y="930758"/>
                  </a:cubicBezTo>
                  <a:cubicBezTo>
                    <a:pt x="3977" y="930053"/>
                    <a:pt x="104166" y="681697"/>
                    <a:pt x="146147" y="564575"/>
                  </a:cubicBezTo>
                  <a:cubicBezTo>
                    <a:pt x="188127" y="447453"/>
                    <a:pt x="209647" y="318689"/>
                    <a:pt x="251980" y="228025"/>
                  </a:cubicBezTo>
                  <a:cubicBezTo>
                    <a:pt x="294313" y="137361"/>
                    <a:pt x="417786" y="-74659"/>
                    <a:pt x="393797" y="269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65597807-843F-4861-BD06-C2A5AF03D587}"/>
                </a:ext>
              </a:extLst>
            </p:cNvPr>
            <p:cNvSpPr/>
            <p:nvPr/>
          </p:nvSpPr>
          <p:spPr>
            <a:xfrm>
              <a:off x="4343020" y="8097263"/>
              <a:ext cx="198123" cy="636640"/>
            </a:xfrm>
            <a:custGeom>
              <a:avLst/>
              <a:gdLst>
                <a:gd name="connsiteX0" fmla="*/ 197230 w 198123"/>
                <a:gd name="connsiteY0" fmla="*/ 62487 h 636640"/>
                <a:gd name="connsiteX1" fmla="*/ 10963 w 198123"/>
                <a:gd name="connsiteY1" fmla="*/ 623404 h 636640"/>
                <a:gd name="connsiteX2" fmla="*/ 74463 w 198123"/>
                <a:gd name="connsiteY2" fmla="*/ 422320 h 636640"/>
                <a:gd name="connsiteX3" fmla="*/ 171830 w 198123"/>
                <a:gd name="connsiteY3" fmla="*/ 1104 h 636640"/>
                <a:gd name="connsiteX4" fmla="*/ 2497 w 198123"/>
                <a:gd name="connsiteY4" fmla="*/ 559904 h 636640"/>
                <a:gd name="connsiteX5" fmla="*/ 78697 w 198123"/>
                <a:gd name="connsiteY5" fmla="*/ 331304 h 636640"/>
                <a:gd name="connsiteX6" fmla="*/ 197230 w 198123"/>
                <a:gd name="connsiteY6" fmla="*/ 62487 h 63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123" h="636640">
                  <a:moveTo>
                    <a:pt x="197230" y="62487"/>
                  </a:moveTo>
                  <a:cubicBezTo>
                    <a:pt x="185941" y="111170"/>
                    <a:pt x="31424" y="563432"/>
                    <a:pt x="10963" y="623404"/>
                  </a:cubicBezTo>
                  <a:cubicBezTo>
                    <a:pt x="-9498" y="683376"/>
                    <a:pt x="47652" y="526037"/>
                    <a:pt x="74463" y="422320"/>
                  </a:cubicBezTo>
                  <a:cubicBezTo>
                    <a:pt x="101274" y="318603"/>
                    <a:pt x="183824" y="-21827"/>
                    <a:pt x="171830" y="1104"/>
                  </a:cubicBezTo>
                  <a:cubicBezTo>
                    <a:pt x="159836" y="24035"/>
                    <a:pt x="18019" y="504871"/>
                    <a:pt x="2497" y="559904"/>
                  </a:cubicBezTo>
                  <a:cubicBezTo>
                    <a:pt x="-13025" y="614937"/>
                    <a:pt x="47653" y="411032"/>
                    <a:pt x="78697" y="331304"/>
                  </a:cubicBezTo>
                  <a:cubicBezTo>
                    <a:pt x="109741" y="251576"/>
                    <a:pt x="208519" y="13804"/>
                    <a:pt x="197230" y="624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11500844-5FD4-483E-9D46-5D6FC46A24F3}"/>
                </a:ext>
              </a:extLst>
            </p:cNvPr>
            <p:cNvSpPr/>
            <p:nvPr/>
          </p:nvSpPr>
          <p:spPr>
            <a:xfrm>
              <a:off x="4258511" y="8577684"/>
              <a:ext cx="132215" cy="557490"/>
            </a:xfrm>
            <a:custGeom>
              <a:avLst/>
              <a:gdLst>
                <a:gd name="connsiteX0" fmla="*/ 131456 w 132215"/>
                <a:gd name="connsiteY0" fmla="*/ 9633 h 557490"/>
                <a:gd name="connsiteX1" fmla="*/ 25622 w 132215"/>
                <a:gd name="connsiteY1" fmla="*/ 403333 h 557490"/>
                <a:gd name="connsiteX2" fmla="*/ 222 w 132215"/>
                <a:gd name="connsiteY2" fmla="*/ 521866 h 557490"/>
                <a:gd name="connsiteX3" fmla="*/ 34089 w 132215"/>
                <a:gd name="connsiteY3" fmla="*/ 280566 h 557490"/>
                <a:gd name="connsiteX4" fmla="*/ 99706 w 132215"/>
                <a:gd name="connsiteY4" fmla="*/ 555733 h 557490"/>
                <a:gd name="connsiteX5" fmla="*/ 76422 w 132215"/>
                <a:gd name="connsiteY5" fmla="*/ 403333 h 557490"/>
                <a:gd name="connsiteX6" fmla="*/ 101822 w 132215"/>
                <a:gd name="connsiteY6" fmla="*/ 507049 h 557490"/>
                <a:gd name="connsiteX7" fmla="*/ 84889 w 132215"/>
                <a:gd name="connsiteY7" fmla="*/ 284799 h 557490"/>
                <a:gd name="connsiteX8" fmla="*/ 112406 w 132215"/>
                <a:gd name="connsiteY8" fmla="*/ 193783 h 557490"/>
                <a:gd name="connsiteX9" fmla="*/ 74306 w 132215"/>
                <a:gd name="connsiteY9" fmla="*/ 282683 h 557490"/>
                <a:gd name="connsiteX10" fmla="*/ 72189 w 132215"/>
                <a:gd name="connsiteY10" fmla="*/ 132399 h 557490"/>
                <a:gd name="connsiteX11" fmla="*/ 131456 w 132215"/>
                <a:gd name="connsiteY11" fmla="*/ 9633 h 55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215" h="557490">
                  <a:moveTo>
                    <a:pt x="131456" y="9633"/>
                  </a:moveTo>
                  <a:cubicBezTo>
                    <a:pt x="123695" y="54789"/>
                    <a:pt x="47494" y="317961"/>
                    <a:pt x="25622" y="403333"/>
                  </a:cubicBezTo>
                  <a:cubicBezTo>
                    <a:pt x="3750" y="488705"/>
                    <a:pt x="-1189" y="542327"/>
                    <a:pt x="222" y="521866"/>
                  </a:cubicBezTo>
                  <a:cubicBezTo>
                    <a:pt x="1633" y="501405"/>
                    <a:pt x="17508" y="274921"/>
                    <a:pt x="34089" y="280566"/>
                  </a:cubicBezTo>
                  <a:cubicBezTo>
                    <a:pt x="50670" y="286211"/>
                    <a:pt x="92651" y="535272"/>
                    <a:pt x="99706" y="555733"/>
                  </a:cubicBezTo>
                  <a:cubicBezTo>
                    <a:pt x="106761" y="576194"/>
                    <a:pt x="76069" y="411447"/>
                    <a:pt x="76422" y="403333"/>
                  </a:cubicBezTo>
                  <a:cubicBezTo>
                    <a:pt x="76775" y="395219"/>
                    <a:pt x="100411" y="526805"/>
                    <a:pt x="101822" y="507049"/>
                  </a:cubicBezTo>
                  <a:cubicBezTo>
                    <a:pt x="103233" y="487293"/>
                    <a:pt x="83125" y="337010"/>
                    <a:pt x="84889" y="284799"/>
                  </a:cubicBezTo>
                  <a:cubicBezTo>
                    <a:pt x="86653" y="232588"/>
                    <a:pt x="114170" y="194136"/>
                    <a:pt x="112406" y="193783"/>
                  </a:cubicBezTo>
                  <a:cubicBezTo>
                    <a:pt x="110642" y="193430"/>
                    <a:pt x="81009" y="292914"/>
                    <a:pt x="74306" y="282683"/>
                  </a:cubicBezTo>
                  <a:cubicBezTo>
                    <a:pt x="67603" y="272452"/>
                    <a:pt x="59136" y="174380"/>
                    <a:pt x="72189" y="132399"/>
                  </a:cubicBezTo>
                  <a:cubicBezTo>
                    <a:pt x="85242" y="90418"/>
                    <a:pt x="139217" y="-35523"/>
                    <a:pt x="131456" y="96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D56BB6C2-976B-4CE6-925E-8545E66F70DB}"/>
                </a:ext>
              </a:extLst>
            </p:cNvPr>
            <p:cNvSpPr/>
            <p:nvPr/>
          </p:nvSpPr>
          <p:spPr>
            <a:xfrm>
              <a:off x="4440583" y="8137695"/>
              <a:ext cx="489328" cy="1015297"/>
            </a:xfrm>
            <a:custGeom>
              <a:avLst/>
              <a:gdLst>
                <a:gd name="connsiteX0" fmla="*/ 182217 w 489328"/>
                <a:gd name="connsiteY0" fmla="*/ 888 h 1015297"/>
                <a:gd name="connsiteX1" fmla="*/ 65800 w 489328"/>
                <a:gd name="connsiteY1" fmla="*/ 335322 h 1015297"/>
                <a:gd name="connsiteX2" fmla="*/ 184 w 489328"/>
                <a:gd name="connsiteY2" fmla="*/ 441155 h 1015297"/>
                <a:gd name="connsiteX3" fmla="*/ 84850 w 489328"/>
                <a:gd name="connsiteY3" fmla="*/ 348022 h 1015297"/>
                <a:gd name="connsiteX4" fmla="*/ 152584 w 489328"/>
                <a:gd name="connsiteY4" fmla="*/ 496188 h 1015297"/>
                <a:gd name="connsiteX5" fmla="*/ 175867 w 489328"/>
                <a:gd name="connsiteY5" fmla="*/ 589322 h 1015297"/>
                <a:gd name="connsiteX6" fmla="*/ 161050 w 489328"/>
                <a:gd name="connsiteY6" fmla="*/ 684572 h 1015297"/>
                <a:gd name="connsiteX7" fmla="*/ 163167 w 489328"/>
                <a:gd name="connsiteY7" fmla="*/ 475022 h 1015297"/>
                <a:gd name="connsiteX8" fmla="*/ 224550 w 489328"/>
                <a:gd name="connsiteY8" fmla="*/ 731138 h 1015297"/>
                <a:gd name="connsiteX9" fmla="*/ 192800 w 489328"/>
                <a:gd name="connsiteY9" fmla="*/ 849672 h 1015297"/>
                <a:gd name="connsiteX10" fmla="*/ 245717 w 489328"/>
                <a:gd name="connsiteY10" fmla="*/ 894122 h 1015297"/>
                <a:gd name="connsiteX11" fmla="*/ 304984 w 489328"/>
                <a:gd name="connsiteY11" fmla="*/ 1014772 h 1015297"/>
                <a:gd name="connsiteX12" fmla="*/ 292284 w 489328"/>
                <a:gd name="connsiteY12" fmla="*/ 932222 h 1015297"/>
                <a:gd name="connsiteX13" fmla="*/ 328267 w 489328"/>
                <a:gd name="connsiteY13" fmla="*/ 796755 h 1015297"/>
                <a:gd name="connsiteX14" fmla="*/ 489134 w 489328"/>
                <a:gd name="connsiteY14" fmla="*/ 216788 h 1015297"/>
                <a:gd name="connsiteX15" fmla="*/ 362134 w 489328"/>
                <a:gd name="connsiteY15" fmla="*/ 599905 h 1015297"/>
                <a:gd name="connsiteX16" fmla="*/ 406584 w 489328"/>
                <a:gd name="connsiteY16" fmla="*/ 276055 h 1015297"/>
                <a:gd name="connsiteX17" fmla="*/ 294400 w 489328"/>
                <a:gd name="connsiteY17" fmla="*/ 309922 h 1015297"/>
                <a:gd name="connsiteX18" fmla="*/ 241484 w 489328"/>
                <a:gd name="connsiteY18" fmla="*/ 494072 h 1015297"/>
                <a:gd name="connsiteX19" fmla="*/ 279584 w 489328"/>
                <a:gd name="connsiteY19" fmla="*/ 316272 h 1015297"/>
                <a:gd name="connsiteX20" fmla="*/ 180100 w 489328"/>
                <a:gd name="connsiteY20" fmla="*/ 240072 h 1015297"/>
                <a:gd name="connsiteX21" fmla="*/ 182217 w 489328"/>
                <a:gd name="connsiteY21" fmla="*/ 888 h 101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9328" h="1015297">
                  <a:moveTo>
                    <a:pt x="182217" y="888"/>
                  </a:moveTo>
                  <a:cubicBezTo>
                    <a:pt x="163167" y="16763"/>
                    <a:pt x="96139" y="261944"/>
                    <a:pt x="65800" y="335322"/>
                  </a:cubicBezTo>
                  <a:cubicBezTo>
                    <a:pt x="35461" y="408700"/>
                    <a:pt x="-2991" y="439038"/>
                    <a:pt x="184" y="441155"/>
                  </a:cubicBezTo>
                  <a:cubicBezTo>
                    <a:pt x="3359" y="443272"/>
                    <a:pt x="59450" y="338850"/>
                    <a:pt x="84850" y="348022"/>
                  </a:cubicBezTo>
                  <a:cubicBezTo>
                    <a:pt x="110250" y="357194"/>
                    <a:pt x="137415" y="455971"/>
                    <a:pt x="152584" y="496188"/>
                  </a:cubicBezTo>
                  <a:cubicBezTo>
                    <a:pt x="167753" y="536405"/>
                    <a:pt x="174456" y="557925"/>
                    <a:pt x="175867" y="589322"/>
                  </a:cubicBezTo>
                  <a:cubicBezTo>
                    <a:pt x="177278" y="620719"/>
                    <a:pt x="163167" y="703622"/>
                    <a:pt x="161050" y="684572"/>
                  </a:cubicBezTo>
                  <a:cubicBezTo>
                    <a:pt x="158933" y="665522"/>
                    <a:pt x="152584" y="467261"/>
                    <a:pt x="163167" y="475022"/>
                  </a:cubicBezTo>
                  <a:cubicBezTo>
                    <a:pt x="173750" y="482783"/>
                    <a:pt x="219611" y="668696"/>
                    <a:pt x="224550" y="731138"/>
                  </a:cubicBezTo>
                  <a:cubicBezTo>
                    <a:pt x="229489" y="793580"/>
                    <a:pt x="189272" y="822508"/>
                    <a:pt x="192800" y="849672"/>
                  </a:cubicBezTo>
                  <a:cubicBezTo>
                    <a:pt x="196328" y="876836"/>
                    <a:pt x="227020" y="866605"/>
                    <a:pt x="245717" y="894122"/>
                  </a:cubicBezTo>
                  <a:cubicBezTo>
                    <a:pt x="264414" y="921639"/>
                    <a:pt x="297223" y="1008422"/>
                    <a:pt x="304984" y="1014772"/>
                  </a:cubicBezTo>
                  <a:cubicBezTo>
                    <a:pt x="312745" y="1021122"/>
                    <a:pt x="288404" y="968558"/>
                    <a:pt x="292284" y="932222"/>
                  </a:cubicBezTo>
                  <a:cubicBezTo>
                    <a:pt x="296164" y="895886"/>
                    <a:pt x="295459" y="915994"/>
                    <a:pt x="328267" y="796755"/>
                  </a:cubicBezTo>
                  <a:cubicBezTo>
                    <a:pt x="361075" y="677516"/>
                    <a:pt x="483490" y="249596"/>
                    <a:pt x="489134" y="216788"/>
                  </a:cubicBezTo>
                  <a:cubicBezTo>
                    <a:pt x="494778" y="183980"/>
                    <a:pt x="375892" y="590027"/>
                    <a:pt x="362134" y="599905"/>
                  </a:cubicBezTo>
                  <a:cubicBezTo>
                    <a:pt x="348376" y="609783"/>
                    <a:pt x="417873" y="324386"/>
                    <a:pt x="406584" y="276055"/>
                  </a:cubicBezTo>
                  <a:cubicBezTo>
                    <a:pt x="395295" y="227725"/>
                    <a:pt x="321917" y="273586"/>
                    <a:pt x="294400" y="309922"/>
                  </a:cubicBezTo>
                  <a:cubicBezTo>
                    <a:pt x="266883" y="346258"/>
                    <a:pt x="243953" y="493014"/>
                    <a:pt x="241484" y="494072"/>
                  </a:cubicBezTo>
                  <a:cubicBezTo>
                    <a:pt x="239015" y="495130"/>
                    <a:pt x="289815" y="358605"/>
                    <a:pt x="279584" y="316272"/>
                  </a:cubicBezTo>
                  <a:cubicBezTo>
                    <a:pt x="269353" y="273939"/>
                    <a:pt x="192447" y="293694"/>
                    <a:pt x="180100" y="240072"/>
                  </a:cubicBezTo>
                  <a:cubicBezTo>
                    <a:pt x="167753" y="186450"/>
                    <a:pt x="201267" y="-14987"/>
                    <a:pt x="182217" y="8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3F9FE42E-3227-49B4-9122-DDB01AC51CDC}"/>
                </a:ext>
              </a:extLst>
            </p:cNvPr>
            <p:cNvSpPr/>
            <p:nvPr/>
          </p:nvSpPr>
          <p:spPr>
            <a:xfrm>
              <a:off x="5084086" y="8484250"/>
              <a:ext cx="671924" cy="475239"/>
            </a:xfrm>
            <a:custGeom>
              <a:avLst/>
              <a:gdLst>
                <a:gd name="connsiteX0" fmla="*/ 34014 w 671924"/>
                <a:gd name="connsiteY0" fmla="*/ 3583 h 475239"/>
                <a:gd name="connsiteX1" fmla="*/ 147 w 671924"/>
                <a:gd name="connsiteY1" fmla="*/ 357067 h 475239"/>
                <a:gd name="connsiteX2" fmla="*/ 46714 w 671924"/>
                <a:gd name="connsiteY2" fmla="*/ 189850 h 475239"/>
                <a:gd name="connsiteX3" fmla="*/ 118681 w 671924"/>
                <a:gd name="connsiteY3" fmla="*/ 287217 h 475239"/>
                <a:gd name="connsiteX4" fmla="*/ 180064 w 671924"/>
                <a:gd name="connsiteY4" fmla="*/ 454433 h 475239"/>
                <a:gd name="connsiteX5" fmla="*/ 381147 w 671924"/>
                <a:gd name="connsiteY5" fmla="*/ 465017 h 475239"/>
                <a:gd name="connsiteX6" fmla="*/ 446764 w 671924"/>
                <a:gd name="connsiteY6" fmla="*/ 437500 h 475239"/>
                <a:gd name="connsiteX7" fmla="*/ 671131 w 671924"/>
                <a:gd name="connsiteY7" fmla="*/ 304150 h 475239"/>
                <a:gd name="connsiteX8" fmla="*/ 518731 w 671924"/>
                <a:gd name="connsiteY8" fmla="*/ 327433 h 475239"/>
                <a:gd name="connsiteX9" fmla="*/ 448881 w 671924"/>
                <a:gd name="connsiteY9" fmla="*/ 314733 h 475239"/>
                <a:gd name="connsiteX10" fmla="*/ 376914 w 671924"/>
                <a:gd name="connsiteY10" fmla="*/ 54383 h 475239"/>
                <a:gd name="connsiteX11" fmla="*/ 370564 w 671924"/>
                <a:gd name="connsiteY11" fmla="*/ 185617 h 475239"/>
                <a:gd name="connsiteX12" fmla="*/ 467931 w 671924"/>
                <a:gd name="connsiteY12" fmla="*/ 382467 h 475239"/>
                <a:gd name="connsiteX13" fmla="*/ 345164 w 671924"/>
                <a:gd name="connsiteY13" fmla="*/ 126350 h 475239"/>
                <a:gd name="connsiteX14" fmla="*/ 398081 w 671924"/>
                <a:gd name="connsiteY14" fmla="*/ 346483 h 475239"/>
                <a:gd name="connsiteX15" fmla="*/ 381147 w 671924"/>
                <a:gd name="connsiteY15" fmla="*/ 473483 h 475239"/>
                <a:gd name="connsiteX16" fmla="*/ 232981 w 671924"/>
                <a:gd name="connsiteY16" fmla="*/ 401517 h 475239"/>
                <a:gd name="connsiteX17" fmla="*/ 44597 w 671924"/>
                <a:gd name="connsiteY17" fmla="*/ 149633 h 475239"/>
                <a:gd name="connsiteX18" fmla="*/ 50947 w 671924"/>
                <a:gd name="connsiteY18" fmla="*/ 285100 h 475239"/>
                <a:gd name="connsiteX19" fmla="*/ 89047 w 671924"/>
                <a:gd name="connsiteY19" fmla="*/ 179267 h 475239"/>
                <a:gd name="connsiteX20" fmla="*/ 34014 w 671924"/>
                <a:gd name="connsiteY20" fmla="*/ 3583 h 47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1924" h="475239">
                  <a:moveTo>
                    <a:pt x="34014" y="3583"/>
                  </a:moveTo>
                  <a:cubicBezTo>
                    <a:pt x="19197" y="33216"/>
                    <a:pt x="-1970" y="326023"/>
                    <a:pt x="147" y="357067"/>
                  </a:cubicBezTo>
                  <a:cubicBezTo>
                    <a:pt x="2264" y="388111"/>
                    <a:pt x="26958" y="201492"/>
                    <a:pt x="46714" y="189850"/>
                  </a:cubicBezTo>
                  <a:cubicBezTo>
                    <a:pt x="66470" y="178208"/>
                    <a:pt x="96456" y="243120"/>
                    <a:pt x="118681" y="287217"/>
                  </a:cubicBezTo>
                  <a:cubicBezTo>
                    <a:pt x="140906" y="331314"/>
                    <a:pt x="136320" y="424800"/>
                    <a:pt x="180064" y="454433"/>
                  </a:cubicBezTo>
                  <a:cubicBezTo>
                    <a:pt x="223808" y="484066"/>
                    <a:pt x="336697" y="467839"/>
                    <a:pt x="381147" y="465017"/>
                  </a:cubicBezTo>
                  <a:cubicBezTo>
                    <a:pt x="425597" y="462195"/>
                    <a:pt x="398433" y="464311"/>
                    <a:pt x="446764" y="437500"/>
                  </a:cubicBezTo>
                  <a:cubicBezTo>
                    <a:pt x="495095" y="410689"/>
                    <a:pt x="659137" y="322494"/>
                    <a:pt x="671131" y="304150"/>
                  </a:cubicBezTo>
                  <a:cubicBezTo>
                    <a:pt x="683125" y="285806"/>
                    <a:pt x="555773" y="325669"/>
                    <a:pt x="518731" y="327433"/>
                  </a:cubicBezTo>
                  <a:cubicBezTo>
                    <a:pt x="481689" y="329197"/>
                    <a:pt x="472517" y="360241"/>
                    <a:pt x="448881" y="314733"/>
                  </a:cubicBezTo>
                  <a:cubicBezTo>
                    <a:pt x="425245" y="269225"/>
                    <a:pt x="389967" y="75902"/>
                    <a:pt x="376914" y="54383"/>
                  </a:cubicBezTo>
                  <a:cubicBezTo>
                    <a:pt x="363861" y="32864"/>
                    <a:pt x="355395" y="130936"/>
                    <a:pt x="370564" y="185617"/>
                  </a:cubicBezTo>
                  <a:cubicBezTo>
                    <a:pt x="385733" y="240298"/>
                    <a:pt x="472164" y="392345"/>
                    <a:pt x="467931" y="382467"/>
                  </a:cubicBezTo>
                  <a:cubicBezTo>
                    <a:pt x="463698" y="372589"/>
                    <a:pt x="356806" y="132347"/>
                    <a:pt x="345164" y="126350"/>
                  </a:cubicBezTo>
                  <a:cubicBezTo>
                    <a:pt x="333522" y="120353"/>
                    <a:pt x="392084" y="288628"/>
                    <a:pt x="398081" y="346483"/>
                  </a:cubicBezTo>
                  <a:cubicBezTo>
                    <a:pt x="404078" y="404338"/>
                    <a:pt x="408664" y="464311"/>
                    <a:pt x="381147" y="473483"/>
                  </a:cubicBezTo>
                  <a:cubicBezTo>
                    <a:pt x="353630" y="482655"/>
                    <a:pt x="289073" y="455492"/>
                    <a:pt x="232981" y="401517"/>
                  </a:cubicBezTo>
                  <a:cubicBezTo>
                    <a:pt x="176889" y="347542"/>
                    <a:pt x="74936" y="169036"/>
                    <a:pt x="44597" y="149633"/>
                  </a:cubicBezTo>
                  <a:cubicBezTo>
                    <a:pt x="14258" y="130230"/>
                    <a:pt x="43539" y="280161"/>
                    <a:pt x="50947" y="285100"/>
                  </a:cubicBezTo>
                  <a:cubicBezTo>
                    <a:pt x="58355" y="290039"/>
                    <a:pt x="90811" y="221953"/>
                    <a:pt x="89047" y="179267"/>
                  </a:cubicBezTo>
                  <a:cubicBezTo>
                    <a:pt x="87283" y="136581"/>
                    <a:pt x="48831" y="-26050"/>
                    <a:pt x="34014" y="35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EB60D7F7-ADC6-493F-88DE-C677058675C6}"/>
                </a:ext>
              </a:extLst>
            </p:cNvPr>
            <p:cNvSpPr/>
            <p:nvPr/>
          </p:nvSpPr>
          <p:spPr>
            <a:xfrm>
              <a:off x="5318858" y="8570380"/>
              <a:ext cx="116742" cy="376798"/>
            </a:xfrm>
            <a:custGeom>
              <a:avLst/>
              <a:gdLst>
                <a:gd name="connsiteX0" fmla="*/ 68059 w 116742"/>
                <a:gd name="connsiteY0" fmla="*/ 3 h 376798"/>
                <a:gd name="connsiteX1" fmla="*/ 34192 w 116742"/>
                <a:gd name="connsiteY1" fmla="*/ 67737 h 376798"/>
                <a:gd name="connsiteX2" fmla="*/ 93459 w 116742"/>
                <a:gd name="connsiteY2" fmla="*/ 247653 h 376798"/>
                <a:gd name="connsiteX3" fmla="*/ 116742 w 116742"/>
                <a:gd name="connsiteY3" fmla="*/ 376770 h 376798"/>
                <a:gd name="connsiteX4" fmla="*/ 93459 w 116742"/>
                <a:gd name="connsiteY4" fmla="*/ 237070 h 376798"/>
                <a:gd name="connsiteX5" fmla="*/ 72292 w 116742"/>
                <a:gd name="connsiteY5" fmla="*/ 99487 h 376798"/>
                <a:gd name="connsiteX6" fmla="*/ 29959 w 116742"/>
                <a:gd name="connsiteY6" fmla="*/ 150287 h 376798"/>
                <a:gd name="connsiteX7" fmla="*/ 325 w 116742"/>
                <a:gd name="connsiteY7" fmla="*/ 69853 h 376798"/>
                <a:gd name="connsiteX8" fmla="*/ 68059 w 116742"/>
                <a:gd name="connsiteY8" fmla="*/ 3 h 3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42" h="376798">
                  <a:moveTo>
                    <a:pt x="68059" y="3"/>
                  </a:moveTo>
                  <a:cubicBezTo>
                    <a:pt x="73703" y="-350"/>
                    <a:pt x="29959" y="26462"/>
                    <a:pt x="34192" y="67737"/>
                  </a:cubicBezTo>
                  <a:cubicBezTo>
                    <a:pt x="38425" y="109012"/>
                    <a:pt x="79701" y="196148"/>
                    <a:pt x="93459" y="247653"/>
                  </a:cubicBezTo>
                  <a:cubicBezTo>
                    <a:pt x="107217" y="299159"/>
                    <a:pt x="116742" y="378534"/>
                    <a:pt x="116742" y="376770"/>
                  </a:cubicBezTo>
                  <a:cubicBezTo>
                    <a:pt x="116742" y="375006"/>
                    <a:pt x="100867" y="283284"/>
                    <a:pt x="93459" y="237070"/>
                  </a:cubicBezTo>
                  <a:cubicBezTo>
                    <a:pt x="86051" y="190856"/>
                    <a:pt x="82875" y="113951"/>
                    <a:pt x="72292" y="99487"/>
                  </a:cubicBezTo>
                  <a:cubicBezTo>
                    <a:pt x="61709" y="85023"/>
                    <a:pt x="41953" y="155226"/>
                    <a:pt x="29959" y="150287"/>
                  </a:cubicBezTo>
                  <a:cubicBezTo>
                    <a:pt x="17965" y="145348"/>
                    <a:pt x="-2850" y="94195"/>
                    <a:pt x="325" y="69853"/>
                  </a:cubicBezTo>
                  <a:cubicBezTo>
                    <a:pt x="3500" y="45511"/>
                    <a:pt x="62415" y="356"/>
                    <a:pt x="68059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5409F075-9163-48BE-89F2-42643CA9E3C8}"/>
                </a:ext>
              </a:extLst>
            </p:cNvPr>
            <p:cNvSpPr/>
            <p:nvPr/>
          </p:nvSpPr>
          <p:spPr>
            <a:xfrm>
              <a:off x="5895823" y="8621224"/>
              <a:ext cx="117910" cy="869111"/>
            </a:xfrm>
            <a:custGeom>
              <a:avLst/>
              <a:gdLst>
                <a:gd name="connsiteX0" fmla="*/ 104927 w 117910"/>
                <a:gd name="connsiteY0" fmla="*/ 246551 h 869111"/>
                <a:gd name="connsiteX1" fmla="*/ 85877 w 117910"/>
                <a:gd name="connsiteY1" fmla="*/ 678351 h 869111"/>
                <a:gd name="connsiteX2" fmla="*/ 117627 w 117910"/>
                <a:gd name="connsiteY2" fmla="*/ 868851 h 869111"/>
                <a:gd name="connsiteX3" fmla="*/ 95402 w 117910"/>
                <a:gd name="connsiteY3" fmla="*/ 643426 h 869111"/>
                <a:gd name="connsiteX4" fmla="*/ 3327 w 117910"/>
                <a:gd name="connsiteY4" fmla="*/ 2076 h 869111"/>
                <a:gd name="connsiteX5" fmla="*/ 25552 w 117910"/>
                <a:gd name="connsiteY5" fmla="*/ 452926 h 869111"/>
                <a:gd name="connsiteX6" fmla="*/ 76352 w 117910"/>
                <a:gd name="connsiteY6" fmla="*/ 852976 h 869111"/>
                <a:gd name="connsiteX7" fmla="*/ 54127 w 117910"/>
                <a:gd name="connsiteY7" fmla="*/ 681526 h 869111"/>
                <a:gd name="connsiteX8" fmla="*/ 41427 w 117910"/>
                <a:gd name="connsiteY8" fmla="*/ 484676 h 869111"/>
                <a:gd name="connsiteX9" fmla="*/ 104927 w 117910"/>
                <a:gd name="connsiteY9" fmla="*/ 246551 h 8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910" h="869111">
                  <a:moveTo>
                    <a:pt x="104927" y="246551"/>
                  </a:moveTo>
                  <a:cubicBezTo>
                    <a:pt x="112335" y="278830"/>
                    <a:pt x="83760" y="574634"/>
                    <a:pt x="85877" y="678351"/>
                  </a:cubicBezTo>
                  <a:cubicBezTo>
                    <a:pt x="87994" y="782068"/>
                    <a:pt x="116040" y="874672"/>
                    <a:pt x="117627" y="868851"/>
                  </a:cubicBezTo>
                  <a:cubicBezTo>
                    <a:pt x="119215" y="863030"/>
                    <a:pt x="114452" y="787888"/>
                    <a:pt x="95402" y="643426"/>
                  </a:cubicBezTo>
                  <a:cubicBezTo>
                    <a:pt x="76352" y="498964"/>
                    <a:pt x="14969" y="33826"/>
                    <a:pt x="3327" y="2076"/>
                  </a:cubicBezTo>
                  <a:cubicBezTo>
                    <a:pt x="-8315" y="-29674"/>
                    <a:pt x="13381" y="311109"/>
                    <a:pt x="25552" y="452926"/>
                  </a:cubicBezTo>
                  <a:cubicBezTo>
                    <a:pt x="37723" y="594743"/>
                    <a:pt x="71589" y="814876"/>
                    <a:pt x="76352" y="852976"/>
                  </a:cubicBezTo>
                  <a:cubicBezTo>
                    <a:pt x="81114" y="891076"/>
                    <a:pt x="59948" y="742909"/>
                    <a:pt x="54127" y="681526"/>
                  </a:cubicBezTo>
                  <a:cubicBezTo>
                    <a:pt x="48306" y="620143"/>
                    <a:pt x="30314" y="550293"/>
                    <a:pt x="41427" y="484676"/>
                  </a:cubicBezTo>
                  <a:cubicBezTo>
                    <a:pt x="52540" y="419059"/>
                    <a:pt x="97519" y="214272"/>
                    <a:pt x="104927" y="2465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E81C1ED5-8C53-4D07-AB64-61750D7237A9}"/>
                </a:ext>
              </a:extLst>
            </p:cNvPr>
            <p:cNvSpPr/>
            <p:nvPr/>
          </p:nvSpPr>
          <p:spPr>
            <a:xfrm>
              <a:off x="5832458" y="8685697"/>
              <a:ext cx="51116" cy="855592"/>
            </a:xfrm>
            <a:custGeom>
              <a:avLst/>
              <a:gdLst>
                <a:gd name="connsiteX0" fmla="*/ 19067 w 51116"/>
                <a:gd name="connsiteY0" fmla="*/ 29678 h 855592"/>
                <a:gd name="connsiteX1" fmla="*/ 47642 w 51116"/>
                <a:gd name="connsiteY1" fmla="*/ 842478 h 855592"/>
                <a:gd name="connsiteX2" fmla="*/ 3192 w 51116"/>
                <a:gd name="connsiteY2" fmla="*/ 521803 h 855592"/>
                <a:gd name="connsiteX3" fmla="*/ 22242 w 51116"/>
                <a:gd name="connsiteY3" fmla="*/ 385278 h 855592"/>
                <a:gd name="connsiteX4" fmla="*/ 50817 w 51116"/>
                <a:gd name="connsiteY4" fmla="*/ 744053 h 855592"/>
                <a:gd name="connsiteX5" fmla="*/ 34942 w 51116"/>
                <a:gd name="connsiteY5" fmla="*/ 429728 h 855592"/>
                <a:gd name="connsiteX6" fmla="*/ 17 w 51116"/>
                <a:gd name="connsiteY6" fmla="*/ 201128 h 855592"/>
                <a:gd name="connsiteX7" fmla="*/ 19067 w 51116"/>
                <a:gd name="connsiteY7" fmla="*/ 29678 h 85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16" h="855592">
                  <a:moveTo>
                    <a:pt x="19067" y="29678"/>
                  </a:moveTo>
                  <a:cubicBezTo>
                    <a:pt x="27004" y="136570"/>
                    <a:pt x="50288" y="760457"/>
                    <a:pt x="47642" y="842478"/>
                  </a:cubicBezTo>
                  <a:cubicBezTo>
                    <a:pt x="44996" y="924499"/>
                    <a:pt x="7425" y="598003"/>
                    <a:pt x="3192" y="521803"/>
                  </a:cubicBezTo>
                  <a:cubicBezTo>
                    <a:pt x="-1041" y="445603"/>
                    <a:pt x="14304" y="348236"/>
                    <a:pt x="22242" y="385278"/>
                  </a:cubicBezTo>
                  <a:cubicBezTo>
                    <a:pt x="30180" y="422320"/>
                    <a:pt x="48700" y="736645"/>
                    <a:pt x="50817" y="744053"/>
                  </a:cubicBezTo>
                  <a:cubicBezTo>
                    <a:pt x="52934" y="751461"/>
                    <a:pt x="43409" y="520216"/>
                    <a:pt x="34942" y="429728"/>
                  </a:cubicBezTo>
                  <a:cubicBezTo>
                    <a:pt x="26475" y="339241"/>
                    <a:pt x="546" y="268332"/>
                    <a:pt x="17" y="201128"/>
                  </a:cubicBezTo>
                  <a:cubicBezTo>
                    <a:pt x="-512" y="133924"/>
                    <a:pt x="11130" y="-77214"/>
                    <a:pt x="19067" y="296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830A7143-B84F-487E-BC24-45E8BD7EB6FD}"/>
                </a:ext>
              </a:extLst>
            </p:cNvPr>
            <p:cNvSpPr/>
            <p:nvPr/>
          </p:nvSpPr>
          <p:spPr>
            <a:xfrm>
              <a:off x="2732563" y="4108773"/>
              <a:ext cx="633051" cy="493708"/>
            </a:xfrm>
            <a:custGeom>
              <a:avLst/>
              <a:gdLst>
                <a:gd name="connsiteX0" fmla="*/ 6404 w 633051"/>
                <a:gd name="connsiteY0" fmla="*/ 6027 h 493708"/>
                <a:gd name="connsiteX1" fmla="*/ 82604 w 633051"/>
                <a:gd name="connsiteY1" fmla="*/ 65294 h 493708"/>
                <a:gd name="connsiteX2" fmla="*/ 425504 w 633051"/>
                <a:gd name="connsiteY2" fmla="*/ 204994 h 493708"/>
                <a:gd name="connsiteX3" fmla="*/ 590604 w 633051"/>
                <a:gd name="connsiteY3" fmla="*/ 492860 h 493708"/>
                <a:gd name="connsiteX4" fmla="*/ 497470 w 633051"/>
                <a:gd name="connsiteY4" fmla="*/ 298127 h 493708"/>
                <a:gd name="connsiteX5" fmla="*/ 632937 w 633051"/>
                <a:gd name="connsiteY5" fmla="*/ 446294 h 493708"/>
                <a:gd name="connsiteX6" fmla="*/ 514404 w 633051"/>
                <a:gd name="connsiteY6" fmla="*/ 289660 h 493708"/>
                <a:gd name="connsiteX7" fmla="*/ 201137 w 633051"/>
                <a:gd name="connsiteY7" fmla="*/ 204994 h 493708"/>
                <a:gd name="connsiteX8" fmla="*/ 6404 w 633051"/>
                <a:gd name="connsiteY8" fmla="*/ 6027 h 49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051" h="493708">
                  <a:moveTo>
                    <a:pt x="6404" y="6027"/>
                  </a:moveTo>
                  <a:cubicBezTo>
                    <a:pt x="-13352" y="-17256"/>
                    <a:pt x="12754" y="32133"/>
                    <a:pt x="82604" y="65294"/>
                  </a:cubicBezTo>
                  <a:cubicBezTo>
                    <a:pt x="152454" y="98455"/>
                    <a:pt x="340837" y="133733"/>
                    <a:pt x="425504" y="204994"/>
                  </a:cubicBezTo>
                  <a:cubicBezTo>
                    <a:pt x="510171" y="276255"/>
                    <a:pt x="578610" y="477338"/>
                    <a:pt x="590604" y="492860"/>
                  </a:cubicBezTo>
                  <a:cubicBezTo>
                    <a:pt x="602598" y="508382"/>
                    <a:pt x="490415" y="305888"/>
                    <a:pt x="497470" y="298127"/>
                  </a:cubicBezTo>
                  <a:cubicBezTo>
                    <a:pt x="504526" y="290366"/>
                    <a:pt x="630115" y="447705"/>
                    <a:pt x="632937" y="446294"/>
                  </a:cubicBezTo>
                  <a:cubicBezTo>
                    <a:pt x="635759" y="444883"/>
                    <a:pt x="586371" y="329877"/>
                    <a:pt x="514404" y="289660"/>
                  </a:cubicBezTo>
                  <a:cubicBezTo>
                    <a:pt x="442437" y="249443"/>
                    <a:pt x="281570" y="248738"/>
                    <a:pt x="201137" y="204994"/>
                  </a:cubicBezTo>
                  <a:cubicBezTo>
                    <a:pt x="120704" y="161250"/>
                    <a:pt x="26160" y="29310"/>
                    <a:pt x="6404" y="60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8B87FFE6-2AB6-4685-9E85-5BA6789BFBE3}"/>
                </a:ext>
              </a:extLst>
            </p:cNvPr>
            <p:cNvSpPr/>
            <p:nvPr/>
          </p:nvSpPr>
          <p:spPr>
            <a:xfrm>
              <a:off x="2852823" y="4008827"/>
              <a:ext cx="1071874" cy="1516392"/>
            </a:xfrm>
            <a:custGeom>
              <a:avLst/>
              <a:gdLst>
                <a:gd name="connsiteX0" fmla="*/ 444 w 1071874"/>
                <a:gd name="connsiteY0" fmla="*/ 140 h 1516392"/>
                <a:gd name="connsiteX1" fmla="*/ 618510 w 1071874"/>
                <a:gd name="connsiteY1" fmla="*/ 245673 h 1516392"/>
                <a:gd name="connsiteX2" fmla="*/ 796310 w 1071874"/>
                <a:gd name="connsiteY2" fmla="*/ 245673 h 1516392"/>
                <a:gd name="connsiteX3" fmla="*/ 775144 w 1071874"/>
                <a:gd name="connsiteY3" fmla="*/ 249906 h 1516392"/>
                <a:gd name="connsiteX4" fmla="*/ 821710 w 1071874"/>
                <a:gd name="connsiteY4" fmla="*/ 182173 h 1516392"/>
                <a:gd name="connsiteX5" fmla="*/ 770910 w 1071874"/>
                <a:gd name="connsiteY5" fmla="*/ 241440 h 1516392"/>
                <a:gd name="connsiteX6" fmla="*/ 800544 w 1071874"/>
                <a:gd name="connsiteY6" fmla="*/ 381140 h 1516392"/>
                <a:gd name="connsiteX7" fmla="*/ 952944 w 1071874"/>
                <a:gd name="connsiteY7" fmla="*/ 931473 h 1516392"/>
                <a:gd name="connsiteX8" fmla="*/ 961410 w 1071874"/>
                <a:gd name="connsiteY8" fmla="*/ 880673 h 1516392"/>
                <a:gd name="connsiteX9" fmla="*/ 1071477 w 1071874"/>
                <a:gd name="connsiteY9" fmla="*/ 1507206 h 1516392"/>
                <a:gd name="connsiteX10" fmla="*/ 986810 w 1071874"/>
                <a:gd name="connsiteY10" fmla="*/ 1193940 h 1516392"/>
                <a:gd name="connsiteX11" fmla="*/ 715877 w 1071874"/>
                <a:gd name="connsiteY11" fmla="*/ 389606 h 1516392"/>
                <a:gd name="connsiteX12" fmla="*/ 720110 w 1071874"/>
                <a:gd name="connsiteY12" fmla="*/ 702873 h 1516392"/>
                <a:gd name="connsiteX13" fmla="*/ 648144 w 1071874"/>
                <a:gd name="connsiteY13" fmla="*/ 436173 h 1516392"/>
                <a:gd name="connsiteX14" fmla="*/ 521144 w 1071874"/>
                <a:gd name="connsiteY14" fmla="*/ 283773 h 1516392"/>
                <a:gd name="connsiteX15" fmla="*/ 444 w 1071874"/>
                <a:gd name="connsiteY15" fmla="*/ 140 h 151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1874" h="1516392">
                  <a:moveTo>
                    <a:pt x="444" y="140"/>
                  </a:moveTo>
                  <a:cubicBezTo>
                    <a:pt x="16672" y="-6210"/>
                    <a:pt x="485866" y="204751"/>
                    <a:pt x="618510" y="245673"/>
                  </a:cubicBezTo>
                  <a:cubicBezTo>
                    <a:pt x="751154" y="286595"/>
                    <a:pt x="770204" y="244968"/>
                    <a:pt x="796310" y="245673"/>
                  </a:cubicBezTo>
                  <a:cubicBezTo>
                    <a:pt x="822416" y="246378"/>
                    <a:pt x="770911" y="260489"/>
                    <a:pt x="775144" y="249906"/>
                  </a:cubicBezTo>
                  <a:cubicBezTo>
                    <a:pt x="779377" y="239323"/>
                    <a:pt x="822416" y="183584"/>
                    <a:pt x="821710" y="182173"/>
                  </a:cubicBezTo>
                  <a:cubicBezTo>
                    <a:pt x="821004" y="180762"/>
                    <a:pt x="774438" y="208279"/>
                    <a:pt x="770910" y="241440"/>
                  </a:cubicBezTo>
                  <a:cubicBezTo>
                    <a:pt x="767382" y="274601"/>
                    <a:pt x="770205" y="266135"/>
                    <a:pt x="800544" y="381140"/>
                  </a:cubicBezTo>
                  <a:cubicBezTo>
                    <a:pt x="830883" y="496145"/>
                    <a:pt x="926133" y="848218"/>
                    <a:pt x="952944" y="931473"/>
                  </a:cubicBezTo>
                  <a:cubicBezTo>
                    <a:pt x="979755" y="1014728"/>
                    <a:pt x="941655" y="784718"/>
                    <a:pt x="961410" y="880673"/>
                  </a:cubicBezTo>
                  <a:cubicBezTo>
                    <a:pt x="981165" y="976628"/>
                    <a:pt x="1067244" y="1454995"/>
                    <a:pt x="1071477" y="1507206"/>
                  </a:cubicBezTo>
                  <a:cubicBezTo>
                    <a:pt x="1075710" y="1559417"/>
                    <a:pt x="1046077" y="1380207"/>
                    <a:pt x="986810" y="1193940"/>
                  </a:cubicBezTo>
                  <a:cubicBezTo>
                    <a:pt x="927543" y="1007673"/>
                    <a:pt x="760327" y="471450"/>
                    <a:pt x="715877" y="389606"/>
                  </a:cubicBezTo>
                  <a:cubicBezTo>
                    <a:pt x="671427" y="307762"/>
                    <a:pt x="731399" y="695112"/>
                    <a:pt x="720110" y="702873"/>
                  </a:cubicBezTo>
                  <a:cubicBezTo>
                    <a:pt x="708821" y="710634"/>
                    <a:pt x="681305" y="506023"/>
                    <a:pt x="648144" y="436173"/>
                  </a:cubicBezTo>
                  <a:cubicBezTo>
                    <a:pt x="614983" y="366323"/>
                    <a:pt x="625566" y="357151"/>
                    <a:pt x="521144" y="283773"/>
                  </a:cubicBezTo>
                  <a:cubicBezTo>
                    <a:pt x="416722" y="210395"/>
                    <a:pt x="-15784" y="6490"/>
                    <a:pt x="444" y="1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769812F6-B44E-4CCB-9280-86E82D5712FB}"/>
                </a:ext>
              </a:extLst>
            </p:cNvPr>
            <p:cNvSpPr/>
            <p:nvPr/>
          </p:nvSpPr>
          <p:spPr>
            <a:xfrm>
              <a:off x="4118544" y="3774202"/>
              <a:ext cx="220723" cy="764783"/>
            </a:xfrm>
            <a:custGeom>
              <a:avLst/>
              <a:gdLst>
                <a:gd name="connsiteX0" fmla="*/ 220623 w 220723"/>
                <a:gd name="connsiteY0" fmla="*/ 1931 h 764783"/>
                <a:gd name="connsiteX1" fmla="*/ 59756 w 220723"/>
                <a:gd name="connsiteY1" fmla="*/ 433731 h 764783"/>
                <a:gd name="connsiteX2" fmla="*/ 17423 w 220723"/>
                <a:gd name="connsiteY2" fmla="*/ 763931 h 764783"/>
                <a:gd name="connsiteX3" fmla="*/ 489 w 220723"/>
                <a:gd name="connsiteY3" fmla="*/ 336365 h 764783"/>
                <a:gd name="connsiteX4" fmla="*/ 34356 w 220723"/>
                <a:gd name="connsiteY4" fmla="*/ 344831 h 764783"/>
                <a:gd name="connsiteX5" fmla="*/ 34356 w 220723"/>
                <a:gd name="connsiteY5" fmla="*/ 277098 h 764783"/>
                <a:gd name="connsiteX6" fmla="*/ 220623 w 220723"/>
                <a:gd name="connsiteY6" fmla="*/ 1931 h 76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3" h="764783">
                  <a:moveTo>
                    <a:pt x="220623" y="1931"/>
                  </a:moveTo>
                  <a:cubicBezTo>
                    <a:pt x="224856" y="28037"/>
                    <a:pt x="93623" y="306731"/>
                    <a:pt x="59756" y="433731"/>
                  </a:cubicBezTo>
                  <a:cubicBezTo>
                    <a:pt x="25889" y="560731"/>
                    <a:pt x="27301" y="780159"/>
                    <a:pt x="17423" y="763931"/>
                  </a:cubicBezTo>
                  <a:cubicBezTo>
                    <a:pt x="7545" y="747703"/>
                    <a:pt x="-2333" y="406215"/>
                    <a:pt x="489" y="336365"/>
                  </a:cubicBezTo>
                  <a:cubicBezTo>
                    <a:pt x="3311" y="266515"/>
                    <a:pt x="28711" y="354709"/>
                    <a:pt x="34356" y="344831"/>
                  </a:cubicBezTo>
                  <a:cubicBezTo>
                    <a:pt x="40000" y="334953"/>
                    <a:pt x="7545" y="332131"/>
                    <a:pt x="34356" y="277098"/>
                  </a:cubicBezTo>
                  <a:cubicBezTo>
                    <a:pt x="61167" y="222065"/>
                    <a:pt x="216390" y="-24175"/>
                    <a:pt x="220623" y="19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4B9854B8-20C9-4AD6-B59C-A1A603F8111A}"/>
                </a:ext>
              </a:extLst>
            </p:cNvPr>
            <p:cNvSpPr/>
            <p:nvPr/>
          </p:nvSpPr>
          <p:spPr>
            <a:xfrm>
              <a:off x="3754402" y="4143548"/>
              <a:ext cx="316084" cy="439472"/>
            </a:xfrm>
            <a:custGeom>
              <a:avLst/>
              <a:gdLst>
                <a:gd name="connsiteX0" fmla="*/ 216465 w 316084"/>
                <a:gd name="connsiteY0" fmla="*/ 5119 h 439472"/>
                <a:gd name="connsiteX1" fmla="*/ 237631 w 316084"/>
                <a:gd name="connsiteY1" fmla="*/ 254885 h 439472"/>
                <a:gd name="connsiteX2" fmla="*/ 313831 w 316084"/>
                <a:gd name="connsiteY2" fmla="*/ 436919 h 439472"/>
                <a:gd name="connsiteX3" fmla="*/ 140265 w 316084"/>
                <a:gd name="connsiteY3" fmla="*/ 119419 h 439472"/>
                <a:gd name="connsiteX4" fmla="*/ 30198 w 316084"/>
                <a:gd name="connsiteY4" fmla="*/ 47452 h 439472"/>
                <a:gd name="connsiteX5" fmla="*/ 51365 w 316084"/>
                <a:gd name="connsiteY5" fmla="*/ 208319 h 439472"/>
                <a:gd name="connsiteX6" fmla="*/ 25965 w 316084"/>
                <a:gd name="connsiteY6" fmla="*/ 233719 h 439472"/>
                <a:gd name="connsiteX7" fmla="*/ 565 w 316084"/>
                <a:gd name="connsiteY7" fmla="*/ 106719 h 439472"/>
                <a:gd name="connsiteX8" fmla="*/ 21731 w 316084"/>
                <a:gd name="connsiteY8" fmla="*/ 26285 h 439472"/>
                <a:gd name="connsiteX9" fmla="*/ 152965 w 316084"/>
                <a:gd name="connsiteY9" fmla="*/ 47452 h 439472"/>
                <a:gd name="connsiteX10" fmla="*/ 174131 w 316084"/>
                <a:gd name="connsiteY10" fmla="*/ 81319 h 439472"/>
                <a:gd name="connsiteX11" fmla="*/ 216465 w 316084"/>
                <a:gd name="connsiteY11" fmla="*/ 5119 h 4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084" h="439472">
                  <a:moveTo>
                    <a:pt x="216465" y="5119"/>
                  </a:moveTo>
                  <a:cubicBezTo>
                    <a:pt x="227048" y="34047"/>
                    <a:pt x="221403" y="182918"/>
                    <a:pt x="237631" y="254885"/>
                  </a:cubicBezTo>
                  <a:cubicBezTo>
                    <a:pt x="253859" y="326852"/>
                    <a:pt x="330059" y="459497"/>
                    <a:pt x="313831" y="436919"/>
                  </a:cubicBezTo>
                  <a:cubicBezTo>
                    <a:pt x="297603" y="414341"/>
                    <a:pt x="187537" y="184330"/>
                    <a:pt x="140265" y="119419"/>
                  </a:cubicBezTo>
                  <a:cubicBezTo>
                    <a:pt x="92993" y="54508"/>
                    <a:pt x="45015" y="32635"/>
                    <a:pt x="30198" y="47452"/>
                  </a:cubicBezTo>
                  <a:cubicBezTo>
                    <a:pt x="15381" y="62269"/>
                    <a:pt x="52070" y="177275"/>
                    <a:pt x="51365" y="208319"/>
                  </a:cubicBezTo>
                  <a:cubicBezTo>
                    <a:pt x="50660" y="239363"/>
                    <a:pt x="34432" y="250652"/>
                    <a:pt x="25965" y="233719"/>
                  </a:cubicBezTo>
                  <a:cubicBezTo>
                    <a:pt x="17498" y="216786"/>
                    <a:pt x="1271" y="141291"/>
                    <a:pt x="565" y="106719"/>
                  </a:cubicBezTo>
                  <a:cubicBezTo>
                    <a:pt x="-141" y="72147"/>
                    <a:pt x="-3669" y="36163"/>
                    <a:pt x="21731" y="26285"/>
                  </a:cubicBezTo>
                  <a:cubicBezTo>
                    <a:pt x="47131" y="16407"/>
                    <a:pt x="127565" y="38280"/>
                    <a:pt x="152965" y="47452"/>
                  </a:cubicBezTo>
                  <a:cubicBezTo>
                    <a:pt x="178365" y="56624"/>
                    <a:pt x="167076" y="83436"/>
                    <a:pt x="174131" y="81319"/>
                  </a:cubicBezTo>
                  <a:cubicBezTo>
                    <a:pt x="181186" y="79202"/>
                    <a:pt x="205882" y="-23809"/>
                    <a:pt x="216465" y="51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F8AF8D95-96D1-4E22-B04B-9DD340F8435E}"/>
                </a:ext>
              </a:extLst>
            </p:cNvPr>
            <p:cNvSpPr/>
            <p:nvPr/>
          </p:nvSpPr>
          <p:spPr>
            <a:xfrm>
              <a:off x="4283676" y="3866351"/>
              <a:ext cx="1002370" cy="1176582"/>
            </a:xfrm>
            <a:custGeom>
              <a:avLst/>
              <a:gdLst>
                <a:gd name="connsiteX0" fmla="*/ 986824 w 1002370"/>
                <a:gd name="connsiteY0" fmla="*/ 100282 h 1176582"/>
                <a:gd name="connsiteX1" fmla="*/ 889457 w 1002370"/>
                <a:gd name="connsiteY1" fmla="*/ 79116 h 1176582"/>
                <a:gd name="connsiteX2" fmla="*/ 233291 w 1002370"/>
                <a:gd name="connsiteY2" fmla="*/ 2916 h 1176582"/>
                <a:gd name="connsiteX3" fmla="*/ 525391 w 1002370"/>
                <a:gd name="connsiteY3" fmla="*/ 19849 h 1176582"/>
                <a:gd name="connsiteX4" fmla="*/ 356057 w 1002370"/>
                <a:gd name="connsiteY4" fmla="*/ 57949 h 1176582"/>
                <a:gd name="connsiteX5" fmla="*/ 207891 w 1002370"/>
                <a:gd name="connsiteY5" fmla="*/ 278082 h 1176582"/>
                <a:gd name="connsiteX6" fmla="*/ 207891 w 1002370"/>
                <a:gd name="connsiteY6" fmla="*/ 379682 h 1176582"/>
                <a:gd name="connsiteX7" fmla="*/ 51257 w 1002370"/>
                <a:gd name="connsiteY7" fmla="*/ 1175549 h 1176582"/>
                <a:gd name="connsiteX8" fmla="*/ 59724 w 1002370"/>
                <a:gd name="connsiteY8" fmla="*/ 193416 h 1176582"/>
                <a:gd name="connsiteX9" fmla="*/ 4691 w 1002370"/>
                <a:gd name="connsiteY9" fmla="*/ 709882 h 1176582"/>
                <a:gd name="connsiteX10" fmla="*/ 199424 w 1002370"/>
                <a:gd name="connsiteY10" fmla="*/ 434716 h 1176582"/>
                <a:gd name="connsiteX11" fmla="*/ 389924 w 1002370"/>
                <a:gd name="connsiteY11" fmla="*/ 108749 h 1176582"/>
                <a:gd name="connsiteX12" fmla="*/ 715891 w 1002370"/>
                <a:gd name="connsiteY12" fmla="*/ 138382 h 1176582"/>
                <a:gd name="connsiteX13" fmla="*/ 986824 w 1002370"/>
                <a:gd name="connsiteY13" fmla="*/ 100282 h 117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2370" h="1176582">
                  <a:moveTo>
                    <a:pt x="986824" y="100282"/>
                  </a:moveTo>
                  <a:cubicBezTo>
                    <a:pt x="1015752" y="90404"/>
                    <a:pt x="1015046" y="95344"/>
                    <a:pt x="889457" y="79116"/>
                  </a:cubicBezTo>
                  <a:cubicBezTo>
                    <a:pt x="763868" y="62888"/>
                    <a:pt x="293969" y="12794"/>
                    <a:pt x="233291" y="2916"/>
                  </a:cubicBezTo>
                  <a:cubicBezTo>
                    <a:pt x="172613" y="-6962"/>
                    <a:pt x="504930" y="10677"/>
                    <a:pt x="525391" y="19849"/>
                  </a:cubicBezTo>
                  <a:cubicBezTo>
                    <a:pt x="545852" y="29021"/>
                    <a:pt x="408974" y="14910"/>
                    <a:pt x="356057" y="57949"/>
                  </a:cubicBezTo>
                  <a:cubicBezTo>
                    <a:pt x="303140" y="100988"/>
                    <a:pt x="232585" y="224460"/>
                    <a:pt x="207891" y="278082"/>
                  </a:cubicBezTo>
                  <a:cubicBezTo>
                    <a:pt x="183197" y="331704"/>
                    <a:pt x="233997" y="230104"/>
                    <a:pt x="207891" y="379682"/>
                  </a:cubicBezTo>
                  <a:cubicBezTo>
                    <a:pt x="181785" y="529260"/>
                    <a:pt x="75951" y="1206593"/>
                    <a:pt x="51257" y="1175549"/>
                  </a:cubicBezTo>
                  <a:cubicBezTo>
                    <a:pt x="26563" y="1144505"/>
                    <a:pt x="67485" y="271027"/>
                    <a:pt x="59724" y="193416"/>
                  </a:cubicBezTo>
                  <a:cubicBezTo>
                    <a:pt x="51963" y="115805"/>
                    <a:pt x="-18592" y="669665"/>
                    <a:pt x="4691" y="709882"/>
                  </a:cubicBezTo>
                  <a:cubicBezTo>
                    <a:pt x="27974" y="750099"/>
                    <a:pt x="135219" y="534905"/>
                    <a:pt x="199424" y="434716"/>
                  </a:cubicBezTo>
                  <a:cubicBezTo>
                    <a:pt x="263629" y="334527"/>
                    <a:pt x="303846" y="158138"/>
                    <a:pt x="389924" y="108749"/>
                  </a:cubicBezTo>
                  <a:cubicBezTo>
                    <a:pt x="476002" y="59360"/>
                    <a:pt x="617819" y="135560"/>
                    <a:pt x="715891" y="138382"/>
                  </a:cubicBezTo>
                  <a:cubicBezTo>
                    <a:pt x="813963" y="141204"/>
                    <a:pt x="957896" y="110160"/>
                    <a:pt x="986824" y="1002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96CED6BC-DFAB-4357-8F71-7411656A0385}"/>
                </a:ext>
              </a:extLst>
            </p:cNvPr>
            <p:cNvSpPr/>
            <p:nvPr/>
          </p:nvSpPr>
          <p:spPr>
            <a:xfrm>
              <a:off x="4379981" y="3780367"/>
              <a:ext cx="920260" cy="431801"/>
            </a:xfrm>
            <a:custGeom>
              <a:avLst/>
              <a:gdLst>
                <a:gd name="connsiteX0" fmla="*/ 920152 w 920260"/>
                <a:gd name="connsiteY0" fmla="*/ 169333 h 431801"/>
                <a:gd name="connsiteX1" fmla="*/ 272452 w 920260"/>
                <a:gd name="connsiteY1" fmla="*/ 0 h 431801"/>
                <a:gd name="connsiteX2" fmla="*/ 60786 w 920260"/>
                <a:gd name="connsiteY2" fmla="*/ 169333 h 431801"/>
                <a:gd name="connsiteX3" fmla="*/ 1519 w 920260"/>
                <a:gd name="connsiteY3" fmla="*/ 431800 h 431801"/>
                <a:gd name="connsiteX4" fmla="*/ 22686 w 920260"/>
                <a:gd name="connsiteY4" fmla="*/ 173566 h 431801"/>
                <a:gd name="connsiteX5" fmla="*/ 77719 w 920260"/>
                <a:gd name="connsiteY5" fmla="*/ 342900 h 431801"/>
                <a:gd name="connsiteX6" fmla="*/ 192019 w 920260"/>
                <a:gd name="connsiteY6" fmla="*/ 93133 h 431801"/>
                <a:gd name="connsiteX7" fmla="*/ 323252 w 920260"/>
                <a:gd name="connsiteY7" fmla="*/ 33866 h 431801"/>
                <a:gd name="connsiteX8" fmla="*/ 920152 w 920260"/>
                <a:gd name="connsiteY8" fmla="*/ 169333 h 43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60" h="431801">
                  <a:moveTo>
                    <a:pt x="920152" y="169333"/>
                  </a:moveTo>
                  <a:cubicBezTo>
                    <a:pt x="911685" y="163689"/>
                    <a:pt x="415680" y="0"/>
                    <a:pt x="272452" y="0"/>
                  </a:cubicBezTo>
                  <a:cubicBezTo>
                    <a:pt x="129224" y="0"/>
                    <a:pt x="105941" y="97366"/>
                    <a:pt x="60786" y="169333"/>
                  </a:cubicBezTo>
                  <a:cubicBezTo>
                    <a:pt x="15630" y="241300"/>
                    <a:pt x="7869" y="431095"/>
                    <a:pt x="1519" y="431800"/>
                  </a:cubicBezTo>
                  <a:cubicBezTo>
                    <a:pt x="-4831" y="432505"/>
                    <a:pt x="9986" y="188383"/>
                    <a:pt x="22686" y="173566"/>
                  </a:cubicBezTo>
                  <a:cubicBezTo>
                    <a:pt x="35386" y="158749"/>
                    <a:pt x="49497" y="356305"/>
                    <a:pt x="77719" y="342900"/>
                  </a:cubicBezTo>
                  <a:cubicBezTo>
                    <a:pt x="105941" y="329495"/>
                    <a:pt x="151097" y="144639"/>
                    <a:pt x="192019" y="93133"/>
                  </a:cubicBezTo>
                  <a:cubicBezTo>
                    <a:pt x="232941" y="41627"/>
                    <a:pt x="208246" y="17638"/>
                    <a:pt x="323252" y="33866"/>
                  </a:cubicBezTo>
                  <a:cubicBezTo>
                    <a:pt x="438257" y="50094"/>
                    <a:pt x="928619" y="174977"/>
                    <a:pt x="920152" y="1693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7DE5FC95-8C96-4A98-AF91-C7DA91EB9086}"/>
                </a:ext>
              </a:extLst>
            </p:cNvPr>
            <p:cNvSpPr/>
            <p:nvPr/>
          </p:nvSpPr>
          <p:spPr>
            <a:xfrm>
              <a:off x="4440084" y="4026956"/>
              <a:ext cx="500262" cy="1831977"/>
            </a:xfrm>
            <a:custGeom>
              <a:avLst/>
              <a:gdLst>
                <a:gd name="connsiteX0" fmla="*/ 479049 w 500262"/>
                <a:gd name="connsiteY0" fmla="*/ 11644 h 1831977"/>
                <a:gd name="connsiteX1" fmla="*/ 470583 w 500262"/>
                <a:gd name="connsiteY1" fmla="*/ 79377 h 1831977"/>
                <a:gd name="connsiteX2" fmla="*/ 305483 w 500262"/>
                <a:gd name="connsiteY2" fmla="*/ 434977 h 1831977"/>
                <a:gd name="connsiteX3" fmla="*/ 288549 w 500262"/>
                <a:gd name="connsiteY3" fmla="*/ 722844 h 1831977"/>
                <a:gd name="connsiteX4" fmla="*/ 318183 w 500262"/>
                <a:gd name="connsiteY4" fmla="*/ 926044 h 1831977"/>
                <a:gd name="connsiteX5" fmla="*/ 280083 w 500262"/>
                <a:gd name="connsiteY5" fmla="*/ 701677 h 1831977"/>
                <a:gd name="connsiteX6" fmla="*/ 352049 w 500262"/>
                <a:gd name="connsiteY6" fmla="*/ 1480611 h 1831977"/>
                <a:gd name="connsiteX7" fmla="*/ 381683 w 500262"/>
                <a:gd name="connsiteY7" fmla="*/ 1831977 h 1831977"/>
                <a:gd name="connsiteX8" fmla="*/ 284316 w 500262"/>
                <a:gd name="connsiteY8" fmla="*/ 1480611 h 1831977"/>
                <a:gd name="connsiteX9" fmla="*/ 140383 w 500262"/>
                <a:gd name="connsiteY9" fmla="*/ 1154644 h 1831977"/>
                <a:gd name="connsiteX10" fmla="*/ 322416 w 500262"/>
                <a:gd name="connsiteY10" fmla="*/ 1709211 h 1831977"/>
                <a:gd name="connsiteX11" fmla="*/ 43016 w 500262"/>
                <a:gd name="connsiteY11" fmla="*/ 1226611 h 1831977"/>
                <a:gd name="connsiteX12" fmla="*/ 144616 w 500262"/>
                <a:gd name="connsiteY12" fmla="*/ 646644 h 1831977"/>
                <a:gd name="connsiteX13" fmla="*/ 683 w 500262"/>
                <a:gd name="connsiteY13" fmla="*/ 892177 h 1831977"/>
                <a:gd name="connsiteX14" fmla="*/ 98049 w 500262"/>
                <a:gd name="connsiteY14" fmla="*/ 600077 h 1831977"/>
                <a:gd name="connsiteX15" fmla="*/ 271616 w 500262"/>
                <a:gd name="connsiteY15" fmla="*/ 37044 h 1831977"/>
                <a:gd name="connsiteX16" fmla="*/ 64183 w 500262"/>
                <a:gd name="connsiteY16" fmla="*/ 354544 h 1831977"/>
                <a:gd name="connsiteX17" fmla="*/ 250449 w 500262"/>
                <a:gd name="connsiteY17" fmla="*/ 32811 h 1831977"/>
                <a:gd name="connsiteX18" fmla="*/ 479049 w 500262"/>
                <a:gd name="connsiteY18" fmla="*/ 11644 h 183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0262" h="1831977">
                  <a:moveTo>
                    <a:pt x="479049" y="11644"/>
                  </a:moveTo>
                  <a:cubicBezTo>
                    <a:pt x="515738" y="19405"/>
                    <a:pt x="499511" y="8821"/>
                    <a:pt x="470583" y="79377"/>
                  </a:cubicBezTo>
                  <a:cubicBezTo>
                    <a:pt x="441655" y="149933"/>
                    <a:pt x="335822" y="327733"/>
                    <a:pt x="305483" y="434977"/>
                  </a:cubicBezTo>
                  <a:cubicBezTo>
                    <a:pt x="275144" y="542221"/>
                    <a:pt x="286432" y="641000"/>
                    <a:pt x="288549" y="722844"/>
                  </a:cubicBezTo>
                  <a:cubicBezTo>
                    <a:pt x="290666" y="804688"/>
                    <a:pt x="319594" y="929572"/>
                    <a:pt x="318183" y="926044"/>
                  </a:cubicBezTo>
                  <a:cubicBezTo>
                    <a:pt x="316772" y="922516"/>
                    <a:pt x="274439" y="609249"/>
                    <a:pt x="280083" y="701677"/>
                  </a:cubicBezTo>
                  <a:cubicBezTo>
                    <a:pt x="285727" y="794105"/>
                    <a:pt x="335116" y="1292228"/>
                    <a:pt x="352049" y="1480611"/>
                  </a:cubicBezTo>
                  <a:cubicBezTo>
                    <a:pt x="368982" y="1668994"/>
                    <a:pt x="392972" y="1831977"/>
                    <a:pt x="381683" y="1831977"/>
                  </a:cubicBezTo>
                  <a:cubicBezTo>
                    <a:pt x="370394" y="1831977"/>
                    <a:pt x="324533" y="1593500"/>
                    <a:pt x="284316" y="1480611"/>
                  </a:cubicBezTo>
                  <a:cubicBezTo>
                    <a:pt x="244099" y="1367722"/>
                    <a:pt x="134033" y="1116544"/>
                    <a:pt x="140383" y="1154644"/>
                  </a:cubicBezTo>
                  <a:cubicBezTo>
                    <a:pt x="146733" y="1192744"/>
                    <a:pt x="338644" y="1697217"/>
                    <a:pt x="322416" y="1709211"/>
                  </a:cubicBezTo>
                  <a:cubicBezTo>
                    <a:pt x="306188" y="1721206"/>
                    <a:pt x="72649" y="1403705"/>
                    <a:pt x="43016" y="1226611"/>
                  </a:cubicBezTo>
                  <a:cubicBezTo>
                    <a:pt x="13383" y="1049517"/>
                    <a:pt x="151671" y="702383"/>
                    <a:pt x="144616" y="646644"/>
                  </a:cubicBezTo>
                  <a:cubicBezTo>
                    <a:pt x="137561" y="590905"/>
                    <a:pt x="8444" y="899938"/>
                    <a:pt x="683" y="892177"/>
                  </a:cubicBezTo>
                  <a:cubicBezTo>
                    <a:pt x="-7078" y="884416"/>
                    <a:pt x="52893" y="742599"/>
                    <a:pt x="98049" y="600077"/>
                  </a:cubicBezTo>
                  <a:cubicBezTo>
                    <a:pt x="143204" y="457555"/>
                    <a:pt x="277260" y="77966"/>
                    <a:pt x="271616" y="37044"/>
                  </a:cubicBezTo>
                  <a:cubicBezTo>
                    <a:pt x="265972" y="-3878"/>
                    <a:pt x="67711" y="355249"/>
                    <a:pt x="64183" y="354544"/>
                  </a:cubicBezTo>
                  <a:cubicBezTo>
                    <a:pt x="60655" y="353839"/>
                    <a:pt x="184127" y="84316"/>
                    <a:pt x="250449" y="32811"/>
                  </a:cubicBezTo>
                  <a:cubicBezTo>
                    <a:pt x="316771" y="-18694"/>
                    <a:pt x="442360" y="3883"/>
                    <a:pt x="479049" y="116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1BA2ED43-16AE-4C77-8A1A-F0085254D9DF}"/>
                </a:ext>
              </a:extLst>
            </p:cNvPr>
            <p:cNvSpPr/>
            <p:nvPr/>
          </p:nvSpPr>
          <p:spPr>
            <a:xfrm>
              <a:off x="5056260" y="4002953"/>
              <a:ext cx="639829" cy="763914"/>
            </a:xfrm>
            <a:custGeom>
              <a:avLst/>
              <a:gdLst>
                <a:gd name="connsiteX0" fmla="*/ 198365 w 639829"/>
                <a:gd name="connsiteY0" fmla="*/ 3897 h 763914"/>
                <a:gd name="connsiteX1" fmla="*/ 109465 w 639829"/>
                <a:gd name="connsiteY1" fmla="*/ 283297 h 763914"/>
                <a:gd name="connsiteX2" fmla="*/ 163440 w 639829"/>
                <a:gd name="connsiteY2" fmla="*/ 715097 h 763914"/>
                <a:gd name="connsiteX3" fmla="*/ 99940 w 639829"/>
                <a:gd name="connsiteY3" fmla="*/ 632547 h 763914"/>
                <a:gd name="connsiteX4" fmla="*/ 252340 w 639829"/>
                <a:gd name="connsiteY4" fmla="*/ 696047 h 763914"/>
                <a:gd name="connsiteX5" fmla="*/ 639690 w 639829"/>
                <a:gd name="connsiteY5" fmla="*/ 683347 h 763914"/>
                <a:gd name="connsiteX6" fmla="*/ 293615 w 639829"/>
                <a:gd name="connsiteY6" fmla="*/ 708747 h 763914"/>
                <a:gd name="connsiteX7" fmla="*/ 17390 w 639829"/>
                <a:gd name="connsiteY7" fmla="*/ 762722 h 763914"/>
                <a:gd name="connsiteX8" fmla="*/ 36440 w 639829"/>
                <a:gd name="connsiteY8" fmla="*/ 651597 h 763914"/>
                <a:gd name="connsiteX9" fmla="*/ 99940 w 639829"/>
                <a:gd name="connsiteY9" fmla="*/ 648422 h 763914"/>
                <a:gd name="connsiteX10" fmla="*/ 61840 w 639829"/>
                <a:gd name="connsiteY10" fmla="*/ 486497 h 763914"/>
                <a:gd name="connsiteX11" fmla="*/ 198365 w 639829"/>
                <a:gd name="connsiteY11" fmla="*/ 3897 h 76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829" h="763914">
                  <a:moveTo>
                    <a:pt x="198365" y="3897"/>
                  </a:moveTo>
                  <a:cubicBezTo>
                    <a:pt x="206303" y="-29970"/>
                    <a:pt x="115286" y="164764"/>
                    <a:pt x="109465" y="283297"/>
                  </a:cubicBezTo>
                  <a:cubicBezTo>
                    <a:pt x="103644" y="401830"/>
                    <a:pt x="165028" y="656889"/>
                    <a:pt x="163440" y="715097"/>
                  </a:cubicBezTo>
                  <a:cubicBezTo>
                    <a:pt x="161852" y="773305"/>
                    <a:pt x="85123" y="635722"/>
                    <a:pt x="99940" y="632547"/>
                  </a:cubicBezTo>
                  <a:cubicBezTo>
                    <a:pt x="114757" y="629372"/>
                    <a:pt x="162382" y="687580"/>
                    <a:pt x="252340" y="696047"/>
                  </a:cubicBezTo>
                  <a:cubicBezTo>
                    <a:pt x="342298" y="704514"/>
                    <a:pt x="632811" y="681230"/>
                    <a:pt x="639690" y="683347"/>
                  </a:cubicBezTo>
                  <a:cubicBezTo>
                    <a:pt x="646569" y="685464"/>
                    <a:pt x="397332" y="695518"/>
                    <a:pt x="293615" y="708747"/>
                  </a:cubicBezTo>
                  <a:cubicBezTo>
                    <a:pt x="189898" y="721976"/>
                    <a:pt x="60252" y="772247"/>
                    <a:pt x="17390" y="762722"/>
                  </a:cubicBezTo>
                  <a:cubicBezTo>
                    <a:pt x="-25472" y="753197"/>
                    <a:pt x="22682" y="670647"/>
                    <a:pt x="36440" y="651597"/>
                  </a:cubicBezTo>
                  <a:cubicBezTo>
                    <a:pt x="50198" y="632547"/>
                    <a:pt x="95707" y="675939"/>
                    <a:pt x="99940" y="648422"/>
                  </a:cubicBezTo>
                  <a:cubicBezTo>
                    <a:pt x="104173" y="620905"/>
                    <a:pt x="48611" y="588626"/>
                    <a:pt x="61840" y="486497"/>
                  </a:cubicBezTo>
                  <a:cubicBezTo>
                    <a:pt x="75069" y="384368"/>
                    <a:pt x="190427" y="37764"/>
                    <a:pt x="198365" y="38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AD5A98D4-23F2-4CEC-83E9-68C0D46BD6C9}"/>
                </a:ext>
              </a:extLst>
            </p:cNvPr>
            <p:cNvSpPr/>
            <p:nvPr/>
          </p:nvSpPr>
          <p:spPr>
            <a:xfrm>
              <a:off x="5044185" y="4009565"/>
              <a:ext cx="178707" cy="654779"/>
            </a:xfrm>
            <a:custGeom>
              <a:avLst/>
              <a:gdLst>
                <a:gd name="connsiteX0" fmla="*/ 178690 w 178707"/>
                <a:gd name="connsiteY0" fmla="*/ 16335 h 654779"/>
                <a:gd name="connsiteX1" fmla="*/ 54865 w 178707"/>
                <a:gd name="connsiteY1" fmla="*/ 321135 h 654779"/>
                <a:gd name="connsiteX2" fmla="*/ 86615 w 178707"/>
                <a:gd name="connsiteY2" fmla="*/ 248110 h 654779"/>
                <a:gd name="connsiteX3" fmla="*/ 26290 w 178707"/>
                <a:gd name="connsiteY3" fmla="*/ 438610 h 654779"/>
                <a:gd name="connsiteX4" fmla="*/ 61215 w 178707"/>
                <a:gd name="connsiteY4" fmla="*/ 565610 h 654779"/>
                <a:gd name="connsiteX5" fmla="*/ 54865 w 178707"/>
                <a:gd name="connsiteY5" fmla="*/ 419560 h 654779"/>
                <a:gd name="connsiteX6" fmla="*/ 29465 w 178707"/>
                <a:gd name="connsiteY6" fmla="*/ 603710 h 654779"/>
                <a:gd name="connsiteX7" fmla="*/ 890 w 178707"/>
                <a:gd name="connsiteY7" fmla="*/ 644985 h 654779"/>
                <a:gd name="connsiteX8" fmla="*/ 10415 w 178707"/>
                <a:gd name="connsiteY8" fmla="*/ 448135 h 654779"/>
                <a:gd name="connsiteX9" fmla="*/ 42165 w 178707"/>
                <a:gd name="connsiteY9" fmla="*/ 57610 h 654779"/>
                <a:gd name="connsiteX10" fmla="*/ 29465 w 178707"/>
                <a:gd name="connsiteY10" fmla="*/ 222710 h 654779"/>
                <a:gd name="connsiteX11" fmla="*/ 45340 w 178707"/>
                <a:gd name="connsiteY11" fmla="*/ 60785 h 654779"/>
                <a:gd name="connsiteX12" fmla="*/ 178690 w 178707"/>
                <a:gd name="connsiteY12" fmla="*/ 16335 h 65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707" h="654779">
                  <a:moveTo>
                    <a:pt x="178690" y="16335"/>
                  </a:moveTo>
                  <a:cubicBezTo>
                    <a:pt x="180278" y="59727"/>
                    <a:pt x="70211" y="282506"/>
                    <a:pt x="54865" y="321135"/>
                  </a:cubicBezTo>
                  <a:cubicBezTo>
                    <a:pt x="39519" y="359764"/>
                    <a:pt x="91377" y="228531"/>
                    <a:pt x="86615" y="248110"/>
                  </a:cubicBezTo>
                  <a:cubicBezTo>
                    <a:pt x="81853" y="267689"/>
                    <a:pt x="30523" y="385693"/>
                    <a:pt x="26290" y="438610"/>
                  </a:cubicBezTo>
                  <a:cubicBezTo>
                    <a:pt x="22057" y="491527"/>
                    <a:pt x="56453" y="568785"/>
                    <a:pt x="61215" y="565610"/>
                  </a:cubicBezTo>
                  <a:cubicBezTo>
                    <a:pt x="65977" y="562435"/>
                    <a:pt x="60157" y="413210"/>
                    <a:pt x="54865" y="419560"/>
                  </a:cubicBezTo>
                  <a:cubicBezTo>
                    <a:pt x="49573" y="425910"/>
                    <a:pt x="38461" y="566139"/>
                    <a:pt x="29465" y="603710"/>
                  </a:cubicBezTo>
                  <a:cubicBezTo>
                    <a:pt x="20469" y="641281"/>
                    <a:pt x="4065" y="670914"/>
                    <a:pt x="890" y="644985"/>
                  </a:cubicBezTo>
                  <a:cubicBezTo>
                    <a:pt x="-2285" y="619056"/>
                    <a:pt x="3536" y="546031"/>
                    <a:pt x="10415" y="448135"/>
                  </a:cubicBezTo>
                  <a:cubicBezTo>
                    <a:pt x="17294" y="350239"/>
                    <a:pt x="38990" y="95181"/>
                    <a:pt x="42165" y="57610"/>
                  </a:cubicBezTo>
                  <a:cubicBezTo>
                    <a:pt x="45340" y="20039"/>
                    <a:pt x="28936" y="222181"/>
                    <a:pt x="29465" y="222710"/>
                  </a:cubicBezTo>
                  <a:cubicBezTo>
                    <a:pt x="29994" y="223239"/>
                    <a:pt x="20998" y="95710"/>
                    <a:pt x="45340" y="60785"/>
                  </a:cubicBezTo>
                  <a:cubicBezTo>
                    <a:pt x="69682" y="25860"/>
                    <a:pt x="177102" y="-27057"/>
                    <a:pt x="178690" y="163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712332C6-DE7A-46C4-B5D1-8B10B35B494C}"/>
                </a:ext>
              </a:extLst>
            </p:cNvPr>
            <p:cNvSpPr/>
            <p:nvPr/>
          </p:nvSpPr>
          <p:spPr>
            <a:xfrm>
              <a:off x="5356222" y="4041775"/>
              <a:ext cx="257567" cy="582980"/>
            </a:xfrm>
            <a:custGeom>
              <a:avLst/>
              <a:gdLst>
                <a:gd name="connsiteX0" fmla="*/ 73028 w 257567"/>
                <a:gd name="connsiteY0" fmla="*/ 0 h 582980"/>
                <a:gd name="connsiteX1" fmla="*/ 44453 w 257567"/>
                <a:gd name="connsiteY1" fmla="*/ 168275 h 582980"/>
                <a:gd name="connsiteX2" fmla="*/ 158753 w 257567"/>
                <a:gd name="connsiteY2" fmla="*/ 320675 h 582980"/>
                <a:gd name="connsiteX3" fmla="*/ 184153 w 257567"/>
                <a:gd name="connsiteY3" fmla="*/ 184150 h 582980"/>
                <a:gd name="connsiteX4" fmla="*/ 209553 w 257567"/>
                <a:gd name="connsiteY4" fmla="*/ 422275 h 582980"/>
                <a:gd name="connsiteX5" fmla="*/ 257178 w 257567"/>
                <a:gd name="connsiteY5" fmla="*/ 536575 h 582980"/>
                <a:gd name="connsiteX6" fmla="*/ 180978 w 257567"/>
                <a:gd name="connsiteY6" fmla="*/ 488950 h 582980"/>
                <a:gd name="connsiteX7" fmla="*/ 22228 w 257567"/>
                <a:gd name="connsiteY7" fmla="*/ 514350 h 582980"/>
                <a:gd name="connsiteX8" fmla="*/ 257178 w 257567"/>
                <a:gd name="connsiteY8" fmla="*/ 555625 h 582980"/>
                <a:gd name="connsiteX9" fmla="*/ 76203 w 257567"/>
                <a:gd name="connsiteY9" fmla="*/ 571500 h 582980"/>
                <a:gd name="connsiteX10" fmla="*/ 73028 w 257567"/>
                <a:gd name="connsiteY10" fmla="*/ 377825 h 582980"/>
                <a:gd name="connsiteX11" fmla="*/ 57153 w 257567"/>
                <a:gd name="connsiteY11" fmla="*/ 352425 h 582980"/>
                <a:gd name="connsiteX12" fmla="*/ 120653 w 257567"/>
                <a:gd name="connsiteY12" fmla="*/ 488950 h 582980"/>
                <a:gd name="connsiteX13" fmla="*/ 57153 w 257567"/>
                <a:gd name="connsiteY13" fmla="*/ 279400 h 582980"/>
                <a:gd name="connsiteX14" fmla="*/ 3 w 257567"/>
                <a:gd name="connsiteY14" fmla="*/ 168275 h 582980"/>
                <a:gd name="connsiteX15" fmla="*/ 73028 w 257567"/>
                <a:gd name="connsiteY15" fmla="*/ 0 h 5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567" h="582980">
                  <a:moveTo>
                    <a:pt x="73028" y="0"/>
                  </a:moveTo>
                  <a:cubicBezTo>
                    <a:pt x="80436" y="0"/>
                    <a:pt x="30166" y="114829"/>
                    <a:pt x="44453" y="168275"/>
                  </a:cubicBezTo>
                  <a:cubicBezTo>
                    <a:pt x="58740" y="221721"/>
                    <a:pt x="135470" y="318029"/>
                    <a:pt x="158753" y="320675"/>
                  </a:cubicBezTo>
                  <a:cubicBezTo>
                    <a:pt x="182036" y="323321"/>
                    <a:pt x="175686" y="167217"/>
                    <a:pt x="184153" y="184150"/>
                  </a:cubicBezTo>
                  <a:cubicBezTo>
                    <a:pt x="192620" y="201083"/>
                    <a:pt x="197382" y="363538"/>
                    <a:pt x="209553" y="422275"/>
                  </a:cubicBezTo>
                  <a:cubicBezTo>
                    <a:pt x="221724" y="481012"/>
                    <a:pt x="261940" y="525463"/>
                    <a:pt x="257178" y="536575"/>
                  </a:cubicBezTo>
                  <a:cubicBezTo>
                    <a:pt x="252416" y="547687"/>
                    <a:pt x="220136" y="492654"/>
                    <a:pt x="180978" y="488950"/>
                  </a:cubicBezTo>
                  <a:cubicBezTo>
                    <a:pt x="141820" y="485246"/>
                    <a:pt x="9528" y="503238"/>
                    <a:pt x="22228" y="514350"/>
                  </a:cubicBezTo>
                  <a:cubicBezTo>
                    <a:pt x="34928" y="525462"/>
                    <a:pt x="248182" y="546100"/>
                    <a:pt x="257178" y="555625"/>
                  </a:cubicBezTo>
                  <a:cubicBezTo>
                    <a:pt x="266174" y="565150"/>
                    <a:pt x="106895" y="601133"/>
                    <a:pt x="76203" y="571500"/>
                  </a:cubicBezTo>
                  <a:cubicBezTo>
                    <a:pt x="45511" y="541867"/>
                    <a:pt x="76203" y="414337"/>
                    <a:pt x="73028" y="377825"/>
                  </a:cubicBezTo>
                  <a:cubicBezTo>
                    <a:pt x="69853" y="341313"/>
                    <a:pt x="49216" y="333904"/>
                    <a:pt x="57153" y="352425"/>
                  </a:cubicBezTo>
                  <a:cubicBezTo>
                    <a:pt x="65090" y="370946"/>
                    <a:pt x="120653" y="501121"/>
                    <a:pt x="120653" y="488950"/>
                  </a:cubicBezTo>
                  <a:cubicBezTo>
                    <a:pt x="120653" y="476779"/>
                    <a:pt x="77261" y="332846"/>
                    <a:pt x="57153" y="279400"/>
                  </a:cubicBezTo>
                  <a:cubicBezTo>
                    <a:pt x="37045" y="225954"/>
                    <a:pt x="532" y="207962"/>
                    <a:pt x="3" y="168275"/>
                  </a:cubicBezTo>
                  <a:cubicBezTo>
                    <a:pt x="-526" y="128588"/>
                    <a:pt x="65620" y="0"/>
                    <a:pt x="7302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C56AA635-5D2B-4720-A4F4-29EA89868BEB}"/>
                </a:ext>
              </a:extLst>
            </p:cNvPr>
            <p:cNvSpPr/>
            <p:nvPr/>
          </p:nvSpPr>
          <p:spPr>
            <a:xfrm>
              <a:off x="6607067" y="4150980"/>
              <a:ext cx="2458022" cy="1278277"/>
            </a:xfrm>
            <a:custGeom>
              <a:avLst/>
              <a:gdLst>
                <a:gd name="connsiteX0" fmla="*/ 108 w 2458022"/>
                <a:gd name="connsiteY0" fmla="*/ 589295 h 1278277"/>
                <a:gd name="connsiteX1" fmla="*/ 660508 w 2458022"/>
                <a:gd name="connsiteY1" fmla="*/ 297195 h 1278277"/>
                <a:gd name="connsiteX2" fmla="*/ 295383 w 2458022"/>
                <a:gd name="connsiteY2" fmla="*/ 414670 h 1278277"/>
                <a:gd name="connsiteX3" fmla="*/ 898633 w 2458022"/>
                <a:gd name="connsiteY3" fmla="*/ 81295 h 1278277"/>
                <a:gd name="connsiteX4" fmla="*/ 870058 w 2458022"/>
                <a:gd name="connsiteY4" fmla="*/ 30495 h 1278277"/>
                <a:gd name="connsiteX5" fmla="*/ 838308 w 2458022"/>
                <a:gd name="connsiteY5" fmla="*/ 5095 h 1278277"/>
                <a:gd name="connsiteX6" fmla="*/ 1063733 w 2458022"/>
                <a:gd name="connsiteY6" fmla="*/ 132095 h 1278277"/>
                <a:gd name="connsiteX7" fmla="*/ 1644758 w 2458022"/>
                <a:gd name="connsiteY7" fmla="*/ 274970 h 1278277"/>
                <a:gd name="connsiteX8" fmla="*/ 1095483 w 2458022"/>
                <a:gd name="connsiteY8" fmla="*/ 71770 h 1278277"/>
                <a:gd name="connsiteX9" fmla="*/ 1660633 w 2458022"/>
                <a:gd name="connsiteY9" fmla="*/ 325770 h 1278277"/>
                <a:gd name="connsiteX10" fmla="*/ 2213083 w 2458022"/>
                <a:gd name="connsiteY10" fmla="*/ 586120 h 1278277"/>
                <a:gd name="connsiteX11" fmla="*/ 2409933 w 2458022"/>
                <a:gd name="connsiteY11" fmla="*/ 646445 h 1278277"/>
                <a:gd name="connsiteX12" fmla="*/ 1844783 w 2458022"/>
                <a:gd name="connsiteY12" fmla="*/ 328945 h 1278277"/>
                <a:gd name="connsiteX13" fmla="*/ 2451208 w 2458022"/>
                <a:gd name="connsiteY13" fmla="*/ 684545 h 1278277"/>
                <a:gd name="connsiteX14" fmla="*/ 2162283 w 2458022"/>
                <a:gd name="connsiteY14" fmla="*/ 624220 h 1278277"/>
                <a:gd name="connsiteX15" fmla="*/ 2022583 w 2458022"/>
                <a:gd name="connsiteY15" fmla="*/ 646445 h 1278277"/>
                <a:gd name="connsiteX16" fmla="*/ 1749533 w 2458022"/>
                <a:gd name="connsiteY16" fmla="*/ 636920 h 1278277"/>
                <a:gd name="connsiteX17" fmla="*/ 1790808 w 2458022"/>
                <a:gd name="connsiteY17" fmla="*/ 675020 h 1278277"/>
                <a:gd name="connsiteX18" fmla="*/ 1835258 w 2458022"/>
                <a:gd name="connsiteY18" fmla="*/ 855995 h 1278277"/>
                <a:gd name="connsiteX19" fmla="*/ 1835258 w 2458022"/>
                <a:gd name="connsiteY19" fmla="*/ 884570 h 1278277"/>
                <a:gd name="connsiteX20" fmla="*/ 1787633 w 2458022"/>
                <a:gd name="connsiteY20" fmla="*/ 1024270 h 1278277"/>
                <a:gd name="connsiteX21" fmla="*/ 1736833 w 2458022"/>
                <a:gd name="connsiteY21" fmla="*/ 916320 h 1278277"/>
                <a:gd name="connsiteX22" fmla="*/ 1657458 w 2458022"/>
                <a:gd name="connsiteY22" fmla="*/ 697245 h 1278277"/>
                <a:gd name="connsiteX23" fmla="*/ 1587608 w 2458022"/>
                <a:gd name="connsiteY23" fmla="*/ 554370 h 1278277"/>
                <a:gd name="connsiteX24" fmla="*/ 971658 w 2458022"/>
                <a:gd name="connsiteY24" fmla="*/ 259095 h 1278277"/>
                <a:gd name="connsiteX25" fmla="*/ 1454258 w 2458022"/>
                <a:gd name="connsiteY25" fmla="*/ 462295 h 1278277"/>
                <a:gd name="connsiteX26" fmla="*/ 1708258 w 2458022"/>
                <a:gd name="connsiteY26" fmla="*/ 617870 h 1278277"/>
                <a:gd name="connsiteX27" fmla="*/ 1371708 w 2458022"/>
                <a:gd name="connsiteY27" fmla="*/ 395620 h 1278277"/>
                <a:gd name="connsiteX28" fmla="*/ 879583 w 2458022"/>
                <a:gd name="connsiteY28" fmla="*/ 214645 h 1278277"/>
                <a:gd name="connsiteX29" fmla="*/ 962133 w 2458022"/>
                <a:gd name="connsiteY29" fmla="*/ 319420 h 1278277"/>
                <a:gd name="connsiteX30" fmla="*/ 1260583 w 2458022"/>
                <a:gd name="connsiteY30" fmla="*/ 503570 h 1278277"/>
                <a:gd name="connsiteX31" fmla="*/ 1447908 w 2458022"/>
                <a:gd name="connsiteY31" fmla="*/ 662320 h 1278277"/>
                <a:gd name="connsiteX32" fmla="*/ 1555858 w 2458022"/>
                <a:gd name="connsiteY32" fmla="*/ 1097295 h 1278277"/>
                <a:gd name="connsiteX33" fmla="*/ 1508233 w 2458022"/>
                <a:gd name="connsiteY33" fmla="*/ 824245 h 1278277"/>
                <a:gd name="connsiteX34" fmla="*/ 1343133 w 2458022"/>
                <a:gd name="connsiteY34" fmla="*/ 528970 h 1278277"/>
                <a:gd name="connsiteX35" fmla="*/ 1520933 w 2458022"/>
                <a:gd name="connsiteY35" fmla="*/ 1211595 h 1278277"/>
                <a:gd name="connsiteX36" fmla="*/ 1085958 w 2458022"/>
                <a:gd name="connsiteY36" fmla="*/ 1062370 h 1278277"/>
                <a:gd name="connsiteX37" fmla="*/ 800208 w 2458022"/>
                <a:gd name="connsiteY37" fmla="*/ 970295 h 1278277"/>
                <a:gd name="connsiteX38" fmla="*/ 101708 w 2458022"/>
                <a:gd name="connsiteY38" fmla="*/ 792495 h 1278277"/>
                <a:gd name="connsiteX39" fmla="*/ 444608 w 2458022"/>
                <a:gd name="connsiteY39" fmla="*/ 913145 h 1278277"/>
                <a:gd name="connsiteX40" fmla="*/ 1266933 w 2458022"/>
                <a:gd name="connsiteY40" fmla="*/ 1278270 h 1278277"/>
                <a:gd name="connsiteX41" fmla="*/ 781158 w 2458022"/>
                <a:gd name="connsiteY41" fmla="*/ 922670 h 1278277"/>
                <a:gd name="connsiteX42" fmla="*/ 50908 w 2458022"/>
                <a:gd name="connsiteY42" fmla="*/ 678195 h 1278277"/>
                <a:gd name="connsiteX43" fmla="*/ 123933 w 2458022"/>
                <a:gd name="connsiteY43" fmla="*/ 668670 h 1278277"/>
                <a:gd name="connsiteX44" fmla="*/ 196958 w 2458022"/>
                <a:gd name="connsiteY44" fmla="*/ 557545 h 1278277"/>
                <a:gd name="connsiteX45" fmla="*/ 717658 w 2458022"/>
                <a:gd name="connsiteY45" fmla="*/ 354345 h 1278277"/>
                <a:gd name="connsiteX46" fmla="*/ 108 w 2458022"/>
                <a:gd name="connsiteY46" fmla="*/ 589295 h 127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458022" h="1278277">
                  <a:moveTo>
                    <a:pt x="108" y="589295"/>
                  </a:moveTo>
                  <a:cubicBezTo>
                    <a:pt x="-9417" y="579770"/>
                    <a:pt x="611296" y="326299"/>
                    <a:pt x="660508" y="297195"/>
                  </a:cubicBezTo>
                  <a:cubicBezTo>
                    <a:pt x="709720" y="268091"/>
                    <a:pt x="255696" y="450653"/>
                    <a:pt x="295383" y="414670"/>
                  </a:cubicBezTo>
                  <a:cubicBezTo>
                    <a:pt x="335070" y="378687"/>
                    <a:pt x="802854" y="145324"/>
                    <a:pt x="898633" y="81295"/>
                  </a:cubicBezTo>
                  <a:cubicBezTo>
                    <a:pt x="994412" y="17266"/>
                    <a:pt x="880112" y="43195"/>
                    <a:pt x="870058" y="30495"/>
                  </a:cubicBezTo>
                  <a:cubicBezTo>
                    <a:pt x="860004" y="17795"/>
                    <a:pt x="806029" y="-11838"/>
                    <a:pt x="838308" y="5095"/>
                  </a:cubicBezTo>
                  <a:cubicBezTo>
                    <a:pt x="870587" y="22028"/>
                    <a:pt x="929325" y="87116"/>
                    <a:pt x="1063733" y="132095"/>
                  </a:cubicBezTo>
                  <a:cubicBezTo>
                    <a:pt x="1198141" y="177074"/>
                    <a:pt x="1639466" y="285024"/>
                    <a:pt x="1644758" y="274970"/>
                  </a:cubicBezTo>
                  <a:cubicBezTo>
                    <a:pt x="1650050" y="264916"/>
                    <a:pt x="1092837" y="63303"/>
                    <a:pt x="1095483" y="71770"/>
                  </a:cubicBezTo>
                  <a:cubicBezTo>
                    <a:pt x="1098129" y="80237"/>
                    <a:pt x="1474367" y="240045"/>
                    <a:pt x="1660633" y="325770"/>
                  </a:cubicBezTo>
                  <a:cubicBezTo>
                    <a:pt x="1846899" y="411495"/>
                    <a:pt x="2088200" y="532674"/>
                    <a:pt x="2213083" y="586120"/>
                  </a:cubicBezTo>
                  <a:cubicBezTo>
                    <a:pt x="2337966" y="639566"/>
                    <a:pt x="2471316" y="689307"/>
                    <a:pt x="2409933" y="646445"/>
                  </a:cubicBezTo>
                  <a:cubicBezTo>
                    <a:pt x="2348550" y="603583"/>
                    <a:pt x="1837904" y="322595"/>
                    <a:pt x="1844783" y="328945"/>
                  </a:cubicBezTo>
                  <a:cubicBezTo>
                    <a:pt x="1851662" y="335295"/>
                    <a:pt x="2398291" y="635333"/>
                    <a:pt x="2451208" y="684545"/>
                  </a:cubicBezTo>
                  <a:cubicBezTo>
                    <a:pt x="2504125" y="733757"/>
                    <a:pt x="2233720" y="630570"/>
                    <a:pt x="2162283" y="624220"/>
                  </a:cubicBezTo>
                  <a:cubicBezTo>
                    <a:pt x="2090846" y="617870"/>
                    <a:pt x="2091375" y="644328"/>
                    <a:pt x="2022583" y="646445"/>
                  </a:cubicBezTo>
                  <a:cubicBezTo>
                    <a:pt x="1953791" y="648562"/>
                    <a:pt x="1788162" y="632158"/>
                    <a:pt x="1749533" y="636920"/>
                  </a:cubicBezTo>
                  <a:cubicBezTo>
                    <a:pt x="1710904" y="641682"/>
                    <a:pt x="1776521" y="638508"/>
                    <a:pt x="1790808" y="675020"/>
                  </a:cubicBezTo>
                  <a:cubicBezTo>
                    <a:pt x="1805095" y="711532"/>
                    <a:pt x="1827850" y="821070"/>
                    <a:pt x="1835258" y="855995"/>
                  </a:cubicBezTo>
                  <a:cubicBezTo>
                    <a:pt x="1842666" y="890920"/>
                    <a:pt x="1843196" y="856524"/>
                    <a:pt x="1835258" y="884570"/>
                  </a:cubicBezTo>
                  <a:cubicBezTo>
                    <a:pt x="1827321" y="912616"/>
                    <a:pt x="1804037" y="1018978"/>
                    <a:pt x="1787633" y="1024270"/>
                  </a:cubicBezTo>
                  <a:cubicBezTo>
                    <a:pt x="1771229" y="1029562"/>
                    <a:pt x="1758529" y="970824"/>
                    <a:pt x="1736833" y="916320"/>
                  </a:cubicBezTo>
                  <a:cubicBezTo>
                    <a:pt x="1715137" y="861816"/>
                    <a:pt x="1682329" y="757570"/>
                    <a:pt x="1657458" y="697245"/>
                  </a:cubicBezTo>
                  <a:cubicBezTo>
                    <a:pt x="1632587" y="636920"/>
                    <a:pt x="1701908" y="627395"/>
                    <a:pt x="1587608" y="554370"/>
                  </a:cubicBezTo>
                  <a:cubicBezTo>
                    <a:pt x="1473308" y="481345"/>
                    <a:pt x="993883" y="274441"/>
                    <a:pt x="971658" y="259095"/>
                  </a:cubicBezTo>
                  <a:cubicBezTo>
                    <a:pt x="949433" y="243749"/>
                    <a:pt x="1331491" y="402499"/>
                    <a:pt x="1454258" y="462295"/>
                  </a:cubicBezTo>
                  <a:cubicBezTo>
                    <a:pt x="1577025" y="522091"/>
                    <a:pt x="1722016" y="628983"/>
                    <a:pt x="1708258" y="617870"/>
                  </a:cubicBezTo>
                  <a:cubicBezTo>
                    <a:pt x="1694500" y="606757"/>
                    <a:pt x="1509821" y="462824"/>
                    <a:pt x="1371708" y="395620"/>
                  </a:cubicBezTo>
                  <a:cubicBezTo>
                    <a:pt x="1233596" y="328416"/>
                    <a:pt x="947846" y="227345"/>
                    <a:pt x="879583" y="214645"/>
                  </a:cubicBezTo>
                  <a:cubicBezTo>
                    <a:pt x="811320" y="201945"/>
                    <a:pt x="898633" y="271266"/>
                    <a:pt x="962133" y="319420"/>
                  </a:cubicBezTo>
                  <a:cubicBezTo>
                    <a:pt x="1025633" y="367574"/>
                    <a:pt x="1179621" y="446420"/>
                    <a:pt x="1260583" y="503570"/>
                  </a:cubicBezTo>
                  <a:cubicBezTo>
                    <a:pt x="1341545" y="560720"/>
                    <a:pt x="1398696" y="563366"/>
                    <a:pt x="1447908" y="662320"/>
                  </a:cubicBezTo>
                  <a:cubicBezTo>
                    <a:pt x="1497120" y="761274"/>
                    <a:pt x="1545804" y="1070308"/>
                    <a:pt x="1555858" y="1097295"/>
                  </a:cubicBezTo>
                  <a:cubicBezTo>
                    <a:pt x="1565912" y="1124283"/>
                    <a:pt x="1543687" y="918966"/>
                    <a:pt x="1508233" y="824245"/>
                  </a:cubicBezTo>
                  <a:cubicBezTo>
                    <a:pt x="1472779" y="729524"/>
                    <a:pt x="1341016" y="464412"/>
                    <a:pt x="1343133" y="528970"/>
                  </a:cubicBezTo>
                  <a:cubicBezTo>
                    <a:pt x="1345250" y="593528"/>
                    <a:pt x="1563796" y="1122695"/>
                    <a:pt x="1520933" y="1211595"/>
                  </a:cubicBezTo>
                  <a:cubicBezTo>
                    <a:pt x="1478071" y="1300495"/>
                    <a:pt x="1206079" y="1102587"/>
                    <a:pt x="1085958" y="1062370"/>
                  </a:cubicBezTo>
                  <a:cubicBezTo>
                    <a:pt x="965837" y="1022153"/>
                    <a:pt x="964249" y="1015274"/>
                    <a:pt x="800208" y="970295"/>
                  </a:cubicBezTo>
                  <a:cubicBezTo>
                    <a:pt x="636167" y="925316"/>
                    <a:pt x="160975" y="802020"/>
                    <a:pt x="101708" y="792495"/>
                  </a:cubicBezTo>
                  <a:cubicBezTo>
                    <a:pt x="42441" y="782970"/>
                    <a:pt x="250404" y="832183"/>
                    <a:pt x="444608" y="913145"/>
                  </a:cubicBezTo>
                  <a:cubicBezTo>
                    <a:pt x="638812" y="994107"/>
                    <a:pt x="1210841" y="1276683"/>
                    <a:pt x="1266933" y="1278270"/>
                  </a:cubicBezTo>
                  <a:cubicBezTo>
                    <a:pt x="1323025" y="1279857"/>
                    <a:pt x="983829" y="1022682"/>
                    <a:pt x="781158" y="922670"/>
                  </a:cubicBezTo>
                  <a:cubicBezTo>
                    <a:pt x="578487" y="822658"/>
                    <a:pt x="160445" y="720528"/>
                    <a:pt x="50908" y="678195"/>
                  </a:cubicBezTo>
                  <a:cubicBezTo>
                    <a:pt x="-58629" y="635862"/>
                    <a:pt x="99591" y="688778"/>
                    <a:pt x="123933" y="668670"/>
                  </a:cubicBezTo>
                  <a:cubicBezTo>
                    <a:pt x="148275" y="648562"/>
                    <a:pt x="98004" y="609932"/>
                    <a:pt x="196958" y="557545"/>
                  </a:cubicBezTo>
                  <a:cubicBezTo>
                    <a:pt x="295912" y="505158"/>
                    <a:pt x="751525" y="350641"/>
                    <a:pt x="717658" y="354345"/>
                  </a:cubicBezTo>
                  <a:cubicBezTo>
                    <a:pt x="683791" y="358049"/>
                    <a:pt x="9633" y="598820"/>
                    <a:pt x="108" y="5892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6838AB0D-FB00-4E8D-9162-6C0C4CBDB0D9}"/>
                </a:ext>
              </a:extLst>
            </p:cNvPr>
            <p:cNvSpPr/>
            <p:nvPr/>
          </p:nvSpPr>
          <p:spPr>
            <a:xfrm>
              <a:off x="5993435" y="4825866"/>
              <a:ext cx="1449854" cy="2171060"/>
            </a:xfrm>
            <a:custGeom>
              <a:avLst/>
              <a:gdLst>
                <a:gd name="connsiteX0" fmla="*/ 466632 w 1449854"/>
                <a:gd name="connsiteY0" fmla="*/ 55167 h 2171060"/>
                <a:gd name="connsiteX1" fmla="*/ 1050832 w 1449854"/>
                <a:gd name="connsiteY1" fmla="*/ 410767 h 2171060"/>
                <a:gd name="connsiteX2" fmla="*/ 961932 w 1449854"/>
                <a:gd name="connsiteY2" fmla="*/ 474267 h 2171060"/>
                <a:gd name="connsiteX3" fmla="*/ 932298 w 1449854"/>
                <a:gd name="connsiteY3" fmla="*/ 567401 h 2171060"/>
                <a:gd name="connsiteX4" fmla="*/ 1160898 w 1449854"/>
                <a:gd name="connsiteY4" fmla="*/ 867967 h 2171060"/>
                <a:gd name="connsiteX5" fmla="*/ 1448765 w 1449854"/>
                <a:gd name="connsiteY5" fmla="*/ 1066934 h 2171060"/>
                <a:gd name="connsiteX6" fmla="*/ 1254032 w 1449854"/>
                <a:gd name="connsiteY6" fmla="*/ 1147367 h 2171060"/>
                <a:gd name="connsiteX7" fmla="*/ 1114332 w 1449854"/>
                <a:gd name="connsiteY7" fmla="*/ 1786601 h 2171060"/>
                <a:gd name="connsiteX8" fmla="*/ 1190532 w 1449854"/>
                <a:gd name="connsiteY8" fmla="*/ 1079634 h 2171060"/>
                <a:gd name="connsiteX9" fmla="*/ 1160898 w 1449854"/>
                <a:gd name="connsiteY9" fmla="*/ 1875501 h 2171060"/>
                <a:gd name="connsiteX10" fmla="*/ 1258265 w 1449854"/>
                <a:gd name="connsiteY10" fmla="*/ 1723101 h 2171060"/>
                <a:gd name="connsiteX11" fmla="*/ 1203232 w 1449854"/>
                <a:gd name="connsiteY11" fmla="*/ 2074467 h 2171060"/>
                <a:gd name="connsiteX12" fmla="*/ 1080465 w 1449854"/>
                <a:gd name="connsiteY12" fmla="*/ 1871267 h 2171060"/>
                <a:gd name="connsiteX13" fmla="*/ 928065 w 1449854"/>
                <a:gd name="connsiteY13" fmla="*/ 1727334 h 2171060"/>
                <a:gd name="connsiteX14" fmla="*/ 724865 w 1449854"/>
                <a:gd name="connsiteY14" fmla="*/ 1718867 h 2171060"/>
                <a:gd name="connsiteX15" fmla="*/ 606332 w 1449854"/>
                <a:gd name="connsiteY15" fmla="*/ 1994034 h 2171060"/>
                <a:gd name="connsiteX16" fmla="*/ 661365 w 1449854"/>
                <a:gd name="connsiteY16" fmla="*/ 1642667 h 2171060"/>
                <a:gd name="connsiteX17" fmla="*/ 542832 w 1449854"/>
                <a:gd name="connsiteY17" fmla="*/ 1845867 h 2171060"/>
                <a:gd name="connsiteX18" fmla="*/ 432765 w 1449854"/>
                <a:gd name="connsiteY18" fmla="*/ 542001 h 2171060"/>
                <a:gd name="connsiteX19" fmla="*/ 288832 w 1449854"/>
                <a:gd name="connsiteY19" fmla="*/ 1562234 h 2171060"/>
                <a:gd name="connsiteX20" fmla="*/ 81398 w 1449854"/>
                <a:gd name="connsiteY20" fmla="*/ 2070234 h 2171060"/>
                <a:gd name="connsiteX21" fmla="*/ 85632 w 1449854"/>
                <a:gd name="connsiteY21" fmla="*/ 1553767 h 2171060"/>
                <a:gd name="connsiteX22" fmla="*/ 5198 w 1449854"/>
                <a:gd name="connsiteY22" fmla="*/ 4367 h 2171060"/>
                <a:gd name="connsiteX23" fmla="*/ 13665 w 1449854"/>
                <a:gd name="connsiteY23" fmla="*/ 2087167 h 2171060"/>
                <a:gd name="connsiteX24" fmla="*/ 60232 w 1449854"/>
                <a:gd name="connsiteY24" fmla="*/ 1604567 h 2171060"/>
                <a:gd name="connsiteX25" fmla="*/ 60232 w 1449854"/>
                <a:gd name="connsiteY25" fmla="*/ 148301 h 2171060"/>
                <a:gd name="connsiteX26" fmla="*/ 322698 w 1449854"/>
                <a:gd name="connsiteY26" fmla="*/ 249901 h 2171060"/>
                <a:gd name="connsiteX27" fmla="*/ 822232 w 1449854"/>
                <a:gd name="connsiteY27" fmla="*/ 406534 h 2171060"/>
                <a:gd name="connsiteX28" fmla="*/ 466632 w 1449854"/>
                <a:gd name="connsiteY28" fmla="*/ 258367 h 2171060"/>
                <a:gd name="connsiteX29" fmla="*/ 703698 w 1449854"/>
                <a:gd name="connsiteY29" fmla="*/ 330334 h 2171060"/>
                <a:gd name="connsiteX30" fmla="*/ 466632 w 1449854"/>
                <a:gd name="connsiteY30" fmla="*/ 55167 h 217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49854" h="2171060">
                  <a:moveTo>
                    <a:pt x="466632" y="55167"/>
                  </a:moveTo>
                  <a:cubicBezTo>
                    <a:pt x="524488" y="68573"/>
                    <a:pt x="968282" y="340917"/>
                    <a:pt x="1050832" y="410767"/>
                  </a:cubicBezTo>
                  <a:cubicBezTo>
                    <a:pt x="1133382" y="480617"/>
                    <a:pt x="981688" y="448161"/>
                    <a:pt x="961932" y="474267"/>
                  </a:cubicBezTo>
                  <a:cubicBezTo>
                    <a:pt x="942176" y="500373"/>
                    <a:pt x="899137" y="501784"/>
                    <a:pt x="932298" y="567401"/>
                  </a:cubicBezTo>
                  <a:cubicBezTo>
                    <a:pt x="965459" y="633018"/>
                    <a:pt x="1074820" y="784712"/>
                    <a:pt x="1160898" y="867967"/>
                  </a:cubicBezTo>
                  <a:cubicBezTo>
                    <a:pt x="1246976" y="951222"/>
                    <a:pt x="1433243" y="1020367"/>
                    <a:pt x="1448765" y="1066934"/>
                  </a:cubicBezTo>
                  <a:cubicBezTo>
                    <a:pt x="1464287" y="1113501"/>
                    <a:pt x="1309771" y="1027422"/>
                    <a:pt x="1254032" y="1147367"/>
                  </a:cubicBezTo>
                  <a:cubicBezTo>
                    <a:pt x="1198293" y="1267312"/>
                    <a:pt x="1124915" y="1797890"/>
                    <a:pt x="1114332" y="1786601"/>
                  </a:cubicBezTo>
                  <a:cubicBezTo>
                    <a:pt x="1103749" y="1775312"/>
                    <a:pt x="1182771" y="1064817"/>
                    <a:pt x="1190532" y="1079634"/>
                  </a:cubicBezTo>
                  <a:cubicBezTo>
                    <a:pt x="1198293" y="1094451"/>
                    <a:pt x="1149609" y="1768257"/>
                    <a:pt x="1160898" y="1875501"/>
                  </a:cubicBezTo>
                  <a:cubicBezTo>
                    <a:pt x="1172187" y="1982745"/>
                    <a:pt x="1251209" y="1689940"/>
                    <a:pt x="1258265" y="1723101"/>
                  </a:cubicBezTo>
                  <a:cubicBezTo>
                    <a:pt x="1265321" y="1756262"/>
                    <a:pt x="1232865" y="2049773"/>
                    <a:pt x="1203232" y="2074467"/>
                  </a:cubicBezTo>
                  <a:cubicBezTo>
                    <a:pt x="1173599" y="2099161"/>
                    <a:pt x="1126326" y="1929123"/>
                    <a:pt x="1080465" y="1871267"/>
                  </a:cubicBezTo>
                  <a:cubicBezTo>
                    <a:pt x="1034604" y="1813411"/>
                    <a:pt x="987332" y="1752734"/>
                    <a:pt x="928065" y="1727334"/>
                  </a:cubicBezTo>
                  <a:cubicBezTo>
                    <a:pt x="868798" y="1701934"/>
                    <a:pt x="778487" y="1674417"/>
                    <a:pt x="724865" y="1718867"/>
                  </a:cubicBezTo>
                  <a:cubicBezTo>
                    <a:pt x="671243" y="1763317"/>
                    <a:pt x="616915" y="2006734"/>
                    <a:pt x="606332" y="1994034"/>
                  </a:cubicBezTo>
                  <a:cubicBezTo>
                    <a:pt x="595749" y="1981334"/>
                    <a:pt x="671948" y="1667361"/>
                    <a:pt x="661365" y="1642667"/>
                  </a:cubicBezTo>
                  <a:cubicBezTo>
                    <a:pt x="650782" y="1617973"/>
                    <a:pt x="580932" y="2029311"/>
                    <a:pt x="542832" y="1845867"/>
                  </a:cubicBezTo>
                  <a:cubicBezTo>
                    <a:pt x="504732" y="1662423"/>
                    <a:pt x="475098" y="589273"/>
                    <a:pt x="432765" y="542001"/>
                  </a:cubicBezTo>
                  <a:cubicBezTo>
                    <a:pt x="390432" y="494729"/>
                    <a:pt x="347393" y="1307529"/>
                    <a:pt x="288832" y="1562234"/>
                  </a:cubicBezTo>
                  <a:cubicBezTo>
                    <a:pt x="230271" y="1816940"/>
                    <a:pt x="115265" y="2071645"/>
                    <a:pt x="81398" y="2070234"/>
                  </a:cubicBezTo>
                  <a:cubicBezTo>
                    <a:pt x="47531" y="2068823"/>
                    <a:pt x="98332" y="1898078"/>
                    <a:pt x="85632" y="1553767"/>
                  </a:cubicBezTo>
                  <a:cubicBezTo>
                    <a:pt x="72932" y="1209456"/>
                    <a:pt x="17192" y="-84533"/>
                    <a:pt x="5198" y="4367"/>
                  </a:cubicBezTo>
                  <a:cubicBezTo>
                    <a:pt x="-6796" y="93267"/>
                    <a:pt x="4493" y="1820467"/>
                    <a:pt x="13665" y="2087167"/>
                  </a:cubicBezTo>
                  <a:cubicBezTo>
                    <a:pt x="22837" y="2353867"/>
                    <a:pt x="52471" y="1927711"/>
                    <a:pt x="60232" y="1604567"/>
                  </a:cubicBezTo>
                  <a:cubicBezTo>
                    <a:pt x="67993" y="1281423"/>
                    <a:pt x="16488" y="374079"/>
                    <a:pt x="60232" y="148301"/>
                  </a:cubicBezTo>
                  <a:cubicBezTo>
                    <a:pt x="103976" y="-77477"/>
                    <a:pt x="195698" y="206862"/>
                    <a:pt x="322698" y="249901"/>
                  </a:cubicBezTo>
                  <a:cubicBezTo>
                    <a:pt x="449698" y="292940"/>
                    <a:pt x="798243" y="405123"/>
                    <a:pt x="822232" y="406534"/>
                  </a:cubicBezTo>
                  <a:cubicBezTo>
                    <a:pt x="846221" y="407945"/>
                    <a:pt x="486388" y="271067"/>
                    <a:pt x="466632" y="258367"/>
                  </a:cubicBezTo>
                  <a:cubicBezTo>
                    <a:pt x="446876" y="245667"/>
                    <a:pt x="701581" y="357851"/>
                    <a:pt x="703698" y="330334"/>
                  </a:cubicBezTo>
                  <a:cubicBezTo>
                    <a:pt x="705815" y="302817"/>
                    <a:pt x="408776" y="41761"/>
                    <a:pt x="466632" y="551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AB979D09-F682-46FD-A992-751D47E27725}"/>
                </a:ext>
              </a:extLst>
            </p:cNvPr>
            <p:cNvSpPr/>
            <p:nvPr/>
          </p:nvSpPr>
          <p:spPr>
            <a:xfrm>
              <a:off x="7267880" y="5225981"/>
              <a:ext cx="970221" cy="1333406"/>
            </a:xfrm>
            <a:custGeom>
              <a:avLst/>
              <a:gdLst>
                <a:gd name="connsiteX0" fmla="*/ 30387 w 970221"/>
                <a:gd name="connsiteY0" fmla="*/ 2186 h 1333406"/>
                <a:gd name="connsiteX1" fmla="*/ 144687 w 970221"/>
                <a:gd name="connsiteY1" fmla="*/ 137652 h 1333406"/>
                <a:gd name="connsiteX2" fmla="*/ 13453 w 970221"/>
                <a:gd name="connsiteY2" fmla="*/ 315452 h 1333406"/>
                <a:gd name="connsiteX3" fmla="*/ 110820 w 970221"/>
                <a:gd name="connsiteY3" fmla="*/ 61452 h 1333406"/>
                <a:gd name="connsiteX4" fmla="*/ 753 w 970221"/>
                <a:gd name="connsiteY4" fmla="*/ 383186 h 1333406"/>
                <a:gd name="connsiteX5" fmla="*/ 178553 w 970221"/>
                <a:gd name="connsiteY5" fmla="*/ 480552 h 1333406"/>
                <a:gd name="connsiteX6" fmla="*/ 441020 w 970221"/>
                <a:gd name="connsiteY6" fmla="*/ 671052 h 1333406"/>
                <a:gd name="connsiteX7" fmla="*/ 314020 w 970221"/>
                <a:gd name="connsiteY7" fmla="*/ 522886 h 1333406"/>
                <a:gd name="connsiteX8" fmla="*/ 457953 w 970221"/>
                <a:gd name="connsiteY8" fmla="*/ 759952 h 1333406"/>
                <a:gd name="connsiteX9" fmla="*/ 479120 w 970221"/>
                <a:gd name="connsiteY9" fmla="*/ 980086 h 1333406"/>
                <a:gd name="connsiteX10" fmla="*/ 453720 w 970221"/>
                <a:gd name="connsiteY10" fmla="*/ 539819 h 1333406"/>
                <a:gd name="connsiteX11" fmla="*/ 678087 w 970221"/>
                <a:gd name="connsiteY11" fmla="*/ 1331452 h 1333406"/>
                <a:gd name="connsiteX12" fmla="*/ 648453 w 970221"/>
                <a:gd name="connsiteY12" fmla="*/ 747252 h 1333406"/>
                <a:gd name="connsiteX13" fmla="*/ 665387 w 970221"/>
                <a:gd name="connsiteY13" fmla="*/ 218086 h 1333406"/>
                <a:gd name="connsiteX14" fmla="*/ 673853 w 970221"/>
                <a:gd name="connsiteY14" fmla="*/ 658352 h 1333406"/>
                <a:gd name="connsiteX15" fmla="*/ 775453 w 970221"/>
                <a:gd name="connsiteY15" fmla="*/ 188452 h 1333406"/>
                <a:gd name="connsiteX16" fmla="*/ 817787 w 970221"/>
                <a:gd name="connsiteY16" fmla="*/ 395886 h 1333406"/>
                <a:gd name="connsiteX17" fmla="*/ 970187 w 970221"/>
                <a:gd name="connsiteY17" fmla="*/ 188452 h 1333406"/>
                <a:gd name="connsiteX18" fmla="*/ 830487 w 970221"/>
                <a:gd name="connsiteY18" fmla="*/ 218086 h 1333406"/>
                <a:gd name="connsiteX19" fmla="*/ 699253 w 970221"/>
                <a:gd name="connsiteY19" fmla="*/ 175752 h 1333406"/>
                <a:gd name="connsiteX20" fmla="*/ 584953 w 970221"/>
                <a:gd name="connsiteY20" fmla="*/ 95319 h 1333406"/>
                <a:gd name="connsiteX21" fmla="*/ 695020 w 970221"/>
                <a:gd name="connsiteY21" fmla="*/ 201152 h 1333406"/>
                <a:gd name="connsiteX22" fmla="*/ 551087 w 970221"/>
                <a:gd name="connsiteY22" fmla="*/ 247719 h 1333406"/>
                <a:gd name="connsiteX23" fmla="*/ 30387 w 970221"/>
                <a:gd name="connsiteY23" fmla="*/ 2186 h 13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0221" h="1333406">
                  <a:moveTo>
                    <a:pt x="30387" y="2186"/>
                  </a:moveTo>
                  <a:cubicBezTo>
                    <a:pt x="-37346" y="-16158"/>
                    <a:pt x="147509" y="85441"/>
                    <a:pt x="144687" y="137652"/>
                  </a:cubicBezTo>
                  <a:cubicBezTo>
                    <a:pt x="141865" y="189863"/>
                    <a:pt x="19097" y="328152"/>
                    <a:pt x="13453" y="315452"/>
                  </a:cubicBezTo>
                  <a:cubicBezTo>
                    <a:pt x="7809" y="302752"/>
                    <a:pt x="112937" y="50163"/>
                    <a:pt x="110820" y="61452"/>
                  </a:cubicBezTo>
                  <a:cubicBezTo>
                    <a:pt x="108703" y="72741"/>
                    <a:pt x="-10536" y="313336"/>
                    <a:pt x="753" y="383186"/>
                  </a:cubicBezTo>
                  <a:cubicBezTo>
                    <a:pt x="12042" y="453036"/>
                    <a:pt x="105175" y="432574"/>
                    <a:pt x="178553" y="480552"/>
                  </a:cubicBezTo>
                  <a:cubicBezTo>
                    <a:pt x="251931" y="528530"/>
                    <a:pt x="418442" y="663996"/>
                    <a:pt x="441020" y="671052"/>
                  </a:cubicBezTo>
                  <a:cubicBezTo>
                    <a:pt x="463598" y="678108"/>
                    <a:pt x="311198" y="508069"/>
                    <a:pt x="314020" y="522886"/>
                  </a:cubicBezTo>
                  <a:cubicBezTo>
                    <a:pt x="316842" y="537703"/>
                    <a:pt x="430436" y="683752"/>
                    <a:pt x="457953" y="759952"/>
                  </a:cubicBezTo>
                  <a:cubicBezTo>
                    <a:pt x="485470" y="836152"/>
                    <a:pt x="479825" y="1016775"/>
                    <a:pt x="479120" y="980086"/>
                  </a:cubicBezTo>
                  <a:cubicBezTo>
                    <a:pt x="478415" y="943397"/>
                    <a:pt x="420559" y="481258"/>
                    <a:pt x="453720" y="539819"/>
                  </a:cubicBezTo>
                  <a:cubicBezTo>
                    <a:pt x="486881" y="598380"/>
                    <a:pt x="645632" y="1296880"/>
                    <a:pt x="678087" y="1331452"/>
                  </a:cubicBezTo>
                  <a:cubicBezTo>
                    <a:pt x="710542" y="1366024"/>
                    <a:pt x="650570" y="932813"/>
                    <a:pt x="648453" y="747252"/>
                  </a:cubicBezTo>
                  <a:cubicBezTo>
                    <a:pt x="646336" y="561691"/>
                    <a:pt x="661154" y="232903"/>
                    <a:pt x="665387" y="218086"/>
                  </a:cubicBezTo>
                  <a:cubicBezTo>
                    <a:pt x="669620" y="203269"/>
                    <a:pt x="655509" y="663291"/>
                    <a:pt x="673853" y="658352"/>
                  </a:cubicBezTo>
                  <a:cubicBezTo>
                    <a:pt x="692197" y="653413"/>
                    <a:pt x="751464" y="232196"/>
                    <a:pt x="775453" y="188452"/>
                  </a:cubicBezTo>
                  <a:cubicBezTo>
                    <a:pt x="799442" y="144708"/>
                    <a:pt x="785331" y="395886"/>
                    <a:pt x="817787" y="395886"/>
                  </a:cubicBezTo>
                  <a:cubicBezTo>
                    <a:pt x="850243" y="395886"/>
                    <a:pt x="968070" y="218085"/>
                    <a:pt x="970187" y="188452"/>
                  </a:cubicBezTo>
                  <a:cubicBezTo>
                    <a:pt x="972304" y="158819"/>
                    <a:pt x="875643" y="220203"/>
                    <a:pt x="830487" y="218086"/>
                  </a:cubicBezTo>
                  <a:cubicBezTo>
                    <a:pt x="785331" y="215969"/>
                    <a:pt x="740175" y="196213"/>
                    <a:pt x="699253" y="175752"/>
                  </a:cubicBezTo>
                  <a:cubicBezTo>
                    <a:pt x="658331" y="155291"/>
                    <a:pt x="585659" y="91086"/>
                    <a:pt x="584953" y="95319"/>
                  </a:cubicBezTo>
                  <a:cubicBezTo>
                    <a:pt x="584248" y="99552"/>
                    <a:pt x="700664" y="175752"/>
                    <a:pt x="695020" y="201152"/>
                  </a:cubicBezTo>
                  <a:cubicBezTo>
                    <a:pt x="689376" y="226552"/>
                    <a:pt x="659742" y="278058"/>
                    <a:pt x="551087" y="247719"/>
                  </a:cubicBezTo>
                  <a:cubicBezTo>
                    <a:pt x="442432" y="217380"/>
                    <a:pt x="98120" y="20530"/>
                    <a:pt x="30387" y="21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C52E8030-9775-4194-8F37-A339C2B64021}"/>
                </a:ext>
              </a:extLst>
            </p:cNvPr>
            <p:cNvSpPr/>
            <p:nvPr/>
          </p:nvSpPr>
          <p:spPr>
            <a:xfrm>
              <a:off x="4744145" y="4299026"/>
              <a:ext cx="101943" cy="490947"/>
            </a:xfrm>
            <a:custGeom>
              <a:avLst/>
              <a:gdLst>
                <a:gd name="connsiteX0" fmla="*/ 98788 w 101943"/>
                <a:gd name="connsiteY0" fmla="*/ 35907 h 490947"/>
                <a:gd name="connsiteX1" fmla="*/ 90322 w 101943"/>
                <a:gd name="connsiteY1" fmla="*/ 459241 h 490947"/>
                <a:gd name="connsiteX2" fmla="*/ 22588 w 101943"/>
                <a:gd name="connsiteY2" fmla="*/ 332241 h 490947"/>
                <a:gd name="connsiteX3" fmla="*/ 1422 w 101943"/>
                <a:gd name="connsiteY3" fmla="*/ 484641 h 490947"/>
                <a:gd name="connsiteX4" fmla="*/ 56455 w 101943"/>
                <a:gd name="connsiteY4" fmla="*/ 74007 h 490947"/>
                <a:gd name="connsiteX5" fmla="*/ 98788 w 101943"/>
                <a:gd name="connsiteY5" fmla="*/ 35907 h 49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43" h="490947">
                  <a:moveTo>
                    <a:pt x="98788" y="35907"/>
                  </a:moveTo>
                  <a:cubicBezTo>
                    <a:pt x="104433" y="100113"/>
                    <a:pt x="103022" y="409852"/>
                    <a:pt x="90322" y="459241"/>
                  </a:cubicBezTo>
                  <a:cubicBezTo>
                    <a:pt x="77622" y="508630"/>
                    <a:pt x="37405" y="328008"/>
                    <a:pt x="22588" y="332241"/>
                  </a:cubicBezTo>
                  <a:cubicBezTo>
                    <a:pt x="7771" y="336474"/>
                    <a:pt x="-4223" y="527680"/>
                    <a:pt x="1422" y="484641"/>
                  </a:cubicBezTo>
                  <a:cubicBezTo>
                    <a:pt x="7067" y="441602"/>
                    <a:pt x="38111" y="148796"/>
                    <a:pt x="56455" y="74007"/>
                  </a:cubicBezTo>
                  <a:cubicBezTo>
                    <a:pt x="74799" y="-782"/>
                    <a:pt x="93143" y="-28299"/>
                    <a:pt x="98788" y="359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2EBD0B5D-3256-4FC3-83B0-4DFC2C516D93}"/>
                </a:ext>
              </a:extLst>
            </p:cNvPr>
            <p:cNvSpPr/>
            <p:nvPr/>
          </p:nvSpPr>
          <p:spPr>
            <a:xfrm>
              <a:off x="4132972" y="4734563"/>
              <a:ext cx="1608262" cy="2144670"/>
            </a:xfrm>
            <a:custGeom>
              <a:avLst/>
              <a:gdLst>
                <a:gd name="connsiteX0" fmla="*/ 1569328 w 1608262"/>
                <a:gd name="connsiteY0" fmla="*/ 91437 h 2144670"/>
                <a:gd name="connsiteX1" fmla="*/ 1510061 w 1608262"/>
                <a:gd name="connsiteY1" fmla="*/ 1657770 h 2144670"/>
                <a:gd name="connsiteX2" fmla="*/ 1552395 w 1608262"/>
                <a:gd name="connsiteY2" fmla="*/ 1200570 h 2144670"/>
                <a:gd name="connsiteX3" fmla="*/ 1548161 w 1608262"/>
                <a:gd name="connsiteY3" fmla="*/ 1458804 h 2144670"/>
                <a:gd name="connsiteX4" fmla="*/ 1607428 w 1608262"/>
                <a:gd name="connsiteY4" fmla="*/ 1314870 h 2144670"/>
                <a:gd name="connsiteX5" fmla="*/ 1497361 w 1608262"/>
                <a:gd name="connsiteY5" fmla="*/ 2119204 h 2144670"/>
                <a:gd name="connsiteX6" fmla="*/ 1391528 w 1608262"/>
                <a:gd name="connsiteY6" fmla="*/ 1916004 h 2144670"/>
                <a:gd name="connsiteX7" fmla="*/ 1145995 w 1608262"/>
                <a:gd name="connsiteY7" fmla="*/ 1632370 h 2144670"/>
                <a:gd name="connsiteX8" fmla="*/ 32628 w 1608262"/>
                <a:gd name="connsiteY8" fmla="*/ 1098970 h 2144670"/>
                <a:gd name="connsiteX9" fmla="*/ 375528 w 1608262"/>
                <a:gd name="connsiteY9" fmla="*/ 1162470 h 2144670"/>
                <a:gd name="connsiteX10" fmla="*/ 235828 w 1608262"/>
                <a:gd name="connsiteY10" fmla="*/ 815337 h 2144670"/>
                <a:gd name="connsiteX11" fmla="*/ 2995 w 1608262"/>
                <a:gd name="connsiteY11" fmla="*/ 133770 h 2144670"/>
                <a:gd name="connsiteX12" fmla="*/ 104595 w 1608262"/>
                <a:gd name="connsiteY12" fmla="*/ 1039704 h 2144670"/>
                <a:gd name="connsiteX13" fmla="*/ 117295 w 1608262"/>
                <a:gd name="connsiteY13" fmla="*/ 27937 h 2144670"/>
                <a:gd name="connsiteX14" fmla="*/ 146928 w 1608262"/>
                <a:gd name="connsiteY14" fmla="*/ 701037 h 2144670"/>
                <a:gd name="connsiteX15" fmla="*/ 439028 w 1608262"/>
                <a:gd name="connsiteY15" fmla="*/ 1331804 h 2144670"/>
                <a:gd name="connsiteX16" fmla="*/ 477128 w 1608262"/>
                <a:gd name="connsiteY16" fmla="*/ 1086270 h 2144670"/>
                <a:gd name="connsiteX17" fmla="*/ 752295 w 1608262"/>
                <a:gd name="connsiteY17" fmla="*/ 1382604 h 2144670"/>
                <a:gd name="connsiteX18" fmla="*/ 684561 w 1608262"/>
                <a:gd name="connsiteY18" fmla="*/ 1166704 h 2144670"/>
                <a:gd name="connsiteX19" fmla="*/ 828495 w 1608262"/>
                <a:gd name="connsiteY19" fmla="*/ 1120137 h 2144670"/>
                <a:gd name="connsiteX20" fmla="*/ 654928 w 1608262"/>
                <a:gd name="connsiteY20" fmla="*/ 345437 h 2144670"/>
                <a:gd name="connsiteX21" fmla="*/ 913161 w 1608262"/>
                <a:gd name="connsiteY21" fmla="*/ 938104 h 2144670"/>
                <a:gd name="connsiteX22" fmla="*/ 887761 w 1608262"/>
                <a:gd name="connsiteY22" fmla="*/ 629070 h 2144670"/>
                <a:gd name="connsiteX23" fmla="*/ 1234895 w 1608262"/>
                <a:gd name="connsiteY23" fmla="*/ 734904 h 2144670"/>
                <a:gd name="connsiteX24" fmla="*/ 1281461 w 1608262"/>
                <a:gd name="connsiteY24" fmla="*/ 379304 h 2144670"/>
                <a:gd name="connsiteX25" fmla="*/ 1306861 w 1608262"/>
                <a:gd name="connsiteY25" fmla="*/ 95670 h 2144670"/>
                <a:gd name="connsiteX26" fmla="*/ 1251828 w 1608262"/>
                <a:gd name="connsiteY26" fmla="*/ 561337 h 2144670"/>
                <a:gd name="connsiteX27" fmla="*/ 1281461 w 1608262"/>
                <a:gd name="connsiteY27" fmla="*/ 226904 h 2144670"/>
                <a:gd name="connsiteX28" fmla="*/ 1569328 w 1608262"/>
                <a:gd name="connsiteY28" fmla="*/ 91437 h 21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08262" h="2144670">
                  <a:moveTo>
                    <a:pt x="1569328" y="91437"/>
                  </a:moveTo>
                  <a:cubicBezTo>
                    <a:pt x="1607428" y="329915"/>
                    <a:pt x="1512883" y="1472915"/>
                    <a:pt x="1510061" y="1657770"/>
                  </a:cubicBezTo>
                  <a:cubicBezTo>
                    <a:pt x="1507239" y="1842625"/>
                    <a:pt x="1546045" y="1233731"/>
                    <a:pt x="1552395" y="1200570"/>
                  </a:cubicBezTo>
                  <a:cubicBezTo>
                    <a:pt x="1558745" y="1167409"/>
                    <a:pt x="1538989" y="1439754"/>
                    <a:pt x="1548161" y="1458804"/>
                  </a:cubicBezTo>
                  <a:cubicBezTo>
                    <a:pt x="1557333" y="1477854"/>
                    <a:pt x="1615895" y="1204803"/>
                    <a:pt x="1607428" y="1314870"/>
                  </a:cubicBezTo>
                  <a:cubicBezTo>
                    <a:pt x="1598961" y="1424937"/>
                    <a:pt x="1533344" y="2019015"/>
                    <a:pt x="1497361" y="2119204"/>
                  </a:cubicBezTo>
                  <a:cubicBezTo>
                    <a:pt x="1461378" y="2219393"/>
                    <a:pt x="1450089" y="1997143"/>
                    <a:pt x="1391528" y="1916004"/>
                  </a:cubicBezTo>
                  <a:cubicBezTo>
                    <a:pt x="1332967" y="1834865"/>
                    <a:pt x="1372478" y="1768542"/>
                    <a:pt x="1145995" y="1632370"/>
                  </a:cubicBezTo>
                  <a:cubicBezTo>
                    <a:pt x="919512" y="1496198"/>
                    <a:pt x="161039" y="1177287"/>
                    <a:pt x="32628" y="1098970"/>
                  </a:cubicBezTo>
                  <a:cubicBezTo>
                    <a:pt x="-95783" y="1020653"/>
                    <a:pt x="341661" y="1209742"/>
                    <a:pt x="375528" y="1162470"/>
                  </a:cubicBezTo>
                  <a:cubicBezTo>
                    <a:pt x="409395" y="1115198"/>
                    <a:pt x="297917" y="986787"/>
                    <a:pt x="235828" y="815337"/>
                  </a:cubicBezTo>
                  <a:cubicBezTo>
                    <a:pt x="173739" y="643887"/>
                    <a:pt x="24867" y="96376"/>
                    <a:pt x="2995" y="133770"/>
                  </a:cubicBezTo>
                  <a:cubicBezTo>
                    <a:pt x="-18877" y="171164"/>
                    <a:pt x="85545" y="1057343"/>
                    <a:pt x="104595" y="1039704"/>
                  </a:cubicBezTo>
                  <a:cubicBezTo>
                    <a:pt x="123645" y="1022065"/>
                    <a:pt x="110239" y="84381"/>
                    <a:pt x="117295" y="27937"/>
                  </a:cubicBezTo>
                  <a:cubicBezTo>
                    <a:pt x="124350" y="-28508"/>
                    <a:pt x="93306" y="483726"/>
                    <a:pt x="146928" y="701037"/>
                  </a:cubicBezTo>
                  <a:cubicBezTo>
                    <a:pt x="200550" y="918348"/>
                    <a:pt x="383995" y="1267598"/>
                    <a:pt x="439028" y="1331804"/>
                  </a:cubicBezTo>
                  <a:cubicBezTo>
                    <a:pt x="494061" y="1396010"/>
                    <a:pt x="424917" y="1077803"/>
                    <a:pt x="477128" y="1086270"/>
                  </a:cubicBezTo>
                  <a:cubicBezTo>
                    <a:pt x="529339" y="1094737"/>
                    <a:pt x="717723" y="1369198"/>
                    <a:pt x="752295" y="1382604"/>
                  </a:cubicBezTo>
                  <a:cubicBezTo>
                    <a:pt x="786867" y="1396010"/>
                    <a:pt x="671861" y="1210448"/>
                    <a:pt x="684561" y="1166704"/>
                  </a:cubicBezTo>
                  <a:cubicBezTo>
                    <a:pt x="697261" y="1122960"/>
                    <a:pt x="833434" y="1257015"/>
                    <a:pt x="828495" y="1120137"/>
                  </a:cubicBezTo>
                  <a:cubicBezTo>
                    <a:pt x="823556" y="983259"/>
                    <a:pt x="640817" y="375776"/>
                    <a:pt x="654928" y="345437"/>
                  </a:cubicBezTo>
                  <a:cubicBezTo>
                    <a:pt x="669039" y="315098"/>
                    <a:pt x="874355" y="890832"/>
                    <a:pt x="913161" y="938104"/>
                  </a:cubicBezTo>
                  <a:cubicBezTo>
                    <a:pt x="951966" y="985376"/>
                    <a:pt x="834139" y="662937"/>
                    <a:pt x="887761" y="629070"/>
                  </a:cubicBezTo>
                  <a:cubicBezTo>
                    <a:pt x="941383" y="595203"/>
                    <a:pt x="1169278" y="776532"/>
                    <a:pt x="1234895" y="734904"/>
                  </a:cubicBezTo>
                  <a:cubicBezTo>
                    <a:pt x="1300512" y="693276"/>
                    <a:pt x="1269467" y="485843"/>
                    <a:pt x="1281461" y="379304"/>
                  </a:cubicBezTo>
                  <a:cubicBezTo>
                    <a:pt x="1293455" y="272765"/>
                    <a:pt x="1311800" y="65331"/>
                    <a:pt x="1306861" y="95670"/>
                  </a:cubicBezTo>
                  <a:cubicBezTo>
                    <a:pt x="1301922" y="126009"/>
                    <a:pt x="1256061" y="539465"/>
                    <a:pt x="1251828" y="561337"/>
                  </a:cubicBezTo>
                  <a:cubicBezTo>
                    <a:pt x="1247595" y="583209"/>
                    <a:pt x="1226428" y="306632"/>
                    <a:pt x="1281461" y="226904"/>
                  </a:cubicBezTo>
                  <a:cubicBezTo>
                    <a:pt x="1336494" y="147176"/>
                    <a:pt x="1531228" y="-147041"/>
                    <a:pt x="1569328" y="914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42C50406-6BBA-431A-BA5B-4B61D71AFB0C}"/>
                </a:ext>
              </a:extLst>
            </p:cNvPr>
            <p:cNvSpPr/>
            <p:nvPr/>
          </p:nvSpPr>
          <p:spPr>
            <a:xfrm>
              <a:off x="3676847" y="5222583"/>
              <a:ext cx="1654816" cy="1718457"/>
            </a:xfrm>
            <a:custGeom>
              <a:avLst/>
              <a:gdLst>
                <a:gd name="connsiteX0" fmla="*/ 6153 w 1654816"/>
                <a:gd name="connsiteY0" fmla="*/ 1350 h 1718457"/>
                <a:gd name="connsiteX1" fmla="*/ 52720 w 1654816"/>
                <a:gd name="connsiteY1" fmla="*/ 538984 h 1718457"/>
                <a:gd name="connsiteX2" fmla="*/ 52720 w 1654816"/>
                <a:gd name="connsiteY2" fmla="*/ 420450 h 1718457"/>
                <a:gd name="connsiteX3" fmla="*/ 167020 w 1654816"/>
                <a:gd name="connsiteY3" fmla="*/ 695617 h 1718457"/>
                <a:gd name="connsiteX4" fmla="*/ 315186 w 1654816"/>
                <a:gd name="connsiteY4" fmla="*/ 818384 h 1718457"/>
                <a:gd name="connsiteX5" fmla="*/ 780853 w 1654816"/>
                <a:gd name="connsiteY5" fmla="*/ 1715850 h 1718457"/>
                <a:gd name="connsiteX6" fmla="*/ 560720 w 1654816"/>
                <a:gd name="connsiteY6" fmla="*/ 1110484 h 1718457"/>
                <a:gd name="connsiteX7" fmla="*/ 916320 w 1654816"/>
                <a:gd name="connsiteY7" fmla="*/ 1686217 h 1718457"/>
                <a:gd name="connsiteX8" fmla="*/ 886686 w 1654816"/>
                <a:gd name="connsiteY8" fmla="*/ 1466084 h 1718457"/>
                <a:gd name="connsiteX9" fmla="*/ 763920 w 1654816"/>
                <a:gd name="connsiteY9" fmla="*/ 1021584 h 1718457"/>
                <a:gd name="connsiteX10" fmla="*/ 1051786 w 1654816"/>
                <a:gd name="connsiteY10" fmla="*/ 1372950 h 1718457"/>
                <a:gd name="connsiteX11" fmla="*/ 1051786 w 1654816"/>
                <a:gd name="connsiteY11" fmla="*/ 1013117 h 1718457"/>
                <a:gd name="connsiteX12" fmla="*/ 1119520 w 1654816"/>
                <a:gd name="connsiteY12" fmla="*/ 1157050 h 1718457"/>
                <a:gd name="connsiteX13" fmla="*/ 1132220 w 1654816"/>
                <a:gd name="connsiteY13" fmla="*/ 991950 h 1718457"/>
                <a:gd name="connsiteX14" fmla="*/ 1246520 w 1654816"/>
                <a:gd name="connsiteY14" fmla="*/ 991950 h 1718457"/>
                <a:gd name="connsiteX15" fmla="*/ 1580953 w 1654816"/>
                <a:gd name="connsiteY15" fmla="*/ 1279817 h 1718457"/>
                <a:gd name="connsiteX16" fmla="*/ 1631753 w 1654816"/>
                <a:gd name="connsiteY16" fmla="*/ 1279817 h 1718457"/>
                <a:gd name="connsiteX17" fmla="*/ 1284620 w 1654816"/>
                <a:gd name="connsiteY17" fmla="*/ 979250 h 1718457"/>
                <a:gd name="connsiteX18" fmla="*/ 831653 w 1654816"/>
                <a:gd name="connsiteY18" fmla="*/ 848017 h 1718457"/>
                <a:gd name="connsiteX19" fmla="*/ 683486 w 1654816"/>
                <a:gd name="connsiteY19" fmla="*/ 754884 h 1718457"/>
                <a:gd name="connsiteX20" fmla="*/ 467586 w 1654816"/>
                <a:gd name="connsiteY20" fmla="*/ 522050 h 1718457"/>
                <a:gd name="connsiteX21" fmla="*/ 658086 w 1654816"/>
                <a:gd name="connsiteY21" fmla="*/ 543217 h 1718457"/>
                <a:gd name="connsiteX22" fmla="*/ 658086 w 1654816"/>
                <a:gd name="connsiteY22" fmla="*/ 450084 h 1718457"/>
                <a:gd name="connsiteX23" fmla="*/ 450653 w 1654816"/>
                <a:gd name="connsiteY23" fmla="*/ 454317 h 1718457"/>
                <a:gd name="connsiteX24" fmla="*/ 450653 w 1654816"/>
                <a:gd name="connsiteY24" fmla="*/ 428917 h 1718457"/>
                <a:gd name="connsiteX25" fmla="*/ 349053 w 1654816"/>
                <a:gd name="connsiteY25" fmla="*/ 555917 h 1718457"/>
                <a:gd name="connsiteX26" fmla="*/ 209353 w 1654816"/>
                <a:gd name="connsiteY26" fmla="*/ 390817 h 1718457"/>
                <a:gd name="connsiteX27" fmla="*/ 6153 w 1654816"/>
                <a:gd name="connsiteY27" fmla="*/ 1350 h 171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4816" h="1718457">
                  <a:moveTo>
                    <a:pt x="6153" y="1350"/>
                  </a:moveTo>
                  <a:cubicBezTo>
                    <a:pt x="-19952" y="26044"/>
                    <a:pt x="44959" y="469134"/>
                    <a:pt x="52720" y="538984"/>
                  </a:cubicBezTo>
                  <a:cubicBezTo>
                    <a:pt x="60481" y="608834"/>
                    <a:pt x="33670" y="394345"/>
                    <a:pt x="52720" y="420450"/>
                  </a:cubicBezTo>
                  <a:cubicBezTo>
                    <a:pt x="71770" y="446555"/>
                    <a:pt x="123276" y="629295"/>
                    <a:pt x="167020" y="695617"/>
                  </a:cubicBezTo>
                  <a:cubicBezTo>
                    <a:pt x="210764" y="761939"/>
                    <a:pt x="212881" y="648345"/>
                    <a:pt x="315186" y="818384"/>
                  </a:cubicBezTo>
                  <a:cubicBezTo>
                    <a:pt x="417491" y="988423"/>
                    <a:pt x="739931" y="1667167"/>
                    <a:pt x="780853" y="1715850"/>
                  </a:cubicBezTo>
                  <a:cubicBezTo>
                    <a:pt x="821775" y="1764533"/>
                    <a:pt x="538142" y="1115423"/>
                    <a:pt x="560720" y="1110484"/>
                  </a:cubicBezTo>
                  <a:cubicBezTo>
                    <a:pt x="583298" y="1105545"/>
                    <a:pt x="861992" y="1626950"/>
                    <a:pt x="916320" y="1686217"/>
                  </a:cubicBezTo>
                  <a:cubicBezTo>
                    <a:pt x="970648" y="1745484"/>
                    <a:pt x="912086" y="1576856"/>
                    <a:pt x="886686" y="1466084"/>
                  </a:cubicBezTo>
                  <a:cubicBezTo>
                    <a:pt x="861286" y="1355312"/>
                    <a:pt x="736403" y="1037106"/>
                    <a:pt x="763920" y="1021584"/>
                  </a:cubicBezTo>
                  <a:cubicBezTo>
                    <a:pt x="791437" y="1006062"/>
                    <a:pt x="1003808" y="1374361"/>
                    <a:pt x="1051786" y="1372950"/>
                  </a:cubicBezTo>
                  <a:cubicBezTo>
                    <a:pt x="1099764" y="1371539"/>
                    <a:pt x="1040497" y="1049100"/>
                    <a:pt x="1051786" y="1013117"/>
                  </a:cubicBezTo>
                  <a:cubicBezTo>
                    <a:pt x="1063075" y="977134"/>
                    <a:pt x="1106114" y="1160578"/>
                    <a:pt x="1119520" y="1157050"/>
                  </a:cubicBezTo>
                  <a:cubicBezTo>
                    <a:pt x="1132926" y="1153522"/>
                    <a:pt x="1111053" y="1019467"/>
                    <a:pt x="1132220" y="991950"/>
                  </a:cubicBezTo>
                  <a:cubicBezTo>
                    <a:pt x="1153387" y="964433"/>
                    <a:pt x="1171731" y="943972"/>
                    <a:pt x="1246520" y="991950"/>
                  </a:cubicBezTo>
                  <a:cubicBezTo>
                    <a:pt x="1321309" y="1039928"/>
                    <a:pt x="1516748" y="1231839"/>
                    <a:pt x="1580953" y="1279817"/>
                  </a:cubicBezTo>
                  <a:cubicBezTo>
                    <a:pt x="1645158" y="1327795"/>
                    <a:pt x="1681142" y="1329911"/>
                    <a:pt x="1631753" y="1279817"/>
                  </a:cubicBezTo>
                  <a:cubicBezTo>
                    <a:pt x="1582364" y="1229723"/>
                    <a:pt x="1417970" y="1051217"/>
                    <a:pt x="1284620" y="979250"/>
                  </a:cubicBezTo>
                  <a:cubicBezTo>
                    <a:pt x="1151270" y="907283"/>
                    <a:pt x="931842" y="885411"/>
                    <a:pt x="831653" y="848017"/>
                  </a:cubicBezTo>
                  <a:cubicBezTo>
                    <a:pt x="731464" y="810623"/>
                    <a:pt x="744164" y="809212"/>
                    <a:pt x="683486" y="754884"/>
                  </a:cubicBezTo>
                  <a:cubicBezTo>
                    <a:pt x="622808" y="700556"/>
                    <a:pt x="471819" y="557328"/>
                    <a:pt x="467586" y="522050"/>
                  </a:cubicBezTo>
                  <a:cubicBezTo>
                    <a:pt x="463353" y="486772"/>
                    <a:pt x="626336" y="555211"/>
                    <a:pt x="658086" y="543217"/>
                  </a:cubicBezTo>
                  <a:cubicBezTo>
                    <a:pt x="689836" y="531223"/>
                    <a:pt x="692658" y="464901"/>
                    <a:pt x="658086" y="450084"/>
                  </a:cubicBezTo>
                  <a:cubicBezTo>
                    <a:pt x="623514" y="435267"/>
                    <a:pt x="485225" y="457845"/>
                    <a:pt x="450653" y="454317"/>
                  </a:cubicBezTo>
                  <a:cubicBezTo>
                    <a:pt x="416081" y="450789"/>
                    <a:pt x="467586" y="411984"/>
                    <a:pt x="450653" y="428917"/>
                  </a:cubicBezTo>
                  <a:cubicBezTo>
                    <a:pt x="433720" y="445850"/>
                    <a:pt x="389270" y="562267"/>
                    <a:pt x="349053" y="555917"/>
                  </a:cubicBezTo>
                  <a:cubicBezTo>
                    <a:pt x="308836" y="549567"/>
                    <a:pt x="267208" y="483950"/>
                    <a:pt x="209353" y="390817"/>
                  </a:cubicBezTo>
                  <a:cubicBezTo>
                    <a:pt x="151498" y="297684"/>
                    <a:pt x="32258" y="-23344"/>
                    <a:pt x="6153" y="13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B55EED3A-C6C2-4705-BE97-7A86ED06E630}"/>
                </a:ext>
              </a:extLst>
            </p:cNvPr>
            <p:cNvSpPr/>
            <p:nvPr/>
          </p:nvSpPr>
          <p:spPr>
            <a:xfrm>
              <a:off x="5704961" y="5630077"/>
              <a:ext cx="100447" cy="2080689"/>
            </a:xfrm>
            <a:custGeom>
              <a:avLst/>
              <a:gdLst>
                <a:gd name="connsiteX0" fmla="*/ 5806 w 100447"/>
                <a:gd name="connsiteY0" fmla="*/ 256 h 2080689"/>
                <a:gd name="connsiteX1" fmla="*/ 60839 w 100447"/>
                <a:gd name="connsiteY1" fmla="*/ 368556 h 2080689"/>
                <a:gd name="connsiteX2" fmla="*/ 73539 w 100447"/>
                <a:gd name="connsiteY2" fmla="*/ 360090 h 2080689"/>
                <a:gd name="connsiteX3" fmla="*/ 73539 w 100447"/>
                <a:gd name="connsiteY3" fmla="*/ 512490 h 2080689"/>
                <a:gd name="connsiteX4" fmla="*/ 73539 w 100447"/>
                <a:gd name="connsiteY4" fmla="*/ 728390 h 2080689"/>
                <a:gd name="connsiteX5" fmla="*/ 82006 w 100447"/>
                <a:gd name="connsiteY5" fmla="*/ 1007790 h 2080689"/>
                <a:gd name="connsiteX6" fmla="*/ 98939 w 100447"/>
                <a:gd name="connsiteY6" fmla="*/ 1511556 h 2080689"/>
                <a:gd name="connsiteX7" fmla="*/ 39672 w 100447"/>
                <a:gd name="connsiteY7" fmla="*/ 893490 h 2080689"/>
                <a:gd name="connsiteX8" fmla="*/ 82006 w 100447"/>
                <a:gd name="connsiteY8" fmla="*/ 1443823 h 2080689"/>
                <a:gd name="connsiteX9" fmla="*/ 35439 w 100447"/>
                <a:gd name="connsiteY9" fmla="*/ 2074590 h 2080689"/>
                <a:gd name="connsiteX10" fmla="*/ 26972 w 100447"/>
                <a:gd name="connsiteY10" fmla="*/ 1723223 h 2080689"/>
                <a:gd name="connsiteX11" fmla="*/ 1572 w 100447"/>
                <a:gd name="connsiteY11" fmla="*/ 1067056 h 2080689"/>
                <a:gd name="connsiteX12" fmla="*/ 77772 w 100447"/>
                <a:gd name="connsiteY12" fmla="*/ 677590 h 2080689"/>
                <a:gd name="connsiteX13" fmla="*/ 94706 w 100447"/>
                <a:gd name="connsiteY13" fmla="*/ 669123 h 2080689"/>
                <a:gd name="connsiteX14" fmla="*/ 22739 w 100447"/>
                <a:gd name="connsiteY14" fmla="*/ 258490 h 2080689"/>
                <a:gd name="connsiteX15" fmla="*/ 18506 w 100447"/>
                <a:gd name="connsiteY15" fmla="*/ 309290 h 2080689"/>
                <a:gd name="connsiteX16" fmla="*/ 5806 w 100447"/>
                <a:gd name="connsiteY16" fmla="*/ 256 h 208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47" h="2080689">
                  <a:moveTo>
                    <a:pt x="5806" y="256"/>
                  </a:moveTo>
                  <a:cubicBezTo>
                    <a:pt x="12861" y="10134"/>
                    <a:pt x="49550" y="308584"/>
                    <a:pt x="60839" y="368556"/>
                  </a:cubicBezTo>
                  <a:cubicBezTo>
                    <a:pt x="72128" y="428528"/>
                    <a:pt x="71422" y="336101"/>
                    <a:pt x="73539" y="360090"/>
                  </a:cubicBezTo>
                  <a:cubicBezTo>
                    <a:pt x="75656" y="384079"/>
                    <a:pt x="73539" y="512490"/>
                    <a:pt x="73539" y="512490"/>
                  </a:cubicBezTo>
                  <a:cubicBezTo>
                    <a:pt x="73539" y="573873"/>
                    <a:pt x="72128" y="645840"/>
                    <a:pt x="73539" y="728390"/>
                  </a:cubicBezTo>
                  <a:cubicBezTo>
                    <a:pt x="74950" y="810940"/>
                    <a:pt x="77773" y="877262"/>
                    <a:pt x="82006" y="1007790"/>
                  </a:cubicBezTo>
                  <a:cubicBezTo>
                    <a:pt x="86239" y="1138318"/>
                    <a:pt x="105995" y="1530606"/>
                    <a:pt x="98939" y="1511556"/>
                  </a:cubicBezTo>
                  <a:cubicBezTo>
                    <a:pt x="91883" y="1492506"/>
                    <a:pt x="42494" y="904779"/>
                    <a:pt x="39672" y="893490"/>
                  </a:cubicBezTo>
                  <a:cubicBezTo>
                    <a:pt x="36850" y="882201"/>
                    <a:pt x="82711" y="1246973"/>
                    <a:pt x="82006" y="1443823"/>
                  </a:cubicBezTo>
                  <a:cubicBezTo>
                    <a:pt x="81301" y="1640673"/>
                    <a:pt x="44611" y="2028023"/>
                    <a:pt x="35439" y="2074590"/>
                  </a:cubicBezTo>
                  <a:cubicBezTo>
                    <a:pt x="26267" y="2121157"/>
                    <a:pt x="32616" y="1891145"/>
                    <a:pt x="26972" y="1723223"/>
                  </a:cubicBezTo>
                  <a:cubicBezTo>
                    <a:pt x="21328" y="1555301"/>
                    <a:pt x="-6895" y="1241328"/>
                    <a:pt x="1572" y="1067056"/>
                  </a:cubicBezTo>
                  <a:cubicBezTo>
                    <a:pt x="10039" y="892784"/>
                    <a:pt x="62250" y="743912"/>
                    <a:pt x="77772" y="677590"/>
                  </a:cubicBezTo>
                  <a:cubicBezTo>
                    <a:pt x="93294" y="611268"/>
                    <a:pt x="103878" y="738973"/>
                    <a:pt x="94706" y="669123"/>
                  </a:cubicBezTo>
                  <a:cubicBezTo>
                    <a:pt x="85534" y="599273"/>
                    <a:pt x="35439" y="318462"/>
                    <a:pt x="22739" y="258490"/>
                  </a:cubicBezTo>
                  <a:cubicBezTo>
                    <a:pt x="10039" y="198518"/>
                    <a:pt x="19212" y="350212"/>
                    <a:pt x="18506" y="309290"/>
                  </a:cubicBezTo>
                  <a:cubicBezTo>
                    <a:pt x="17801" y="268368"/>
                    <a:pt x="-1249" y="-9622"/>
                    <a:pt x="5806" y="2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B7F94588-DEE7-4B30-823E-B8527B4EFE6D}"/>
                </a:ext>
              </a:extLst>
            </p:cNvPr>
            <p:cNvSpPr/>
            <p:nvPr/>
          </p:nvSpPr>
          <p:spPr>
            <a:xfrm>
              <a:off x="4402665" y="6375257"/>
              <a:ext cx="1380556" cy="1754539"/>
            </a:xfrm>
            <a:custGeom>
              <a:avLst/>
              <a:gdLst>
                <a:gd name="connsiteX0" fmla="*/ 829735 w 1380556"/>
                <a:gd name="connsiteY0" fmla="*/ 143 h 1754539"/>
                <a:gd name="connsiteX1" fmla="*/ 1143002 w 1380556"/>
                <a:gd name="connsiteY1" fmla="*/ 546243 h 1754539"/>
                <a:gd name="connsiteX2" fmla="*/ 1185335 w 1380556"/>
                <a:gd name="connsiteY2" fmla="*/ 817176 h 1754539"/>
                <a:gd name="connsiteX3" fmla="*/ 1189568 w 1380556"/>
                <a:gd name="connsiteY3" fmla="*/ 1443710 h 1754539"/>
                <a:gd name="connsiteX4" fmla="*/ 1202268 w 1380556"/>
                <a:gd name="connsiteY4" fmla="*/ 1172776 h 1754539"/>
                <a:gd name="connsiteX5" fmla="*/ 1380068 w 1380556"/>
                <a:gd name="connsiteY5" fmla="*/ 1735810 h 1754539"/>
                <a:gd name="connsiteX6" fmla="*/ 1244602 w 1380556"/>
                <a:gd name="connsiteY6" fmla="*/ 1617276 h 1754539"/>
                <a:gd name="connsiteX7" fmla="*/ 948268 w 1380556"/>
                <a:gd name="connsiteY7" fmla="*/ 1587643 h 1754539"/>
                <a:gd name="connsiteX8" fmla="*/ 880535 w 1380556"/>
                <a:gd name="connsiteY8" fmla="*/ 1558010 h 1754539"/>
                <a:gd name="connsiteX9" fmla="*/ 567268 w 1380556"/>
                <a:gd name="connsiteY9" fmla="*/ 1431010 h 1754539"/>
                <a:gd name="connsiteX10" fmla="*/ 952502 w 1380556"/>
                <a:gd name="connsiteY10" fmla="*/ 1507210 h 1754539"/>
                <a:gd name="connsiteX11" fmla="*/ 812802 w 1380556"/>
                <a:gd name="connsiteY11" fmla="*/ 1371743 h 1754539"/>
                <a:gd name="connsiteX12" fmla="*/ 668868 w 1380556"/>
                <a:gd name="connsiteY12" fmla="*/ 1185476 h 1754539"/>
                <a:gd name="connsiteX13" fmla="*/ 389468 w 1380556"/>
                <a:gd name="connsiteY13" fmla="*/ 1155843 h 1754539"/>
                <a:gd name="connsiteX14" fmla="*/ 448735 w 1380556"/>
                <a:gd name="connsiteY14" fmla="*/ 1270143 h 1754539"/>
                <a:gd name="connsiteX15" fmla="*/ 190502 w 1380556"/>
                <a:gd name="connsiteY15" fmla="*/ 1244743 h 1754539"/>
                <a:gd name="connsiteX16" fmla="*/ 131235 w 1380556"/>
                <a:gd name="connsiteY16" fmla="*/ 1223576 h 1754539"/>
                <a:gd name="connsiteX17" fmla="*/ 194735 w 1380556"/>
                <a:gd name="connsiteY17" fmla="*/ 1058476 h 1754539"/>
                <a:gd name="connsiteX18" fmla="*/ 127002 w 1380556"/>
                <a:gd name="connsiteY18" fmla="*/ 817176 h 1754539"/>
                <a:gd name="connsiteX19" fmla="*/ 101602 w 1380556"/>
                <a:gd name="connsiteY19" fmla="*/ 685943 h 1754539"/>
                <a:gd name="connsiteX20" fmla="*/ 186268 w 1380556"/>
                <a:gd name="connsiteY20" fmla="*/ 567410 h 1754539"/>
                <a:gd name="connsiteX21" fmla="*/ 2 w 1380556"/>
                <a:gd name="connsiteY21" fmla="*/ 283776 h 1754539"/>
                <a:gd name="connsiteX22" fmla="*/ 190502 w 1380556"/>
                <a:gd name="connsiteY22" fmla="*/ 613976 h 1754539"/>
                <a:gd name="connsiteX23" fmla="*/ 376768 w 1380556"/>
                <a:gd name="connsiteY23" fmla="*/ 724043 h 1754539"/>
                <a:gd name="connsiteX24" fmla="*/ 160868 w 1380556"/>
                <a:gd name="connsiteY24" fmla="*/ 114443 h 1754539"/>
                <a:gd name="connsiteX25" fmla="*/ 389468 w 1380556"/>
                <a:gd name="connsiteY25" fmla="*/ 381143 h 1754539"/>
                <a:gd name="connsiteX26" fmla="*/ 402168 w 1380556"/>
                <a:gd name="connsiteY26" fmla="*/ 127143 h 1754539"/>
                <a:gd name="connsiteX27" fmla="*/ 605368 w 1380556"/>
                <a:gd name="connsiteY27" fmla="*/ 423476 h 1754539"/>
                <a:gd name="connsiteX28" fmla="*/ 681568 w 1380556"/>
                <a:gd name="connsiteY28" fmla="*/ 436176 h 1754539"/>
                <a:gd name="connsiteX29" fmla="*/ 698502 w 1380556"/>
                <a:gd name="connsiteY29" fmla="*/ 93276 h 1754539"/>
                <a:gd name="connsiteX30" fmla="*/ 833968 w 1380556"/>
                <a:gd name="connsiteY30" fmla="*/ 237210 h 1754539"/>
                <a:gd name="connsiteX31" fmla="*/ 1126068 w 1380556"/>
                <a:gd name="connsiteY31" fmla="*/ 1151610 h 1754539"/>
                <a:gd name="connsiteX32" fmla="*/ 1083735 w 1380556"/>
                <a:gd name="connsiteY32" fmla="*/ 796010 h 1754539"/>
                <a:gd name="connsiteX33" fmla="*/ 1032935 w 1380556"/>
                <a:gd name="connsiteY33" fmla="*/ 495443 h 1754539"/>
                <a:gd name="connsiteX34" fmla="*/ 829735 w 1380556"/>
                <a:gd name="connsiteY34" fmla="*/ 143 h 17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80556" h="1754539">
                  <a:moveTo>
                    <a:pt x="829735" y="143"/>
                  </a:moveTo>
                  <a:cubicBezTo>
                    <a:pt x="848079" y="8610"/>
                    <a:pt x="1083735" y="410071"/>
                    <a:pt x="1143002" y="546243"/>
                  </a:cubicBezTo>
                  <a:cubicBezTo>
                    <a:pt x="1202269" y="682415"/>
                    <a:pt x="1177574" y="667598"/>
                    <a:pt x="1185335" y="817176"/>
                  </a:cubicBezTo>
                  <a:cubicBezTo>
                    <a:pt x="1193096" y="966754"/>
                    <a:pt x="1186746" y="1384444"/>
                    <a:pt x="1189568" y="1443710"/>
                  </a:cubicBezTo>
                  <a:cubicBezTo>
                    <a:pt x="1192390" y="1502976"/>
                    <a:pt x="1170518" y="1124093"/>
                    <a:pt x="1202268" y="1172776"/>
                  </a:cubicBezTo>
                  <a:cubicBezTo>
                    <a:pt x="1234018" y="1221459"/>
                    <a:pt x="1373012" y="1661727"/>
                    <a:pt x="1380068" y="1735810"/>
                  </a:cubicBezTo>
                  <a:cubicBezTo>
                    <a:pt x="1387124" y="1809893"/>
                    <a:pt x="1316569" y="1641970"/>
                    <a:pt x="1244602" y="1617276"/>
                  </a:cubicBezTo>
                  <a:cubicBezTo>
                    <a:pt x="1172635" y="1592582"/>
                    <a:pt x="1008946" y="1597521"/>
                    <a:pt x="948268" y="1587643"/>
                  </a:cubicBezTo>
                  <a:cubicBezTo>
                    <a:pt x="887590" y="1577765"/>
                    <a:pt x="880535" y="1558010"/>
                    <a:pt x="880535" y="1558010"/>
                  </a:cubicBezTo>
                  <a:cubicBezTo>
                    <a:pt x="817035" y="1531905"/>
                    <a:pt x="555274" y="1439477"/>
                    <a:pt x="567268" y="1431010"/>
                  </a:cubicBezTo>
                  <a:cubicBezTo>
                    <a:pt x="579262" y="1422543"/>
                    <a:pt x="911580" y="1517088"/>
                    <a:pt x="952502" y="1507210"/>
                  </a:cubicBezTo>
                  <a:cubicBezTo>
                    <a:pt x="993424" y="1497332"/>
                    <a:pt x="860074" y="1425365"/>
                    <a:pt x="812802" y="1371743"/>
                  </a:cubicBezTo>
                  <a:cubicBezTo>
                    <a:pt x="765530" y="1318121"/>
                    <a:pt x="739424" y="1221459"/>
                    <a:pt x="668868" y="1185476"/>
                  </a:cubicBezTo>
                  <a:cubicBezTo>
                    <a:pt x="598312" y="1149493"/>
                    <a:pt x="426157" y="1141732"/>
                    <a:pt x="389468" y="1155843"/>
                  </a:cubicBezTo>
                  <a:cubicBezTo>
                    <a:pt x="352779" y="1169954"/>
                    <a:pt x="481896" y="1255326"/>
                    <a:pt x="448735" y="1270143"/>
                  </a:cubicBezTo>
                  <a:cubicBezTo>
                    <a:pt x="415574" y="1284960"/>
                    <a:pt x="243418" y="1252504"/>
                    <a:pt x="190502" y="1244743"/>
                  </a:cubicBezTo>
                  <a:cubicBezTo>
                    <a:pt x="137586" y="1236982"/>
                    <a:pt x="130530" y="1254620"/>
                    <a:pt x="131235" y="1223576"/>
                  </a:cubicBezTo>
                  <a:cubicBezTo>
                    <a:pt x="131940" y="1192532"/>
                    <a:pt x="195440" y="1126209"/>
                    <a:pt x="194735" y="1058476"/>
                  </a:cubicBezTo>
                  <a:cubicBezTo>
                    <a:pt x="194029" y="990743"/>
                    <a:pt x="142524" y="879265"/>
                    <a:pt x="127002" y="817176"/>
                  </a:cubicBezTo>
                  <a:cubicBezTo>
                    <a:pt x="111480" y="755087"/>
                    <a:pt x="91724" y="727571"/>
                    <a:pt x="101602" y="685943"/>
                  </a:cubicBezTo>
                  <a:cubicBezTo>
                    <a:pt x="111480" y="644315"/>
                    <a:pt x="203201" y="634438"/>
                    <a:pt x="186268" y="567410"/>
                  </a:cubicBezTo>
                  <a:cubicBezTo>
                    <a:pt x="169335" y="500382"/>
                    <a:pt x="-704" y="276015"/>
                    <a:pt x="2" y="283776"/>
                  </a:cubicBezTo>
                  <a:cubicBezTo>
                    <a:pt x="708" y="291537"/>
                    <a:pt x="127708" y="540598"/>
                    <a:pt x="190502" y="613976"/>
                  </a:cubicBezTo>
                  <a:cubicBezTo>
                    <a:pt x="253296" y="687354"/>
                    <a:pt x="381707" y="807298"/>
                    <a:pt x="376768" y="724043"/>
                  </a:cubicBezTo>
                  <a:cubicBezTo>
                    <a:pt x="371829" y="640788"/>
                    <a:pt x="158751" y="171593"/>
                    <a:pt x="160868" y="114443"/>
                  </a:cubicBezTo>
                  <a:cubicBezTo>
                    <a:pt x="162985" y="57293"/>
                    <a:pt x="349251" y="379026"/>
                    <a:pt x="389468" y="381143"/>
                  </a:cubicBezTo>
                  <a:cubicBezTo>
                    <a:pt x="429685" y="383260"/>
                    <a:pt x="366185" y="120088"/>
                    <a:pt x="402168" y="127143"/>
                  </a:cubicBezTo>
                  <a:cubicBezTo>
                    <a:pt x="438151" y="134199"/>
                    <a:pt x="558801" y="371970"/>
                    <a:pt x="605368" y="423476"/>
                  </a:cubicBezTo>
                  <a:cubicBezTo>
                    <a:pt x="651935" y="474982"/>
                    <a:pt x="666046" y="491209"/>
                    <a:pt x="681568" y="436176"/>
                  </a:cubicBezTo>
                  <a:cubicBezTo>
                    <a:pt x="697090" y="381143"/>
                    <a:pt x="673102" y="126437"/>
                    <a:pt x="698502" y="93276"/>
                  </a:cubicBezTo>
                  <a:cubicBezTo>
                    <a:pt x="723902" y="60115"/>
                    <a:pt x="762707" y="60821"/>
                    <a:pt x="833968" y="237210"/>
                  </a:cubicBezTo>
                  <a:cubicBezTo>
                    <a:pt x="905229" y="413599"/>
                    <a:pt x="1084440" y="1058477"/>
                    <a:pt x="1126068" y="1151610"/>
                  </a:cubicBezTo>
                  <a:cubicBezTo>
                    <a:pt x="1167696" y="1244743"/>
                    <a:pt x="1099257" y="905371"/>
                    <a:pt x="1083735" y="796010"/>
                  </a:cubicBezTo>
                  <a:cubicBezTo>
                    <a:pt x="1068213" y="686649"/>
                    <a:pt x="1071741" y="629499"/>
                    <a:pt x="1032935" y="495443"/>
                  </a:cubicBezTo>
                  <a:cubicBezTo>
                    <a:pt x="994130" y="361387"/>
                    <a:pt x="811391" y="-8324"/>
                    <a:pt x="829735" y="1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9F1B784C-5206-43C6-8006-BFF9FE3B0273}"/>
                </a:ext>
              </a:extLst>
            </p:cNvPr>
            <p:cNvSpPr/>
            <p:nvPr/>
          </p:nvSpPr>
          <p:spPr>
            <a:xfrm>
              <a:off x="5928929" y="5681643"/>
              <a:ext cx="1485534" cy="2558255"/>
            </a:xfrm>
            <a:custGeom>
              <a:avLst/>
              <a:gdLst>
                <a:gd name="connsiteX0" fmla="*/ 482031 w 1485534"/>
                <a:gd name="connsiteY0" fmla="*/ 2877 h 2558255"/>
                <a:gd name="connsiteX1" fmla="*/ 238191 w 1485534"/>
                <a:gd name="connsiteY1" fmla="*/ 1516717 h 2558255"/>
                <a:gd name="connsiteX2" fmla="*/ 446471 w 1485534"/>
                <a:gd name="connsiteY2" fmla="*/ 394037 h 2558255"/>
                <a:gd name="connsiteX3" fmla="*/ 136591 w 1485534"/>
                <a:gd name="connsiteY3" fmla="*/ 1379557 h 2558255"/>
                <a:gd name="connsiteX4" fmla="*/ 34991 w 1485534"/>
                <a:gd name="connsiteY4" fmla="*/ 1902797 h 2558255"/>
                <a:gd name="connsiteX5" fmla="*/ 4511 w 1485534"/>
                <a:gd name="connsiteY5" fmla="*/ 1379557 h 2558255"/>
                <a:gd name="connsiteX6" fmla="*/ 4511 w 1485534"/>
                <a:gd name="connsiteY6" fmla="*/ 2375237 h 2558255"/>
                <a:gd name="connsiteX7" fmla="*/ 9591 w 1485534"/>
                <a:gd name="connsiteY7" fmla="*/ 2085677 h 2558255"/>
                <a:gd name="connsiteX8" fmla="*/ 116271 w 1485534"/>
                <a:gd name="connsiteY8" fmla="*/ 2380317 h 2558255"/>
                <a:gd name="connsiteX9" fmla="*/ 309311 w 1485534"/>
                <a:gd name="connsiteY9" fmla="*/ 2502237 h 2558255"/>
                <a:gd name="connsiteX10" fmla="*/ 451551 w 1485534"/>
                <a:gd name="connsiteY10" fmla="*/ 2486997 h 2558255"/>
                <a:gd name="connsiteX11" fmla="*/ 1071311 w 1485534"/>
                <a:gd name="connsiteY11" fmla="*/ 2542877 h 2558255"/>
                <a:gd name="connsiteX12" fmla="*/ 1482791 w 1485534"/>
                <a:gd name="connsiteY12" fmla="*/ 2542877 h 2558255"/>
                <a:gd name="connsiteX13" fmla="*/ 873191 w 1485534"/>
                <a:gd name="connsiteY13" fmla="*/ 2558117 h 2558255"/>
                <a:gd name="connsiteX14" fmla="*/ 492191 w 1485534"/>
                <a:gd name="connsiteY14" fmla="*/ 2532717 h 2558255"/>
                <a:gd name="connsiteX15" fmla="*/ 314391 w 1485534"/>
                <a:gd name="connsiteY15" fmla="*/ 2385397 h 2558255"/>
                <a:gd name="connsiteX16" fmla="*/ 537911 w 1485534"/>
                <a:gd name="connsiteY16" fmla="*/ 1399877 h 2558255"/>
                <a:gd name="connsiteX17" fmla="*/ 695391 w 1485534"/>
                <a:gd name="connsiteY17" fmla="*/ 1542117 h 2558255"/>
                <a:gd name="connsiteX18" fmla="*/ 847791 w 1485534"/>
                <a:gd name="connsiteY18" fmla="*/ 1343997 h 2558255"/>
                <a:gd name="connsiteX19" fmla="*/ 1320231 w 1485534"/>
                <a:gd name="connsiteY19" fmla="*/ 1333837 h 2558255"/>
                <a:gd name="connsiteX20" fmla="*/ 852871 w 1485534"/>
                <a:gd name="connsiteY20" fmla="*/ 1303357 h 2558255"/>
                <a:gd name="connsiteX21" fmla="*/ 634431 w 1485534"/>
                <a:gd name="connsiteY21" fmla="*/ 1140797 h 2558255"/>
                <a:gd name="connsiteX22" fmla="*/ 482031 w 1485534"/>
                <a:gd name="connsiteY22" fmla="*/ 2877 h 25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85534" h="2558255">
                  <a:moveTo>
                    <a:pt x="482031" y="2877"/>
                  </a:moveTo>
                  <a:cubicBezTo>
                    <a:pt x="415991" y="65530"/>
                    <a:pt x="244118" y="1451524"/>
                    <a:pt x="238191" y="1516717"/>
                  </a:cubicBezTo>
                  <a:cubicBezTo>
                    <a:pt x="232264" y="1581910"/>
                    <a:pt x="463404" y="416897"/>
                    <a:pt x="446471" y="394037"/>
                  </a:cubicBezTo>
                  <a:cubicBezTo>
                    <a:pt x="429538" y="371177"/>
                    <a:pt x="205171" y="1128097"/>
                    <a:pt x="136591" y="1379557"/>
                  </a:cubicBezTo>
                  <a:cubicBezTo>
                    <a:pt x="68011" y="1631017"/>
                    <a:pt x="57004" y="1902797"/>
                    <a:pt x="34991" y="1902797"/>
                  </a:cubicBezTo>
                  <a:cubicBezTo>
                    <a:pt x="12978" y="1902797"/>
                    <a:pt x="9591" y="1300817"/>
                    <a:pt x="4511" y="1379557"/>
                  </a:cubicBezTo>
                  <a:cubicBezTo>
                    <a:pt x="-569" y="1458297"/>
                    <a:pt x="4511" y="2375237"/>
                    <a:pt x="4511" y="2375237"/>
                  </a:cubicBezTo>
                  <a:cubicBezTo>
                    <a:pt x="5358" y="2492924"/>
                    <a:pt x="-9036" y="2084830"/>
                    <a:pt x="9591" y="2085677"/>
                  </a:cubicBezTo>
                  <a:cubicBezTo>
                    <a:pt x="28218" y="2086524"/>
                    <a:pt x="66318" y="2310890"/>
                    <a:pt x="116271" y="2380317"/>
                  </a:cubicBezTo>
                  <a:cubicBezTo>
                    <a:pt x="166224" y="2449744"/>
                    <a:pt x="253431" y="2484457"/>
                    <a:pt x="309311" y="2502237"/>
                  </a:cubicBezTo>
                  <a:cubicBezTo>
                    <a:pt x="365191" y="2520017"/>
                    <a:pt x="324551" y="2480224"/>
                    <a:pt x="451551" y="2486997"/>
                  </a:cubicBezTo>
                  <a:cubicBezTo>
                    <a:pt x="578551" y="2493770"/>
                    <a:pt x="899438" y="2533564"/>
                    <a:pt x="1071311" y="2542877"/>
                  </a:cubicBezTo>
                  <a:cubicBezTo>
                    <a:pt x="1243184" y="2552190"/>
                    <a:pt x="1515811" y="2540337"/>
                    <a:pt x="1482791" y="2542877"/>
                  </a:cubicBezTo>
                  <a:cubicBezTo>
                    <a:pt x="1449771" y="2545417"/>
                    <a:pt x="1038291" y="2559810"/>
                    <a:pt x="873191" y="2558117"/>
                  </a:cubicBezTo>
                  <a:cubicBezTo>
                    <a:pt x="708091" y="2556424"/>
                    <a:pt x="585324" y="2561504"/>
                    <a:pt x="492191" y="2532717"/>
                  </a:cubicBezTo>
                  <a:cubicBezTo>
                    <a:pt x="399058" y="2503930"/>
                    <a:pt x="306771" y="2574204"/>
                    <a:pt x="314391" y="2385397"/>
                  </a:cubicBezTo>
                  <a:cubicBezTo>
                    <a:pt x="322011" y="2196590"/>
                    <a:pt x="474411" y="1540424"/>
                    <a:pt x="537911" y="1399877"/>
                  </a:cubicBezTo>
                  <a:cubicBezTo>
                    <a:pt x="601411" y="1259330"/>
                    <a:pt x="643744" y="1551430"/>
                    <a:pt x="695391" y="1542117"/>
                  </a:cubicBezTo>
                  <a:cubicBezTo>
                    <a:pt x="747038" y="1532804"/>
                    <a:pt x="743651" y="1378710"/>
                    <a:pt x="847791" y="1343997"/>
                  </a:cubicBezTo>
                  <a:cubicBezTo>
                    <a:pt x="951931" y="1309284"/>
                    <a:pt x="1319384" y="1340610"/>
                    <a:pt x="1320231" y="1333837"/>
                  </a:cubicBezTo>
                  <a:cubicBezTo>
                    <a:pt x="1321078" y="1327064"/>
                    <a:pt x="967171" y="1335530"/>
                    <a:pt x="852871" y="1303357"/>
                  </a:cubicBezTo>
                  <a:cubicBezTo>
                    <a:pt x="738571" y="1271184"/>
                    <a:pt x="701318" y="1362624"/>
                    <a:pt x="634431" y="1140797"/>
                  </a:cubicBezTo>
                  <a:cubicBezTo>
                    <a:pt x="567544" y="918970"/>
                    <a:pt x="548071" y="-59776"/>
                    <a:pt x="482031" y="28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BC35018D-6FF9-48EE-9E20-8F24E3BCDBB5}"/>
                </a:ext>
              </a:extLst>
            </p:cNvPr>
            <p:cNvSpPr/>
            <p:nvPr/>
          </p:nvSpPr>
          <p:spPr>
            <a:xfrm>
              <a:off x="6577678" y="6209742"/>
              <a:ext cx="1033160" cy="802067"/>
            </a:xfrm>
            <a:custGeom>
              <a:avLst/>
              <a:gdLst>
                <a:gd name="connsiteX0" fmla="*/ 193962 w 1033160"/>
                <a:gd name="connsiteY0" fmla="*/ 760018 h 802067"/>
                <a:gd name="connsiteX1" fmla="*/ 72042 w 1033160"/>
                <a:gd name="connsiteY1" fmla="*/ 531418 h 802067"/>
                <a:gd name="connsiteX2" fmla="*/ 122842 w 1033160"/>
                <a:gd name="connsiteY2" fmla="*/ 379018 h 802067"/>
                <a:gd name="connsiteX3" fmla="*/ 305722 w 1033160"/>
                <a:gd name="connsiteY3" fmla="*/ 297738 h 802067"/>
                <a:gd name="connsiteX4" fmla="*/ 473362 w 1033160"/>
                <a:gd name="connsiteY4" fmla="*/ 521258 h 802067"/>
                <a:gd name="connsiteX5" fmla="*/ 331122 w 1033160"/>
                <a:gd name="connsiteY5" fmla="*/ 744778 h 802067"/>
                <a:gd name="connsiteX6" fmla="*/ 813722 w 1033160"/>
                <a:gd name="connsiteY6" fmla="*/ 765098 h 802067"/>
                <a:gd name="connsiteX7" fmla="*/ 696882 w 1033160"/>
                <a:gd name="connsiteY7" fmla="*/ 780338 h 802067"/>
                <a:gd name="connsiteX8" fmla="*/ 752762 w 1033160"/>
                <a:gd name="connsiteY8" fmla="*/ 439978 h 802067"/>
                <a:gd name="connsiteX9" fmla="*/ 747682 w 1033160"/>
                <a:gd name="connsiteY9" fmla="*/ 170738 h 802067"/>
                <a:gd name="connsiteX10" fmla="*/ 656242 w 1033160"/>
                <a:gd name="connsiteY10" fmla="*/ 257098 h 802067"/>
                <a:gd name="connsiteX11" fmla="*/ 783242 w 1033160"/>
                <a:gd name="connsiteY11" fmla="*/ 109778 h 802067"/>
                <a:gd name="connsiteX12" fmla="*/ 1032162 w 1033160"/>
                <a:gd name="connsiteY12" fmla="*/ 3098 h 802067"/>
                <a:gd name="connsiteX13" fmla="*/ 681642 w 1033160"/>
                <a:gd name="connsiteY13" fmla="*/ 231698 h 802067"/>
                <a:gd name="connsiteX14" fmla="*/ 707042 w 1033160"/>
                <a:gd name="connsiteY14" fmla="*/ 673658 h 802067"/>
                <a:gd name="connsiteX15" fmla="*/ 529242 w 1033160"/>
                <a:gd name="connsiteY15" fmla="*/ 592378 h 802067"/>
                <a:gd name="connsiteX16" fmla="*/ 412402 w 1033160"/>
                <a:gd name="connsiteY16" fmla="*/ 292658 h 802067"/>
                <a:gd name="connsiteX17" fmla="*/ 122842 w 1033160"/>
                <a:gd name="connsiteY17" fmla="*/ 246938 h 802067"/>
                <a:gd name="connsiteX18" fmla="*/ 922 w 1033160"/>
                <a:gd name="connsiteY18" fmla="*/ 490778 h 802067"/>
                <a:gd name="connsiteX19" fmla="*/ 193962 w 1033160"/>
                <a:gd name="connsiteY19" fmla="*/ 760018 h 80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33160" h="802067">
                  <a:moveTo>
                    <a:pt x="193962" y="760018"/>
                  </a:moveTo>
                  <a:cubicBezTo>
                    <a:pt x="205815" y="766791"/>
                    <a:pt x="83895" y="594918"/>
                    <a:pt x="72042" y="531418"/>
                  </a:cubicBezTo>
                  <a:cubicBezTo>
                    <a:pt x="60189" y="467918"/>
                    <a:pt x="83895" y="417965"/>
                    <a:pt x="122842" y="379018"/>
                  </a:cubicBezTo>
                  <a:cubicBezTo>
                    <a:pt x="161789" y="340071"/>
                    <a:pt x="247302" y="274031"/>
                    <a:pt x="305722" y="297738"/>
                  </a:cubicBezTo>
                  <a:cubicBezTo>
                    <a:pt x="364142" y="321445"/>
                    <a:pt x="469129" y="446751"/>
                    <a:pt x="473362" y="521258"/>
                  </a:cubicBezTo>
                  <a:cubicBezTo>
                    <a:pt x="477595" y="595765"/>
                    <a:pt x="274395" y="704138"/>
                    <a:pt x="331122" y="744778"/>
                  </a:cubicBezTo>
                  <a:cubicBezTo>
                    <a:pt x="387849" y="785418"/>
                    <a:pt x="752762" y="759171"/>
                    <a:pt x="813722" y="765098"/>
                  </a:cubicBezTo>
                  <a:cubicBezTo>
                    <a:pt x="874682" y="771025"/>
                    <a:pt x="707042" y="834525"/>
                    <a:pt x="696882" y="780338"/>
                  </a:cubicBezTo>
                  <a:cubicBezTo>
                    <a:pt x="686722" y="726151"/>
                    <a:pt x="744295" y="541578"/>
                    <a:pt x="752762" y="439978"/>
                  </a:cubicBezTo>
                  <a:cubicBezTo>
                    <a:pt x="761229" y="338378"/>
                    <a:pt x="763769" y="201218"/>
                    <a:pt x="747682" y="170738"/>
                  </a:cubicBezTo>
                  <a:cubicBezTo>
                    <a:pt x="731595" y="140258"/>
                    <a:pt x="650315" y="267258"/>
                    <a:pt x="656242" y="257098"/>
                  </a:cubicBezTo>
                  <a:cubicBezTo>
                    <a:pt x="662169" y="246938"/>
                    <a:pt x="720589" y="152111"/>
                    <a:pt x="783242" y="109778"/>
                  </a:cubicBezTo>
                  <a:cubicBezTo>
                    <a:pt x="845895" y="67445"/>
                    <a:pt x="1049095" y="-17222"/>
                    <a:pt x="1032162" y="3098"/>
                  </a:cubicBezTo>
                  <a:cubicBezTo>
                    <a:pt x="1015229" y="23418"/>
                    <a:pt x="735829" y="119938"/>
                    <a:pt x="681642" y="231698"/>
                  </a:cubicBezTo>
                  <a:cubicBezTo>
                    <a:pt x="627455" y="343458"/>
                    <a:pt x="732442" y="613545"/>
                    <a:pt x="707042" y="673658"/>
                  </a:cubicBezTo>
                  <a:cubicBezTo>
                    <a:pt x="681642" y="733771"/>
                    <a:pt x="578349" y="655878"/>
                    <a:pt x="529242" y="592378"/>
                  </a:cubicBezTo>
                  <a:cubicBezTo>
                    <a:pt x="480135" y="528878"/>
                    <a:pt x="480135" y="350231"/>
                    <a:pt x="412402" y="292658"/>
                  </a:cubicBezTo>
                  <a:cubicBezTo>
                    <a:pt x="344669" y="235085"/>
                    <a:pt x="191422" y="213918"/>
                    <a:pt x="122842" y="246938"/>
                  </a:cubicBezTo>
                  <a:cubicBezTo>
                    <a:pt x="54262" y="279958"/>
                    <a:pt x="-8391" y="401878"/>
                    <a:pt x="922" y="490778"/>
                  </a:cubicBezTo>
                  <a:cubicBezTo>
                    <a:pt x="10235" y="579678"/>
                    <a:pt x="182109" y="753245"/>
                    <a:pt x="193962" y="7600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48850F16-A467-43DD-B010-26350EE639C8}"/>
                </a:ext>
              </a:extLst>
            </p:cNvPr>
            <p:cNvSpPr/>
            <p:nvPr/>
          </p:nvSpPr>
          <p:spPr>
            <a:xfrm>
              <a:off x="6277536" y="6978713"/>
              <a:ext cx="1193775" cy="1204605"/>
            </a:xfrm>
            <a:custGeom>
              <a:avLst/>
              <a:gdLst>
                <a:gd name="connsiteX0" fmla="*/ 89397 w 1193775"/>
                <a:gd name="connsiteY0" fmla="*/ 1132354 h 1204605"/>
                <a:gd name="connsiteX1" fmla="*/ 68231 w 1193775"/>
                <a:gd name="connsiteY1" fmla="*/ 895287 h 1204605"/>
                <a:gd name="connsiteX2" fmla="*/ 237564 w 1193775"/>
                <a:gd name="connsiteY2" fmla="*/ 256054 h 1204605"/>
                <a:gd name="connsiteX3" fmla="*/ 339164 w 1193775"/>
                <a:gd name="connsiteY3" fmla="*/ 361887 h 1204605"/>
                <a:gd name="connsiteX4" fmla="*/ 546597 w 1193775"/>
                <a:gd name="connsiteY4" fmla="*/ 133287 h 1204605"/>
                <a:gd name="connsiteX5" fmla="*/ 529664 w 1193775"/>
                <a:gd name="connsiteY5" fmla="*/ 196787 h 1204605"/>
                <a:gd name="connsiteX6" fmla="*/ 961464 w 1193775"/>
                <a:gd name="connsiteY6" fmla="*/ 103654 h 1204605"/>
                <a:gd name="connsiteX7" fmla="*/ 1190064 w 1193775"/>
                <a:gd name="connsiteY7" fmla="*/ 18987 h 1204605"/>
                <a:gd name="connsiteX8" fmla="*/ 1101164 w 1193775"/>
                <a:gd name="connsiteY8" fmla="*/ 493120 h 1204605"/>
                <a:gd name="connsiteX9" fmla="*/ 1075764 w 1193775"/>
                <a:gd name="connsiteY9" fmla="*/ 1123887 h 1204605"/>
                <a:gd name="connsiteX10" fmla="*/ 394197 w 1193775"/>
                <a:gd name="connsiteY10" fmla="*/ 1191620 h 1204605"/>
                <a:gd name="connsiteX11" fmla="*/ 580464 w 1193775"/>
                <a:gd name="connsiteY11" fmla="*/ 1081554 h 1204605"/>
                <a:gd name="connsiteX12" fmla="*/ 406897 w 1193775"/>
                <a:gd name="connsiteY12" fmla="*/ 814854 h 1204605"/>
                <a:gd name="connsiteX13" fmla="*/ 152897 w 1193775"/>
                <a:gd name="connsiteY13" fmla="*/ 772520 h 1204605"/>
                <a:gd name="connsiteX14" fmla="*/ 123264 w 1193775"/>
                <a:gd name="connsiteY14" fmla="*/ 493120 h 1204605"/>
                <a:gd name="connsiteX15" fmla="*/ 497 w 1193775"/>
                <a:gd name="connsiteY15" fmla="*/ 975720 h 1204605"/>
                <a:gd name="connsiteX16" fmla="*/ 89397 w 1193775"/>
                <a:gd name="connsiteY16" fmla="*/ 1132354 h 12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3775" h="1204605">
                  <a:moveTo>
                    <a:pt x="89397" y="1132354"/>
                  </a:moveTo>
                  <a:cubicBezTo>
                    <a:pt x="100686" y="1118949"/>
                    <a:pt x="43537" y="1041337"/>
                    <a:pt x="68231" y="895287"/>
                  </a:cubicBezTo>
                  <a:cubicBezTo>
                    <a:pt x="92925" y="749237"/>
                    <a:pt x="192409" y="344954"/>
                    <a:pt x="237564" y="256054"/>
                  </a:cubicBezTo>
                  <a:cubicBezTo>
                    <a:pt x="282720" y="167154"/>
                    <a:pt x="287659" y="382348"/>
                    <a:pt x="339164" y="361887"/>
                  </a:cubicBezTo>
                  <a:cubicBezTo>
                    <a:pt x="390670" y="341426"/>
                    <a:pt x="514847" y="160804"/>
                    <a:pt x="546597" y="133287"/>
                  </a:cubicBezTo>
                  <a:cubicBezTo>
                    <a:pt x="578347" y="105770"/>
                    <a:pt x="460520" y="201726"/>
                    <a:pt x="529664" y="196787"/>
                  </a:cubicBezTo>
                  <a:cubicBezTo>
                    <a:pt x="598808" y="191848"/>
                    <a:pt x="851397" y="133287"/>
                    <a:pt x="961464" y="103654"/>
                  </a:cubicBezTo>
                  <a:cubicBezTo>
                    <a:pt x="1071531" y="74021"/>
                    <a:pt x="1166781" y="-45924"/>
                    <a:pt x="1190064" y="18987"/>
                  </a:cubicBezTo>
                  <a:cubicBezTo>
                    <a:pt x="1213347" y="83898"/>
                    <a:pt x="1120214" y="308970"/>
                    <a:pt x="1101164" y="493120"/>
                  </a:cubicBezTo>
                  <a:cubicBezTo>
                    <a:pt x="1082114" y="677270"/>
                    <a:pt x="1193592" y="1007470"/>
                    <a:pt x="1075764" y="1123887"/>
                  </a:cubicBezTo>
                  <a:cubicBezTo>
                    <a:pt x="957936" y="1240304"/>
                    <a:pt x="476747" y="1198675"/>
                    <a:pt x="394197" y="1191620"/>
                  </a:cubicBezTo>
                  <a:cubicBezTo>
                    <a:pt x="311647" y="1184565"/>
                    <a:pt x="578347" y="1144348"/>
                    <a:pt x="580464" y="1081554"/>
                  </a:cubicBezTo>
                  <a:cubicBezTo>
                    <a:pt x="582581" y="1018760"/>
                    <a:pt x="478158" y="866360"/>
                    <a:pt x="406897" y="814854"/>
                  </a:cubicBezTo>
                  <a:cubicBezTo>
                    <a:pt x="335636" y="763348"/>
                    <a:pt x="200169" y="826142"/>
                    <a:pt x="152897" y="772520"/>
                  </a:cubicBezTo>
                  <a:cubicBezTo>
                    <a:pt x="105625" y="718898"/>
                    <a:pt x="148664" y="459253"/>
                    <a:pt x="123264" y="493120"/>
                  </a:cubicBezTo>
                  <a:cubicBezTo>
                    <a:pt x="97864" y="526987"/>
                    <a:pt x="8258" y="868476"/>
                    <a:pt x="497" y="975720"/>
                  </a:cubicBezTo>
                  <a:cubicBezTo>
                    <a:pt x="-7264" y="1082964"/>
                    <a:pt x="78108" y="1145759"/>
                    <a:pt x="89397" y="11323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B6F1C37E-9BCC-4038-8EB6-2ED00BEA8453}"/>
                </a:ext>
              </a:extLst>
            </p:cNvPr>
            <p:cNvSpPr/>
            <p:nvPr/>
          </p:nvSpPr>
          <p:spPr>
            <a:xfrm>
              <a:off x="6395961" y="7818653"/>
              <a:ext cx="618789" cy="361094"/>
            </a:xfrm>
            <a:custGeom>
              <a:avLst/>
              <a:gdLst>
                <a:gd name="connsiteX0" fmla="*/ 606 w 618789"/>
                <a:gd name="connsiteY0" fmla="*/ 13014 h 361094"/>
                <a:gd name="connsiteX1" fmla="*/ 208039 w 618789"/>
                <a:gd name="connsiteY1" fmla="*/ 17247 h 361094"/>
                <a:gd name="connsiteX2" fmla="*/ 301172 w 618789"/>
                <a:gd name="connsiteY2" fmla="*/ 110380 h 361094"/>
                <a:gd name="connsiteX3" fmla="*/ 326572 w 618789"/>
                <a:gd name="connsiteY3" fmla="*/ 216214 h 361094"/>
                <a:gd name="connsiteX4" fmla="*/ 241906 w 618789"/>
                <a:gd name="connsiteY4" fmla="*/ 309347 h 361094"/>
                <a:gd name="connsiteX5" fmla="*/ 140306 w 618789"/>
                <a:gd name="connsiteY5" fmla="*/ 360147 h 361094"/>
                <a:gd name="connsiteX6" fmla="*/ 466272 w 618789"/>
                <a:gd name="connsiteY6" fmla="*/ 267014 h 361094"/>
                <a:gd name="connsiteX7" fmla="*/ 618672 w 618789"/>
                <a:gd name="connsiteY7" fmla="*/ 207747 h 361094"/>
                <a:gd name="connsiteX8" fmla="*/ 445106 w 618789"/>
                <a:gd name="connsiteY8" fmla="*/ 173880 h 361094"/>
                <a:gd name="connsiteX9" fmla="*/ 322339 w 618789"/>
                <a:gd name="connsiteY9" fmla="*/ 17247 h 361094"/>
                <a:gd name="connsiteX10" fmla="*/ 373139 w 618789"/>
                <a:gd name="connsiteY10" fmla="*/ 182347 h 361094"/>
                <a:gd name="connsiteX11" fmla="*/ 280006 w 618789"/>
                <a:gd name="connsiteY11" fmla="*/ 13014 h 361094"/>
                <a:gd name="connsiteX12" fmla="*/ 606 w 618789"/>
                <a:gd name="connsiteY12" fmla="*/ 13014 h 36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789" h="361094">
                  <a:moveTo>
                    <a:pt x="606" y="13014"/>
                  </a:moveTo>
                  <a:cubicBezTo>
                    <a:pt x="-11388" y="13719"/>
                    <a:pt x="157945" y="1019"/>
                    <a:pt x="208039" y="17247"/>
                  </a:cubicBezTo>
                  <a:cubicBezTo>
                    <a:pt x="258133" y="33475"/>
                    <a:pt x="281417" y="77219"/>
                    <a:pt x="301172" y="110380"/>
                  </a:cubicBezTo>
                  <a:cubicBezTo>
                    <a:pt x="320928" y="143541"/>
                    <a:pt x="336450" y="183053"/>
                    <a:pt x="326572" y="216214"/>
                  </a:cubicBezTo>
                  <a:cubicBezTo>
                    <a:pt x="316694" y="249375"/>
                    <a:pt x="272950" y="285358"/>
                    <a:pt x="241906" y="309347"/>
                  </a:cubicBezTo>
                  <a:cubicBezTo>
                    <a:pt x="210862" y="333336"/>
                    <a:pt x="102912" y="367203"/>
                    <a:pt x="140306" y="360147"/>
                  </a:cubicBezTo>
                  <a:cubicBezTo>
                    <a:pt x="177700" y="353092"/>
                    <a:pt x="386544" y="292414"/>
                    <a:pt x="466272" y="267014"/>
                  </a:cubicBezTo>
                  <a:cubicBezTo>
                    <a:pt x="546000" y="241614"/>
                    <a:pt x="622200" y="223269"/>
                    <a:pt x="618672" y="207747"/>
                  </a:cubicBezTo>
                  <a:cubicBezTo>
                    <a:pt x="615144" y="192225"/>
                    <a:pt x="494495" y="205630"/>
                    <a:pt x="445106" y="173880"/>
                  </a:cubicBezTo>
                  <a:cubicBezTo>
                    <a:pt x="395717" y="142130"/>
                    <a:pt x="334333" y="15836"/>
                    <a:pt x="322339" y="17247"/>
                  </a:cubicBezTo>
                  <a:cubicBezTo>
                    <a:pt x="310345" y="18658"/>
                    <a:pt x="380194" y="183052"/>
                    <a:pt x="373139" y="182347"/>
                  </a:cubicBezTo>
                  <a:cubicBezTo>
                    <a:pt x="366084" y="181642"/>
                    <a:pt x="347739" y="41942"/>
                    <a:pt x="280006" y="13014"/>
                  </a:cubicBezTo>
                  <a:cubicBezTo>
                    <a:pt x="212273" y="-15914"/>
                    <a:pt x="12600" y="12309"/>
                    <a:pt x="606" y="130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8C6C68E3-F5CF-4B1B-BA31-6381B81138FF}"/>
                </a:ext>
              </a:extLst>
            </p:cNvPr>
            <p:cNvSpPr/>
            <p:nvPr/>
          </p:nvSpPr>
          <p:spPr>
            <a:xfrm>
              <a:off x="7420352" y="6071433"/>
              <a:ext cx="1169107" cy="2197228"/>
            </a:xfrm>
            <a:custGeom>
              <a:avLst/>
              <a:gdLst>
                <a:gd name="connsiteX0" fmla="*/ 55715 w 1169107"/>
                <a:gd name="connsiteY0" fmla="*/ 473300 h 2197228"/>
                <a:gd name="connsiteX1" fmla="*/ 258915 w 1169107"/>
                <a:gd name="connsiteY1" fmla="*/ 88067 h 2197228"/>
                <a:gd name="connsiteX2" fmla="*/ 385915 w 1169107"/>
                <a:gd name="connsiteY2" fmla="*/ 282800 h 2197228"/>
                <a:gd name="connsiteX3" fmla="*/ 390148 w 1169107"/>
                <a:gd name="connsiteY3" fmla="*/ 126167 h 2197228"/>
                <a:gd name="connsiteX4" fmla="*/ 576415 w 1169107"/>
                <a:gd name="connsiteY4" fmla="*/ 765400 h 2197228"/>
                <a:gd name="connsiteX5" fmla="*/ 534081 w 1169107"/>
                <a:gd name="connsiteY5" fmla="*/ 3400 h 2197228"/>
                <a:gd name="connsiteX6" fmla="*/ 572181 w 1169107"/>
                <a:gd name="connsiteY6" fmla="*/ 477534 h 2197228"/>
                <a:gd name="connsiteX7" fmla="*/ 737281 w 1169107"/>
                <a:gd name="connsiteY7" fmla="*/ 287034 h 2197228"/>
                <a:gd name="connsiteX8" fmla="*/ 1169081 w 1169107"/>
                <a:gd name="connsiteY8" fmla="*/ 151567 h 2197228"/>
                <a:gd name="connsiteX9" fmla="*/ 758448 w 1169107"/>
                <a:gd name="connsiteY9" fmla="*/ 367467 h 2197228"/>
                <a:gd name="connsiteX10" fmla="*/ 749981 w 1169107"/>
                <a:gd name="connsiteY10" fmla="*/ 473300 h 2197228"/>
                <a:gd name="connsiteX11" fmla="*/ 851581 w 1169107"/>
                <a:gd name="connsiteY11" fmla="*/ 828900 h 2197228"/>
                <a:gd name="connsiteX12" fmla="*/ 999748 w 1169107"/>
                <a:gd name="connsiteY12" fmla="*/ 1188734 h 2197228"/>
                <a:gd name="connsiteX13" fmla="*/ 796548 w 1169107"/>
                <a:gd name="connsiteY13" fmla="*/ 1569734 h 2197228"/>
                <a:gd name="connsiteX14" fmla="*/ 584881 w 1169107"/>
                <a:gd name="connsiteY14" fmla="*/ 1950734 h 2197228"/>
                <a:gd name="connsiteX15" fmla="*/ 991281 w 1169107"/>
                <a:gd name="connsiteY15" fmla="*/ 1341134 h 2197228"/>
                <a:gd name="connsiteX16" fmla="*/ 576415 w 1169107"/>
                <a:gd name="connsiteY16" fmla="*/ 1984600 h 2197228"/>
                <a:gd name="connsiteX17" fmla="*/ 322415 w 1169107"/>
                <a:gd name="connsiteY17" fmla="*/ 2111600 h 2197228"/>
                <a:gd name="connsiteX18" fmla="*/ 681 w 1169107"/>
                <a:gd name="connsiteY18" fmla="*/ 2196267 h 2197228"/>
                <a:gd name="connsiteX19" fmla="*/ 233515 w 1169107"/>
                <a:gd name="connsiteY19" fmla="*/ 2056567 h 2197228"/>
                <a:gd name="connsiteX20" fmla="*/ 98048 w 1169107"/>
                <a:gd name="connsiteY20" fmla="*/ 1980367 h 2197228"/>
                <a:gd name="connsiteX21" fmla="*/ 13381 w 1169107"/>
                <a:gd name="connsiteY21" fmla="*/ 1675567 h 2197228"/>
                <a:gd name="connsiteX22" fmla="*/ 51481 w 1169107"/>
                <a:gd name="connsiteY22" fmla="*/ 1121000 h 2197228"/>
                <a:gd name="connsiteX23" fmla="*/ 43015 w 1169107"/>
                <a:gd name="connsiteY23" fmla="*/ 1523167 h 2197228"/>
                <a:gd name="connsiteX24" fmla="*/ 136148 w 1169107"/>
                <a:gd name="connsiteY24" fmla="*/ 1802567 h 2197228"/>
                <a:gd name="connsiteX25" fmla="*/ 212348 w 1169107"/>
                <a:gd name="connsiteY25" fmla="*/ 1561267 h 2197228"/>
                <a:gd name="connsiteX26" fmla="*/ 297015 w 1169107"/>
                <a:gd name="connsiteY26" fmla="*/ 871234 h 2197228"/>
                <a:gd name="connsiteX27" fmla="*/ 263148 w 1169107"/>
                <a:gd name="connsiteY27" fmla="*/ 608767 h 2197228"/>
                <a:gd name="connsiteX28" fmla="*/ 267381 w 1169107"/>
                <a:gd name="connsiteY28" fmla="*/ 905100 h 2197228"/>
                <a:gd name="connsiteX29" fmla="*/ 208115 w 1169107"/>
                <a:gd name="connsiteY29" fmla="*/ 748467 h 2197228"/>
                <a:gd name="connsiteX30" fmla="*/ 267381 w 1169107"/>
                <a:gd name="connsiteY30" fmla="*/ 1116767 h 2197228"/>
                <a:gd name="connsiteX31" fmla="*/ 165781 w 1169107"/>
                <a:gd name="connsiteY31" fmla="*/ 608767 h 2197228"/>
                <a:gd name="connsiteX32" fmla="*/ 140381 w 1169107"/>
                <a:gd name="connsiteY32" fmla="*/ 473300 h 2197228"/>
                <a:gd name="connsiteX33" fmla="*/ 275848 w 1169107"/>
                <a:gd name="connsiteY33" fmla="*/ 210834 h 2197228"/>
                <a:gd name="connsiteX34" fmla="*/ 55715 w 1169107"/>
                <a:gd name="connsiteY34" fmla="*/ 473300 h 219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69107" h="2197228">
                  <a:moveTo>
                    <a:pt x="55715" y="473300"/>
                  </a:moveTo>
                  <a:cubicBezTo>
                    <a:pt x="52893" y="452839"/>
                    <a:pt x="203882" y="119817"/>
                    <a:pt x="258915" y="88067"/>
                  </a:cubicBezTo>
                  <a:cubicBezTo>
                    <a:pt x="313948" y="56317"/>
                    <a:pt x="364043" y="276450"/>
                    <a:pt x="385915" y="282800"/>
                  </a:cubicBezTo>
                  <a:cubicBezTo>
                    <a:pt x="407787" y="289150"/>
                    <a:pt x="358398" y="45734"/>
                    <a:pt x="390148" y="126167"/>
                  </a:cubicBezTo>
                  <a:cubicBezTo>
                    <a:pt x="421898" y="206600"/>
                    <a:pt x="552426" y="785861"/>
                    <a:pt x="576415" y="765400"/>
                  </a:cubicBezTo>
                  <a:cubicBezTo>
                    <a:pt x="600404" y="744939"/>
                    <a:pt x="534787" y="51378"/>
                    <a:pt x="534081" y="3400"/>
                  </a:cubicBezTo>
                  <a:cubicBezTo>
                    <a:pt x="533375" y="-44578"/>
                    <a:pt x="538314" y="430262"/>
                    <a:pt x="572181" y="477534"/>
                  </a:cubicBezTo>
                  <a:cubicBezTo>
                    <a:pt x="606048" y="524806"/>
                    <a:pt x="637798" y="341362"/>
                    <a:pt x="737281" y="287034"/>
                  </a:cubicBezTo>
                  <a:cubicBezTo>
                    <a:pt x="836764" y="232706"/>
                    <a:pt x="1165553" y="138162"/>
                    <a:pt x="1169081" y="151567"/>
                  </a:cubicBezTo>
                  <a:cubicBezTo>
                    <a:pt x="1172609" y="164972"/>
                    <a:pt x="828298" y="313845"/>
                    <a:pt x="758448" y="367467"/>
                  </a:cubicBezTo>
                  <a:cubicBezTo>
                    <a:pt x="688598" y="421089"/>
                    <a:pt x="734459" y="396394"/>
                    <a:pt x="749981" y="473300"/>
                  </a:cubicBezTo>
                  <a:cubicBezTo>
                    <a:pt x="765503" y="550206"/>
                    <a:pt x="809953" y="709661"/>
                    <a:pt x="851581" y="828900"/>
                  </a:cubicBezTo>
                  <a:cubicBezTo>
                    <a:pt x="893209" y="948139"/>
                    <a:pt x="1008920" y="1065262"/>
                    <a:pt x="999748" y="1188734"/>
                  </a:cubicBezTo>
                  <a:cubicBezTo>
                    <a:pt x="990576" y="1312206"/>
                    <a:pt x="865693" y="1442734"/>
                    <a:pt x="796548" y="1569734"/>
                  </a:cubicBezTo>
                  <a:cubicBezTo>
                    <a:pt x="727404" y="1696734"/>
                    <a:pt x="552426" y="1988834"/>
                    <a:pt x="584881" y="1950734"/>
                  </a:cubicBezTo>
                  <a:cubicBezTo>
                    <a:pt x="617336" y="1912634"/>
                    <a:pt x="992692" y="1335490"/>
                    <a:pt x="991281" y="1341134"/>
                  </a:cubicBezTo>
                  <a:cubicBezTo>
                    <a:pt x="989870" y="1346778"/>
                    <a:pt x="687893" y="1856189"/>
                    <a:pt x="576415" y="1984600"/>
                  </a:cubicBezTo>
                  <a:cubicBezTo>
                    <a:pt x="464937" y="2113011"/>
                    <a:pt x="418371" y="2076322"/>
                    <a:pt x="322415" y="2111600"/>
                  </a:cubicBezTo>
                  <a:cubicBezTo>
                    <a:pt x="226459" y="2146878"/>
                    <a:pt x="15498" y="2205439"/>
                    <a:pt x="681" y="2196267"/>
                  </a:cubicBezTo>
                  <a:cubicBezTo>
                    <a:pt x="-14136" y="2187095"/>
                    <a:pt x="217287" y="2092550"/>
                    <a:pt x="233515" y="2056567"/>
                  </a:cubicBezTo>
                  <a:cubicBezTo>
                    <a:pt x="249743" y="2020584"/>
                    <a:pt x="134737" y="2043867"/>
                    <a:pt x="98048" y="1980367"/>
                  </a:cubicBezTo>
                  <a:cubicBezTo>
                    <a:pt x="61359" y="1916867"/>
                    <a:pt x="21142" y="1818795"/>
                    <a:pt x="13381" y="1675567"/>
                  </a:cubicBezTo>
                  <a:cubicBezTo>
                    <a:pt x="5620" y="1532339"/>
                    <a:pt x="46542" y="1146400"/>
                    <a:pt x="51481" y="1121000"/>
                  </a:cubicBezTo>
                  <a:cubicBezTo>
                    <a:pt x="56420" y="1095600"/>
                    <a:pt x="28904" y="1409573"/>
                    <a:pt x="43015" y="1523167"/>
                  </a:cubicBezTo>
                  <a:cubicBezTo>
                    <a:pt x="57126" y="1636761"/>
                    <a:pt x="107926" y="1796217"/>
                    <a:pt x="136148" y="1802567"/>
                  </a:cubicBezTo>
                  <a:cubicBezTo>
                    <a:pt x="164370" y="1808917"/>
                    <a:pt x="185537" y="1716489"/>
                    <a:pt x="212348" y="1561267"/>
                  </a:cubicBezTo>
                  <a:cubicBezTo>
                    <a:pt x="239159" y="1406045"/>
                    <a:pt x="288548" y="1029984"/>
                    <a:pt x="297015" y="871234"/>
                  </a:cubicBezTo>
                  <a:cubicBezTo>
                    <a:pt x="305482" y="712484"/>
                    <a:pt x="268087" y="603123"/>
                    <a:pt x="263148" y="608767"/>
                  </a:cubicBezTo>
                  <a:cubicBezTo>
                    <a:pt x="258209" y="614411"/>
                    <a:pt x="276553" y="881817"/>
                    <a:pt x="267381" y="905100"/>
                  </a:cubicBezTo>
                  <a:cubicBezTo>
                    <a:pt x="258209" y="928383"/>
                    <a:pt x="208115" y="713189"/>
                    <a:pt x="208115" y="748467"/>
                  </a:cubicBezTo>
                  <a:cubicBezTo>
                    <a:pt x="208115" y="783745"/>
                    <a:pt x="274437" y="1140050"/>
                    <a:pt x="267381" y="1116767"/>
                  </a:cubicBezTo>
                  <a:cubicBezTo>
                    <a:pt x="260325" y="1093484"/>
                    <a:pt x="186948" y="716011"/>
                    <a:pt x="165781" y="608767"/>
                  </a:cubicBezTo>
                  <a:cubicBezTo>
                    <a:pt x="144614" y="501523"/>
                    <a:pt x="122037" y="539622"/>
                    <a:pt x="140381" y="473300"/>
                  </a:cubicBezTo>
                  <a:cubicBezTo>
                    <a:pt x="158725" y="406978"/>
                    <a:pt x="284315" y="213656"/>
                    <a:pt x="275848" y="210834"/>
                  </a:cubicBezTo>
                  <a:cubicBezTo>
                    <a:pt x="267381" y="208012"/>
                    <a:pt x="58537" y="493761"/>
                    <a:pt x="55715" y="4733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43612001-AF73-480E-917D-65E66836A90D}"/>
                </a:ext>
              </a:extLst>
            </p:cNvPr>
            <p:cNvSpPr/>
            <p:nvPr/>
          </p:nvSpPr>
          <p:spPr>
            <a:xfrm>
              <a:off x="8130942" y="4954821"/>
              <a:ext cx="1099795" cy="1334855"/>
            </a:xfrm>
            <a:custGeom>
              <a:avLst/>
              <a:gdLst>
                <a:gd name="connsiteX0" fmla="*/ 332338 w 1099795"/>
                <a:gd name="connsiteY0" fmla="*/ 343619 h 1334855"/>
                <a:gd name="connsiteX1" fmla="*/ 545698 w 1099795"/>
                <a:gd name="connsiteY1" fmla="*/ 13419 h 1334855"/>
                <a:gd name="connsiteX2" fmla="*/ 753978 w 1099795"/>
                <a:gd name="connsiteY2" fmla="*/ 64219 h 1334855"/>
                <a:gd name="connsiteX3" fmla="*/ 728578 w 1099795"/>
                <a:gd name="connsiteY3" fmla="*/ 64219 h 1334855"/>
                <a:gd name="connsiteX4" fmla="*/ 855578 w 1099795"/>
                <a:gd name="connsiteY4" fmla="*/ 130259 h 1334855"/>
                <a:gd name="connsiteX5" fmla="*/ 1068938 w 1099795"/>
                <a:gd name="connsiteY5" fmla="*/ 445219 h 1334855"/>
                <a:gd name="connsiteX6" fmla="*/ 865738 w 1099795"/>
                <a:gd name="connsiteY6" fmla="*/ 399499 h 1334855"/>
                <a:gd name="connsiteX7" fmla="*/ 479658 w 1099795"/>
                <a:gd name="connsiteY7" fmla="*/ 562059 h 1334855"/>
                <a:gd name="connsiteX8" fmla="*/ 1079098 w 1099795"/>
                <a:gd name="connsiteY8" fmla="*/ 658579 h 1334855"/>
                <a:gd name="connsiteX9" fmla="*/ 962258 w 1099795"/>
                <a:gd name="connsiteY9" fmla="*/ 658579 h 1334855"/>
                <a:gd name="connsiteX10" fmla="*/ 967338 w 1099795"/>
                <a:gd name="connsiteY10" fmla="*/ 785579 h 1334855"/>
                <a:gd name="connsiteX11" fmla="*/ 982578 w 1099795"/>
                <a:gd name="connsiteY11" fmla="*/ 805899 h 1334855"/>
                <a:gd name="connsiteX12" fmla="*/ 880978 w 1099795"/>
                <a:gd name="connsiteY12" fmla="*/ 755099 h 1334855"/>
                <a:gd name="connsiteX13" fmla="*/ 748898 w 1099795"/>
                <a:gd name="connsiteY13" fmla="*/ 958299 h 1334855"/>
                <a:gd name="connsiteX14" fmla="*/ 271378 w 1099795"/>
                <a:gd name="connsiteY14" fmla="*/ 1181819 h 1334855"/>
                <a:gd name="connsiteX15" fmla="*/ 164698 w 1099795"/>
                <a:gd name="connsiteY15" fmla="*/ 1171659 h 1334855"/>
                <a:gd name="connsiteX16" fmla="*/ 139298 w 1099795"/>
                <a:gd name="connsiteY16" fmla="*/ 1186899 h 1334855"/>
                <a:gd name="connsiteX17" fmla="*/ 93578 w 1099795"/>
                <a:gd name="connsiteY17" fmla="*/ 1288499 h 1334855"/>
                <a:gd name="connsiteX18" fmla="*/ 7218 w 1099795"/>
                <a:gd name="connsiteY18" fmla="*/ 1334219 h 1334855"/>
                <a:gd name="connsiteX19" fmla="*/ 7218 w 1099795"/>
                <a:gd name="connsiteY19" fmla="*/ 1258019 h 1334855"/>
                <a:gd name="connsiteX20" fmla="*/ 27538 w 1099795"/>
                <a:gd name="connsiteY20" fmla="*/ 1034499 h 1334855"/>
                <a:gd name="connsiteX21" fmla="*/ 296778 w 1099795"/>
                <a:gd name="connsiteY21" fmla="*/ 1146259 h 1334855"/>
                <a:gd name="connsiteX22" fmla="*/ 444098 w 1099795"/>
                <a:gd name="connsiteY22" fmla="*/ 932899 h 1334855"/>
                <a:gd name="connsiteX23" fmla="*/ 870818 w 1099795"/>
                <a:gd name="connsiteY23" fmla="*/ 714459 h 1334855"/>
                <a:gd name="connsiteX24" fmla="*/ 662538 w 1099795"/>
                <a:gd name="connsiteY24" fmla="*/ 587459 h 1334855"/>
                <a:gd name="connsiteX25" fmla="*/ 428858 w 1099795"/>
                <a:gd name="connsiteY25" fmla="*/ 562059 h 1334855"/>
                <a:gd name="connsiteX26" fmla="*/ 240898 w 1099795"/>
                <a:gd name="connsiteY26" fmla="*/ 683979 h 1334855"/>
                <a:gd name="connsiteX27" fmla="*/ 179938 w 1099795"/>
                <a:gd name="connsiteY27" fmla="*/ 841459 h 1334855"/>
                <a:gd name="connsiteX28" fmla="*/ 47858 w 1099795"/>
                <a:gd name="connsiteY28" fmla="*/ 897339 h 1334855"/>
                <a:gd name="connsiteX29" fmla="*/ 78338 w 1099795"/>
                <a:gd name="connsiteY29" fmla="*/ 831299 h 1334855"/>
                <a:gd name="connsiteX30" fmla="*/ 403458 w 1099795"/>
                <a:gd name="connsiteY30" fmla="*/ 551899 h 1334855"/>
                <a:gd name="connsiteX31" fmla="*/ 703178 w 1099795"/>
                <a:gd name="connsiteY31" fmla="*/ 379179 h 1334855"/>
                <a:gd name="connsiteX32" fmla="*/ 703178 w 1099795"/>
                <a:gd name="connsiteY32" fmla="*/ 74379 h 1334855"/>
                <a:gd name="connsiteX33" fmla="*/ 530458 w 1099795"/>
                <a:gd name="connsiteY33" fmla="*/ 226779 h 1334855"/>
                <a:gd name="connsiteX34" fmla="*/ 332338 w 1099795"/>
                <a:gd name="connsiteY34" fmla="*/ 343619 h 133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99795" h="1334855">
                  <a:moveTo>
                    <a:pt x="332338" y="343619"/>
                  </a:moveTo>
                  <a:cubicBezTo>
                    <a:pt x="334878" y="308059"/>
                    <a:pt x="475425" y="59986"/>
                    <a:pt x="545698" y="13419"/>
                  </a:cubicBezTo>
                  <a:cubicBezTo>
                    <a:pt x="615971" y="-33148"/>
                    <a:pt x="723498" y="55752"/>
                    <a:pt x="753978" y="64219"/>
                  </a:cubicBezTo>
                  <a:cubicBezTo>
                    <a:pt x="784458" y="72686"/>
                    <a:pt x="711645" y="53212"/>
                    <a:pt x="728578" y="64219"/>
                  </a:cubicBezTo>
                  <a:cubicBezTo>
                    <a:pt x="745511" y="75226"/>
                    <a:pt x="798851" y="66759"/>
                    <a:pt x="855578" y="130259"/>
                  </a:cubicBezTo>
                  <a:cubicBezTo>
                    <a:pt x="912305" y="193759"/>
                    <a:pt x="1067245" y="400346"/>
                    <a:pt x="1068938" y="445219"/>
                  </a:cubicBezTo>
                  <a:cubicBezTo>
                    <a:pt x="1070631" y="490092"/>
                    <a:pt x="963951" y="380026"/>
                    <a:pt x="865738" y="399499"/>
                  </a:cubicBezTo>
                  <a:cubicBezTo>
                    <a:pt x="767525" y="418972"/>
                    <a:pt x="444098" y="518879"/>
                    <a:pt x="479658" y="562059"/>
                  </a:cubicBezTo>
                  <a:cubicBezTo>
                    <a:pt x="515218" y="605239"/>
                    <a:pt x="998665" y="642492"/>
                    <a:pt x="1079098" y="658579"/>
                  </a:cubicBezTo>
                  <a:cubicBezTo>
                    <a:pt x="1159531" y="674666"/>
                    <a:pt x="980885" y="637412"/>
                    <a:pt x="962258" y="658579"/>
                  </a:cubicBezTo>
                  <a:cubicBezTo>
                    <a:pt x="943631" y="679746"/>
                    <a:pt x="963951" y="761026"/>
                    <a:pt x="967338" y="785579"/>
                  </a:cubicBezTo>
                  <a:cubicBezTo>
                    <a:pt x="970725" y="810132"/>
                    <a:pt x="996971" y="810979"/>
                    <a:pt x="982578" y="805899"/>
                  </a:cubicBezTo>
                  <a:cubicBezTo>
                    <a:pt x="968185" y="800819"/>
                    <a:pt x="919925" y="729699"/>
                    <a:pt x="880978" y="755099"/>
                  </a:cubicBezTo>
                  <a:cubicBezTo>
                    <a:pt x="842031" y="780499"/>
                    <a:pt x="850498" y="887179"/>
                    <a:pt x="748898" y="958299"/>
                  </a:cubicBezTo>
                  <a:cubicBezTo>
                    <a:pt x="647298" y="1029419"/>
                    <a:pt x="368745" y="1146259"/>
                    <a:pt x="271378" y="1181819"/>
                  </a:cubicBezTo>
                  <a:cubicBezTo>
                    <a:pt x="174011" y="1217379"/>
                    <a:pt x="186711" y="1170812"/>
                    <a:pt x="164698" y="1171659"/>
                  </a:cubicBezTo>
                  <a:cubicBezTo>
                    <a:pt x="142685" y="1172506"/>
                    <a:pt x="151151" y="1167426"/>
                    <a:pt x="139298" y="1186899"/>
                  </a:cubicBezTo>
                  <a:cubicBezTo>
                    <a:pt x="127445" y="1206372"/>
                    <a:pt x="115591" y="1263946"/>
                    <a:pt x="93578" y="1288499"/>
                  </a:cubicBezTo>
                  <a:cubicBezTo>
                    <a:pt x="71565" y="1313052"/>
                    <a:pt x="21611" y="1339299"/>
                    <a:pt x="7218" y="1334219"/>
                  </a:cubicBezTo>
                  <a:cubicBezTo>
                    <a:pt x="-7175" y="1329139"/>
                    <a:pt x="3831" y="1307972"/>
                    <a:pt x="7218" y="1258019"/>
                  </a:cubicBezTo>
                  <a:cubicBezTo>
                    <a:pt x="10605" y="1208066"/>
                    <a:pt x="-20722" y="1053126"/>
                    <a:pt x="27538" y="1034499"/>
                  </a:cubicBezTo>
                  <a:cubicBezTo>
                    <a:pt x="75798" y="1015872"/>
                    <a:pt x="227351" y="1163192"/>
                    <a:pt x="296778" y="1146259"/>
                  </a:cubicBezTo>
                  <a:cubicBezTo>
                    <a:pt x="366205" y="1129326"/>
                    <a:pt x="348425" y="1004866"/>
                    <a:pt x="444098" y="932899"/>
                  </a:cubicBezTo>
                  <a:cubicBezTo>
                    <a:pt x="539771" y="860932"/>
                    <a:pt x="834411" y="772032"/>
                    <a:pt x="870818" y="714459"/>
                  </a:cubicBezTo>
                  <a:cubicBezTo>
                    <a:pt x="907225" y="656886"/>
                    <a:pt x="736198" y="612859"/>
                    <a:pt x="662538" y="587459"/>
                  </a:cubicBezTo>
                  <a:cubicBezTo>
                    <a:pt x="588878" y="562059"/>
                    <a:pt x="499131" y="545972"/>
                    <a:pt x="428858" y="562059"/>
                  </a:cubicBezTo>
                  <a:cubicBezTo>
                    <a:pt x="358585" y="578146"/>
                    <a:pt x="282385" y="637412"/>
                    <a:pt x="240898" y="683979"/>
                  </a:cubicBezTo>
                  <a:cubicBezTo>
                    <a:pt x="199411" y="730546"/>
                    <a:pt x="212111" y="805899"/>
                    <a:pt x="179938" y="841459"/>
                  </a:cubicBezTo>
                  <a:cubicBezTo>
                    <a:pt x="147765" y="877019"/>
                    <a:pt x="64791" y="899032"/>
                    <a:pt x="47858" y="897339"/>
                  </a:cubicBezTo>
                  <a:cubicBezTo>
                    <a:pt x="30925" y="895646"/>
                    <a:pt x="19071" y="888872"/>
                    <a:pt x="78338" y="831299"/>
                  </a:cubicBezTo>
                  <a:cubicBezTo>
                    <a:pt x="137605" y="773726"/>
                    <a:pt x="299318" y="627252"/>
                    <a:pt x="403458" y="551899"/>
                  </a:cubicBezTo>
                  <a:cubicBezTo>
                    <a:pt x="507598" y="476546"/>
                    <a:pt x="653225" y="458766"/>
                    <a:pt x="703178" y="379179"/>
                  </a:cubicBezTo>
                  <a:cubicBezTo>
                    <a:pt x="753131" y="299592"/>
                    <a:pt x="731965" y="99779"/>
                    <a:pt x="703178" y="74379"/>
                  </a:cubicBezTo>
                  <a:cubicBezTo>
                    <a:pt x="674391" y="48979"/>
                    <a:pt x="593958" y="175979"/>
                    <a:pt x="530458" y="226779"/>
                  </a:cubicBezTo>
                  <a:cubicBezTo>
                    <a:pt x="466958" y="277579"/>
                    <a:pt x="329798" y="379179"/>
                    <a:pt x="332338" y="3436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5E42303C-8C2D-4F3B-A7EA-13F095680104}"/>
                </a:ext>
              </a:extLst>
            </p:cNvPr>
            <p:cNvSpPr/>
            <p:nvPr/>
          </p:nvSpPr>
          <p:spPr>
            <a:xfrm>
              <a:off x="4657968" y="7758589"/>
              <a:ext cx="87599" cy="318681"/>
            </a:xfrm>
            <a:custGeom>
              <a:avLst/>
              <a:gdLst>
                <a:gd name="connsiteX0" fmla="*/ 70665 w 87599"/>
                <a:gd name="connsiteY0" fmla="*/ 1111 h 318681"/>
                <a:gd name="connsiteX1" fmla="*/ 87599 w 87599"/>
                <a:gd name="connsiteY1" fmla="*/ 233944 h 318681"/>
                <a:gd name="connsiteX2" fmla="*/ 70665 w 87599"/>
                <a:gd name="connsiteY2" fmla="*/ 318611 h 318681"/>
                <a:gd name="connsiteX3" fmla="*/ 7165 w 87599"/>
                <a:gd name="connsiteY3" fmla="*/ 246644 h 318681"/>
                <a:gd name="connsiteX4" fmla="*/ 7165 w 87599"/>
                <a:gd name="connsiteY4" fmla="*/ 149278 h 318681"/>
                <a:gd name="connsiteX5" fmla="*/ 70665 w 87599"/>
                <a:gd name="connsiteY5" fmla="*/ 1111 h 31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99" h="318681">
                  <a:moveTo>
                    <a:pt x="70665" y="1111"/>
                  </a:moveTo>
                  <a:cubicBezTo>
                    <a:pt x="84071" y="15222"/>
                    <a:pt x="87599" y="181027"/>
                    <a:pt x="87599" y="233944"/>
                  </a:cubicBezTo>
                  <a:cubicBezTo>
                    <a:pt x="87599" y="286861"/>
                    <a:pt x="84071" y="316494"/>
                    <a:pt x="70665" y="318611"/>
                  </a:cubicBezTo>
                  <a:cubicBezTo>
                    <a:pt x="57259" y="320728"/>
                    <a:pt x="17748" y="274866"/>
                    <a:pt x="7165" y="246644"/>
                  </a:cubicBezTo>
                  <a:cubicBezTo>
                    <a:pt x="-3418" y="218422"/>
                    <a:pt x="-1302" y="187378"/>
                    <a:pt x="7165" y="149278"/>
                  </a:cubicBezTo>
                  <a:cubicBezTo>
                    <a:pt x="15632" y="111178"/>
                    <a:pt x="57259" y="-13000"/>
                    <a:pt x="70665" y="11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3A71A8EA-C2C6-4015-9A7B-780D5D80F999}"/>
                </a:ext>
              </a:extLst>
            </p:cNvPr>
            <p:cNvSpPr/>
            <p:nvPr/>
          </p:nvSpPr>
          <p:spPr>
            <a:xfrm>
              <a:off x="4880822" y="7919616"/>
              <a:ext cx="512709" cy="532503"/>
            </a:xfrm>
            <a:custGeom>
              <a:avLst/>
              <a:gdLst>
                <a:gd name="connsiteX0" fmla="*/ 55245 w 512709"/>
                <a:gd name="connsiteY0" fmla="*/ 951 h 532503"/>
                <a:gd name="connsiteX1" fmla="*/ 127211 w 512709"/>
                <a:gd name="connsiteY1" fmla="*/ 43284 h 532503"/>
                <a:gd name="connsiteX2" fmla="*/ 453178 w 512709"/>
                <a:gd name="connsiteY2" fmla="*/ 263417 h 532503"/>
                <a:gd name="connsiteX3" fmla="*/ 503978 w 512709"/>
                <a:gd name="connsiteY3" fmla="*/ 517417 h 532503"/>
                <a:gd name="connsiteX4" fmla="*/ 389678 w 512709"/>
                <a:gd name="connsiteY4" fmla="*/ 504717 h 532503"/>
                <a:gd name="connsiteX5" fmla="*/ 512445 w 512709"/>
                <a:gd name="connsiteY5" fmla="*/ 517417 h 532503"/>
                <a:gd name="connsiteX6" fmla="*/ 415078 w 512709"/>
                <a:gd name="connsiteY6" fmla="*/ 424284 h 532503"/>
                <a:gd name="connsiteX7" fmla="*/ 186478 w 512709"/>
                <a:gd name="connsiteY7" fmla="*/ 360784 h 532503"/>
                <a:gd name="connsiteX8" fmla="*/ 211 w 512709"/>
                <a:gd name="connsiteY8" fmla="*/ 301517 h 532503"/>
                <a:gd name="connsiteX9" fmla="*/ 152611 w 512709"/>
                <a:gd name="connsiteY9" fmla="*/ 415817 h 532503"/>
                <a:gd name="connsiteX10" fmla="*/ 296545 w 512709"/>
                <a:gd name="connsiteY10" fmla="*/ 428517 h 532503"/>
                <a:gd name="connsiteX11" fmla="*/ 292311 w 512709"/>
                <a:gd name="connsiteY11" fmla="*/ 365017 h 532503"/>
                <a:gd name="connsiteX12" fmla="*/ 29845 w 512709"/>
                <a:gd name="connsiteY12" fmla="*/ 276117 h 532503"/>
                <a:gd name="connsiteX13" fmla="*/ 144145 w 512709"/>
                <a:gd name="connsiteY13" fmla="*/ 208384 h 532503"/>
                <a:gd name="connsiteX14" fmla="*/ 84878 w 512709"/>
                <a:gd name="connsiteY14" fmla="*/ 94084 h 532503"/>
                <a:gd name="connsiteX15" fmla="*/ 55245 w 512709"/>
                <a:gd name="connsiteY15" fmla="*/ 951 h 53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709" h="532503">
                  <a:moveTo>
                    <a:pt x="55245" y="951"/>
                  </a:moveTo>
                  <a:cubicBezTo>
                    <a:pt x="62301" y="-7516"/>
                    <a:pt x="127211" y="43284"/>
                    <a:pt x="127211" y="43284"/>
                  </a:cubicBezTo>
                  <a:cubicBezTo>
                    <a:pt x="193533" y="87028"/>
                    <a:pt x="390384" y="184395"/>
                    <a:pt x="453178" y="263417"/>
                  </a:cubicBezTo>
                  <a:cubicBezTo>
                    <a:pt x="515973" y="342439"/>
                    <a:pt x="514561" y="477200"/>
                    <a:pt x="503978" y="517417"/>
                  </a:cubicBezTo>
                  <a:cubicBezTo>
                    <a:pt x="493395" y="557634"/>
                    <a:pt x="388267" y="504717"/>
                    <a:pt x="389678" y="504717"/>
                  </a:cubicBezTo>
                  <a:cubicBezTo>
                    <a:pt x="391089" y="504717"/>
                    <a:pt x="508212" y="530823"/>
                    <a:pt x="512445" y="517417"/>
                  </a:cubicBezTo>
                  <a:cubicBezTo>
                    <a:pt x="516678" y="504012"/>
                    <a:pt x="469406" y="450389"/>
                    <a:pt x="415078" y="424284"/>
                  </a:cubicBezTo>
                  <a:cubicBezTo>
                    <a:pt x="360750" y="398179"/>
                    <a:pt x="255623" y="381245"/>
                    <a:pt x="186478" y="360784"/>
                  </a:cubicBezTo>
                  <a:cubicBezTo>
                    <a:pt x="117334" y="340323"/>
                    <a:pt x="5856" y="292345"/>
                    <a:pt x="211" y="301517"/>
                  </a:cubicBezTo>
                  <a:cubicBezTo>
                    <a:pt x="-5434" y="310689"/>
                    <a:pt x="103222" y="394650"/>
                    <a:pt x="152611" y="415817"/>
                  </a:cubicBezTo>
                  <a:cubicBezTo>
                    <a:pt x="202000" y="436984"/>
                    <a:pt x="273262" y="436984"/>
                    <a:pt x="296545" y="428517"/>
                  </a:cubicBezTo>
                  <a:cubicBezTo>
                    <a:pt x="319828" y="420050"/>
                    <a:pt x="336761" y="390417"/>
                    <a:pt x="292311" y="365017"/>
                  </a:cubicBezTo>
                  <a:cubicBezTo>
                    <a:pt x="247861" y="339617"/>
                    <a:pt x="54539" y="302223"/>
                    <a:pt x="29845" y="276117"/>
                  </a:cubicBezTo>
                  <a:cubicBezTo>
                    <a:pt x="5151" y="250012"/>
                    <a:pt x="134973" y="238723"/>
                    <a:pt x="144145" y="208384"/>
                  </a:cubicBezTo>
                  <a:cubicBezTo>
                    <a:pt x="153317" y="178045"/>
                    <a:pt x="96872" y="121601"/>
                    <a:pt x="84878" y="94084"/>
                  </a:cubicBezTo>
                  <a:cubicBezTo>
                    <a:pt x="72884" y="66567"/>
                    <a:pt x="48189" y="9418"/>
                    <a:pt x="55245" y="9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D684E07D-CFE6-49A7-B615-1B43CF81E33C}"/>
                </a:ext>
              </a:extLst>
            </p:cNvPr>
            <p:cNvSpPr/>
            <p:nvPr/>
          </p:nvSpPr>
          <p:spPr>
            <a:xfrm>
              <a:off x="5576462" y="8237075"/>
              <a:ext cx="246638" cy="382482"/>
            </a:xfrm>
            <a:custGeom>
              <a:avLst/>
              <a:gdLst>
                <a:gd name="connsiteX0" fmla="*/ 104671 w 246638"/>
                <a:gd name="connsiteY0" fmla="*/ 992 h 382482"/>
                <a:gd name="connsiteX1" fmla="*/ 240138 w 246638"/>
                <a:gd name="connsiteY1" fmla="*/ 94125 h 382482"/>
                <a:gd name="connsiteX2" fmla="*/ 223205 w 246638"/>
                <a:gd name="connsiteY2" fmla="*/ 161858 h 382482"/>
                <a:gd name="connsiteX3" fmla="*/ 206271 w 246638"/>
                <a:gd name="connsiteY3" fmla="*/ 352358 h 382482"/>
                <a:gd name="connsiteX4" fmla="*/ 180871 w 246638"/>
                <a:gd name="connsiteY4" fmla="*/ 348125 h 382482"/>
                <a:gd name="connsiteX5" fmla="*/ 117371 w 246638"/>
                <a:gd name="connsiteY5" fmla="*/ 381992 h 382482"/>
                <a:gd name="connsiteX6" fmla="*/ 3071 w 246638"/>
                <a:gd name="connsiteY6" fmla="*/ 318492 h 382482"/>
                <a:gd name="connsiteX7" fmla="*/ 32705 w 246638"/>
                <a:gd name="connsiteY7" fmla="*/ 183025 h 382482"/>
                <a:gd name="connsiteX8" fmla="*/ 32705 w 246638"/>
                <a:gd name="connsiteY8" fmla="*/ 17925 h 382482"/>
                <a:gd name="connsiteX9" fmla="*/ 125838 w 246638"/>
                <a:gd name="connsiteY9" fmla="*/ 157625 h 382482"/>
                <a:gd name="connsiteX10" fmla="*/ 104671 w 246638"/>
                <a:gd name="connsiteY10" fmla="*/ 992 h 38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638" h="382482">
                  <a:moveTo>
                    <a:pt x="104671" y="992"/>
                  </a:moveTo>
                  <a:cubicBezTo>
                    <a:pt x="123721" y="-9591"/>
                    <a:pt x="220382" y="67314"/>
                    <a:pt x="240138" y="94125"/>
                  </a:cubicBezTo>
                  <a:cubicBezTo>
                    <a:pt x="259894" y="120936"/>
                    <a:pt x="228850" y="118819"/>
                    <a:pt x="223205" y="161858"/>
                  </a:cubicBezTo>
                  <a:cubicBezTo>
                    <a:pt x="217561" y="204897"/>
                    <a:pt x="213327" y="321314"/>
                    <a:pt x="206271" y="352358"/>
                  </a:cubicBezTo>
                  <a:cubicBezTo>
                    <a:pt x="199215" y="383402"/>
                    <a:pt x="195688" y="343186"/>
                    <a:pt x="180871" y="348125"/>
                  </a:cubicBezTo>
                  <a:cubicBezTo>
                    <a:pt x="166054" y="353064"/>
                    <a:pt x="147004" y="386931"/>
                    <a:pt x="117371" y="381992"/>
                  </a:cubicBezTo>
                  <a:cubicBezTo>
                    <a:pt x="87738" y="377053"/>
                    <a:pt x="17182" y="351653"/>
                    <a:pt x="3071" y="318492"/>
                  </a:cubicBezTo>
                  <a:cubicBezTo>
                    <a:pt x="-11040" y="285331"/>
                    <a:pt x="27766" y="233120"/>
                    <a:pt x="32705" y="183025"/>
                  </a:cubicBezTo>
                  <a:cubicBezTo>
                    <a:pt x="37644" y="132930"/>
                    <a:pt x="17183" y="22158"/>
                    <a:pt x="32705" y="17925"/>
                  </a:cubicBezTo>
                  <a:cubicBezTo>
                    <a:pt x="48227" y="13692"/>
                    <a:pt x="113844" y="154097"/>
                    <a:pt x="125838" y="157625"/>
                  </a:cubicBezTo>
                  <a:cubicBezTo>
                    <a:pt x="137832" y="161153"/>
                    <a:pt x="85621" y="11575"/>
                    <a:pt x="104671" y="9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6DEE34D1-3DD8-4950-A0FA-001AC97F311B}"/>
                </a:ext>
              </a:extLst>
            </p:cNvPr>
            <p:cNvSpPr/>
            <p:nvPr/>
          </p:nvSpPr>
          <p:spPr>
            <a:xfrm>
              <a:off x="5993593" y="8249558"/>
              <a:ext cx="173765" cy="452225"/>
            </a:xfrm>
            <a:custGeom>
              <a:avLst/>
              <a:gdLst>
                <a:gd name="connsiteX0" fmla="*/ 807 w 173765"/>
                <a:gd name="connsiteY0" fmla="*/ 1209 h 452225"/>
                <a:gd name="connsiteX1" fmla="*/ 51607 w 173765"/>
                <a:gd name="connsiteY1" fmla="*/ 30842 h 452225"/>
                <a:gd name="connsiteX2" fmla="*/ 165907 w 173765"/>
                <a:gd name="connsiteY2" fmla="*/ 123975 h 452225"/>
                <a:gd name="connsiteX3" fmla="*/ 161674 w 173765"/>
                <a:gd name="connsiteY3" fmla="*/ 191709 h 452225"/>
                <a:gd name="connsiteX4" fmla="*/ 144740 w 173765"/>
                <a:gd name="connsiteY4" fmla="*/ 174775 h 452225"/>
                <a:gd name="connsiteX5" fmla="*/ 148974 w 173765"/>
                <a:gd name="connsiteY5" fmla="*/ 441475 h 452225"/>
                <a:gd name="connsiteX6" fmla="*/ 72774 w 173765"/>
                <a:gd name="connsiteY6" fmla="*/ 394909 h 452225"/>
                <a:gd name="connsiteX7" fmla="*/ 55840 w 173765"/>
                <a:gd name="connsiteY7" fmla="*/ 348342 h 452225"/>
                <a:gd name="connsiteX8" fmla="*/ 43140 w 173765"/>
                <a:gd name="connsiteY8" fmla="*/ 183242 h 452225"/>
                <a:gd name="connsiteX9" fmla="*/ 807 w 173765"/>
                <a:gd name="connsiteY9" fmla="*/ 77409 h 452225"/>
                <a:gd name="connsiteX10" fmla="*/ 47374 w 173765"/>
                <a:gd name="connsiteY10" fmla="*/ 187475 h 452225"/>
                <a:gd name="connsiteX11" fmla="*/ 21974 w 173765"/>
                <a:gd name="connsiteY11" fmla="*/ 64709 h 452225"/>
                <a:gd name="connsiteX12" fmla="*/ 807 w 173765"/>
                <a:gd name="connsiteY12" fmla="*/ 1209 h 45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765" h="452225">
                  <a:moveTo>
                    <a:pt x="807" y="1209"/>
                  </a:moveTo>
                  <a:cubicBezTo>
                    <a:pt x="5746" y="-4435"/>
                    <a:pt x="24090" y="10381"/>
                    <a:pt x="51607" y="30842"/>
                  </a:cubicBezTo>
                  <a:cubicBezTo>
                    <a:pt x="79124" y="51303"/>
                    <a:pt x="147563" y="97164"/>
                    <a:pt x="165907" y="123975"/>
                  </a:cubicBezTo>
                  <a:cubicBezTo>
                    <a:pt x="184252" y="150786"/>
                    <a:pt x="165202" y="183242"/>
                    <a:pt x="161674" y="191709"/>
                  </a:cubicBezTo>
                  <a:cubicBezTo>
                    <a:pt x="158146" y="200176"/>
                    <a:pt x="146857" y="133148"/>
                    <a:pt x="144740" y="174775"/>
                  </a:cubicBezTo>
                  <a:cubicBezTo>
                    <a:pt x="142623" y="216402"/>
                    <a:pt x="160968" y="404786"/>
                    <a:pt x="148974" y="441475"/>
                  </a:cubicBezTo>
                  <a:cubicBezTo>
                    <a:pt x="136980" y="478164"/>
                    <a:pt x="88296" y="410431"/>
                    <a:pt x="72774" y="394909"/>
                  </a:cubicBezTo>
                  <a:cubicBezTo>
                    <a:pt x="57252" y="379387"/>
                    <a:pt x="60779" y="383620"/>
                    <a:pt x="55840" y="348342"/>
                  </a:cubicBezTo>
                  <a:cubicBezTo>
                    <a:pt x="50901" y="313064"/>
                    <a:pt x="52312" y="228397"/>
                    <a:pt x="43140" y="183242"/>
                  </a:cubicBezTo>
                  <a:cubicBezTo>
                    <a:pt x="33968" y="138087"/>
                    <a:pt x="101" y="76704"/>
                    <a:pt x="807" y="77409"/>
                  </a:cubicBezTo>
                  <a:cubicBezTo>
                    <a:pt x="1513" y="78114"/>
                    <a:pt x="43846" y="189592"/>
                    <a:pt x="47374" y="187475"/>
                  </a:cubicBezTo>
                  <a:cubicBezTo>
                    <a:pt x="50902" y="185358"/>
                    <a:pt x="29030" y="93637"/>
                    <a:pt x="21974" y="64709"/>
                  </a:cubicBezTo>
                  <a:cubicBezTo>
                    <a:pt x="14918" y="35781"/>
                    <a:pt x="-4132" y="6853"/>
                    <a:pt x="807" y="12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E01CAD3C-9FB1-48DD-886C-57E544288055}"/>
                </a:ext>
              </a:extLst>
            </p:cNvPr>
            <p:cNvSpPr/>
            <p:nvPr/>
          </p:nvSpPr>
          <p:spPr>
            <a:xfrm>
              <a:off x="6368605" y="8397899"/>
              <a:ext cx="655622" cy="361080"/>
            </a:xfrm>
            <a:custGeom>
              <a:avLst/>
              <a:gdLst>
                <a:gd name="connsiteX0" fmla="*/ 2562 w 655622"/>
                <a:gd name="connsiteY0" fmla="*/ 348168 h 361080"/>
                <a:gd name="connsiteX1" fmla="*/ 53362 w 655622"/>
                <a:gd name="connsiteY1" fmla="*/ 9501 h 361080"/>
                <a:gd name="connsiteX2" fmla="*/ 252328 w 655622"/>
                <a:gd name="connsiteY2" fmla="*/ 98401 h 361080"/>
                <a:gd name="connsiteX3" fmla="*/ 561362 w 655622"/>
                <a:gd name="connsiteY3" fmla="*/ 149201 h 361080"/>
                <a:gd name="connsiteX4" fmla="*/ 637562 w 655622"/>
                <a:gd name="connsiteY4" fmla="*/ 170368 h 361080"/>
                <a:gd name="connsiteX5" fmla="*/ 620628 w 655622"/>
                <a:gd name="connsiteY5" fmla="*/ 301601 h 361080"/>
                <a:gd name="connsiteX6" fmla="*/ 277728 w 655622"/>
                <a:gd name="connsiteY6" fmla="*/ 280434 h 361080"/>
                <a:gd name="connsiteX7" fmla="*/ 383562 w 655622"/>
                <a:gd name="connsiteY7" fmla="*/ 305834 h 361080"/>
                <a:gd name="connsiteX8" fmla="*/ 408962 w 655622"/>
                <a:gd name="connsiteY8" fmla="*/ 305834 h 361080"/>
                <a:gd name="connsiteX9" fmla="*/ 112628 w 655622"/>
                <a:gd name="connsiteY9" fmla="*/ 293134 h 361080"/>
                <a:gd name="connsiteX10" fmla="*/ 2562 w 655622"/>
                <a:gd name="connsiteY10" fmla="*/ 348168 h 3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622" h="361080">
                  <a:moveTo>
                    <a:pt x="2562" y="348168"/>
                  </a:moveTo>
                  <a:cubicBezTo>
                    <a:pt x="-7316" y="300896"/>
                    <a:pt x="11734" y="51129"/>
                    <a:pt x="53362" y="9501"/>
                  </a:cubicBezTo>
                  <a:cubicBezTo>
                    <a:pt x="94990" y="-32127"/>
                    <a:pt x="167661" y="75118"/>
                    <a:pt x="252328" y="98401"/>
                  </a:cubicBezTo>
                  <a:cubicBezTo>
                    <a:pt x="336995" y="121684"/>
                    <a:pt x="497156" y="137207"/>
                    <a:pt x="561362" y="149201"/>
                  </a:cubicBezTo>
                  <a:cubicBezTo>
                    <a:pt x="625568" y="161195"/>
                    <a:pt x="627684" y="144968"/>
                    <a:pt x="637562" y="170368"/>
                  </a:cubicBezTo>
                  <a:cubicBezTo>
                    <a:pt x="647440" y="195768"/>
                    <a:pt x="680600" y="283257"/>
                    <a:pt x="620628" y="301601"/>
                  </a:cubicBezTo>
                  <a:cubicBezTo>
                    <a:pt x="560656" y="319945"/>
                    <a:pt x="317239" y="279728"/>
                    <a:pt x="277728" y="280434"/>
                  </a:cubicBezTo>
                  <a:cubicBezTo>
                    <a:pt x="238217" y="281140"/>
                    <a:pt x="361690" y="301601"/>
                    <a:pt x="383562" y="305834"/>
                  </a:cubicBezTo>
                  <a:cubicBezTo>
                    <a:pt x="405434" y="310067"/>
                    <a:pt x="408962" y="305834"/>
                    <a:pt x="408962" y="305834"/>
                  </a:cubicBezTo>
                  <a:cubicBezTo>
                    <a:pt x="363806" y="303717"/>
                    <a:pt x="174717" y="288195"/>
                    <a:pt x="112628" y="293134"/>
                  </a:cubicBezTo>
                  <a:cubicBezTo>
                    <a:pt x="50539" y="298073"/>
                    <a:pt x="12440" y="395440"/>
                    <a:pt x="2562" y="3481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59702C56-B498-4C5E-9699-A6CFE022E67B}"/>
                </a:ext>
              </a:extLst>
            </p:cNvPr>
            <p:cNvSpPr/>
            <p:nvPr/>
          </p:nvSpPr>
          <p:spPr>
            <a:xfrm>
              <a:off x="7082017" y="8348494"/>
              <a:ext cx="190855" cy="484719"/>
            </a:xfrm>
            <a:custGeom>
              <a:avLst/>
              <a:gdLst>
                <a:gd name="connsiteX0" fmla="*/ 106183 w 190855"/>
                <a:gd name="connsiteY0" fmla="*/ 431439 h 484719"/>
                <a:gd name="connsiteX1" fmla="*/ 76550 w 190855"/>
                <a:gd name="connsiteY1" fmla="*/ 355239 h 484719"/>
                <a:gd name="connsiteX2" fmla="*/ 350 w 190855"/>
                <a:gd name="connsiteY2" fmla="*/ 3873 h 484719"/>
                <a:gd name="connsiteX3" fmla="*/ 110416 w 190855"/>
                <a:gd name="connsiteY3" fmla="*/ 185906 h 484719"/>
                <a:gd name="connsiteX4" fmla="*/ 190850 w 190855"/>
                <a:gd name="connsiteY4" fmla="*/ 469539 h 484719"/>
                <a:gd name="connsiteX5" fmla="*/ 106183 w 190855"/>
                <a:gd name="connsiteY5" fmla="*/ 431439 h 48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55" h="484719">
                  <a:moveTo>
                    <a:pt x="106183" y="431439"/>
                  </a:moveTo>
                  <a:cubicBezTo>
                    <a:pt x="87133" y="412389"/>
                    <a:pt x="94189" y="426500"/>
                    <a:pt x="76550" y="355239"/>
                  </a:cubicBezTo>
                  <a:cubicBezTo>
                    <a:pt x="58911" y="283978"/>
                    <a:pt x="-5294" y="32095"/>
                    <a:pt x="350" y="3873"/>
                  </a:cubicBezTo>
                  <a:cubicBezTo>
                    <a:pt x="5994" y="-24349"/>
                    <a:pt x="78666" y="108295"/>
                    <a:pt x="110416" y="185906"/>
                  </a:cubicBezTo>
                  <a:cubicBezTo>
                    <a:pt x="142166" y="263517"/>
                    <a:pt x="190144" y="425795"/>
                    <a:pt x="190850" y="469539"/>
                  </a:cubicBezTo>
                  <a:cubicBezTo>
                    <a:pt x="191556" y="513283"/>
                    <a:pt x="125233" y="450489"/>
                    <a:pt x="106183" y="4314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3D14E029-A957-41F2-B943-EE805BF2882B}"/>
                </a:ext>
              </a:extLst>
            </p:cNvPr>
            <p:cNvSpPr/>
            <p:nvPr/>
          </p:nvSpPr>
          <p:spPr>
            <a:xfrm>
              <a:off x="7286085" y="8412837"/>
              <a:ext cx="439278" cy="427594"/>
            </a:xfrm>
            <a:custGeom>
              <a:avLst/>
              <a:gdLst>
                <a:gd name="connsiteX0" fmla="*/ 7948 w 439278"/>
                <a:gd name="connsiteY0" fmla="*/ 15730 h 427594"/>
                <a:gd name="connsiteX1" fmla="*/ 41815 w 439278"/>
                <a:gd name="connsiteY1" fmla="*/ 53830 h 427594"/>
                <a:gd name="connsiteX2" fmla="*/ 418582 w 439278"/>
                <a:gd name="connsiteY2" fmla="*/ 252796 h 427594"/>
                <a:gd name="connsiteX3" fmla="*/ 388948 w 439278"/>
                <a:gd name="connsiteY3" fmla="*/ 231630 h 427594"/>
                <a:gd name="connsiteX4" fmla="*/ 380482 w 439278"/>
                <a:gd name="connsiteY4" fmla="*/ 409430 h 427594"/>
                <a:gd name="connsiteX5" fmla="*/ 270415 w 439278"/>
                <a:gd name="connsiteY5" fmla="*/ 417896 h 427594"/>
                <a:gd name="connsiteX6" fmla="*/ 88382 w 439278"/>
                <a:gd name="connsiteY6" fmla="*/ 375563 h 427594"/>
                <a:gd name="connsiteX7" fmla="*/ 46048 w 439278"/>
                <a:gd name="connsiteY7" fmla="*/ 168130 h 427594"/>
                <a:gd name="connsiteX8" fmla="*/ 75682 w 439278"/>
                <a:gd name="connsiteY8" fmla="*/ 417896 h 427594"/>
                <a:gd name="connsiteX9" fmla="*/ 29115 w 439278"/>
                <a:gd name="connsiteY9" fmla="*/ 278196 h 427594"/>
                <a:gd name="connsiteX10" fmla="*/ 7948 w 439278"/>
                <a:gd name="connsiteY10" fmla="*/ 15730 h 42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278" h="427594">
                  <a:moveTo>
                    <a:pt x="7948" y="15730"/>
                  </a:moveTo>
                  <a:cubicBezTo>
                    <a:pt x="10065" y="-21664"/>
                    <a:pt x="-26624" y="14319"/>
                    <a:pt x="41815" y="53830"/>
                  </a:cubicBezTo>
                  <a:cubicBezTo>
                    <a:pt x="110254" y="93341"/>
                    <a:pt x="360727" y="223163"/>
                    <a:pt x="418582" y="252796"/>
                  </a:cubicBezTo>
                  <a:cubicBezTo>
                    <a:pt x="476438" y="282429"/>
                    <a:pt x="395298" y="205524"/>
                    <a:pt x="388948" y="231630"/>
                  </a:cubicBezTo>
                  <a:cubicBezTo>
                    <a:pt x="382598" y="257736"/>
                    <a:pt x="400237" y="378386"/>
                    <a:pt x="380482" y="409430"/>
                  </a:cubicBezTo>
                  <a:cubicBezTo>
                    <a:pt x="360727" y="440474"/>
                    <a:pt x="319098" y="423540"/>
                    <a:pt x="270415" y="417896"/>
                  </a:cubicBezTo>
                  <a:cubicBezTo>
                    <a:pt x="221732" y="412252"/>
                    <a:pt x="125776" y="417191"/>
                    <a:pt x="88382" y="375563"/>
                  </a:cubicBezTo>
                  <a:cubicBezTo>
                    <a:pt x="50988" y="333935"/>
                    <a:pt x="48165" y="161075"/>
                    <a:pt x="46048" y="168130"/>
                  </a:cubicBezTo>
                  <a:cubicBezTo>
                    <a:pt x="43931" y="175185"/>
                    <a:pt x="78504" y="399552"/>
                    <a:pt x="75682" y="417896"/>
                  </a:cubicBezTo>
                  <a:cubicBezTo>
                    <a:pt x="72860" y="436240"/>
                    <a:pt x="40404" y="340990"/>
                    <a:pt x="29115" y="278196"/>
                  </a:cubicBezTo>
                  <a:cubicBezTo>
                    <a:pt x="17826" y="215402"/>
                    <a:pt x="5831" y="53124"/>
                    <a:pt x="7948" y="157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B1240CA3-2709-4A63-AEC6-56318CB4CA12}"/>
                </a:ext>
              </a:extLst>
            </p:cNvPr>
            <p:cNvSpPr/>
            <p:nvPr/>
          </p:nvSpPr>
          <p:spPr>
            <a:xfrm>
              <a:off x="7327679" y="8178091"/>
              <a:ext cx="573418" cy="661358"/>
            </a:xfrm>
            <a:custGeom>
              <a:avLst/>
              <a:gdLst>
                <a:gd name="connsiteX0" fmla="*/ 221 w 573418"/>
                <a:gd name="connsiteY0" fmla="*/ 140409 h 661358"/>
                <a:gd name="connsiteX1" fmla="*/ 368521 w 573418"/>
                <a:gd name="connsiteY1" fmla="*/ 161576 h 661358"/>
                <a:gd name="connsiteX2" fmla="*/ 330421 w 573418"/>
                <a:gd name="connsiteY2" fmla="*/ 144642 h 661358"/>
                <a:gd name="connsiteX3" fmla="*/ 546321 w 573418"/>
                <a:gd name="connsiteY3" fmla="*/ 709 h 661358"/>
                <a:gd name="connsiteX4" fmla="*/ 389688 w 573418"/>
                <a:gd name="connsiteY4" fmla="*/ 89609 h 661358"/>
                <a:gd name="connsiteX5" fmla="*/ 567488 w 573418"/>
                <a:gd name="connsiteY5" fmla="*/ 93842 h 661358"/>
                <a:gd name="connsiteX6" fmla="*/ 533621 w 573418"/>
                <a:gd name="connsiteY6" fmla="*/ 225076 h 661358"/>
                <a:gd name="connsiteX7" fmla="*/ 559021 w 573418"/>
                <a:gd name="connsiteY7" fmla="*/ 470609 h 661358"/>
                <a:gd name="connsiteX8" fmla="*/ 444721 w 573418"/>
                <a:gd name="connsiteY8" fmla="*/ 661109 h 661358"/>
                <a:gd name="connsiteX9" fmla="*/ 533621 w 573418"/>
                <a:gd name="connsiteY9" fmla="*/ 508709 h 661358"/>
                <a:gd name="connsiteX10" fmla="*/ 427788 w 573418"/>
                <a:gd name="connsiteY10" fmla="*/ 407109 h 661358"/>
                <a:gd name="connsiteX11" fmla="*/ 221 w 573418"/>
                <a:gd name="connsiteY11" fmla="*/ 140409 h 66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418" h="661358">
                  <a:moveTo>
                    <a:pt x="221" y="140409"/>
                  </a:moveTo>
                  <a:cubicBezTo>
                    <a:pt x="-9657" y="99487"/>
                    <a:pt x="313488" y="160871"/>
                    <a:pt x="368521" y="161576"/>
                  </a:cubicBezTo>
                  <a:cubicBezTo>
                    <a:pt x="423554" y="162281"/>
                    <a:pt x="300788" y="171453"/>
                    <a:pt x="330421" y="144642"/>
                  </a:cubicBezTo>
                  <a:cubicBezTo>
                    <a:pt x="360054" y="117831"/>
                    <a:pt x="536443" y="9881"/>
                    <a:pt x="546321" y="709"/>
                  </a:cubicBezTo>
                  <a:cubicBezTo>
                    <a:pt x="556199" y="-8463"/>
                    <a:pt x="386160" y="74087"/>
                    <a:pt x="389688" y="89609"/>
                  </a:cubicBezTo>
                  <a:cubicBezTo>
                    <a:pt x="393216" y="105131"/>
                    <a:pt x="543499" y="71264"/>
                    <a:pt x="567488" y="93842"/>
                  </a:cubicBezTo>
                  <a:cubicBezTo>
                    <a:pt x="591477" y="116420"/>
                    <a:pt x="535032" y="162282"/>
                    <a:pt x="533621" y="225076"/>
                  </a:cubicBezTo>
                  <a:cubicBezTo>
                    <a:pt x="532210" y="287870"/>
                    <a:pt x="573838" y="397937"/>
                    <a:pt x="559021" y="470609"/>
                  </a:cubicBezTo>
                  <a:cubicBezTo>
                    <a:pt x="544204" y="543281"/>
                    <a:pt x="448954" y="654759"/>
                    <a:pt x="444721" y="661109"/>
                  </a:cubicBezTo>
                  <a:cubicBezTo>
                    <a:pt x="440488" y="667459"/>
                    <a:pt x="536443" y="551042"/>
                    <a:pt x="533621" y="508709"/>
                  </a:cubicBezTo>
                  <a:cubicBezTo>
                    <a:pt x="530799" y="466376"/>
                    <a:pt x="513160" y="464965"/>
                    <a:pt x="427788" y="407109"/>
                  </a:cubicBezTo>
                  <a:cubicBezTo>
                    <a:pt x="342416" y="349254"/>
                    <a:pt x="10099" y="181331"/>
                    <a:pt x="221" y="1404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69C0A184-1C84-4527-9EE6-9112501919E7}"/>
                </a:ext>
              </a:extLst>
            </p:cNvPr>
            <p:cNvSpPr/>
            <p:nvPr/>
          </p:nvSpPr>
          <p:spPr>
            <a:xfrm>
              <a:off x="3810358" y="8666638"/>
              <a:ext cx="377189" cy="916380"/>
            </a:xfrm>
            <a:custGeom>
              <a:avLst/>
              <a:gdLst>
                <a:gd name="connsiteX0" fmla="*/ 321375 w 377189"/>
                <a:gd name="connsiteY0" fmla="*/ 358829 h 916380"/>
                <a:gd name="connsiteX1" fmla="*/ 152042 w 377189"/>
                <a:gd name="connsiteY1" fmla="*/ 909162 h 916380"/>
                <a:gd name="connsiteX2" fmla="*/ 177442 w 377189"/>
                <a:gd name="connsiteY2" fmla="*/ 536629 h 916380"/>
                <a:gd name="connsiteX3" fmla="*/ 3875 w 377189"/>
                <a:gd name="connsiteY3" fmla="*/ 904929 h 916380"/>
                <a:gd name="connsiteX4" fmla="*/ 372175 w 377189"/>
                <a:gd name="connsiteY4" fmla="*/ 3229 h 916380"/>
                <a:gd name="connsiteX5" fmla="*/ 224009 w 377189"/>
                <a:gd name="connsiteY5" fmla="*/ 595895 h 916380"/>
                <a:gd name="connsiteX6" fmla="*/ 321375 w 377189"/>
                <a:gd name="connsiteY6" fmla="*/ 358829 h 9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189" h="916380">
                  <a:moveTo>
                    <a:pt x="321375" y="358829"/>
                  </a:moveTo>
                  <a:cubicBezTo>
                    <a:pt x="309380" y="411040"/>
                    <a:pt x="176031" y="879529"/>
                    <a:pt x="152042" y="909162"/>
                  </a:cubicBezTo>
                  <a:cubicBezTo>
                    <a:pt x="128053" y="938795"/>
                    <a:pt x="202136" y="537334"/>
                    <a:pt x="177442" y="536629"/>
                  </a:cubicBezTo>
                  <a:cubicBezTo>
                    <a:pt x="152748" y="535924"/>
                    <a:pt x="-28580" y="993829"/>
                    <a:pt x="3875" y="904929"/>
                  </a:cubicBezTo>
                  <a:cubicBezTo>
                    <a:pt x="36330" y="816029"/>
                    <a:pt x="335486" y="54735"/>
                    <a:pt x="372175" y="3229"/>
                  </a:cubicBezTo>
                  <a:cubicBezTo>
                    <a:pt x="408864" y="-48277"/>
                    <a:pt x="232476" y="532395"/>
                    <a:pt x="224009" y="595895"/>
                  </a:cubicBezTo>
                  <a:cubicBezTo>
                    <a:pt x="215542" y="659395"/>
                    <a:pt x="333370" y="306618"/>
                    <a:pt x="321375" y="3588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9A3EE241-BE44-4351-A24E-E0AC83E3EAF5}"/>
                </a:ext>
              </a:extLst>
            </p:cNvPr>
            <p:cNvSpPr/>
            <p:nvPr/>
          </p:nvSpPr>
          <p:spPr>
            <a:xfrm>
              <a:off x="4069948" y="9014350"/>
              <a:ext cx="180824" cy="554679"/>
            </a:xfrm>
            <a:custGeom>
              <a:avLst/>
              <a:gdLst>
                <a:gd name="connsiteX0" fmla="*/ 180319 w 180824"/>
                <a:gd name="connsiteY0" fmla="*/ 6883 h 554679"/>
                <a:gd name="connsiteX1" fmla="*/ 2519 w 180824"/>
                <a:gd name="connsiteY1" fmla="*/ 552983 h 554679"/>
                <a:gd name="connsiteX2" fmla="*/ 74485 w 180824"/>
                <a:gd name="connsiteY2" fmla="*/ 180450 h 554679"/>
                <a:gd name="connsiteX3" fmla="*/ 57552 w 180824"/>
                <a:gd name="connsiteY3" fmla="*/ 243950 h 554679"/>
                <a:gd name="connsiteX4" fmla="*/ 180319 w 180824"/>
                <a:gd name="connsiteY4" fmla="*/ 6883 h 5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24" h="554679">
                  <a:moveTo>
                    <a:pt x="180319" y="6883"/>
                  </a:moveTo>
                  <a:cubicBezTo>
                    <a:pt x="171147" y="58388"/>
                    <a:pt x="20158" y="524055"/>
                    <a:pt x="2519" y="552983"/>
                  </a:cubicBezTo>
                  <a:cubicBezTo>
                    <a:pt x="-15120" y="581911"/>
                    <a:pt x="65313" y="231955"/>
                    <a:pt x="74485" y="180450"/>
                  </a:cubicBezTo>
                  <a:cubicBezTo>
                    <a:pt x="83657" y="128945"/>
                    <a:pt x="44146" y="279228"/>
                    <a:pt x="57552" y="243950"/>
                  </a:cubicBezTo>
                  <a:cubicBezTo>
                    <a:pt x="70958" y="208672"/>
                    <a:pt x="189491" y="-44622"/>
                    <a:pt x="180319" y="68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0019D6C8-5744-48CC-B958-36405D071B33}"/>
                </a:ext>
              </a:extLst>
            </p:cNvPr>
            <p:cNvSpPr/>
            <p:nvPr/>
          </p:nvSpPr>
          <p:spPr>
            <a:xfrm>
              <a:off x="4306437" y="8510461"/>
              <a:ext cx="734685" cy="1159366"/>
            </a:xfrm>
            <a:custGeom>
              <a:avLst/>
              <a:gdLst>
                <a:gd name="connsiteX0" fmla="*/ 244396 w 734685"/>
                <a:gd name="connsiteY0" fmla="*/ 91672 h 1159366"/>
                <a:gd name="connsiteX1" fmla="*/ 307896 w 734685"/>
                <a:gd name="connsiteY1" fmla="*/ 595439 h 1159366"/>
                <a:gd name="connsiteX2" fmla="*/ 282496 w 734685"/>
                <a:gd name="connsiteY2" fmla="*/ 908706 h 1159366"/>
                <a:gd name="connsiteX3" fmla="*/ 375630 w 734685"/>
                <a:gd name="connsiteY3" fmla="*/ 972206 h 1159366"/>
                <a:gd name="connsiteX4" fmla="*/ 472996 w 734685"/>
                <a:gd name="connsiteY4" fmla="*/ 709739 h 1159366"/>
                <a:gd name="connsiteX5" fmla="*/ 616930 w 734685"/>
                <a:gd name="connsiteY5" fmla="*/ 277939 h 1159366"/>
                <a:gd name="connsiteX6" fmla="*/ 731230 w 734685"/>
                <a:gd name="connsiteY6" fmla="*/ 36639 h 1159366"/>
                <a:gd name="connsiteX7" fmla="*/ 481463 w 734685"/>
                <a:gd name="connsiteY7" fmla="*/ 1073806 h 1159366"/>
                <a:gd name="connsiteX8" fmla="*/ 142796 w 734685"/>
                <a:gd name="connsiteY8" fmla="*/ 1090739 h 1159366"/>
                <a:gd name="connsiteX9" fmla="*/ 20030 w 734685"/>
                <a:gd name="connsiteY9" fmla="*/ 1006072 h 1159366"/>
                <a:gd name="connsiteX10" fmla="*/ 11563 w 734685"/>
                <a:gd name="connsiteY10" fmla="*/ 608139 h 1159366"/>
                <a:gd name="connsiteX11" fmla="*/ 134330 w 734685"/>
                <a:gd name="connsiteY11" fmla="*/ 739372 h 1159366"/>
                <a:gd name="connsiteX12" fmla="*/ 134330 w 734685"/>
                <a:gd name="connsiteY12" fmla="*/ 239839 h 1159366"/>
                <a:gd name="connsiteX13" fmla="*/ 125863 w 734685"/>
                <a:gd name="connsiteY13" fmla="*/ 468439 h 1159366"/>
                <a:gd name="connsiteX14" fmla="*/ 117396 w 734685"/>
                <a:gd name="connsiteY14" fmla="*/ 218672 h 1159366"/>
                <a:gd name="connsiteX15" fmla="*/ 206296 w 734685"/>
                <a:gd name="connsiteY15" fmla="*/ 134006 h 1159366"/>
                <a:gd name="connsiteX16" fmla="*/ 244396 w 734685"/>
                <a:gd name="connsiteY16" fmla="*/ 91672 h 115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4685" h="1159366">
                  <a:moveTo>
                    <a:pt x="244396" y="91672"/>
                  </a:moveTo>
                  <a:cubicBezTo>
                    <a:pt x="261329" y="168577"/>
                    <a:pt x="301546" y="459267"/>
                    <a:pt x="307896" y="595439"/>
                  </a:cubicBezTo>
                  <a:cubicBezTo>
                    <a:pt x="314246" y="731611"/>
                    <a:pt x="271207" y="845912"/>
                    <a:pt x="282496" y="908706"/>
                  </a:cubicBezTo>
                  <a:cubicBezTo>
                    <a:pt x="293785" y="971500"/>
                    <a:pt x="343880" y="1005367"/>
                    <a:pt x="375630" y="972206"/>
                  </a:cubicBezTo>
                  <a:cubicBezTo>
                    <a:pt x="407380" y="939045"/>
                    <a:pt x="432779" y="825450"/>
                    <a:pt x="472996" y="709739"/>
                  </a:cubicBezTo>
                  <a:cubicBezTo>
                    <a:pt x="513213" y="594028"/>
                    <a:pt x="573891" y="390122"/>
                    <a:pt x="616930" y="277939"/>
                  </a:cubicBezTo>
                  <a:cubicBezTo>
                    <a:pt x="659969" y="165756"/>
                    <a:pt x="753808" y="-96005"/>
                    <a:pt x="731230" y="36639"/>
                  </a:cubicBezTo>
                  <a:cubicBezTo>
                    <a:pt x="708652" y="169283"/>
                    <a:pt x="579535" y="898123"/>
                    <a:pt x="481463" y="1073806"/>
                  </a:cubicBezTo>
                  <a:cubicBezTo>
                    <a:pt x="383391" y="1249489"/>
                    <a:pt x="219701" y="1102028"/>
                    <a:pt x="142796" y="1090739"/>
                  </a:cubicBezTo>
                  <a:cubicBezTo>
                    <a:pt x="65891" y="1079450"/>
                    <a:pt x="41902" y="1086505"/>
                    <a:pt x="20030" y="1006072"/>
                  </a:cubicBezTo>
                  <a:cubicBezTo>
                    <a:pt x="-1842" y="925639"/>
                    <a:pt x="-7487" y="652589"/>
                    <a:pt x="11563" y="608139"/>
                  </a:cubicBezTo>
                  <a:cubicBezTo>
                    <a:pt x="30613" y="563689"/>
                    <a:pt x="113869" y="800755"/>
                    <a:pt x="134330" y="739372"/>
                  </a:cubicBezTo>
                  <a:cubicBezTo>
                    <a:pt x="154791" y="677989"/>
                    <a:pt x="135741" y="284994"/>
                    <a:pt x="134330" y="239839"/>
                  </a:cubicBezTo>
                  <a:cubicBezTo>
                    <a:pt x="132919" y="194684"/>
                    <a:pt x="128685" y="471967"/>
                    <a:pt x="125863" y="468439"/>
                  </a:cubicBezTo>
                  <a:cubicBezTo>
                    <a:pt x="123041" y="464911"/>
                    <a:pt x="103991" y="274411"/>
                    <a:pt x="117396" y="218672"/>
                  </a:cubicBezTo>
                  <a:cubicBezTo>
                    <a:pt x="130801" y="162933"/>
                    <a:pt x="184424" y="152350"/>
                    <a:pt x="206296" y="134006"/>
                  </a:cubicBezTo>
                  <a:cubicBezTo>
                    <a:pt x="228168" y="115662"/>
                    <a:pt x="227463" y="14767"/>
                    <a:pt x="244396" y="916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030E43A1-A86B-428A-8143-43BFEA7F0CCB}"/>
                </a:ext>
              </a:extLst>
            </p:cNvPr>
            <p:cNvSpPr/>
            <p:nvPr/>
          </p:nvSpPr>
          <p:spPr>
            <a:xfrm>
              <a:off x="4882514" y="8394206"/>
              <a:ext cx="925638" cy="1210367"/>
            </a:xfrm>
            <a:custGeom>
              <a:avLst/>
              <a:gdLst>
                <a:gd name="connsiteX0" fmla="*/ 193253 w 925638"/>
                <a:gd name="connsiteY0" fmla="*/ 190994 h 1210367"/>
                <a:gd name="connsiteX1" fmla="*/ 256753 w 925638"/>
                <a:gd name="connsiteY1" fmla="*/ 618561 h 1210367"/>
                <a:gd name="connsiteX2" fmla="*/ 303319 w 925638"/>
                <a:gd name="connsiteY2" fmla="*/ 533894 h 1210367"/>
                <a:gd name="connsiteX3" fmla="*/ 455719 w 925638"/>
                <a:gd name="connsiteY3" fmla="*/ 796361 h 1210367"/>
                <a:gd name="connsiteX4" fmla="*/ 785919 w 925638"/>
                <a:gd name="connsiteY4" fmla="*/ 567761 h 1210367"/>
                <a:gd name="connsiteX5" fmla="*/ 917153 w 925638"/>
                <a:gd name="connsiteY5" fmla="*/ 453461 h 1210367"/>
                <a:gd name="connsiteX6" fmla="*/ 849419 w 925638"/>
                <a:gd name="connsiteY6" fmla="*/ 902194 h 1210367"/>
                <a:gd name="connsiteX7" fmla="*/ 925619 w 925638"/>
                <a:gd name="connsiteY7" fmla="*/ 1122327 h 1210367"/>
                <a:gd name="connsiteX8" fmla="*/ 840953 w 925638"/>
                <a:gd name="connsiteY8" fmla="*/ 978394 h 1210367"/>
                <a:gd name="connsiteX9" fmla="*/ 794386 w 925638"/>
                <a:gd name="connsiteY9" fmla="*/ 1168894 h 1210367"/>
                <a:gd name="connsiteX10" fmla="*/ 548853 w 925638"/>
                <a:gd name="connsiteY10" fmla="*/ 961461 h 1210367"/>
                <a:gd name="connsiteX11" fmla="*/ 371053 w 925638"/>
                <a:gd name="connsiteY11" fmla="*/ 1168894 h 1210367"/>
                <a:gd name="connsiteX12" fmla="*/ 15453 w 925638"/>
                <a:gd name="connsiteY12" fmla="*/ 1206994 h 1210367"/>
                <a:gd name="connsiteX13" fmla="*/ 70486 w 925638"/>
                <a:gd name="connsiteY13" fmla="*/ 1118094 h 1210367"/>
                <a:gd name="connsiteX14" fmla="*/ 129753 w 925638"/>
                <a:gd name="connsiteY14" fmla="*/ 995327 h 1210367"/>
                <a:gd name="connsiteX15" fmla="*/ 83186 w 925638"/>
                <a:gd name="connsiteY15" fmla="*/ 995327 h 1210367"/>
                <a:gd name="connsiteX16" fmla="*/ 155153 w 925638"/>
                <a:gd name="connsiteY16" fmla="*/ 508494 h 1210367"/>
                <a:gd name="connsiteX17" fmla="*/ 155153 w 925638"/>
                <a:gd name="connsiteY17" fmla="*/ 13194 h 1210367"/>
                <a:gd name="connsiteX18" fmla="*/ 193253 w 925638"/>
                <a:gd name="connsiteY18" fmla="*/ 190994 h 12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5638" h="1210367">
                  <a:moveTo>
                    <a:pt x="193253" y="190994"/>
                  </a:moveTo>
                  <a:cubicBezTo>
                    <a:pt x="210186" y="291888"/>
                    <a:pt x="238409" y="561411"/>
                    <a:pt x="256753" y="618561"/>
                  </a:cubicBezTo>
                  <a:cubicBezTo>
                    <a:pt x="275097" y="675711"/>
                    <a:pt x="270158" y="504261"/>
                    <a:pt x="303319" y="533894"/>
                  </a:cubicBezTo>
                  <a:cubicBezTo>
                    <a:pt x="336480" y="563527"/>
                    <a:pt x="375286" y="790717"/>
                    <a:pt x="455719" y="796361"/>
                  </a:cubicBezTo>
                  <a:cubicBezTo>
                    <a:pt x="536152" y="802005"/>
                    <a:pt x="709013" y="624911"/>
                    <a:pt x="785919" y="567761"/>
                  </a:cubicBezTo>
                  <a:cubicBezTo>
                    <a:pt x="862825" y="510611"/>
                    <a:pt x="906570" y="397722"/>
                    <a:pt x="917153" y="453461"/>
                  </a:cubicBezTo>
                  <a:cubicBezTo>
                    <a:pt x="927736" y="509200"/>
                    <a:pt x="848008" y="790716"/>
                    <a:pt x="849419" y="902194"/>
                  </a:cubicBezTo>
                  <a:cubicBezTo>
                    <a:pt x="850830" y="1013672"/>
                    <a:pt x="927030" y="1109627"/>
                    <a:pt x="925619" y="1122327"/>
                  </a:cubicBezTo>
                  <a:cubicBezTo>
                    <a:pt x="924208" y="1135027"/>
                    <a:pt x="862825" y="970633"/>
                    <a:pt x="840953" y="978394"/>
                  </a:cubicBezTo>
                  <a:cubicBezTo>
                    <a:pt x="819081" y="986155"/>
                    <a:pt x="843069" y="1171716"/>
                    <a:pt x="794386" y="1168894"/>
                  </a:cubicBezTo>
                  <a:cubicBezTo>
                    <a:pt x="745703" y="1166072"/>
                    <a:pt x="619408" y="961461"/>
                    <a:pt x="548853" y="961461"/>
                  </a:cubicBezTo>
                  <a:cubicBezTo>
                    <a:pt x="478298" y="961461"/>
                    <a:pt x="459953" y="1127972"/>
                    <a:pt x="371053" y="1168894"/>
                  </a:cubicBezTo>
                  <a:cubicBezTo>
                    <a:pt x="282153" y="1209816"/>
                    <a:pt x="65547" y="1215461"/>
                    <a:pt x="15453" y="1206994"/>
                  </a:cubicBezTo>
                  <a:cubicBezTo>
                    <a:pt x="-34641" y="1198527"/>
                    <a:pt x="51436" y="1153372"/>
                    <a:pt x="70486" y="1118094"/>
                  </a:cubicBezTo>
                  <a:cubicBezTo>
                    <a:pt x="89536" y="1082816"/>
                    <a:pt x="127636" y="1015788"/>
                    <a:pt x="129753" y="995327"/>
                  </a:cubicBezTo>
                  <a:cubicBezTo>
                    <a:pt x="131870" y="974866"/>
                    <a:pt x="78953" y="1076466"/>
                    <a:pt x="83186" y="995327"/>
                  </a:cubicBezTo>
                  <a:cubicBezTo>
                    <a:pt x="87419" y="914188"/>
                    <a:pt x="143159" y="672183"/>
                    <a:pt x="155153" y="508494"/>
                  </a:cubicBezTo>
                  <a:cubicBezTo>
                    <a:pt x="167147" y="344805"/>
                    <a:pt x="150214" y="68933"/>
                    <a:pt x="155153" y="13194"/>
                  </a:cubicBezTo>
                  <a:cubicBezTo>
                    <a:pt x="160092" y="-42545"/>
                    <a:pt x="176320" y="90100"/>
                    <a:pt x="193253" y="1909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404CE507-9639-401E-B23C-F2C0571E1A75}"/>
                </a:ext>
              </a:extLst>
            </p:cNvPr>
            <p:cNvSpPr/>
            <p:nvPr/>
          </p:nvSpPr>
          <p:spPr>
            <a:xfrm>
              <a:off x="6038875" y="8855466"/>
              <a:ext cx="1829067" cy="713583"/>
            </a:xfrm>
            <a:custGeom>
              <a:avLst/>
              <a:gdLst>
                <a:gd name="connsiteX0" fmla="*/ 31725 w 1829067"/>
                <a:gd name="connsiteY0" fmla="*/ 26067 h 713583"/>
                <a:gd name="connsiteX1" fmla="*/ 52892 w 1829067"/>
                <a:gd name="connsiteY1" fmla="*/ 678001 h 713583"/>
                <a:gd name="connsiteX2" fmla="*/ 57125 w 1829067"/>
                <a:gd name="connsiteY2" fmla="*/ 627201 h 713583"/>
                <a:gd name="connsiteX3" fmla="*/ 484692 w 1829067"/>
                <a:gd name="connsiteY3" fmla="*/ 711867 h 713583"/>
                <a:gd name="connsiteX4" fmla="*/ 1822425 w 1829067"/>
                <a:gd name="connsiteY4" fmla="*/ 678001 h 713583"/>
                <a:gd name="connsiteX5" fmla="*/ 1005392 w 1829067"/>
                <a:gd name="connsiteY5" fmla="*/ 606034 h 713583"/>
                <a:gd name="connsiteX6" fmla="*/ 1140858 w 1829067"/>
                <a:gd name="connsiteY6" fmla="*/ 144601 h 713583"/>
                <a:gd name="connsiteX7" fmla="*/ 1178958 w 1829067"/>
                <a:gd name="connsiteY7" fmla="*/ 140367 h 713583"/>
                <a:gd name="connsiteX8" fmla="*/ 1132392 w 1829067"/>
                <a:gd name="connsiteY8" fmla="*/ 250434 h 713583"/>
                <a:gd name="connsiteX9" fmla="*/ 1022325 w 1829067"/>
                <a:gd name="connsiteY9" fmla="*/ 601801 h 713583"/>
                <a:gd name="connsiteX10" fmla="*/ 1047725 w 1829067"/>
                <a:gd name="connsiteY10" fmla="*/ 521367 h 713583"/>
                <a:gd name="connsiteX11" fmla="*/ 874158 w 1829067"/>
                <a:gd name="connsiteY11" fmla="*/ 343567 h 713583"/>
                <a:gd name="connsiteX12" fmla="*/ 361925 w 1829067"/>
                <a:gd name="connsiteY12" fmla="*/ 347801 h 713583"/>
                <a:gd name="connsiteX13" fmla="*/ 205292 w 1829067"/>
                <a:gd name="connsiteY13" fmla="*/ 250434 h 713583"/>
                <a:gd name="connsiteX14" fmla="*/ 535492 w 1829067"/>
                <a:gd name="connsiteY14" fmla="*/ 140367 h 713583"/>
                <a:gd name="connsiteX15" fmla="*/ 31725 w 1829067"/>
                <a:gd name="connsiteY15" fmla="*/ 26067 h 71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9067" h="713583">
                  <a:moveTo>
                    <a:pt x="31725" y="26067"/>
                  </a:moveTo>
                  <a:cubicBezTo>
                    <a:pt x="-48708" y="115673"/>
                    <a:pt x="48659" y="577812"/>
                    <a:pt x="52892" y="678001"/>
                  </a:cubicBezTo>
                  <a:cubicBezTo>
                    <a:pt x="57125" y="778190"/>
                    <a:pt x="-14842" y="621557"/>
                    <a:pt x="57125" y="627201"/>
                  </a:cubicBezTo>
                  <a:cubicBezTo>
                    <a:pt x="129092" y="632845"/>
                    <a:pt x="484692" y="711867"/>
                    <a:pt x="484692" y="711867"/>
                  </a:cubicBezTo>
                  <a:cubicBezTo>
                    <a:pt x="778908" y="720334"/>
                    <a:pt x="1735642" y="695640"/>
                    <a:pt x="1822425" y="678001"/>
                  </a:cubicBezTo>
                  <a:cubicBezTo>
                    <a:pt x="1909208" y="660362"/>
                    <a:pt x="1118986" y="694934"/>
                    <a:pt x="1005392" y="606034"/>
                  </a:cubicBezTo>
                  <a:cubicBezTo>
                    <a:pt x="891798" y="517134"/>
                    <a:pt x="1111930" y="222212"/>
                    <a:pt x="1140858" y="144601"/>
                  </a:cubicBezTo>
                  <a:cubicBezTo>
                    <a:pt x="1169786" y="66990"/>
                    <a:pt x="1180369" y="122728"/>
                    <a:pt x="1178958" y="140367"/>
                  </a:cubicBezTo>
                  <a:cubicBezTo>
                    <a:pt x="1177547" y="158006"/>
                    <a:pt x="1158498" y="173528"/>
                    <a:pt x="1132392" y="250434"/>
                  </a:cubicBezTo>
                  <a:cubicBezTo>
                    <a:pt x="1106286" y="327340"/>
                    <a:pt x="1036436" y="556646"/>
                    <a:pt x="1022325" y="601801"/>
                  </a:cubicBezTo>
                  <a:cubicBezTo>
                    <a:pt x="1008214" y="646956"/>
                    <a:pt x="1072419" y="564406"/>
                    <a:pt x="1047725" y="521367"/>
                  </a:cubicBezTo>
                  <a:cubicBezTo>
                    <a:pt x="1023031" y="478328"/>
                    <a:pt x="988458" y="372495"/>
                    <a:pt x="874158" y="343567"/>
                  </a:cubicBezTo>
                  <a:cubicBezTo>
                    <a:pt x="759858" y="314639"/>
                    <a:pt x="473403" y="363323"/>
                    <a:pt x="361925" y="347801"/>
                  </a:cubicBezTo>
                  <a:cubicBezTo>
                    <a:pt x="250447" y="332279"/>
                    <a:pt x="176364" y="285006"/>
                    <a:pt x="205292" y="250434"/>
                  </a:cubicBezTo>
                  <a:cubicBezTo>
                    <a:pt x="234220" y="215862"/>
                    <a:pt x="568653" y="177056"/>
                    <a:pt x="535492" y="140367"/>
                  </a:cubicBezTo>
                  <a:cubicBezTo>
                    <a:pt x="502331" y="103678"/>
                    <a:pt x="112158" y="-63539"/>
                    <a:pt x="31725" y="260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83CD6F55-27C5-4DA7-AABF-D9999B4BFCD4}"/>
                </a:ext>
              </a:extLst>
            </p:cNvPr>
            <p:cNvSpPr/>
            <p:nvPr/>
          </p:nvSpPr>
          <p:spPr>
            <a:xfrm>
              <a:off x="7108882" y="9046485"/>
              <a:ext cx="1309415" cy="513284"/>
            </a:xfrm>
            <a:custGeom>
              <a:avLst/>
              <a:gdLst>
                <a:gd name="connsiteX0" fmla="*/ 104718 w 1309415"/>
                <a:gd name="connsiteY0" fmla="*/ 148 h 513284"/>
                <a:gd name="connsiteX1" fmla="*/ 142818 w 1309415"/>
                <a:gd name="connsiteY1" fmla="*/ 415015 h 513284"/>
                <a:gd name="connsiteX2" fmla="*/ 223251 w 1309415"/>
                <a:gd name="connsiteY2" fmla="*/ 262615 h 513284"/>
                <a:gd name="connsiteX3" fmla="*/ 358718 w 1309415"/>
                <a:gd name="connsiteY3" fmla="*/ 25548 h 513284"/>
                <a:gd name="connsiteX4" fmla="*/ 502651 w 1309415"/>
                <a:gd name="connsiteY4" fmla="*/ 50948 h 513284"/>
                <a:gd name="connsiteX5" fmla="*/ 671985 w 1309415"/>
                <a:gd name="connsiteY5" fmla="*/ 402315 h 513284"/>
                <a:gd name="connsiteX6" fmla="*/ 807451 w 1309415"/>
                <a:gd name="connsiteY6" fmla="*/ 372682 h 513284"/>
                <a:gd name="connsiteX7" fmla="*/ 735485 w 1309415"/>
                <a:gd name="connsiteY7" fmla="*/ 114448 h 513284"/>
                <a:gd name="connsiteX8" fmla="*/ 1108018 w 1309415"/>
                <a:gd name="connsiteY8" fmla="*/ 110215 h 513284"/>
                <a:gd name="connsiteX9" fmla="*/ 1086851 w 1309415"/>
                <a:gd name="connsiteY9" fmla="*/ 63648 h 513284"/>
                <a:gd name="connsiteX10" fmla="*/ 1306985 w 1309415"/>
                <a:gd name="connsiteY10" fmla="*/ 474282 h 513284"/>
                <a:gd name="connsiteX11" fmla="*/ 921751 w 1309415"/>
                <a:gd name="connsiteY11" fmla="*/ 495448 h 513284"/>
                <a:gd name="connsiteX12" fmla="*/ 261351 w 1309415"/>
                <a:gd name="connsiteY12" fmla="*/ 465815 h 513284"/>
                <a:gd name="connsiteX13" fmla="*/ 731251 w 1309415"/>
                <a:gd name="connsiteY13" fmla="*/ 465815 h 513284"/>
                <a:gd name="connsiteX14" fmla="*/ 62385 w 1309415"/>
                <a:gd name="connsiteY14" fmla="*/ 461582 h 513284"/>
                <a:gd name="connsiteX15" fmla="*/ 32751 w 1309415"/>
                <a:gd name="connsiteY15" fmla="*/ 368448 h 513284"/>
                <a:gd name="connsiteX16" fmla="*/ 104718 w 1309415"/>
                <a:gd name="connsiteY16" fmla="*/ 148 h 51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9415" h="513284">
                  <a:moveTo>
                    <a:pt x="104718" y="148"/>
                  </a:moveTo>
                  <a:cubicBezTo>
                    <a:pt x="123062" y="7909"/>
                    <a:pt x="123063" y="371271"/>
                    <a:pt x="142818" y="415015"/>
                  </a:cubicBezTo>
                  <a:cubicBezTo>
                    <a:pt x="162573" y="458759"/>
                    <a:pt x="187268" y="327526"/>
                    <a:pt x="223251" y="262615"/>
                  </a:cubicBezTo>
                  <a:cubicBezTo>
                    <a:pt x="259234" y="197704"/>
                    <a:pt x="312151" y="60826"/>
                    <a:pt x="358718" y="25548"/>
                  </a:cubicBezTo>
                  <a:cubicBezTo>
                    <a:pt x="405285" y="-9730"/>
                    <a:pt x="450440" y="-11846"/>
                    <a:pt x="502651" y="50948"/>
                  </a:cubicBezTo>
                  <a:cubicBezTo>
                    <a:pt x="554862" y="113742"/>
                    <a:pt x="621185" y="348693"/>
                    <a:pt x="671985" y="402315"/>
                  </a:cubicBezTo>
                  <a:cubicBezTo>
                    <a:pt x="722785" y="455937"/>
                    <a:pt x="796868" y="420660"/>
                    <a:pt x="807451" y="372682"/>
                  </a:cubicBezTo>
                  <a:cubicBezTo>
                    <a:pt x="818034" y="324704"/>
                    <a:pt x="685390" y="158193"/>
                    <a:pt x="735485" y="114448"/>
                  </a:cubicBezTo>
                  <a:cubicBezTo>
                    <a:pt x="785580" y="70703"/>
                    <a:pt x="1049457" y="118682"/>
                    <a:pt x="1108018" y="110215"/>
                  </a:cubicBezTo>
                  <a:cubicBezTo>
                    <a:pt x="1166579" y="101748"/>
                    <a:pt x="1053690" y="2970"/>
                    <a:pt x="1086851" y="63648"/>
                  </a:cubicBezTo>
                  <a:cubicBezTo>
                    <a:pt x="1120012" y="124326"/>
                    <a:pt x="1334502" y="402315"/>
                    <a:pt x="1306985" y="474282"/>
                  </a:cubicBezTo>
                  <a:cubicBezTo>
                    <a:pt x="1279468" y="546249"/>
                    <a:pt x="1096023" y="496859"/>
                    <a:pt x="921751" y="495448"/>
                  </a:cubicBezTo>
                  <a:cubicBezTo>
                    <a:pt x="747479" y="494037"/>
                    <a:pt x="293101" y="470754"/>
                    <a:pt x="261351" y="465815"/>
                  </a:cubicBezTo>
                  <a:cubicBezTo>
                    <a:pt x="229601" y="460876"/>
                    <a:pt x="731251" y="465815"/>
                    <a:pt x="731251" y="465815"/>
                  </a:cubicBezTo>
                  <a:cubicBezTo>
                    <a:pt x="698090" y="465110"/>
                    <a:pt x="178802" y="477810"/>
                    <a:pt x="62385" y="461582"/>
                  </a:cubicBezTo>
                  <a:cubicBezTo>
                    <a:pt x="-54032" y="445354"/>
                    <a:pt x="27107" y="445354"/>
                    <a:pt x="32751" y="368448"/>
                  </a:cubicBezTo>
                  <a:cubicBezTo>
                    <a:pt x="38395" y="291542"/>
                    <a:pt x="86374" y="-7613"/>
                    <a:pt x="104718" y="1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884EFB23-D840-4EDE-AB89-5AA46A19122E}"/>
                </a:ext>
              </a:extLst>
            </p:cNvPr>
            <p:cNvSpPr/>
            <p:nvPr/>
          </p:nvSpPr>
          <p:spPr>
            <a:xfrm>
              <a:off x="9291259" y="7381098"/>
              <a:ext cx="646856" cy="868353"/>
            </a:xfrm>
            <a:custGeom>
              <a:avLst/>
              <a:gdLst>
                <a:gd name="connsiteX0" fmla="*/ 543621 w 646856"/>
                <a:gd name="connsiteY0" fmla="*/ 142 h 868353"/>
                <a:gd name="connsiteX1" fmla="*/ 96581 w 646856"/>
                <a:gd name="connsiteY1" fmla="*/ 289702 h 868353"/>
                <a:gd name="connsiteX2" fmla="*/ 61 w 646856"/>
                <a:gd name="connsiteY2" fmla="*/ 624982 h 868353"/>
                <a:gd name="connsiteX3" fmla="*/ 101661 w 646856"/>
                <a:gd name="connsiteY3" fmla="*/ 264302 h 868353"/>
                <a:gd name="connsiteX4" fmla="*/ 223581 w 646856"/>
                <a:gd name="connsiteY4" fmla="*/ 5222 h 868353"/>
                <a:gd name="connsiteX5" fmla="*/ 35621 w 646856"/>
                <a:gd name="connsiteY5" fmla="*/ 386222 h 868353"/>
                <a:gd name="connsiteX6" fmla="*/ 30541 w 646856"/>
                <a:gd name="connsiteY6" fmla="*/ 726582 h 868353"/>
                <a:gd name="connsiteX7" fmla="*/ 66101 w 646856"/>
                <a:gd name="connsiteY7" fmla="*/ 853582 h 868353"/>
                <a:gd name="connsiteX8" fmla="*/ 213421 w 646856"/>
                <a:gd name="connsiteY8" fmla="*/ 406542 h 868353"/>
                <a:gd name="connsiteX9" fmla="*/ 477581 w 646856"/>
                <a:gd name="connsiteY9" fmla="*/ 279542 h 868353"/>
                <a:gd name="connsiteX10" fmla="*/ 416621 w 646856"/>
                <a:gd name="connsiteY10" fmla="*/ 284622 h 868353"/>
                <a:gd name="connsiteX11" fmla="*/ 645221 w 646856"/>
                <a:gd name="connsiteY11" fmla="*/ 284622 h 868353"/>
                <a:gd name="connsiteX12" fmla="*/ 508061 w 646856"/>
                <a:gd name="connsiteY12" fmla="*/ 132222 h 868353"/>
                <a:gd name="connsiteX13" fmla="*/ 299781 w 646856"/>
                <a:gd name="connsiteY13" fmla="*/ 249062 h 868353"/>
                <a:gd name="connsiteX14" fmla="*/ 543621 w 646856"/>
                <a:gd name="connsiteY14" fmla="*/ 142 h 86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856" h="868353">
                  <a:moveTo>
                    <a:pt x="543621" y="142"/>
                  </a:moveTo>
                  <a:cubicBezTo>
                    <a:pt x="509754" y="6915"/>
                    <a:pt x="187174" y="185562"/>
                    <a:pt x="96581" y="289702"/>
                  </a:cubicBezTo>
                  <a:cubicBezTo>
                    <a:pt x="5988" y="393842"/>
                    <a:pt x="-786" y="629215"/>
                    <a:pt x="61" y="624982"/>
                  </a:cubicBezTo>
                  <a:cubicBezTo>
                    <a:pt x="908" y="620749"/>
                    <a:pt x="64408" y="367595"/>
                    <a:pt x="101661" y="264302"/>
                  </a:cubicBezTo>
                  <a:cubicBezTo>
                    <a:pt x="138914" y="161009"/>
                    <a:pt x="234588" y="-15098"/>
                    <a:pt x="223581" y="5222"/>
                  </a:cubicBezTo>
                  <a:cubicBezTo>
                    <a:pt x="212574" y="25542"/>
                    <a:pt x="67794" y="265995"/>
                    <a:pt x="35621" y="386222"/>
                  </a:cubicBezTo>
                  <a:cubicBezTo>
                    <a:pt x="3448" y="506449"/>
                    <a:pt x="25461" y="648689"/>
                    <a:pt x="30541" y="726582"/>
                  </a:cubicBezTo>
                  <a:cubicBezTo>
                    <a:pt x="35621" y="804475"/>
                    <a:pt x="35621" y="906922"/>
                    <a:pt x="66101" y="853582"/>
                  </a:cubicBezTo>
                  <a:cubicBezTo>
                    <a:pt x="96581" y="800242"/>
                    <a:pt x="144841" y="502215"/>
                    <a:pt x="213421" y="406542"/>
                  </a:cubicBezTo>
                  <a:cubicBezTo>
                    <a:pt x="282001" y="310869"/>
                    <a:pt x="443714" y="299862"/>
                    <a:pt x="477581" y="279542"/>
                  </a:cubicBezTo>
                  <a:cubicBezTo>
                    <a:pt x="511448" y="259222"/>
                    <a:pt x="388681" y="283775"/>
                    <a:pt x="416621" y="284622"/>
                  </a:cubicBezTo>
                  <a:cubicBezTo>
                    <a:pt x="444561" y="285469"/>
                    <a:pt x="629981" y="310022"/>
                    <a:pt x="645221" y="284622"/>
                  </a:cubicBezTo>
                  <a:cubicBezTo>
                    <a:pt x="660461" y="259222"/>
                    <a:pt x="565634" y="138149"/>
                    <a:pt x="508061" y="132222"/>
                  </a:cubicBezTo>
                  <a:cubicBezTo>
                    <a:pt x="450488" y="126295"/>
                    <a:pt x="289621" y="267689"/>
                    <a:pt x="299781" y="249062"/>
                  </a:cubicBezTo>
                  <a:cubicBezTo>
                    <a:pt x="309941" y="230435"/>
                    <a:pt x="577488" y="-6631"/>
                    <a:pt x="543621" y="1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E5DFBE93-1176-406A-B16F-061A8AA7F0E4}"/>
                </a:ext>
              </a:extLst>
            </p:cNvPr>
            <p:cNvSpPr/>
            <p:nvPr/>
          </p:nvSpPr>
          <p:spPr>
            <a:xfrm>
              <a:off x="1924070" y="1125123"/>
              <a:ext cx="85835" cy="375008"/>
            </a:xfrm>
            <a:custGeom>
              <a:avLst/>
              <a:gdLst>
                <a:gd name="connsiteX0" fmla="*/ 85705 w 85835"/>
                <a:gd name="connsiteY0" fmla="*/ 8352 h 375008"/>
                <a:gd name="connsiteX1" fmla="*/ 3155 w 85835"/>
                <a:gd name="connsiteY1" fmla="*/ 373477 h 375008"/>
                <a:gd name="connsiteX2" fmla="*/ 22205 w 85835"/>
                <a:gd name="connsiteY2" fmla="*/ 135352 h 375008"/>
                <a:gd name="connsiteX3" fmla="*/ 85705 w 85835"/>
                <a:gd name="connsiteY3" fmla="*/ 8352 h 37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35" h="375008">
                  <a:moveTo>
                    <a:pt x="85705" y="8352"/>
                  </a:moveTo>
                  <a:cubicBezTo>
                    <a:pt x="82530" y="48039"/>
                    <a:pt x="13738" y="352310"/>
                    <a:pt x="3155" y="373477"/>
                  </a:cubicBezTo>
                  <a:cubicBezTo>
                    <a:pt x="-7428" y="394644"/>
                    <a:pt x="11093" y="190385"/>
                    <a:pt x="22205" y="135352"/>
                  </a:cubicBezTo>
                  <a:cubicBezTo>
                    <a:pt x="33317" y="80319"/>
                    <a:pt x="88880" y="-31335"/>
                    <a:pt x="85705" y="83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A3E005B0-AAA2-4415-ABF5-3322D595DC7A}"/>
                </a:ext>
              </a:extLst>
            </p:cNvPr>
            <p:cNvSpPr/>
            <p:nvPr/>
          </p:nvSpPr>
          <p:spPr>
            <a:xfrm>
              <a:off x="9207262" y="7288501"/>
              <a:ext cx="777075" cy="768403"/>
            </a:xfrm>
            <a:custGeom>
              <a:avLst/>
              <a:gdLst>
                <a:gd name="connsiteX0" fmla="*/ 46805 w 777075"/>
                <a:gd name="connsiteY0" fmla="*/ 746366 h 768403"/>
                <a:gd name="connsiteX1" fmla="*/ 80671 w 777075"/>
                <a:gd name="connsiteY1" fmla="*/ 615132 h 768403"/>
                <a:gd name="connsiteX2" fmla="*/ 262705 w 777075"/>
                <a:gd name="connsiteY2" fmla="*/ 102899 h 768403"/>
                <a:gd name="connsiteX3" fmla="*/ 228838 w 777075"/>
                <a:gd name="connsiteY3" fmla="*/ 212966 h 768403"/>
                <a:gd name="connsiteX4" fmla="*/ 360071 w 777075"/>
                <a:gd name="connsiteY4" fmla="*/ 115599 h 768403"/>
                <a:gd name="connsiteX5" fmla="*/ 432038 w 777075"/>
                <a:gd name="connsiteY5" fmla="*/ 136766 h 768403"/>
                <a:gd name="connsiteX6" fmla="*/ 626771 w 777075"/>
                <a:gd name="connsiteY6" fmla="*/ 56332 h 768403"/>
                <a:gd name="connsiteX7" fmla="*/ 711438 w 777075"/>
                <a:gd name="connsiteY7" fmla="*/ 251066 h 768403"/>
                <a:gd name="connsiteX8" fmla="*/ 766471 w 777075"/>
                <a:gd name="connsiteY8" fmla="*/ 378066 h 768403"/>
                <a:gd name="connsiteX9" fmla="*/ 491305 w 777075"/>
                <a:gd name="connsiteY9" fmla="*/ 13999 h 768403"/>
                <a:gd name="connsiteX10" fmla="*/ 190738 w 777075"/>
                <a:gd name="connsiteY10" fmla="*/ 124066 h 768403"/>
                <a:gd name="connsiteX11" fmla="*/ 238 w 777075"/>
                <a:gd name="connsiteY11" fmla="*/ 577032 h 768403"/>
                <a:gd name="connsiteX12" fmla="*/ 148405 w 777075"/>
                <a:gd name="connsiteY12" fmla="*/ 225666 h 768403"/>
                <a:gd name="connsiteX13" fmla="*/ 46805 w 777075"/>
                <a:gd name="connsiteY13" fmla="*/ 746366 h 7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075" h="768403">
                  <a:moveTo>
                    <a:pt x="46805" y="746366"/>
                  </a:moveTo>
                  <a:cubicBezTo>
                    <a:pt x="35516" y="811277"/>
                    <a:pt x="44688" y="722376"/>
                    <a:pt x="80671" y="615132"/>
                  </a:cubicBezTo>
                  <a:cubicBezTo>
                    <a:pt x="116654" y="507887"/>
                    <a:pt x="262705" y="102899"/>
                    <a:pt x="262705" y="102899"/>
                  </a:cubicBezTo>
                  <a:cubicBezTo>
                    <a:pt x="287399" y="35871"/>
                    <a:pt x="212610" y="210849"/>
                    <a:pt x="228838" y="212966"/>
                  </a:cubicBezTo>
                  <a:cubicBezTo>
                    <a:pt x="245066" y="215083"/>
                    <a:pt x="326204" y="128299"/>
                    <a:pt x="360071" y="115599"/>
                  </a:cubicBezTo>
                  <a:cubicBezTo>
                    <a:pt x="393938" y="102899"/>
                    <a:pt x="387588" y="146644"/>
                    <a:pt x="432038" y="136766"/>
                  </a:cubicBezTo>
                  <a:cubicBezTo>
                    <a:pt x="476488" y="126888"/>
                    <a:pt x="580204" y="37282"/>
                    <a:pt x="626771" y="56332"/>
                  </a:cubicBezTo>
                  <a:cubicBezTo>
                    <a:pt x="673338" y="75382"/>
                    <a:pt x="688155" y="197444"/>
                    <a:pt x="711438" y="251066"/>
                  </a:cubicBezTo>
                  <a:cubicBezTo>
                    <a:pt x="734721" y="304688"/>
                    <a:pt x="803160" y="417577"/>
                    <a:pt x="766471" y="378066"/>
                  </a:cubicBezTo>
                  <a:cubicBezTo>
                    <a:pt x="729782" y="338555"/>
                    <a:pt x="587261" y="56332"/>
                    <a:pt x="491305" y="13999"/>
                  </a:cubicBezTo>
                  <a:cubicBezTo>
                    <a:pt x="395350" y="-28334"/>
                    <a:pt x="272583" y="30227"/>
                    <a:pt x="190738" y="124066"/>
                  </a:cubicBezTo>
                  <a:cubicBezTo>
                    <a:pt x="108893" y="217905"/>
                    <a:pt x="7293" y="560099"/>
                    <a:pt x="238" y="577032"/>
                  </a:cubicBezTo>
                  <a:cubicBezTo>
                    <a:pt x="-6817" y="593965"/>
                    <a:pt x="144877" y="202383"/>
                    <a:pt x="148405" y="225666"/>
                  </a:cubicBezTo>
                  <a:cubicBezTo>
                    <a:pt x="151933" y="248949"/>
                    <a:pt x="58094" y="681455"/>
                    <a:pt x="46805" y="7463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B1B39EC3-4046-4B9D-AB5F-ED521C2A3023}"/>
                </a:ext>
              </a:extLst>
            </p:cNvPr>
            <p:cNvSpPr/>
            <p:nvPr/>
          </p:nvSpPr>
          <p:spPr>
            <a:xfrm>
              <a:off x="9702601" y="8728167"/>
              <a:ext cx="438780" cy="496266"/>
            </a:xfrm>
            <a:custGeom>
              <a:avLst/>
              <a:gdLst>
                <a:gd name="connsiteX0" fmla="*/ 372732 w 438780"/>
                <a:gd name="connsiteY0" fmla="*/ 966 h 496266"/>
                <a:gd name="connsiteX1" fmla="*/ 436232 w 438780"/>
                <a:gd name="connsiteY1" fmla="*/ 174533 h 496266"/>
                <a:gd name="connsiteX2" fmla="*/ 423532 w 438780"/>
                <a:gd name="connsiteY2" fmla="*/ 77166 h 496266"/>
                <a:gd name="connsiteX3" fmla="*/ 398132 w 438780"/>
                <a:gd name="connsiteY3" fmla="*/ 246500 h 496266"/>
                <a:gd name="connsiteX4" fmla="*/ 313466 w 438780"/>
                <a:gd name="connsiteY4" fmla="*/ 466633 h 496266"/>
                <a:gd name="connsiteX5" fmla="*/ 216099 w 438780"/>
                <a:gd name="connsiteY5" fmla="*/ 479333 h 496266"/>
                <a:gd name="connsiteX6" fmla="*/ 199 w 438780"/>
                <a:gd name="connsiteY6" fmla="*/ 377733 h 496266"/>
                <a:gd name="connsiteX7" fmla="*/ 177999 w 438780"/>
                <a:gd name="connsiteY7" fmla="*/ 496266 h 496266"/>
                <a:gd name="connsiteX8" fmla="*/ 224566 w 438780"/>
                <a:gd name="connsiteY8" fmla="*/ 377733 h 496266"/>
                <a:gd name="connsiteX9" fmla="*/ 304999 w 438780"/>
                <a:gd name="connsiteY9" fmla="*/ 115266 h 496266"/>
                <a:gd name="connsiteX10" fmla="*/ 309232 w 438780"/>
                <a:gd name="connsiteY10" fmla="*/ 267666 h 496266"/>
                <a:gd name="connsiteX11" fmla="*/ 372732 w 438780"/>
                <a:gd name="connsiteY11" fmla="*/ 966 h 49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780" h="496266">
                  <a:moveTo>
                    <a:pt x="372732" y="966"/>
                  </a:moveTo>
                  <a:cubicBezTo>
                    <a:pt x="393899" y="-14556"/>
                    <a:pt x="427765" y="161833"/>
                    <a:pt x="436232" y="174533"/>
                  </a:cubicBezTo>
                  <a:cubicBezTo>
                    <a:pt x="444699" y="187233"/>
                    <a:pt x="429882" y="65172"/>
                    <a:pt x="423532" y="77166"/>
                  </a:cubicBezTo>
                  <a:cubicBezTo>
                    <a:pt x="417182" y="89161"/>
                    <a:pt x="416476" y="181589"/>
                    <a:pt x="398132" y="246500"/>
                  </a:cubicBezTo>
                  <a:cubicBezTo>
                    <a:pt x="379788" y="311411"/>
                    <a:pt x="343805" y="427827"/>
                    <a:pt x="313466" y="466633"/>
                  </a:cubicBezTo>
                  <a:cubicBezTo>
                    <a:pt x="283127" y="505439"/>
                    <a:pt x="268310" y="494150"/>
                    <a:pt x="216099" y="479333"/>
                  </a:cubicBezTo>
                  <a:cubicBezTo>
                    <a:pt x="163888" y="464516"/>
                    <a:pt x="6549" y="374911"/>
                    <a:pt x="199" y="377733"/>
                  </a:cubicBezTo>
                  <a:cubicBezTo>
                    <a:pt x="-6151" y="380555"/>
                    <a:pt x="140605" y="496266"/>
                    <a:pt x="177999" y="496266"/>
                  </a:cubicBezTo>
                  <a:cubicBezTo>
                    <a:pt x="215393" y="496266"/>
                    <a:pt x="203399" y="441233"/>
                    <a:pt x="224566" y="377733"/>
                  </a:cubicBezTo>
                  <a:cubicBezTo>
                    <a:pt x="245733" y="314233"/>
                    <a:pt x="290888" y="133610"/>
                    <a:pt x="304999" y="115266"/>
                  </a:cubicBezTo>
                  <a:cubicBezTo>
                    <a:pt x="319110" y="96922"/>
                    <a:pt x="298649" y="283894"/>
                    <a:pt x="309232" y="267666"/>
                  </a:cubicBezTo>
                  <a:cubicBezTo>
                    <a:pt x="319815" y="251438"/>
                    <a:pt x="351565" y="16488"/>
                    <a:pt x="372732" y="9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30F0DF21-0934-40DD-A325-540C08D255B2}"/>
                </a:ext>
              </a:extLst>
            </p:cNvPr>
            <p:cNvSpPr/>
            <p:nvPr/>
          </p:nvSpPr>
          <p:spPr>
            <a:xfrm>
              <a:off x="1994445" y="1789113"/>
              <a:ext cx="402680" cy="745840"/>
            </a:xfrm>
            <a:custGeom>
              <a:avLst/>
              <a:gdLst>
                <a:gd name="connsiteX0" fmla="*/ 402680 w 402680"/>
                <a:gd name="connsiteY0" fmla="*/ 0 h 745840"/>
                <a:gd name="connsiteX1" fmla="*/ 223293 w 402680"/>
                <a:gd name="connsiteY1" fmla="*/ 415925 h 745840"/>
                <a:gd name="connsiteX2" fmla="*/ 240755 w 402680"/>
                <a:gd name="connsiteY2" fmla="*/ 292100 h 745840"/>
                <a:gd name="connsiteX3" fmla="*/ 275680 w 402680"/>
                <a:gd name="connsiteY3" fmla="*/ 547687 h 745840"/>
                <a:gd name="connsiteX4" fmla="*/ 235993 w 402680"/>
                <a:gd name="connsiteY4" fmla="*/ 503237 h 745840"/>
                <a:gd name="connsiteX5" fmla="*/ 197893 w 402680"/>
                <a:gd name="connsiteY5" fmla="*/ 739775 h 745840"/>
                <a:gd name="connsiteX6" fmla="*/ 161380 w 402680"/>
                <a:gd name="connsiteY6" fmla="*/ 669925 h 745840"/>
                <a:gd name="connsiteX7" fmla="*/ 5805 w 402680"/>
                <a:gd name="connsiteY7" fmla="*/ 606425 h 745840"/>
                <a:gd name="connsiteX8" fmla="*/ 35968 w 402680"/>
                <a:gd name="connsiteY8" fmla="*/ 417512 h 745840"/>
                <a:gd name="connsiteX9" fmla="*/ 62955 w 402680"/>
                <a:gd name="connsiteY9" fmla="*/ 587375 h 745840"/>
                <a:gd name="connsiteX10" fmla="*/ 161380 w 402680"/>
                <a:gd name="connsiteY10" fmla="*/ 573087 h 745840"/>
                <a:gd name="connsiteX11" fmla="*/ 167730 w 402680"/>
                <a:gd name="connsiteY11" fmla="*/ 488950 h 745840"/>
                <a:gd name="connsiteX12" fmla="*/ 108993 w 402680"/>
                <a:gd name="connsiteY12" fmla="*/ 339725 h 745840"/>
                <a:gd name="connsiteX13" fmla="*/ 164555 w 402680"/>
                <a:gd name="connsiteY13" fmla="*/ 271462 h 745840"/>
                <a:gd name="connsiteX14" fmla="*/ 145505 w 402680"/>
                <a:gd name="connsiteY14" fmla="*/ 357187 h 745840"/>
                <a:gd name="connsiteX15" fmla="*/ 155030 w 402680"/>
                <a:gd name="connsiteY15" fmla="*/ 411162 h 745840"/>
                <a:gd name="connsiteX16" fmla="*/ 240755 w 402680"/>
                <a:gd name="connsiteY16" fmla="*/ 279400 h 745840"/>
                <a:gd name="connsiteX17" fmla="*/ 402680 w 402680"/>
                <a:gd name="connsiteY17" fmla="*/ 0 h 74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2680" h="745840">
                  <a:moveTo>
                    <a:pt x="402680" y="0"/>
                  </a:moveTo>
                  <a:cubicBezTo>
                    <a:pt x="326480" y="183621"/>
                    <a:pt x="250280" y="367242"/>
                    <a:pt x="223293" y="415925"/>
                  </a:cubicBezTo>
                  <a:cubicBezTo>
                    <a:pt x="196305" y="464608"/>
                    <a:pt x="232024" y="270140"/>
                    <a:pt x="240755" y="292100"/>
                  </a:cubicBezTo>
                  <a:cubicBezTo>
                    <a:pt x="249486" y="314060"/>
                    <a:pt x="276474" y="512498"/>
                    <a:pt x="275680" y="547687"/>
                  </a:cubicBezTo>
                  <a:cubicBezTo>
                    <a:pt x="274886" y="582876"/>
                    <a:pt x="248957" y="471222"/>
                    <a:pt x="235993" y="503237"/>
                  </a:cubicBezTo>
                  <a:cubicBezTo>
                    <a:pt x="223028" y="535252"/>
                    <a:pt x="210328" y="711994"/>
                    <a:pt x="197893" y="739775"/>
                  </a:cubicBezTo>
                  <a:cubicBezTo>
                    <a:pt x="185458" y="767556"/>
                    <a:pt x="193395" y="692150"/>
                    <a:pt x="161380" y="669925"/>
                  </a:cubicBezTo>
                  <a:cubicBezTo>
                    <a:pt x="129365" y="647700"/>
                    <a:pt x="26707" y="648494"/>
                    <a:pt x="5805" y="606425"/>
                  </a:cubicBezTo>
                  <a:cubicBezTo>
                    <a:pt x="-15097" y="564356"/>
                    <a:pt x="26443" y="420687"/>
                    <a:pt x="35968" y="417512"/>
                  </a:cubicBezTo>
                  <a:cubicBezTo>
                    <a:pt x="45493" y="414337"/>
                    <a:pt x="42053" y="561446"/>
                    <a:pt x="62955" y="587375"/>
                  </a:cubicBezTo>
                  <a:cubicBezTo>
                    <a:pt x="83857" y="613304"/>
                    <a:pt x="143917" y="589491"/>
                    <a:pt x="161380" y="573087"/>
                  </a:cubicBezTo>
                  <a:cubicBezTo>
                    <a:pt x="178842" y="556683"/>
                    <a:pt x="176461" y="527844"/>
                    <a:pt x="167730" y="488950"/>
                  </a:cubicBezTo>
                  <a:cubicBezTo>
                    <a:pt x="158999" y="450056"/>
                    <a:pt x="109522" y="375973"/>
                    <a:pt x="108993" y="339725"/>
                  </a:cubicBezTo>
                  <a:cubicBezTo>
                    <a:pt x="108464" y="303477"/>
                    <a:pt x="158470" y="268552"/>
                    <a:pt x="164555" y="271462"/>
                  </a:cubicBezTo>
                  <a:cubicBezTo>
                    <a:pt x="170640" y="274372"/>
                    <a:pt x="147092" y="333904"/>
                    <a:pt x="145505" y="357187"/>
                  </a:cubicBezTo>
                  <a:cubicBezTo>
                    <a:pt x="143917" y="380470"/>
                    <a:pt x="139155" y="424126"/>
                    <a:pt x="155030" y="411162"/>
                  </a:cubicBezTo>
                  <a:cubicBezTo>
                    <a:pt x="170905" y="398198"/>
                    <a:pt x="240755" y="279400"/>
                    <a:pt x="240755" y="279400"/>
                  </a:cubicBezTo>
                  <a:lnTo>
                    <a:pt x="40268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FFC33EEA-7DE3-4CD2-A621-1AF7D053C030}"/>
                </a:ext>
              </a:extLst>
            </p:cNvPr>
            <p:cNvSpPr/>
            <p:nvPr/>
          </p:nvSpPr>
          <p:spPr>
            <a:xfrm>
              <a:off x="2310141" y="1105245"/>
              <a:ext cx="485977" cy="868607"/>
            </a:xfrm>
            <a:custGeom>
              <a:avLst/>
              <a:gdLst>
                <a:gd name="connsiteX0" fmla="*/ 485976 w 485977"/>
                <a:gd name="connsiteY0" fmla="*/ 1772 h 868607"/>
                <a:gd name="connsiteX1" fmla="*/ 380142 w 485977"/>
                <a:gd name="connsiteY1" fmla="*/ 310805 h 868607"/>
                <a:gd name="connsiteX2" fmla="*/ 405542 w 485977"/>
                <a:gd name="connsiteY2" fmla="*/ 255772 h 868607"/>
                <a:gd name="connsiteX3" fmla="*/ 265842 w 485977"/>
                <a:gd name="connsiteY3" fmla="*/ 431455 h 868607"/>
                <a:gd name="connsiteX4" fmla="*/ 64759 w 485977"/>
                <a:gd name="connsiteY4" fmla="*/ 812455 h 868607"/>
                <a:gd name="connsiteX5" fmla="*/ 284892 w 485977"/>
                <a:gd name="connsiteY5" fmla="*/ 429338 h 868607"/>
                <a:gd name="connsiteX6" fmla="*/ 3376 w 485977"/>
                <a:gd name="connsiteY6" fmla="*/ 867488 h 868607"/>
                <a:gd name="connsiteX7" fmla="*/ 143076 w 485977"/>
                <a:gd name="connsiteY7" fmla="*/ 545755 h 868607"/>
                <a:gd name="connsiteX8" fmla="*/ 346276 w 485977"/>
                <a:gd name="connsiteY8" fmla="*/ 247305 h 868607"/>
                <a:gd name="connsiteX9" fmla="*/ 401309 w 485977"/>
                <a:gd name="connsiteY9" fmla="*/ 48338 h 868607"/>
                <a:gd name="connsiteX10" fmla="*/ 378026 w 485977"/>
                <a:gd name="connsiteY10" fmla="*/ 177455 h 868607"/>
                <a:gd name="connsiteX11" fmla="*/ 485976 w 485977"/>
                <a:gd name="connsiteY11" fmla="*/ 1772 h 86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5977" h="868607">
                  <a:moveTo>
                    <a:pt x="485976" y="1772"/>
                  </a:moveTo>
                  <a:cubicBezTo>
                    <a:pt x="486329" y="23997"/>
                    <a:pt x="393548" y="268472"/>
                    <a:pt x="380142" y="310805"/>
                  </a:cubicBezTo>
                  <a:cubicBezTo>
                    <a:pt x="366736" y="353138"/>
                    <a:pt x="424592" y="235664"/>
                    <a:pt x="405542" y="255772"/>
                  </a:cubicBezTo>
                  <a:cubicBezTo>
                    <a:pt x="386492" y="275880"/>
                    <a:pt x="322639" y="338674"/>
                    <a:pt x="265842" y="431455"/>
                  </a:cubicBezTo>
                  <a:cubicBezTo>
                    <a:pt x="209045" y="524236"/>
                    <a:pt x="61584" y="812808"/>
                    <a:pt x="64759" y="812455"/>
                  </a:cubicBezTo>
                  <a:cubicBezTo>
                    <a:pt x="67934" y="812102"/>
                    <a:pt x="295122" y="420166"/>
                    <a:pt x="284892" y="429338"/>
                  </a:cubicBezTo>
                  <a:cubicBezTo>
                    <a:pt x="274662" y="438510"/>
                    <a:pt x="27012" y="848085"/>
                    <a:pt x="3376" y="867488"/>
                  </a:cubicBezTo>
                  <a:cubicBezTo>
                    <a:pt x="-20260" y="886891"/>
                    <a:pt x="85926" y="649119"/>
                    <a:pt x="143076" y="545755"/>
                  </a:cubicBezTo>
                  <a:cubicBezTo>
                    <a:pt x="200226" y="442391"/>
                    <a:pt x="303237" y="330208"/>
                    <a:pt x="346276" y="247305"/>
                  </a:cubicBezTo>
                  <a:cubicBezTo>
                    <a:pt x="389315" y="164402"/>
                    <a:pt x="396017" y="59980"/>
                    <a:pt x="401309" y="48338"/>
                  </a:cubicBezTo>
                  <a:cubicBezTo>
                    <a:pt x="406601" y="36696"/>
                    <a:pt x="363209" y="181336"/>
                    <a:pt x="378026" y="177455"/>
                  </a:cubicBezTo>
                  <a:cubicBezTo>
                    <a:pt x="392843" y="173575"/>
                    <a:pt x="485623" y="-20453"/>
                    <a:pt x="485976" y="1772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24BB731E-128B-4158-81F1-6B1980C155DA}"/>
                </a:ext>
              </a:extLst>
            </p:cNvPr>
            <p:cNvSpPr/>
            <p:nvPr/>
          </p:nvSpPr>
          <p:spPr>
            <a:xfrm>
              <a:off x="1992619" y="941947"/>
              <a:ext cx="179458" cy="340801"/>
            </a:xfrm>
            <a:custGeom>
              <a:avLst/>
              <a:gdLst>
                <a:gd name="connsiteX0" fmla="*/ 179081 w 179458"/>
                <a:gd name="connsiteY0" fmla="*/ 4203 h 340801"/>
                <a:gd name="connsiteX1" fmla="*/ 69544 w 179458"/>
                <a:gd name="connsiteY1" fmla="*/ 155016 h 340801"/>
                <a:gd name="connsiteX2" fmla="*/ 17156 w 179458"/>
                <a:gd name="connsiteY2" fmla="*/ 340753 h 340801"/>
                <a:gd name="connsiteX3" fmla="*/ 29856 w 179458"/>
                <a:gd name="connsiteY3" fmla="*/ 172478 h 340801"/>
                <a:gd name="connsiteX4" fmla="*/ 25094 w 179458"/>
                <a:gd name="connsiteY4" fmla="*/ 91516 h 340801"/>
                <a:gd name="connsiteX5" fmla="*/ 7631 w 179458"/>
                <a:gd name="connsiteY5" fmla="*/ 280428 h 340801"/>
                <a:gd name="connsiteX6" fmla="*/ 7631 w 179458"/>
                <a:gd name="connsiteY6" fmla="*/ 131203 h 340801"/>
                <a:gd name="connsiteX7" fmla="*/ 101294 w 179458"/>
                <a:gd name="connsiteY7" fmla="*/ 53416 h 340801"/>
                <a:gd name="connsiteX8" fmla="*/ 179081 w 179458"/>
                <a:gd name="connsiteY8" fmla="*/ 4203 h 34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58" h="340801">
                  <a:moveTo>
                    <a:pt x="179081" y="4203"/>
                  </a:moveTo>
                  <a:cubicBezTo>
                    <a:pt x="173789" y="21136"/>
                    <a:pt x="96532" y="98924"/>
                    <a:pt x="69544" y="155016"/>
                  </a:cubicBezTo>
                  <a:cubicBezTo>
                    <a:pt x="42556" y="211108"/>
                    <a:pt x="23771" y="337843"/>
                    <a:pt x="17156" y="340753"/>
                  </a:cubicBezTo>
                  <a:cubicBezTo>
                    <a:pt x="10541" y="343663"/>
                    <a:pt x="28533" y="214017"/>
                    <a:pt x="29856" y="172478"/>
                  </a:cubicBezTo>
                  <a:cubicBezTo>
                    <a:pt x="31179" y="130939"/>
                    <a:pt x="28798" y="73524"/>
                    <a:pt x="25094" y="91516"/>
                  </a:cubicBezTo>
                  <a:cubicBezTo>
                    <a:pt x="21390" y="109508"/>
                    <a:pt x="10541" y="273814"/>
                    <a:pt x="7631" y="280428"/>
                  </a:cubicBezTo>
                  <a:cubicBezTo>
                    <a:pt x="4721" y="287042"/>
                    <a:pt x="-7980" y="169038"/>
                    <a:pt x="7631" y="131203"/>
                  </a:cubicBezTo>
                  <a:cubicBezTo>
                    <a:pt x="23241" y="93368"/>
                    <a:pt x="69808" y="81726"/>
                    <a:pt x="101294" y="53416"/>
                  </a:cubicBezTo>
                  <a:cubicBezTo>
                    <a:pt x="132779" y="25106"/>
                    <a:pt x="184373" y="-12730"/>
                    <a:pt x="179081" y="4203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91952107-3457-40CF-A324-03C81622F824}"/>
                </a:ext>
              </a:extLst>
            </p:cNvPr>
            <p:cNvSpPr/>
            <p:nvPr/>
          </p:nvSpPr>
          <p:spPr>
            <a:xfrm>
              <a:off x="2140240" y="813019"/>
              <a:ext cx="238238" cy="435802"/>
            </a:xfrm>
            <a:custGeom>
              <a:avLst/>
              <a:gdLst>
                <a:gd name="connsiteX0" fmla="*/ 237835 w 238238"/>
                <a:gd name="connsiteY0" fmla="*/ 1369 h 435802"/>
                <a:gd name="connsiteX1" fmla="*/ 94960 w 238238"/>
                <a:gd name="connsiteY1" fmla="*/ 131544 h 435802"/>
                <a:gd name="connsiteX2" fmla="*/ 102898 w 238238"/>
                <a:gd name="connsiteY2" fmla="*/ 190281 h 435802"/>
                <a:gd name="connsiteX3" fmla="*/ 36223 w 238238"/>
                <a:gd name="connsiteY3" fmla="*/ 361731 h 435802"/>
                <a:gd name="connsiteX4" fmla="*/ 4473 w 238238"/>
                <a:gd name="connsiteY4" fmla="*/ 429994 h 435802"/>
                <a:gd name="connsiteX5" fmla="*/ 133060 w 238238"/>
                <a:gd name="connsiteY5" fmla="*/ 222031 h 435802"/>
                <a:gd name="connsiteX6" fmla="*/ 237835 w 238238"/>
                <a:gd name="connsiteY6" fmla="*/ 1369 h 4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38" h="435802">
                  <a:moveTo>
                    <a:pt x="237835" y="1369"/>
                  </a:moveTo>
                  <a:cubicBezTo>
                    <a:pt x="231485" y="-13712"/>
                    <a:pt x="117450" y="100059"/>
                    <a:pt x="94960" y="131544"/>
                  </a:cubicBezTo>
                  <a:cubicBezTo>
                    <a:pt x="72470" y="163029"/>
                    <a:pt x="112687" y="151917"/>
                    <a:pt x="102898" y="190281"/>
                  </a:cubicBezTo>
                  <a:cubicBezTo>
                    <a:pt x="93109" y="228645"/>
                    <a:pt x="52627" y="321779"/>
                    <a:pt x="36223" y="361731"/>
                  </a:cubicBezTo>
                  <a:cubicBezTo>
                    <a:pt x="19819" y="401683"/>
                    <a:pt x="-11666" y="453277"/>
                    <a:pt x="4473" y="429994"/>
                  </a:cubicBezTo>
                  <a:cubicBezTo>
                    <a:pt x="20612" y="406711"/>
                    <a:pt x="92050" y="291352"/>
                    <a:pt x="133060" y="222031"/>
                  </a:cubicBezTo>
                  <a:cubicBezTo>
                    <a:pt x="174070" y="152710"/>
                    <a:pt x="244185" y="16450"/>
                    <a:pt x="237835" y="1369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7A7DF0DD-8283-449E-9C86-AD0344693325}"/>
                </a:ext>
              </a:extLst>
            </p:cNvPr>
            <p:cNvSpPr/>
            <p:nvPr/>
          </p:nvSpPr>
          <p:spPr>
            <a:xfrm>
              <a:off x="2258525" y="828026"/>
              <a:ext cx="307650" cy="737281"/>
            </a:xfrm>
            <a:custGeom>
              <a:avLst/>
              <a:gdLst>
                <a:gd name="connsiteX0" fmla="*/ 286238 w 307650"/>
                <a:gd name="connsiteY0" fmla="*/ 649 h 737281"/>
                <a:gd name="connsiteX1" fmla="*/ 211625 w 307650"/>
                <a:gd name="connsiteY1" fmla="*/ 162574 h 737281"/>
                <a:gd name="connsiteX2" fmla="*/ 221150 w 307650"/>
                <a:gd name="connsiteY2" fmla="*/ 208612 h 737281"/>
                <a:gd name="connsiteX3" fmla="*/ 171938 w 307650"/>
                <a:gd name="connsiteY3" fmla="*/ 283224 h 737281"/>
                <a:gd name="connsiteX4" fmla="*/ 171938 w 307650"/>
                <a:gd name="connsiteY4" fmla="*/ 407049 h 737281"/>
                <a:gd name="connsiteX5" fmla="*/ 79863 w 307650"/>
                <a:gd name="connsiteY5" fmla="*/ 626124 h 737281"/>
                <a:gd name="connsiteX6" fmla="*/ 488 w 307650"/>
                <a:gd name="connsiteY6" fmla="*/ 737249 h 737281"/>
                <a:gd name="connsiteX7" fmla="*/ 117963 w 307650"/>
                <a:gd name="connsiteY7" fmla="*/ 616599 h 737281"/>
                <a:gd name="connsiteX8" fmla="*/ 254488 w 307650"/>
                <a:gd name="connsiteY8" fmla="*/ 248299 h 737281"/>
                <a:gd name="connsiteX9" fmla="*/ 306875 w 307650"/>
                <a:gd name="connsiteY9" fmla="*/ 110187 h 737281"/>
                <a:gd name="connsiteX10" fmla="*/ 286238 w 307650"/>
                <a:gd name="connsiteY10" fmla="*/ 649 h 73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650" h="737281">
                  <a:moveTo>
                    <a:pt x="286238" y="649"/>
                  </a:moveTo>
                  <a:cubicBezTo>
                    <a:pt x="270363" y="9380"/>
                    <a:pt x="222473" y="127914"/>
                    <a:pt x="211625" y="162574"/>
                  </a:cubicBezTo>
                  <a:cubicBezTo>
                    <a:pt x="200777" y="197234"/>
                    <a:pt x="227764" y="188504"/>
                    <a:pt x="221150" y="208612"/>
                  </a:cubicBezTo>
                  <a:cubicBezTo>
                    <a:pt x="214535" y="228720"/>
                    <a:pt x="180140" y="250151"/>
                    <a:pt x="171938" y="283224"/>
                  </a:cubicBezTo>
                  <a:cubicBezTo>
                    <a:pt x="163736" y="316297"/>
                    <a:pt x="187284" y="349899"/>
                    <a:pt x="171938" y="407049"/>
                  </a:cubicBezTo>
                  <a:cubicBezTo>
                    <a:pt x="156592" y="464199"/>
                    <a:pt x="108438" y="571091"/>
                    <a:pt x="79863" y="626124"/>
                  </a:cubicBezTo>
                  <a:cubicBezTo>
                    <a:pt x="51288" y="681157"/>
                    <a:pt x="-5862" y="738837"/>
                    <a:pt x="488" y="737249"/>
                  </a:cubicBezTo>
                  <a:cubicBezTo>
                    <a:pt x="6838" y="735662"/>
                    <a:pt x="75630" y="698091"/>
                    <a:pt x="117963" y="616599"/>
                  </a:cubicBezTo>
                  <a:cubicBezTo>
                    <a:pt x="160296" y="535107"/>
                    <a:pt x="223003" y="332701"/>
                    <a:pt x="254488" y="248299"/>
                  </a:cubicBezTo>
                  <a:cubicBezTo>
                    <a:pt x="285973" y="163897"/>
                    <a:pt x="303436" y="146964"/>
                    <a:pt x="306875" y="110187"/>
                  </a:cubicBezTo>
                  <a:cubicBezTo>
                    <a:pt x="310314" y="73410"/>
                    <a:pt x="302113" y="-8082"/>
                    <a:pt x="286238" y="649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391942BB-D677-4814-AA4F-18D35F045064}"/>
                </a:ext>
              </a:extLst>
            </p:cNvPr>
            <p:cNvSpPr/>
            <p:nvPr/>
          </p:nvSpPr>
          <p:spPr>
            <a:xfrm>
              <a:off x="2121775" y="1024338"/>
              <a:ext cx="355390" cy="569335"/>
            </a:xfrm>
            <a:custGeom>
              <a:avLst/>
              <a:gdLst>
                <a:gd name="connsiteX0" fmla="*/ 352608 w 355390"/>
                <a:gd name="connsiteY0" fmla="*/ 129 h 569335"/>
                <a:gd name="connsiteX1" fmla="*/ 134592 w 355390"/>
                <a:gd name="connsiteY1" fmla="*/ 470029 h 569335"/>
                <a:gd name="connsiteX2" fmla="*/ 1242 w 355390"/>
                <a:gd name="connsiteY2" fmla="*/ 563162 h 569335"/>
                <a:gd name="connsiteX3" fmla="*/ 210792 w 355390"/>
                <a:gd name="connsiteY3" fmla="*/ 364195 h 569335"/>
                <a:gd name="connsiteX4" fmla="*/ 119775 w 355390"/>
                <a:gd name="connsiteY4" fmla="*/ 539879 h 569335"/>
                <a:gd name="connsiteX5" fmla="*/ 248892 w 355390"/>
                <a:gd name="connsiteY5" fmla="*/ 423462 h 569335"/>
                <a:gd name="connsiteX6" fmla="*/ 352608 w 355390"/>
                <a:gd name="connsiteY6" fmla="*/ 129 h 56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390" h="569335">
                  <a:moveTo>
                    <a:pt x="352608" y="129"/>
                  </a:moveTo>
                  <a:cubicBezTo>
                    <a:pt x="333558" y="7890"/>
                    <a:pt x="193153" y="376190"/>
                    <a:pt x="134592" y="470029"/>
                  </a:cubicBezTo>
                  <a:cubicBezTo>
                    <a:pt x="76031" y="563868"/>
                    <a:pt x="-11458" y="580801"/>
                    <a:pt x="1242" y="563162"/>
                  </a:cubicBezTo>
                  <a:cubicBezTo>
                    <a:pt x="13942" y="545523"/>
                    <a:pt x="191037" y="368075"/>
                    <a:pt x="210792" y="364195"/>
                  </a:cubicBezTo>
                  <a:cubicBezTo>
                    <a:pt x="230547" y="360315"/>
                    <a:pt x="113425" y="530001"/>
                    <a:pt x="119775" y="539879"/>
                  </a:cubicBezTo>
                  <a:cubicBezTo>
                    <a:pt x="126125" y="549757"/>
                    <a:pt x="209734" y="510951"/>
                    <a:pt x="248892" y="423462"/>
                  </a:cubicBezTo>
                  <a:cubicBezTo>
                    <a:pt x="288050" y="335973"/>
                    <a:pt x="371658" y="-7632"/>
                    <a:pt x="352608" y="129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C675D644-E9B3-4290-BA3C-B97B7ADE5F5F}"/>
                </a:ext>
              </a:extLst>
            </p:cNvPr>
            <p:cNvSpPr/>
            <p:nvPr/>
          </p:nvSpPr>
          <p:spPr>
            <a:xfrm>
              <a:off x="4937088" y="4965698"/>
              <a:ext cx="82620" cy="286873"/>
            </a:xfrm>
            <a:custGeom>
              <a:avLst/>
              <a:gdLst>
                <a:gd name="connsiteX0" fmla="*/ 55600 w 82620"/>
                <a:gd name="connsiteY0" fmla="*/ 2 h 286873"/>
                <a:gd name="connsiteX1" fmla="*/ 1625 w 82620"/>
                <a:gd name="connsiteY1" fmla="*/ 120652 h 286873"/>
                <a:gd name="connsiteX2" fmla="*/ 15912 w 82620"/>
                <a:gd name="connsiteY2" fmla="*/ 241302 h 286873"/>
                <a:gd name="connsiteX3" fmla="*/ 34962 w 82620"/>
                <a:gd name="connsiteY3" fmla="*/ 209552 h 286873"/>
                <a:gd name="connsiteX4" fmla="*/ 61950 w 82620"/>
                <a:gd name="connsiteY4" fmla="*/ 282577 h 286873"/>
                <a:gd name="connsiteX5" fmla="*/ 82587 w 82620"/>
                <a:gd name="connsiteY5" fmla="*/ 276227 h 286873"/>
                <a:gd name="connsiteX6" fmla="*/ 57187 w 82620"/>
                <a:gd name="connsiteY6" fmla="*/ 258765 h 286873"/>
                <a:gd name="connsiteX7" fmla="*/ 23850 w 82620"/>
                <a:gd name="connsiteY7" fmla="*/ 234952 h 286873"/>
                <a:gd name="connsiteX8" fmla="*/ 20675 w 82620"/>
                <a:gd name="connsiteY8" fmla="*/ 182565 h 286873"/>
                <a:gd name="connsiteX9" fmla="*/ 14325 w 82620"/>
                <a:gd name="connsiteY9" fmla="*/ 123827 h 286873"/>
                <a:gd name="connsiteX10" fmla="*/ 55600 w 82620"/>
                <a:gd name="connsiteY10" fmla="*/ 2 h 28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620" h="286873">
                  <a:moveTo>
                    <a:pt x="55600" y="2"/>
                  </a:moveTo>
                  <a:cubicBezTo>
                    <a:pt x="53483" y="-527"/>
                    <a:pt x="8240" y="80435"/>
                    <a:pt x="1625" y="120652"/>
                  </a:cubicBezTo>
                  <a:cubicBezTo>
                    <a:pt x="-4990" y="160869"/>
                    <a:pt x="10356" y="226485"/>
                    <a:pt x="15912" y="241302"/>
                  </a:cubicBezTo>
                  <a:cubicBezTo>
                    <a:pt x="21468" y="256119"/>
                    <a:pt x="27289" y="202673"/>
                    <a:pt x="34962" y="209552"/>
                  </a:cubicBezTo>
                  <a:cubicBezTo>
                    <a:pt x="42635" y="216431"/>
                    <a:pt x="54012" y="271465"/>
                    <a:pt x="61950" y="282577"/>
                  </a:cubicBezTo>
                  <a:cubicBezTo>
                    <a:pt x="69888" y="293690"/>
                    <a:pt x="83381" y="280196"/>
                    <a:pt x="82587" y="276227"/>
                  </a:cubicBezTo>
                  <a:cubicBezTo>
                    <a:pt x="81793" y="272258"/>
                    <a:pt x="66976" y="265644"/>
                    <a:pt x="57187" y="258765"/>
                  </a:cubicBezTo>
                  <a:cubicBezTo>
                    <a:pt x="47398" y="251886"/>
                    <a:pt x="29935" y="247652"/>
                    <a:pt x="23850" y="234952"/>
                  </a:cubicBezTo>
                  <a:cubicBezTo>
                    <a:pt x="17765" y="222252"/>
                    <a:pt x="22262" y="201086"/>
                    <a:pt x="20675" y="182565"/>
                  </a:cubicBezTo>
                  <a:cubicBezTo>
                    <a:pt x="19088" y="164044"/>
                    <a:pt x="9298" y="150021"/>
                    <a:pt x="14325" y="123827"/>
                  </a:cubicBezTo>
                  <a:cubicBezTo>
                    <a:pt x="19352" y="97633"/>
                    <a:pt x="57717" y="531"/>
                    <a:pt x="55600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15E05F8C-4882-4B18-8F81-16B23DB12766}"/>
                </a:ext>
              </a:extLst>
            </p:cNvPr>
            <p:cNvSpPr/>
            <p:nvPr/>
          </p:nvSpPr>
          <p:spPr>
            <a:xfrm>
              <a:off x="4972810" y="4979813"/>
              <a:ext cx="65953" cy="265773"/>
            </a:xfrm>
            <a:custGeom>
              <a:avLst/>
              <a:gdLst>
                <a:gd name="connsiteX0" fmla="*/ 57978 w 65953"/>
                <a:gd name="connsiteY0" fmla="*/ 175 h 265773"/>
                <a:gd name="connsiteX1" fmla="*/ 5590 w 65953"/>
                <a:gd name="connsiteY1" fmla="*/ 70025 h 265773"/>
                <a:gd name="connsiteX2" fmla="*/ 16703 w 65953"/>
                <a:gd name="connsiteY2" fmla="*/ 104950 h 265773"/>
                <a:gd name="connsiteX3" fmla="*/ 19878 w 65953"/>
                <a:gd name="connsiteY3" fmla="*/ 185912 h 265773"/>
                <a:gd name="connsiteX4" fmla="*/ 828 w 65953"/>
                <a:gd name="connsiteY4" fmla="*/ 152575 h 265773"/>
                <a:gd name="connsiteX5" fmla="*/ 51628 w 65953"/>
                <a:gd name="connsiteY5" fmla="*/ 217662 h 265773"/>
                <a:gd name="connsiteX6" fmla="*/ 65915 w 65953"/>
                <a:gd name="connsiteY6" fmla="*/ 265287 h 265773"/>
                <a:gd name="connsiteX7" fmla="*/ 54803 w 65953"/>
                <a:gd name="connsiteY7" fmla="*/ 236712 h 265773"/>
                <a:gd name="connsiteX8" fmla="*/ 26228 w 65953"/>
                <a:gd name="connsiteY8" fmla="*/ 150987 h 265773"/>
                <a:gd name="connsiteX9" fmla="*/ 5590 w 65953"/>
                <a:gd name="connsiteY9" fmla="*/ 92250 h 265773"/>
                <a:gd name="connsiteX10" fmla="*/ 57978 w 65953"/>
                <a:gd name="connsiteY10" fmla="*/ 175 h 26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53" h="265773">
                  <a:moveTo>
                    <a:pt x="57978" y="175"/>
                  </a:moveTo>
                  <a:cubicBezTo>
                    <a:pt x="57978" y="-3529"/>
                    <a:pt x="12469" y="52563"/>
                    <a:pt x="5590" y="70025"/>
                  </a:cubicBezTo>
                  <a:cubicBezTo>
                    <a:pt x="-1289" y="87487"/>
                    <a:pt x="14322" y="85636"/>
                    <a:pt x="16703" y="104950"/>
                  </a:cubicBezTo>
                  <a:cubicBezTo>
                    <a:pt x="19084" y="124265"/>
                    <a:pt x="22524" y="177975"/>
                    <a:pt x="19878" y="185912"/>
                  </a:cubicBezTo>
                  <a:cubicBezTo>
                    <a:pt x="17232" y="193849"/>
                    <a:pt x="-4464" y="147283"/>
                    <a:pt x="828" y="152575"/>
                  </a:cubicBezTo>
                  <a:cubicBezTo>
                    <a:pt x="6120" y="157867"/>
                    <a:pt x="40780" y="198877"/>
                    <a:pt x="51628" y="217662"/>
                  </a:cubicBezTo>
                  <a:cubicBezTo>
                    <a:pt x="62476" y="236447"/>
                    <a:pt x="65386" y="262112"/>
                    <a:pt x="65915" y="265287"/>
                  </a:cubicBezTo>
                  <a:cubicBezTo>
                    <a:pt x="66444" y="268462"/>
                    <a:pt x="61418" y="255762"/>
                    <a:pt x="54803" y="236712"/>
                  </a:cubicBezTo>
                  <a:cubicBezTo>
                    <a:pt x="48188" y="217662"/>
                    <a:pt x="34430" y="175064"/>
                    <a:pt x="26228" y="150987"/>
                  </a:cubicBezTo>
                  <a:cubicBezTo>
                    <a:pt x="18026" y="126910"/>
                    <a:pt x="828" y="112623"/>
                    <a:pt x="5590" y="92250"/>
                  </a:cubicBezTo>
                  <a:cubicBezTo>
                    <a:pt x="10352" y="71877"/>
                    <a:pt x="57978" y="3879"/>
                    <a:pt x="57978" y="1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278675BA-02DF-414A-893E-9777F718D8C3}"/>
                </a:ext>
              </a:extLst>
            </p:cNvPr>
            <p:cNvSpPr/>
            <p:nvPr/>
          </p:nvSpPr>
          <p:spPr>
            <a:xfrm>
              <a:off x="4976783" y="4989607"/>
              <a:ext cx="142807" cy="257057"/>
            </a:xfrm>
            <a:custGeom>
              <a:avLst/>
              <a:gdLst>
                <a:gd name="connsiteX0" fmla="*/ 30 w 142807"/>
                <a:gd name="connsiteY0" fmla="*/ 1493 h 257057"/>
                <a:gd name="connsiteX1" fmla="*/ 100042 w 142807"/>
                <a:gd name="connsiteY1" fmla="*/ 17368 h 257057"/>
                <a:gd name="connsiteX2" fmla="*/ 107980 w 142807"/>
                <a:gd name="connsiteY2" fmla="*/ 57056 h 257057"/>
                <a:gd name="connsiteX3" fmla="*/ 139730 w 142807"/>
                <a:gd name="connsiteY3" fmla="*/ 150718 h 257057"/>
                <a:gd name="connsiteX4" fmla="*/ 107980 w 142807"/>
                <a:gd name="connsiteY4" fmla="*/ 193581 h 257057"/>
                <a:gd name="connsiteX5" fmla="*/ 88930 w 142807"/>
                <a:gd name="connsiteY5" fmla="*/ 233268 h 257057"/>
                <a:gd name="connsiteX6" fmla="*/ 47655 w 142807"/>
                <a:gd name="connsiteY6" fmla="*/ 255493 h 257057"/>
                <a:gd name="connsiteX7" fmla="*/ 128617 w 142807"/>
                <a:gd name="connsiteY7" fmla="*/ 190406 h 257057"/>
                <a:gd name="connsiteX8" fmla="*/ 141317 w 142807"/>
                <a:gd name="connsiteY8" fmla="*/ 138018 h 257057"/>
                <a:gd name="connsiteX9" fmla="*/ 111155 w 142807"/>
                <a:gd name="connsiteY9" fmla="*/ 52293 h 257057"/>
                <a:gd name="connsiteX10" fmla="*/ 30 w 142807"/>
                <a:gd name="connsiteY10" fmla="*/ 1493 h 25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07" h="257057">
                  <a:moveTo>
                    <a:pt x="30" y="1493"/>
                  </a:moveTo>
                  <a:cubicBezTo>
                    <a:pt x="-1822" y="-4328"/>
                    <a:pt x="82050" y="8108"/>
                    <a:pt x="100042" y="17368"/>
                  </a:cubicBezTo>
                  <a:cubicBezTo>
                    <a:pt x="118034" y="26628"/>
                    <a:pt x="101365" y="34831"/>
                    <a:pt x="107980" y="57056"/>
                  </a:cubicBezTo>
                  <a:cubicBezTo>
                    <a:pt x="114595" y="79281"/>
                    <a:pt x="139730" y="127964"/>
                    <a:pt x="139730" y="150718"/>
                  </a:cubicBezTo>
                  <a:cubicBezTo>
                    <a:pt x="139730" y="173472"/>
                    <a:pt x="116447" y="179823"/>
                    <a:pt x="107980" y="193581"/>
                  </a:cubicBezTo>
                  <a:cubicBezTo>
                    <a:pt x="99513" y="207339"/>
                    <a:pt x="98984" y="222949"/>
                    <a:pt x="88930" y="233268"/>
                  </a:cubicBezTo>
                  <a:cubicBezTo>
                    <a:pt x="78876" y="243587"/>
                    <a:pt x="41040" y="262637"/>
                    <a:pt x="47655" y="255493"/>
                  </a:cubicBezTo>
                  <a:cubicBezTo>
                    <a:pt x="54270" y="248349"/>
                    <a:pt x="113007" y="209985"/>
                    <a:pt x="128617" y="190406"/>
                  </a:cubicBezTo>
                  <a:cubicBezTo>
                    <a:pt x="144227" y="170827"/>
                    <a:pt x="144227" y="161037"/>
                    <a:pt x="141317" y="138018"/>
                  </a:cubicBezTo>
                  <a:cubicBezTo>
                    <a:pt x="138407" y="114999"/>
                    <a:pt x="130205" y="74783"/>
                    <a:pt x="111155" y="52293"/>
                  </a:cubicBezTo>
                  <a:cubicBezTo>
                    <a:pt x="92105" y="29804"/>
                    <a:pt x="1882" y="7314"/>
                    <a:pt x="30" y="14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B896E384-772E-431D-8029-F1D76131DBA5}"/>
                </a:ext>
              </a:extLst>
            </p:cNvPr>
            <p:cNvSpPr/>
            <p:nvPr/>
          </p:nvSpPr>
          <p:spPr>
            <a:xfrm>
              <a:off x="4979944" y="5013310"/>
              <a:ext cx="115967" cy="217805"/>
            </a:xfrm>
            <a:custGeom>
              <a:avLst/>
              <a:gdLst>
                <a:gd name="connsiteX0" fmla="*/ 44 w 115967"/>
                <a:gd name="connsiteY0" fmla="*/ 15 h 217805"/>
                <a:gd name="connsiteX1" fmla="*/ 92119 w 115967"/>
                <a:gd name="connsiteY1" fmla="*/ 44465 h 217805"/>
                <a:gd name="connsiteX2" fmla="*/ 115931 w 115967"/>
                <a:gd name="connsiteY2" fmla="*/ 96853 h 217805"/>
                <a:gd name="connsiteX3" fmla="*/ 96881 w 115967"/>
                <a:gd name="connsiteY3" fmla="*/ 125428 h 217805"/>
                <a:gd name="connsiteX4" fmla="*/ 69894 w 115967"/>
                <a:gd name="connsiteY4" fmla="*/ 217503 h 217805"/>
                <a:gd name="connsiteX5" fmla="*/ 96881 w 115967"/>
                <a:gd name="connsiteY5" fmla="*/ 152415 h 217805"/>
                <a:gd name="connsiteX6" fmla="*/ 106406 w 115967"/>
                <a:gd name="connsiteY6" fmla="*/ 80978 h 217805"/>
                <a:gd name="connsiteX7" fmla="*/ 104819 w 115967"/>
                <a:gd name="connsiteY7" fmla="*/ 49228 h 217805"/>
                <a:gd name="connsiteX8" fmla="*/ 44 w 115967"/>
                <a:gd name="connsiteY8" fmla="*/ 15 h 21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67" h="217805">
                  <a:moveTo>
                    <a:pt x="44" y="15"/>
                  </a:moveTo>
                  <a:cubicBezTo>
                    <a:pt x="-2073" y="-779"/>
                    <a:pt x="72804" y="28325"/>
                    <a:pt x="92119" y="44465"/>
                  </a:cubicBezTo>
                  <a:cubicBezTo>
                    <a:pt x="111434" y="60605"/>
                    <a:pt x="115137" y="83359"/>
                    <a:pt x="115931" y="96853"/>
                  </a:cubicBezTo>
                  <a:cubicBezTo>
                    <a:pt x="116725" y="110347"/>
                    <a:pt x="104554" y="105320"/>
                    <a:pt x="96881" y="125428"/>
                  </a:cubicBezTo>
                  <a:cubicBezTo>
                    <a:pt x="89208" y="145536"/>
                    <a:pt x="69894" y="213005"/>
                    <a:pt x="69894" y="217503"/>
                  </a:cubicBezTo>
                  <a:cubicBezTo>
                    <a:pt x="69894" y="222001"/>
                    <a:pt x="90796" y="175169"/>
                    <a:pt x="96881" y="152415"/>
                  </a:cubicBezTo>
                  <a:cubicBezTo>
                    <a:pt x="102966" y="129661"/>
                    <a:pt x="105083" y="98176"/>
                    <a:pt x="106406" y="80978"/>
                  </a:cubicBezTo>
                  <a:cubicBezTo>
                    <a:pt x="107729" y="63780"/>
                    <a:pt x="123604" y="61928"/>
                    <a:pt x="104819" y="49228"/>
                  </a:cubicBezTo>
                  <a:cubicBezTo>
                    <a:pt x="86034" y="36528"/>
                    <a:pt x="2161" y="809"/>
                    <a:pt x="44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449A5B41-F815-4BBB-A485-D192C427E6A4}"/>
                </a:ext>
              </a:extLst>
            </p:cNvPr>
            <p:cNvSpPr/>
            <p:nvPr/>
          </p:nvSpPr>
          <p:spPr>
            <a:xfrm>
              <a:off x="7051729" y="5313215"/>
              <a:ext cx="217123" cy="256232"/>
            </a:xfrm>
            <a:custGeom>
              <a:avLst/>
              <a:gdLst>
                <a:gd name="connsiteX0" fmla="*/ 132238 w 217123"/>
                <a:gd name="connsiteY0" fmla="*/ 255735 h 256232"/>
                <a:gd name="connsiteX1" fmla="*/ 15821 w 217123"/>
                <a:gd name="connsiteY1" fmla="*/ 188002 h 256232"/>
                <a:gd name="connsiteX2" fmla="*/ 9471 w 217123"/>
                <a:gd name="connsiteY2" fmla="*/ 61002 h 256232"/>
                <a:gd name="connsiteX3" fmla="*/ 94138 w 217123"/>
                <a:gd name="connsiteY3" fmla="*/ 1735 h 256232"/>
                <a:gd name="connsiteX4" fmla="*/ 185154 w 217123"/>
                <a:gd name="connsiteY4" fmla="*/ 18668 h 256232"/>
                <a:gd name="connsiteX5" fmla="*/ 216904 w 217123"/>
                <a:gd name="connsiteY5" fmla="*/ 48302 h 256232"/>
                <a:gd name="connsiteX6" fmla="*/ 172454 w 217123"/>
                <a:gd name="connsiteY6" fmla="*/ 33485 h 256232"/>
                <a:gd name="connsiteX7" fmla="*/ 58154 w 217123"/>
                <a:gd name="connsiteY7" fmla="*/ 25018 h 256232"/>
                <a:gd name="connsiteX8" fmla="*/ 9471 w 217123"/>
                <a:gd name="connsiteY8" fmla="*/ 73702 h 256232"/>
                <a:gd name="connsiteX9" fmla="*/ 7354 w 217123"/>
                <a:gd name="connsiteY9" fmla="*/ 162602 h 256232"/>
                <a:gd name="connsiteX10" fmla="*/ 34871 w 217123"/>
                <a:gd name="connsiteY10" fmla="*/ 215518 h 256232"/>
                <a:gd name="connsiteX11" fmla="*/ 132238 w 217123"/>
                <a:gd name="connsiteY11" fmla="*/ 255735 h 25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123" h="256232">
                  <a:moveTo>
                    <a:pt x="132238" y="255735"/>
                  </a:moveTo>
                  <a:cubicBezTo>
                    <a:pt x="129063" y="251149"/>
                    <a:pt x="36282" y="220457"/>
                    <a:pt x="15821" y="188002"/>
                  </a:cubicBezTo>
                  <a:cubicBezTo>
                    <a:pt x="-4640" y="155547"/>
                    <a:pt x="-3582" y="92046"/>
                    <a:pt x="9471" y="61002"/>
                  </a:cubicBezTo>
                  <a:cubicBezTo>
                    <a:pt x="22524" y="29957"/>
                    <a:pt x="64857" y="8791"/>
                    <a:pt x="94138" y="1735"/>
                  </a:cubicBezTo>
                  <a:cubicBezTo>
                    <a:pt x="123418" y="-5321"/>
                    <a:pt x="164693" y="10907"/>
                    <a:pt x="185154" y="18668"/>
                  </a:cubicBezTo>
                  <a:cubicBezTo>
                    <a:pt x="205615" y="26429"/>
                    <a:pt x="219021" y="45832"/>
                    <a:pt x="216904" y="48302"/>
                  </a:cubicBezTo>
                  <a:cubicBezTo>
                    <a:pt x="214787" y="50771"/>
                    <a:pt x="198912" y="37366"/>
                    <a:pt x="172454" y="33485"/>
                  </a:cubicBezTo>
                  <a:cubicBezTo>
                    <a:pt x="145996" y="29604"/>
                    <a:pt x="85318" y="18315"/>
                    <a:pt x="58154" y="25018"/>
                  </a:cubicBezTo>
                  <a:cubicBezTo>
                    <a:pt x="30990" y="31721"/>
                    <a:pt x="17938" y="50771"/>
                    <a:pt x="9471" y="73702"/>
                  </a:cubicBezTo>
                  <a:cubicBezTo>
                    <a:pt x="1004" y="96633"/>
                    <a:pt x="3121" y="138966"/>
                    <a:pt x="7354" y="162602"/>
                  </a:cubicBezTo>
                  <a:cubicBezTo>
                    <a:pt x="11587" y="186238"/>
                    <a:pt x="14057" y="198937"/>
                    <a:pt x="34871" y="215518"/>
                  </a:cubicBezTo>
                  <a:cubicBezTo>
                    <a:pt x="55685" y="232098"/>
                    <a:pt x="135413" y="260321"/>
                    <a:pt x="132238" y="2557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58F10559-1A65-4B9F-A9B4-76873E6E4A10}"/>
                </a:ext>
              </a:extLst>
            </p:cNvPr>
            <p:cNvSpPr/>
            <p:nvPr/>
          </p:nvSpPr>
          <p:spPr>
            <a:xfrm>
              <a:off x="7139742" y="5335707"/>
              <a:ext cx="150197" cy="228047"/>
            </a:xfrm>
            <a:custGeom>
              <a:avLst/>
              <a:gdLst>
                <a:gd name="connsiteX0" fmla="*/ 97141 w 150197"/>
                <a:gd name="connsiteY0" fmla="*/ 410 h 228047"/>
                <a:gd name="connsiteX1" fmla="*/ 139475 w 150197"/>
                <a:gd name="connsiteY1" fmla="*/ 114710 h 228047"/>
                <a:gd name="connsiteX2" fmla="*/ 124658 w 150197"/>
                <a:gd name="connsiteY2" fmla="*/ 161276 h 228047"/>
                <a:gd name="connsiteX3" fmla="*/ 92908 w 150197"/>
                <a:gd name="connsiteY3" fmla="*/ 195143 h 228047"/>
                <a:gd name="connsiteX4" fmla="*/ 23058 w 150197"/>
                <a:gd name="connsiteY4" fmla="*/ 222660 h 228047"/>
                <a:gd name="connsiteX5" fmla="*/ 6125 w 150197"/>
                <a:gd name="connsiteY5" fmla="*/ 224776 h 228047"/>
                <a:gd name="connsiteX6" fmla="*/ 118308 w 150197"/>
                <a:gd name="connsiteY6" fmla="*/ 186676 h 228047"/>
                <a:gd name="connsiteX7" fmla="*/ 150058 w 150197"/>
                <a:gd name="connsiteY7" fmla="*/ 159160 h 228047"/>
                <a:gd name="connsiteX8" fmla="*/ 97141 w 150197"/>
                <a:gd name="connsiteY8" fmla="*/ 410 h 22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197" h="228047">
                  <a:moveTo>
                    <a:pt x="97141" y="410"/>
                  </a:moveTo>
                  <a:cubicBezTo>
                    <a:pt x="95377" y="-6998"/>
                    <a:pt x="134889" y="87899"/>
                    <a:pt x="139475" y="114710"/>
                  </a:cubicBezTo>
                  <a:cubicBezTo>
                    <a:pt x="144061" y="141521"/>
                    <a:pt x="132419" y="147871"/>
                    <a:pt x="124658" y="161276"/>
                  </a:cubicBezTo>
                  <a:cubicBezTo>
                    <a:pt x="116897" y="174681"/>
                    <a:pt x="109841" y="184912"/>
                    <a:pt x="92908" y="195143"/>
                  </a:cubicBezTo>
                  <a:cubicBezTo>
                    <a:pt x="75975" y="205374"/>
                    <a:pt x="37522" y="217721"/>
                    <a:pt x="23058" y="222660"/>
                  </a:cubicBezTo>
                  <a:cubicBezTo>
                    <a:pt x="8594" y="227599"/>
                    <a:pt x="-9750" y="230773"/>
                    <a:pt x="6125" y="224776"/>
                  </a:cubicBezTo>
                  <a:cubicBezTo>
                    <a:pt x="22000" y="218779"/>
                    <a:pt x="94319" y="197612"/>
                    <a:pt x="118308" y="186676"/>
                  </a:cubicBezTo>
                  <a:cubicBezTo>
                    <a:pt x="142297" y="175740"/>
                    <a:pt x="151469" y="186677"/>
                    <a:pt x="150058" y="159160"/>
                  </a:cubicBezTo>
                  <a:cubicBezTo>
                    <a:pt x="148647" y="131643"/>
                    <a:pt x="98905" y="7818"/>
                    <a:pt x="97141" y="4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653A6EF7-0761-41F2-AE6E-AB7F8FEAAC64}"/>
                </a:ext>
              </a:extLst>
            </p:cNvPr>
            <p:cNvSpPr/>
            <p:nvPr/>
          </p:nvSpPr>
          <p:spPr>
            <a:xfrm>
              <a:off x="7068994" y="5350888"/>
              <a:ext cx="180887" cy="136717"/>
            </a:xfrm>
            <a:custGeom>
              <a:avLst/>
              <a:gdLst>
                <a:gd name="connsiteX0" fmla="*/ 2789 w 180887"/>
                <a:gd name="connsiteY0" fmla="*/ 27562 h 136717"/>
                <a:gd name="connsiteX1" fmla="*/ 15489 w 180887"/>
                <a:gd name="connsiteY1" fmla="*/ 135512 h 136717"/>
                <a:gd name="connsiteX2" fmla="*/ 38773 w 180887"/>
                <a:gd name="connsiteY2" fmla="*/ 84712 h 136717"/>
                <a:gd name="connsiteX3" fmla="*/ 117089 w 180887"/>
                <a:gd name="connsiteY3" fmla="*/ 72012 h 136717"/>
                <a:gd name="connsiteX4" fmla="*/ 155189 w 180887"/>
                <a:gd name="connsiteY4" fmla="*/ 120695 h 136717"/>
                <a:gd name="connsiteX5" fmla="*/ 159423 w 180887"/>
                <a:gd name="connsiteY5" fmla="*/ 69895 h 136717"/>
                <a:gd name="connsiteX6" fmla="*/ 180589 w 180887"/>
                <a:gd name="connsiteY6" fmla="*/ 45 h 136717"/>
                <a:gd name="connsiteX7" fmla="*/ 165773 w 180887"/>
                <a:gd name="connsiteY7" fmla="*/ 59312 h 136717"/>
                <a:gd name="connsiteX8" fmla="*/ 91689 w 180887"/>
                <a:gd name="connsiteY8" fmla="*/ 63545 h 136717"/>
                <a:gd name="connsiteX9" fmla="*/ 51473 w 180887"/>
                <a:gd name="connsiteY9" fmla="*/ 112229 h 136717"/>
                <a:gd name="connsiteX10" fmla="*/ 70523 w 180887"/>
                <a:gd name="connsiteY10" fmla="*/ 99529 h 136717"/>
                <a:gd name="connsiteX11" fmla="*/ 2789 w 180887"/>
                <a:gd name="connsiteY11" fmla="*/ 27562 h 13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887" h="136717">
                  <a:moveTo>
                    <a:pt x="2789" y="27562"/>
                  </a:moveTo>
                  <a:cubicBezTo>
                    <a:pt x="-6383" y="33559"/>
                    <a:pt x="9492" y="125987"/>
                    <a:pt x="15489" y="135512"/>
                  </a:cubicBezTo>
                  <a:cubicBezTo>
                    <a:pt x="21486" y="145037"/>
                    <a:pt x="21840" y="95295"/>
                    <a:pt x="38773" y="84712"/>
                  </a:cubicBezTo>
                  <a:cubicBezTo>
                    <a:pt x="55706" y="74129"/>
                    <a:pt x="97686" y="66015"/>
                    <a:pt x="117089" y="72012"/>
                  </a:cubicBezTo>
                  <a:cubicBezTo>
                    <a:pt x="136492" y="78009"/>
                    <a:pt x="148133" y="121048"/>
                    <a:pt x="155189" y="120695"/>
                  </a:cubicBezTo>
                  <a:cubicBezTo>
                    <a:pt x="162245" y="120342"/>
                    <a:pt x="155190" y="90003"/>
                    <a:pt x="159423" y="69895"/>
                  </a:cubicBezTo>
                  <a:cubicBezTo>
                    <a:pt x="163656" y="49787"/>
                    <a:pt x="179531" y="1809"/>
                    <a:pt x="180589" y="45"/>
                  </a:cubicBezTo>
                  <a:cubicBezTo>
                    <a:pt x="181647" y="-1719"/>
                    <a:pt x="180590" y="48729"/>
                    <a:pt x="165773" y="59312"/>
                  </a:cubicBezTo>
                  <a:cubicBezTo>
                    <a:pt x="150956" y="69895"/>
                    <a:pt x="110739" y="54726"/>
                    <a:pt x="91689" y="63545"/>
                  </a:cubicBezTo>
                  <a:cubicBezTo>
                    <a:pt x="72639" y="72364"/>
                    <a:pt x="55001" y="106232"/>
                    <a:pt x="51473" y="112229"/>
                  </a:cubicBezTo>
                  <a:cubicBezTo>
                    <a:pt x="47945" y="118226"/>
                    <a:pt x="78637" y="110818"/>
                    <a:pt x="70523" y="99529"/>
                  </a:cubicBezTo>
                  <a:cubicBezTo>
                    <a:pt x="62409" y="88240"/>
                    <a:pt x="11961" y="21565"/>
                    <a:pt x="2789" y="275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74359F10-8797-43BF-BDCC-E07387091F5B}"/>
                </a:ext>
              </a:extLst>
            </p:cNvPr>
            <p:cNvSpPr/>
            <p:nvPr/>
          </p:nvSpPr>
          <p:spPr>
            <a:xfrm>
              <a:off x="7083815" y="5389033"/>
              <a:ext cx="167041" cy="156648"/>
            </a:xfrm>
            <a:custGeom>
              <a:avLst/>
              <a:gdLst>
                <a:gd name="connsiteX0" fmla="*/ 668 w 167041"/>
                <a:gd name="connsiteY0" fmla="*/ 156634 h 156648"/>
                <a:gd name="connsiteX1" fmla="*/ 30302 w 167041"/>
                <a:gd name="connsiteY1" fmla="*/ 86784 h 156648"/>
                <a:gd name="connsiteX2" fmla="*/ 104385 w 167041"/>
                <a:gd name="connsiteY2" fmla="*/ 69850 h 156648"/>
                <a:gd name="connsiteX3" fmla="*/ 153068 w 167041"/>
                <a:gd name="connsiteY3" fmla="*/ 120650 h 156648"/>
                <a:gd name="connsiteX4" fmla="*/ 165768 w 167041"/>
                <a:gd name="connsiteY4" fmla="*/ 0 h 156648"/>
                <a:gd name="connsiteX5" fmla="*/ 165768 w 167041"/>
                <a:gd name="connsiteY5" fmla="*/ 118534 h 156648"/>
                <a:gd name="connsiteX6" fmla="*/ 163652 w 167041"/>
                <a:gd name="connsiteY6" fmla="*/ 129117 h 156648"/>
                <a:gd name="connsiteX7" fmla="*/ 127668 w 167041"/>
                <a:gd name="connsiteY7" fmla="*/ 91017 h 156648"/>
                <a:gd name="connsiteX8" fmla="*/ 55702 w 167041"/>
                <a:gd name="connsiteY8" fmla="*/ 80434 h 156648"/>
                <a:gd name="connsiteX9" fmla="*/ 668 w 167041"/>
                <a:gd name="connsiteY9" fmla="*/ 156634 h 15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41" h="156648">
                  <a:moveTo>
                    <a:pt x="668" y="156634"/>
                  </a:moveTo>
                  <a:cubicBezTo>
                    <a:pt x="-3565" y="157692"/>
                    <a:pt x="13016" y="101248"/>
                    <a:pt x="30302" y="86784"/>
                  </a:cubicBezTo>
                  <a:cubicBezTo>
                    <a:pt x="47588" y="72320"/>
                    <a:pt x="83924" y="64206"/>
                    <a:pt x="104385" y="69850"/>
                  </a:cubicBezTo>
                  <a:cubicBezTo>
                    <a:pt x="124846" y="75494"/>
                    <a:pt x="142838" y="132292"/>
                    <a:pt x="153068" y="120650"/>
                  </a:cubicBezTo>
                  <a:cubicBezTo>
                    <a:pt x="163298" y="109008"/>
                    <a:pt x="163651" y="353"/>
                    <a:pt x="165768" y="0"/>
                  </a:cubicBezTo>
                  <a:cubicBezTo>
                    <a:pt x="167885" y="-353"/>
                    <a:pt x="165768" y="118534"/>
                    <a:pt x="165768" y="118534"/>
                  </a:cubicBezTo>
                  <a:cubicBezTo>
                    <a:pt x="165415" y="140053"/>
                    <a:pt x="170002" y="133703"/>
                    <a:pt x="163652" y="129117"/>
                  </a:cubicBezTo>
                  <a:cubicBezTo>
                    <a:pt x="157302" y="124531"/>
                    <a:pt x="145660" y="99131"/>
                    <a:pt x="127668" y="91017"/>
                  </a:cubicBezTo>
                  <a:cubicBezTo>
                    <a:pt x="109676" y="82903"/>
                    <a:pt x="73341" y="74789"/>
                    <a:pt x="55702" y="80434"/>
                  </a:cubicBezTo>
                  <a:cubicBezTo>
                    <a:pt x="38063" y="86078"/>
                    <a:pt x="4901" y="155576"/>
                    <a:pt x="668" y="1566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2296A436-B46A-425F-96C0-DDCB7ECC9202}"/>
                </a:ext>
              </a:extLst>
            </p:cNvPr>
            <p:cNvSpPr/>
            <p:nvPr/>
          </p:nvSpPr>
          <p:spPr>
            <a:xfrm>
              <a:off x="4828095" y="6284365"/>
              <a:ext cx="140766" cy="247752"/>
            </a:xfrm>
            <a:custGeom>
              <a:avLst/>
              <a:gdLst>
                <a:gd name="connsiteX0" fmla="*/ 40238 w 140766"/>
                <a:gd name="connsiteY0" fmla="*/ 18 h 247752"/>
                <a:gd name="connsiteX1" fmla="*/ 22 w 140766"/>
                <a:gd name="connsiteY1" fmla="*/ 110085 h 247752"/>
                <a:gd name="connsiteX2" fmla="*/ 46588 w 140766"/>
                <a:gd name="connsiteY2" fmla="*/ 182052 h 247752"/>
                <a:gd name="connsiteX3" fmla="*/ 103738 w 140766"/>
                <a:gd name="connsiteY3" fmla="*/ 237085 h 247752"/>
                <a:gd name="connsiteX4" fmla="*/ 139722 w 140766"/>
                <a:gd name="connsiteY4" fmla="*/ 245552 h 247752"/>
                <a:gd name="connsiteX5" fmla="*/ 63522 w 140766"/>
                <a:gd name="connsiteY5" fmla="*/ 209568 h 247752"/>
                <a:gd name="connsiteX6" fmla="*/ 25422 w 140766"/>
                <a:gd name="connsiteY6" fmla="*/ 118552 h 247752"/>
                <a:gd name="connsiteX7" fmla="*/ 40238 w 140766"/>
                <a:gd name="connsiteY7" fmla="*/ 18 h 24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766" h="247752">
                  <a:moveTo>
                    <a:pt x="40238" y="18"/>
                  </a:moveTo>
                  <a:cubicBezTo>
                    <a:pt x="36005" y="-1393"/>
                    <a:pt x="-1036" y="79746"/>
                    <a:pt x="22" y="110085"/>
                  </a:cubicBezTo>
                  <a:cubicBezTo>
                    <a:pt x="1080" y="140424"/>
                    <a:pt x="29302" y="160885"/>
                    <a:pt x="46588" y="182052"/>
                  </a:cubicBezTo>
                  <a:cubicBezTo>
                    <a:pt x="63874" y="203219"/>
                    <a:pt x="88216" y="226502"/>
                    <a:pt x="103738" y="237085"/>
                  </a:cubicBezTo>
                  <a:cubicBezTo>
                    <a:pt x="119260" y="247668"/>
                    <a:pt x="146425" y="250138"/>
                    <a:pt x="139722" y="245552"/>
                  </a:cubicBezTo>
                  <a:cubicBezTo>
                    <a:pt x="133019" y="240966"/>
                    <a:pt x="82572" y="230734"/>
                    <a:pt x="63522" y="209568"/>
                  </a:cubicBezTo>
                  <a:cubicBezTo>
                    <a:pt x="44472" y="188402"/>
                    <a:pt x="27186" y="157004"/>
                    <a:pt x="25422" y="118552"/>
                  </a:cubicBezTo>
                  <a:cubicBezTo>
                    <a:pt x="23658" y="80100"/>
                    <a:pt x="44471" y="1429"/>
                    <a:pt x="40238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B59C5349-FEBB-4EFA-9EF2-F71F10FBEAFD}"/>
                </a:ext>
              </a:extLst>
            </p:cNvPr>
            <p:cNvSpPr/>
            <p:nvPr/>
          </p:nvSpPr>
          <p:spPr>
            <a:xfrm>
              <a:off x="4868363" y="6292197"/>
              <a:ext cx="133035" cy="242008"/>
            </a:xfrm>
            <a:custGeom>
              <a:avLst/>
              <a:gdLst>
                <a:gd name="connsiteX0" fmla="*/ 8437 w 133035"/>
                <a:gd name="connsiteY0" fmla="*/ 653 h 242008"/>
                <a:gd name="connsiteX1" fmla="*/ 2087 w 133035"/>
                <a:gd name="connsiteY1" fmla="*/ 104370 h 242008"/>
                <a:gd name="connsiteX2" fmla="*/ 42304 w 133035"/>
                <a:gd name="connsiteY2" fmla="*/ 138236 h 242008"/>
                <a:gd name="connsiteX3" fmla="*/ 129087 w 133035"/>
                <a:gd name="connsiteY3" fmla="*/ 155170 h 242008"/>
                <a:gd name="connsiteX4" fmla="*/ 116387 w 133035"/>
                <a:gd name="connsiteY4" fmla="*/ 178453 h 242008"/>
                <a:gd name="connsiteX5" fmla="*/ 99454 w 133035"/>
                <a:gd name="connsiteY5" fmla="*/ 241953 h 242008"/>
                <a:gd name="connsiteX6" fmla="*/ 95220 w 133035"/>
                <a:gd name="connsiteY6" fmla="*/ 189036 h 242008"/>
                <a:gd name="connsiteX7" fmla="*/ 31720 w 133035"/>
                <a:gd name="connsiteY7" fmla="*/ 159403 h 242008"/>
                <a:gd name="connsiteX8" fmla="*/ 8437 w 133035"/>
                <a:gd name="connsiteY8" fmla="*/ 653 h 24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35" h="242008">
                  <a:moveTo>
                    <a:pt x="8437" y="653"/>
                  </a:moveTo>
                  <a:cubicBezTo>
                    <a:pt x="3498" y="-8519"/>
                    <a:pt x="-3558" y="81439"/>
                    <a:pt x="2087" y="104370"/>
                  </a:cubicBezTo>
                  <a:cubicBezTo>
                    <a:pt x="7732" y="127301"/>
                    <a:pt x="21137" y="129769"/>
                    <a:pt x="42304" y="138236"/>
                  </a:cubicBezTo>
                  <a:cubicBezTo>
                    <a:pt x="63471" y="146703"/>
                    <a:pt x="116740" y="148467"/>
                    <a:pt x="129087" y="155170"/>
                  </a:cubicBezTo>
                  <a:cubicBezTo>
                    <a:pt x="141434" y="161873"/>
                    <a:pt x="121326" y="163989"/>
                    <a:pt x="116387" y="178453"/>
                  </a:cubicBezTo>
                  <a:cubicBezTo>
                    <a:pt x="111448" y="192917"/>
                    <a:pt x="102982" y="240189"/>
                    <a:pt x="99454" y="241953"/>
                  </a:cubicBezTo>
                  <a:cubicBezTo>
                    <a:pt x="95926" y="243717"/>
                    <a:pt x="106509" y="202794"/>
                    <a:pt x="95220" y="189036"/>
                  </a:cubicBezTo>
                  <a:cubicBezTo>
                    <a:pt x="83931" y="175278"/>
                    <a:pt x="49006" y="186214"/>
                    <a:pt x="31720" y="159403"/>
                  </a:cubicBezTo>
                  <a:cubicBezTo>
                    <a:pt x="14434" y="132592"/>
                    <a:pt x="13376" y="9825"/>
                    <a:pt x="8437" y="6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4F9CDE9E-FF53-411A-B9AF-54AB16C94339}"/>
                </a:ext>
              </a:extLst>
            </p:cNvPr>
            <p:cNvSpPr/>
            <p:nvPr/>
          </p:nvSpPr>
          <p:spPr>
            <a:xfrm>
              <a:off x="4868076" y="6290696"/>
              <a:ext cx="134731" cy="169726"/>
            </a:xfrm>
            <a:custGeom>
              <a:avLst/>
              <a:gdLst>
                <a:gd name="connsiteX0" fmla="*/ 257 w 134731"/>
                <a:gd name="connsiteY0" fmla="*/ 37 h 169726"/>
                <a:gd name="connsiteX1" fmla="*/ 84924 w 134731"/>
                <a:gd name="connsiteY1" fmla="*/ 48721 h 169726"/>
                <a:gd name="connsiteX2" fmla="*/ 133607 w 134731"/>
                <a:gd name="connsiteY2" fmla="*/ 169371 h 169726"/>
                <a:gd name="connsiteX3" fmla="*/ 118791 w 134731"/>
                <a:gd name="connsiteY3" fmla="*/ 84704 h 169726"/>
                <a:gd name="connsiteX4" fmla="*/ 114557 w 134731"/>
                <a:gd name="connsiteY4" fmla="*/ 55071 h 169726"/>
                <a:gd name="connsiteX5" fmla="*/ 257 w 134731"/>
                <a:gd name="connsiteY5" fmla="*/ 37 h 16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31" h="169726">
                  <a:moveTo>
                    <a:pt x="257" y="37"/>
                  </a:moveTo>
                  <a:cubicBezTo>
                    <a:pt x="-4682" y="-1021"/>
                    <a:pt x="62699" y="20499"/>
                    <a:pt x="84924" y="48721"/>
                  </a:cubicBezTo>
                  <a:cubicBezTo>
                    <a:pt x="107149" y="76943"/>
                    <a:pt x="127963" y="163374"/>
                    <a:pt x="133607" y="169371"/>
                  </a:cubicBezTo>
                  <a:cubicBezTo>
                    <a:pt x="139252" y="175368"/>
                    <a:pt x="121966" y="103754"/>
                    <a:pt x="118791" y="84704"/>
                  </a:cubicBezTo>
                  <a:cubicBezTo>
                    <a:pt x="115616" y="65654"/>
                    <a:pt x="135371" y="67771"/>
                    <a:pt x="114557" y="55071"/>
                  </a:cubicBezTo>
                  <a:cubicBezTo>
                    <a:pt x="93743" y="42371"/>
                    <a:pt x="5196" y="1095"/>
                    <a:pt x="257" y="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D771752F-9741-4E99-A94D-C8FAA95B88F1}"/>
                </a:ext>
              </a:extLst>
            </p:cNvPr>
            <p:cNvSpPr/>
            <p:nvPr/>
          </p:nvSpPr>
          <p:spPr>
            <a:xfrm>
              <a:off x="6723710" y="6618094"/>
              <a:ext cx="141473" cy="252787"/>
            </a:xfrm>
            <a:custGeom>
              <a:avLst/>
              <a:gdLst>
                <a:gd name="connsiteX0" fmla="*/ 80315 w 141473"/>
                <a:gd name="connsiteY0" fmla="*/ 194 h 252787"/>
                <a:gd name="connsiteX1" fmla="*/ 7290 w 141473"/>
                <a:gd name="connsiteY1" fmla="*/ 85919 h 252787"/>
                <a:gd name="connsiteX2" fmla="*/ 18403 w 141473"/>
                <a:gd name="connsiteY2" fmla="*/ 62106 h 252787"/>
                <a:gd name="connsiteX3" fmla="*/ 13640 w 141473"/>
                <a:gd name="connsiteY3" fmla="*/ 114494 h 252787"/>
                <a:gd name="connsiteX4" fmla="*/ 40628 w 141473"/>
                <a:gd name="connsiteY4" fmla="*/ 179581 h 252787"/>
                <a:gd name="connsiteX5" fmla="*/ 69203 w 141473"/>
                <a:gd name="connsiteY5" fmla="*/ 216094 h 252787"/>
                <a:gd name="connsiteX6" fmla="*/ 140640 w 141473"/>
                <a:gd name="connsiteY6" fmla="*/ 251019 h 252787"/>
                <a:gd name="connsiteX7" fmla="*/ 102540 w 141473"/>
                <a:gd name="connsiteY7" fmla="*/ 241494 h 252787"/>
                <a:gd name="connsiteX8" fmla="*/ 18403 w 141473"/>
                <a:gd name="connsiteY8" fmla="*/ 189106 h 252787"/>
                <a:gd name="connsiteX9" fmla="*/ 940 w 141473"/>
                <a:gd name="connsiteY9" fmla="*/ 114494 h 252787"/>
                <a:gd name="connsiteX10" fmla="*/ 10465 w 141473"/>
                <a:gd name="connsiteY10" fmla="*/ 63694 h 252787"/>
                <a:gd name="connsiteX11" fmla="*/ 80315 w 141473"/>
                <a:gd name="connsiteY11" fmla="*/ 194 h 2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473" h="252787">
                  <a:moveTo>
                    <a:pt x="80315" y="194"/>
                  </a:moveTo>
                  <a:cubicBezTo>
                    <a:pt x="79786" y="3898"/>
                    <a:pt x="17609" y="75600"/>
                    <a:pt x="7290" y="85919"/>
                  </a:cubicBezTo>
                  <a:cubicBezTo>
                    <a:pt x="-3029" y="96238"/>
                    <a:pt x="17345" y="57344"/>
                    <a:pt x="18403" y="62106"/>
                  </a:cubicBezTo>
                  <a:cubicBezTo>
                    <a:pt x="19461" y="66868"/>
                    <a:pt x="9936" y="94915"/>
                    <a:pt x="13640" y="114494"/>
                  </a:cubicBezTo>
                  <a:cubicBezTo>
                    <a:pt x="17344" y="134073"/>
                    <a:pt x="31368" y="162648"/>
                    <a:pt x="40628" y="179581"/>
                  </a:cubicBezTo>
                  <a:cubicBezTo>
                    <a:pt x="49888" y="196514"/>
                    <a:pt x="52534" y="204188"/>
                    <a:pt x="69203" y="216094"/>
                  </a:cubicBezTo>
                  <a:cubicBezTo>
                    <a:pt x="85872" y="228000"/>
                    <a:pt x="135084" y="246786"/>
                    <a:pt x="140640" y="251019"/>
                  </a:cubicBezTo>
                  <a:cubicBezTo>
                    <a:pt x="146196" y="255252"/>
                    <a:pt x="122913" y="251813"/>
                    <a:pt x="102540" y="241494"/>
                  </a:cubicBezTo>
                  <a:cubicBezTo>
                    <a:pt x="82167" y="231175"/>
                    <a:pt x="35336" y="210273"/>
                    <a:pt x="18403" y="189106"/>
                  </a:cubicBezTo>
                  <a:cubicBezTo>
                    <a:pt x="1470" y="167939"/>
                    <a:pt x="2263" y="135396"/>
                    <a:pt x="940" y="114494"/>
                  </a:cubicBezTo>
                  <a:cubicBezTo>
                    <a:pt x="-383" y="93592"/>
                    <a:pt x="-2235" y="80627"/>
                    <a:pt x="10465" y="63694"/>
                  </a:cubicBezTo>
                  <a:cubicBezTo>
                    <a:pt x="23165" y="46761"/>
                    <a:pt x="80844" y="-3510"/>
                    <a:pt x="80315" y="1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F15C01B3-82E8-40D6-BC2C-8DD4851C5CA4}"/>
                </a:ext>
              </a:extLst>
            </p:cNvPr>
            <p:cNvSpPr/>
            <p:nvPr/>
          </p:nvSpPr>
          <p:spPr>
            <a:xfrm>
              <a:off x="6734156" y="6599031"/>
              <a:ext cx="246668" cy="262191"/>
            </a:xfrm>
            <a:custGeom>
              <a:avLst/>
              <a:gdLst>
                <a:gd name="connsiteX0" fmla="*/ 19 w 246668"/>
                <a:gd name="connsiteY0" fmla="*/ 77994 h 262191"/>
                <a:gd name="connsiteX1" fmla="*/ 112732 w 246668"/>
                <a:gd name="connsiteY1" fmla="*/ 24019 h 262191"/>
                <a:gd name="connsiteX2" fmla="*/ 165119 w 246668"/>
                <a:gd name="connsiteY2" fmla="*/ 43069 h 262191"/>
                <a:gd name="connsiteX3" fmla="*/ 71457 w 246668"/>
                <a:gd name="connsiteY3" fmla="*/ 17669 h 262191"/>
                <a:gd name="connsiteX4" fmla="*/ 61932 w 246668"/>
                <a:gd name="connsiteY4" fmla="*/ 27194 h 262191"/>
                <a:gd name="connsiteX5" fmla="*/ 149244 w 246668"/>
                <a:gd name="connsiteY5" fmla="*/ 24019 h 262191"/>
                <a:gd name="connsiteX6" fmla="*/ 215919 w 246668"/>
                <a:gd name="connsiteY6" fmla="*/ 89107 h 262191"/>
                <a:gd name="connsiteX7" fmla="*/ 228619 w 246668"/>
                <a:gd name="connsiteY7" fmla="*/ 125619 h 262191"/>
                <a:gd name="connsiteX8" fmla="*/ 220682 w 246668"/>
                <a:gd name="connsiteY8" fmla="*/ 181182 h 262191"/>
                <a:gd name="connsiteX9" fmla="*/ 190519 w 246668"/>
                <a:gd name="connsiteY9" fmla="*/ 211344 h 262191"/>
                <a:gd name="connsiteX10" fmla="*/ 136544 w 246668"/>
                <a:gd name="connsiteY10" fmla="*/ 262144 h 262191"/>
                <a:gd name="connsiteX11" fmla="*/ 222269 w 246668"/>
                <a:gd name="connsiteY11" fmla="*/ 201819 h 262191"/>
                <a:gd name="connsiteX12" fmla="*/ 241319 w 246668"/>
                <a:gd name="connsiteY12" fmla="*/ 155782 h 262191"/>
                <a:gd name="connsiteX13" fmla="*/ 233382 w 246668"/>
                <a:gd name="connsiteY13" fmla="*/ 87519 h 262191"/>
                <a:gd name="connsiteX14" fmla="*/ 104794 w 246668"/>
                <a:gd name="connsiteY14" fmla="*/ 207 h 262191"/>
                <a:gd name="connsiteX15" fmla="*/ 19 w 246668"/>
                <a:gd name="connsiteY15" fmla="*/ 77994 h 26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668" h="262191">
                  <a:moveTo>
                    <a:pt x="19" y="77994"/>
                  </a:moveTo>
                  <a:cubicBezTo>
                    <a:pt x="1342" y="81963"/>
                    <a:pt x="85215" y="29840"/>
                    <a:pt x="112732" y="24019"/>
                  </a:cubicBezTo>
                  <a:cubicBezTo>
                    <a:pt x="140249" y="18198"/>
                    <a:pt x="171998" y="44127"/>
                    <a:pt x="165119" y="43069"/>
                  </a:cubicBezTo>
                  <a:cubicBezTo>
                    <a:pt x="158240" y="42011"/>
                    <a:pt x="88655" y="20315"/>
                    <a:pt x="71457" y="17669"/>
                  </a:cubicBezTo>
                  <a:cubicBezTo>
                    <a:pt x="54259" y="15023"/>
                    <a:pt x="48968" y="26136"/>
                    <a:pt x="61932" y="27194"/>
                  </a:cubicBezTo>
                  <a:cubicBezTo>
                    <a:pt x="74896" y="28252"/>
                    <a:pt x="123579" y="13700"/>
                    <a:pt x="149244" y="24019"/>
                  </a:cubicBezTo>
                  <a:cubicBezTo>
                    <a:pt x="174909" y="34338"/>
                    <a:pt x="202690" y="72174"/>
                    <a:pt x="215919" y="89107"/>
                  </a:cubicBezTo>
                  <a:cubicBezTo>
                    <a:pt x="229148" y="106040"/>
                    <a:pt x="227825" y="110273"/>
                    <a:pt x="228619" y="125619"/>
                  </a:cubicBezTo>
                  <a:cubicBezTo>
                    <a:pt x="229413" y="140965"/>
                    <a:pt x="227032" y="166894"/>
                    <a:pt x="220682" y="181182"/>
                  </a:cubicBezTo>
                  <a:cubicBezTo>
                    <a:pt x="214332" y="195470"/>
                    <a:pt x="204542" y="197850"/>
                    <a:pt x="190519" y="211344"/>
                  </a:cubicBezTo>
                  <a:cubicBezTo>
                    <a:pt x="176496" y="224838"/>
                    <a:pt x="131252" y="263731"/>
                    <a:pt x="136544" y="262144"/>
                  </a:cubicBezTo>
                  <a:cubicBezTo>
                    <a:pt x="141836" y="260557"/>
                    <a:pt x="204807" y="219546"/>
                    <a:pt x="222269" y="201819"/>
                  </a:cubicBezTo>
                  <a:cubicBezTo>
                    <a:pt x="239732" y="184092"/>
                    <a:pt x="239467" y="174832"/>
                    <a:pt x="241319" y="155782"/>
                  </a:cubicBezTo>
                  <a:cubicBezTo>
                    <a:pt x="243171" y="136732"/>
                    <a:pt x="256136" y="113448"/>
                    <a:pt x="233382" y="87519"/>
                  </a:cubicBezTo>
                  <a:cubicBezTo>
                    <a:pt x="210628" y="61590"/>
                    <a:pt x="144482" y="4969"/>
                    <a:pt x="104794" y="207"/>
                  </a:cubicBezTo>
                  <a:cubicBezTo>
                    <a:pt x="65107" y="-4556"/>
                    <a:pt x="-1304" y="74025"/>
                    <a:pt x="19" y="779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C6E8A64D-A72D-4D97-BF3E-3B94D84C7250}"/>
                </a:ext>
              </a:extLst>
            </p:cNvPr>
            <p:cNvSpPr/>
            <p:nvPr/>
          </p:nvSpPr>
          <p:spPr>
            <a:xfrm>
              <a:off x="6846338" y="6650014"/>
              <a:ext cx="107661" cy="192337"/>
            </a:xfrm>
            <a:custGeom>
              <a:avLst/>
              <a:gdLst>
                <a:gd name="connsiteX0" fmla="*/ 29125 w 107661"/>
                <a:gd name="connsiteY0" fmla="*/ 24 h 192337"/>
                <a:gd name="connsiteX1" fmla="*/ 83100 w 107661"/>
                <a:gd name="connsiteY1" fmla="*/ 77811 h 192337"/>
                <a:gd name="connsiteX2" fmla="*/ 83100 w 107661"/>
                <a:gd name="connsiteY2" fmla="*/ 117499 h 192337"/>
                <a:gd name="connsiteX3" fmla="*/ 30712 w 107661"/>
                <a:gd name="connsiteY3" fmla="*/ 165124 h 192337"/>
                <a:gd name="connsiteX4" fmla="*/ 2137 w 107661"/>
                <a:gd name="connsiteY4" fmla="*/ 192111 h 192337"/>
                <a:gd name="connsiteX5" fmla="*/ 87862 w 107661"/>
                <a:gd name="connsiteY5" fmla="*/ 150836 h 192337"/>
                <a:gd name="connsiteX6" fmla="*/ 102150 w 107661"/>
                <a:gd name="connsiteY6" fmla="*/ 115911 h 192337"/>
                <a:gd name="connsiteX7" fmla="*/ 102150 w 107661"/>
                <a:gd name="connsiteY7" fmla="*/ 69874 h 192337"/>
                <a:gd name="connsiteX8" fmla="*/ 29125 w 107661"/>
                <a:gd name="connsiteY8" fmla="*/ 24 h 19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61" h="192337">
                  <a:moveTo>
                    <a:pt x="29125" y="24"/>
                  </a:moveTo>
                  <a:cubicBezTo>
                    <a:pt x="25950" y="1347"/>
                    <a:pt x="74104" y="58232"/>
                    <a:pt x="83100" y="77811"/>
                  </a:cubicBezTo>
                  <a:cubicBezTo>
                    <a:pt x="92096" y="97390"/>
                    <a:pt x="91831" y="102947"/>
                    <a:pt x="83100" y="117499"/>
                  </a:cubicBezTo>
                  <a:cubicBezTo>
                    <a:pt x="74369" y="132051"/>
                    <a:pt x="44206" y="152689"/>
                    <a:pt x="30712" y="165124"/>
                  </a:cubicBezTo>
                  <a:cubicBezTo>
                    <a:pt x="17218" y="177559"/>
                    <a:pt x="-7388" y="194492"/>
                    <a:pt x="2137" y="192111"/>
                  </a:cubicBezTo>
                  <a:cubicBezTo>
                    <a:pt x="11662" y="189730"/>
                    <a:pt x="71193" y="163536"/>
                    <a:pt x="87862" y="150836"/>
                  </a:cubicBezTo>
                  <a:cubicBezTo>
                    <a:pt x="104531" y="138136"/>
                    <a:pt x="99769" y="129405"/>
                    <a:pt x="102150" y="115911"/>
                  </a:cubicBezTo>
                  <a:cubicBezTo>
                    <a:pt x="104531" y="102417"/>
                    <a:pt x="113262" y="89453"/>
                    <a:pt x="102150" y="69874"/>
                  </a:cubicBezTo>
                  <a:cubicBezTo>
                    <a:pt x="91038" y="50295"/>
                    <a:pt x="32300" y="-1299"/>
                    <a:pt x="29125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F8737702-F0E7-4EFB-92A3-1DD8CA95CD6E}"/>
                </a:ext>
              </a:extLst>
            </p:cNvPr>
            <p:cNvSpPr/>
            <p:nvPr/>
          </p:nvSpPr>
          <p:spPr>
            <a:xfrm>
              <a:off x="6759689" y="6662016"/>
              <a:ext cx="116376" cy="134383"/>
            </a:xfrm>
            <a:custGeom>
              <a:avLst/>
              <a:gdLst>
                <a:gd name="connsiteX0" fmla="*/ 115774 w 116376"/>
                <a:gd name="connsiteY0" fmla="*/ 22947 h 134383"/>
                <a:gd name="connsiteX1" fmla="*/ 14174 w 116376"/>
                <a:gd name="connsiteY1" fmla="*/ 8659 h 134383"/>
                <a:gd name="connsiteX2" fmla="*/ 1474 w 116376"/>
                <a:gd name="connsiteY2" fmla="*/ 48347 h 134383"/>
                <a:gd name="connsiteX3" fmla="*/ 20524 w 116376"/>
                <a:gd name="connsiteY3" fmla="*/ 121372 h 134383"/>
                <a:gd name="connsiteX4" fmla="*/ 18936 w 116376"/>
                <a:gd name="connsiteY4" fmla="*/ 53109 h 134383"/>
                <a:gd name="connsiteX5" fmla="*/ 42749 w 116376"/>
                <a:gd name="connsiteY5" fmla="*/ 134072 h 134383"/>
                <a:gd name="connsiteX6" fmla="*/ 25286 w 116376"/>
                <a:gd name="connsiteY6" fmla="*/ 16597 h 134383"/>
                <a:gd name="connsiteX7" fmla="*/ 55449 w 116376"/>
                <a:gd name="connsiteY7" fmla="*/ 722 h 134383"/>
                <a:gd name="connsiteX8" fmla="*/ 115774 w 116376"/>
                <a:gd name="connsiteY8" fmla="*/ 22947 h 13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76" h="134383">
                  <a:moveTo>
                    <a:pt x="115774" y="22947"/>
                  </a:moveTo>
                  <a:cubicBezTo>
                    <a:pt x="108895" y="24270"/>
                    <a:pt x="33224" y="4426"/>
                    <a:pt x="14174" y="8659"/>
                  </a:cubicBezTo>
                  <a:cubicBezTo>
                    <a:pt x="-4876" y="12892"/>
                    <a:pt x="416" y="29562"/>
                    <a:pt x="1474" y="48347"/>
                  </a:cubicBezTo>
                  <a:cubicBezTo>
                    <a:pt x="2532" y="67132"/>
                    <a:pt x="17614" y="120578"/>
                    <a:pt x="20524" y="121372"/>
                  </a:cubicBezTo>
                  <a:cubicBezTo>
                    <a:pt x="23434" y="122166"/>
                    <a:pt x="15232" y="50992"/>
                    <a:pt x="18936" y="53109"/>
                  </a:cubicBezTo>
                  <a:cubicBezTo>
                    <a:pt x="22640" y="55226"/>
                    <a:pt x="41691" y="140157"/>
                    <a:pt x="42749" y="134072"/>
                  </a:cubicBezTo>
                  <a:cubicBezTo>
                    <a:pt x="43807" y="127987"/>
                    <a:pt x="23169" y="38822"/>
                    <a:pt x="25286" y="16597"/>
                  </a:cubicBezTo>
                  <a:cubicBezTo>
                    <a:pt x="27403" y="-5628"/>
                    <a:pt x="42220" y="987"/>
                    <a:pt x="55449" y="722"/>
                  </a:cubicBezTo>
                  <a:cubicBezTo>
                    <a:pt x="68678" y="457"/>
                    <a:pt x="122653" y="21624"/>
                    <a:pt x="115774" y="229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49E0981B-2FFD-45D4-9EB9-C0A746C8E9F3}"/>
                </a:ext>
              </a:extLst>
            </p:cNvPr>
            <p:cNvSpPr/>
            <p:nvPr/>
          </p:nvSpPr>
          <p:spPr>
            <a:xfrm>
              <a:off x="4918629" y="7595117"/>
              <a:ext cx="174075" cy="170980"/>
            </a:xfrm>
            <a:custGeom>
              <a:avLst/>
              <a:gdLst>
                <a:gd name="connsiteX0" fmla="*/ 45484 w 174075"/>
                <a:gd name="connsiteY0" fmla="*/ 170933 h 170980"/>
                <a:gd name="connsiteX1" fmla="*/ 1034 w 174075"/>
                <a:gd name="connsiteY1" fmla="*/ 21708 h 170980"/>
                <a:gd name="connsiteX2" fmla="*/ 13734 w 174075"/>
                <a:gd name="connsiteY2" fmla="*/ 94733 h 170980"/>
                <a:gd name="connsiteX3" fmla="*/ 8971 w 174075"/>
                <a:gd name="connsiteY3" fmla="*/ 5833 h 170980"/>
                <a:gd name="connsiteX4" fmla="*/ 53421 w 174075"/>
                <a:gd name="connsiteY4" fmla="*/ 16946 h 170980"/>
                <a:gd name="connsiteX5" fmla="*/ 101046 w 174075"/>
                <a:gd name="connsiteY5" fmla="*/ 85208 h 170980"/>
                <a:gd name="connsiteX6" fmla="*/ 174071 w 174075"/>
                <a:gd name="connsiteY6" fmla="*/ 169346 h 170980"/>
                <a:gd name="connsiteX7" fmla="*/ 104221 w 174075"/>
                <a:gd name="connsiteY7" fmla="*/ 53458 h 170980"/>
                <a:gd name="connsiteX8" fmla="*/ 43896 w 174075"/>
                <a:gd name="connsiteY8" fmla="*/ 12183 h 170980"/>
                <a:gd name="connsiteX9" fmla="*/ 26434 w 174075"/>
                <a:gd name="connsiteY9" fmla="*/ 37583 h 170980"/>
                <a:gd name="connsiteX10" fmla="*/ 45484 w 174075"/>
                <a:gd name="connsiteY10" fmla="*/ 170933 h 17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075" h="170980">
                  <a:moveTo>
                    <a:pt x="45484" y="170933"/>
                  </a:moveTo>
                  <a:cubicBezTo>
                    <a:pt x="41251" y="168287"/>
                    <a:pt x="6326" y="34408"/>
                    <a:pt x="1034" y="21708"/>
                  </a:cubicBezTo>
                  <a:cubicBezTo>
                    <a:pt x="-4258" y="9008"/>
                    <a:pt x="12411" y="97379"/>
                    <a:pt x="13734" y="94733"/>
                  </a:cubicBezTo>
                  <a:cubicBezTo>
                    <a:pt x="15057" y="92087"/>
                    <a:pt x="2356" y="18797"/>
                    <a:pt x="8971" y="5833"/>
                  </a:cubicBezTo>
                  <a:cubicBezTo>
                    <a:pt x="15585" y="-7132"/>
                    <a:pt x="38075" y="3717"/>
                    <a:pt x="53421" y="16946"/>
                  </a:cubicBezTo>
                  <a:cubicBezTo>
                    <a:pt x="68767" y="30175"/>
                    <a:pt x="80938" y="59808"/>
                    <a:pt x="101046" y="85208"/>
                  </a:cubicBezTo>
                  <a:cubicBezTo>
                    <a:pt x="121154" y="110608"/>
                    <a:pt x="173542" y="174638"/>
                    <a:pt x="174071" y="169346"/>
                  </a:cubicBezTo>
                  <a:cubicBezTo>
                    <a:pt x="174600" y="164054"/>
                    <a:pt x="125917" y="79652"/>
                    <a:pt x="104221" y="53458"/>
                  </a:cubicBezTo>
                  <a:cubicBezTo>
                    <a:pt x="82525" y="27264"/>
                    <a:pt x="56861" y="14829"/>
                    <a:pt x="43896" y="12183"/>
                  </a:cubicBezTo>
                  <a:cubicBezTo>
                    <a:pt x="30931" y="9537"/>
                    <a:pt x="28286" y="10331"/>
                    <a:pt x="26434" y="37583"/>
                  </a:cubicBezTo>
                  <a:cubicBezTo>
                    <a:pt x="24582" y="64835"/>
                    <a:pt x="49717" y="173579"/>
                    <a:pt x="45484" y="1709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3387F81C-0CB5-420C-9DEA-C838B79EFEB9}"/>
                </a:ext>
              </a:extLst>
            </p:cNvPr>
            <p:cNvSpPr/>
            <p:nvPr/>
          </p:nvSpPr>
          <p:spPr>
            <a:xfrm>
              <a:off x="4948702" y="7626516"/>
              <a:ext cx="182098" cy="152830"/>
            </a:xfrm>
            <a:custGeom>
              <a:avLst/>
              <a:gdLst>
                <a:gd name="connsiteX0" fmla="*/ 182098 w 182098"/>
                <a:gd name="connsiteY0" fmla="*/ 149059 h 152830"/>
                <a:gd name="connsiteX1" fmla="*/ 64623 w 182098"/>
                <a:gd name="connsiteY1" fmla="*/ 61747 h 152830"/>
                <a:gd name="connsiteX2" fmla="*/ 10648 w 182098"/>
                <a:gd name="connsiteY2" fmla="*/ 23647 h 152830"/>
                <a:gd name="connsiteX3" fmla="*/ 1123 w 182098"/>
                <a:gd name="connsiteY3" fmla="*/ 52222 h 152830"/>
                <a:gd name="connsiteX4" fmla="*/ 26523 w 182098"/>
                <a:gd name="connsiteY4" fmla="*/ 150647 h 152830"/>
                <a:gd name="connsiteX5" fmla="*/ 26523 w 182098"/>
                <a:gd name="connsiteY5" fmla="*/ 122072 h 152830"/>
                <a:gd name="connsiteX6" fmla="*/ 72561 w 182098"/>
                <a:gd name="connsiteY6" fmla="*/ 141122 h 152830"/>
                <a:gd name="connsiteX7" fmla="*/ 23348 w 182098"/>
                <a:gd name="connsiteY7" fmla="*/ 118897 h 152830"/>
                <a:gd name="connsiteX8" fmla="*/ 13823 w 182098"/>
                <a:gd name="connsiteY8" fmla="*/ 1422 h 152830"/>
                <a:gd name="connsiteX9" fmla="*/ 61448 w 182098"/>
                <a:gd name="connsiteY9" fmla="*/ 50634 h 152830"/>
                <a:gd name="connsiteX10" fmla="*/ 182098 w 182098"/>
                <a:gd name="connsiteY10" fmla="*/ 149059 h 15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098" h="152830">
                  <a:moveTo>
                    <a:pt x="182098" y="149059"/>
                  </a:moveTo>
                  <a:lnTo>
                    <a:pt x="64623" y="61747"/>
                  </a:lnTo>
                  <a:cubicBezTo>
                    <a:pt x="36048" y="40845"/>
                    <a:pt x="21231" y="25234"/>
                    <a:pt x="10648" y="23647"/>
                  </a:cubicBezTo>
                  <a:cubicBezTo>
                    <a:pt x="65" y="22059"/>
                    <a:pt x="-1523" y="31055"/>
                    <a:pt x="1123" y="52222"/>
                  </a:cubicBezTo>
                  <a:cubicBezTo>
                    <a:pt x="3769" y="73389"/>
                    <a:pt x="22290" y="139005"/>
                    <a:pt x="26523" y="150647"/>
                  </a:cubicBezTo>
                  <a:cubicBezTo>
                    <a:pt x="30756" y="162289"/>
                    <a:pt x="18850" y="123659"/>
                    <a:pt x="26523" y="122072"/>
                  </a:cubicBezTo>
                  <a:cubicBezTo>
                    <a:pt x="34196" y="120485"/>
                    <a:pt x="73090" y="141651"/>
                    <a:pt x="72561" y="141122"/>
                  </a:cubicBezTo>
                  <a:cubicBezTo>
                    <a:pt x="72032" y="140593"/>
                    <a:pt x="33138" y="142180"/>
                    <a:pt x="23348" y="118897"/>
                  </a:cubicBezTo>
                  <a:cubicBezTo>
                    <a:pt x="13558" y="95614"/>
                    <a:pt x="7473" y="12799"/>
                    <a:pt x="13823" y="1422"/>
                  </a:cubicBezTo>
                  <a:cubicBezTo>
                    <a:pt x="20173" y="-9955"/>
                    <a:pt x="61448" y="50634"/>
                    <a:pt x="61448" y="50634"/>
                  </a:cubicBezTo>
                  <a:lnTo>
                    <a:pt x="182098" y="14905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78B9E8B6-F1E0-4DE2-B578-8D72AC849675}"/>
                </a:ext>
              </a:extLst>
            </p:cNvPr>
            <p:cNvSpPr/>
            <p:nvPr/>
          </p:nvSpPr>
          <p:spPr>
            <a:xfrm>
              <a:off x="4940999" y="7708853"/>
              <a:ext cx="154294" cy="57611"/>
            </a:xfrm>
            <a:custGeom>
              <a:avLst/>
              <a:gdLst>
                <a:gd name="connsiteX0" fmla="*/ 889 w 154294"/>
                <a:gd name="connsiteY0" fmla="*/ 47 h 57611"/>
                <a:gd name="connsiteX1" fmla="*/ 107251 w 154294"/>
                <a:gd name="connsiteY1" fmla="*/ 44497 h 57611"/>
                <a:gd name="connsiteX2" fmla="*/ 153289 w 154294"/>
                <a:gd name="connsiteY2" fmla="*/ 44497 h 57611"/>
                <a:gd name="connsiteX3" fmla="*/ 67564 w 154294"/>
                <a:gd name="connsiteY3" fmla="*/ 52435 h 57611"/>
                <a:gd name="connsiteX4" fmla="*/ 56451 w 154294"/>
                <a:gd name="connsiteY4" fmla="*/ 54022 h 57611"/>
                <a:gd name="connsiteX5" fmla="*/ 889 w 154294"/>
                <a:gd name="connsiteY5" fmla="*/ 47 h 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94" h="57611">
                  <a:moveTo>
                    <a:pt x="889" y="47"/>
                  </a:moveTo>
                  <a:cubicBezTo>
                    <a:pt x="9356" y="-1540"/>
                    <a:pt x="81851" y="37089"/>
                    <a:pt x="107251" y="44497"/>
                  </a:cubicBezTo>
                  <a:cubicBezTo>
                    <a:pt x="132651" y="51905"/>
                    <a:pt x="159904" y="43174"/>
                    <a:pt x="153289" y="44497"/>
                  </a:cubicBezTo>
                  <a:cubicBezTo>
                    <a:pt x="146674" y="45820"/>
                    <a:pt x="83704" y="50848"/>
                    <a:pt x="67564" y="52435"/>
                  </a:cubicBezTo>
                  <a:cubicBezTo>
                    <a:pt x="51424" y="54023"/>
                    <a:pt x="65976" y="62224"/>
                    <a:pt x="56451" y="54022"/>
                  </a:cubicBezTo>
                  <a:cubicBezTo>
                    <a:pt x="46926" y="45820"/>
                    <a:pt x="-7578" y="1634"/>
                    <a:pt x="889" y="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9D209E90-48FC-419E-92AA-5876369341A5}"/>
                </a:ext>
              </a:extLst>
            </p:cNvPr>
            <p:cNvSpPr/>
            <p:nvPr/>
          </p:nvSpPr>
          <p:spPr>
            <a:xfrm>
              <a:off x="6404901" y="7924668"/>
              <a:ext cx="151620" cy="224950"/>
            </a:xfrm>
            <a:custGeom>
              <a:avLst/>
              <a:gdLst>
                <a:gd name="connsiteX0" fmla="*/ 53049 w 151620"/>
                <a:gd name="connsiteY0" fmla="*/ 132 h 224950"/>
                <a:gd name="connsiteX1" fmla="*/ 3837 w 151620"/>
                <a:gd name="connsiteY1" fmla="*/ 82682 h 224950"/>
                <a:gd name="connsiteX2" fmla="*/ 19712 w 151620"/>
                <a:gd name="connsiteY2" fmla="*/ 130307 h 224950"/>
                <a:gd name="connsiteX3" fmla="*/ 149887 w 151620"/>
                <a:gd name="connsiteY3" fmla="*/ 222382 h 224950"/>
                <a:gd name="connsiteX4" fmla="*/ 89562 w 151620"/>
                <a:gd name="connsiteY4" fmla="*/ 193807 h 224950"/>
                <a:gd name="connsiteX5" fmla="*/ 18124 w 151620"/>
                <a:gd name="connsiteY5" fmla="*/ 135070 h 224950"/>
                <a:gd name="connsiteX6" fmla="*/ 13362 w 151620"/>
                <a:gd name="connsiteY6" fmla="*/ 103320 h 224950"/>
                <a:gd name="connsiteX7" fmla="*/ 53049 w 151620"/>
                <a:gd name="connsiteY7" fmla="*/ 132 h 22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620" h="224950">
                  <a:moveTo>
                    <a:pt x="53049" y="132"/>
                  </a:moveTo>
                  <a:cubicBezTo>
                    <a:pt x="51461" y="-3308"/>
                    <a:pt x="9393" y="60986"/>
                    <a:pt x="3837" y="82682"/>
                  </a:cubicBezTo>
                  <a:cubicBezTo>
                    <a:pt x="-1719" y="104378"/>
                    <a:pt x="-4630" y="107024"/>
                    <a:pt x="19712" y="130307"/>
                  </a:cubicBezTo>
                  <a:cubicBezTo>
                    <a:pt x="44054" y="153590"/>
                    <a:pt x="138245" y="211799"/>
                    <a:pt x="149887" y="222382"/>
                  </a:cubicBezTo>
                  <a:cubicBezTo>
                    <a:pt x="161529" y="232965"/>
                    <a:pt x="111523" y="208359"/>
                    <a:pt x="89562" y="193807"/>
                  </a:cubicBezTo>
                  <a:cubicBezTo>
                    <a:pt x="67602" y="179255"/>
                    <a:pt x="30824" y="150151"/>
                    <a:pt x="18124" y="135070"/>
                  </a:cubicBezTo>
                  <a:cubicBezTo>
                    <a:pt x="5424" y="119989"/>
                    <a:pt x="5954" y="124751"/>
                    <a:pt x="13362" y="103320"/>
                  </a:cubicBezTo>
                  <a:cubicBezTo>
                    <a:pt x="20770" y="81889"/>
                    <a:pt x="54637" y="3572"/>
                    <a:pt x="53049" y="1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D0F7FD50-3E60-4596-B047-3527829C887F}"/>
                </a:ext>
              </a:extLst>
            </p:cNvPr>
            <p:cNvSpPr/>
            <p:nvPr/>
          </p:nvSpPr>
          <p:spPr>
            <a:xfrm>
              <a:off x="6452367" y="7910066"/>
              <a:ext cx="223297" cy="229356"/>
            </a:xfrm>
            <a:custGeom>
              <a:avLst/>
              <a:gdLst>
                <a:gd name="connsiteX0" fmla="*/ 821 w 223297"/>
                <a:gd name="connsiteY0" fmla="*/ 5209 h 229356"/>
                <a:gd name="connsiteX1" fmla="*/ 92896 w 223297"/>
                <a:gd name="connsiteY1" fmla="*/ 5209 h 229356"/>
                <a:gd name="connsiteX2" fmla="*/ 102421 w 223297"/>
                <a:gd name="connsiteY2" fmla="*/ 2034 h 229356"/>
                <a:gd name="connsiteX3" fmla="*/ 162746 w 223297"/>
                <a:gd name="connsiteY3" fmla="*/ 40134 h 229356"/>
                <a:gd name="connsiteX4" fmla="*/ 194496 w 223297"/>
                <a:gd name="connsiteY4" fmla="*/ 67122 h 229356"/>
                <a:gd name="connsiteX5" fmla="*/ 192908 w 223297"/>
                <a:gd name="connsiteY5" fmla="*/ 132209 h 229356"/>
                <a:gd name="connsiteX6" fmla="*/ 146871 w 223297"/>
                <a:gd name="connsiteY6" fmla="*/ 194122 h 229356"/>
                <a:gd name="connsiteX7" fmla="*/ 116708 w 223297"/>
                <a:gd name="connsiteY7" fmla="*/ 229047 h 229356"/>
                <a:gd name="connsiteX8" fmla="*/ 196083 w 223297"/>
                <a:gd name="connsiteY8" fmla="*/ 175072 h 229356"/>
                <a:gd name="connsiteX9" fmla="*/ 221483 w 223297"/>
                <a:gd name="connsiteY9" fmla="*/ 98872 h 229356"/>
                <a:gd name="connsiteX10" fmla="*/ 153221 w 223297"/>
                <a:gd name="connsiteY10" fmla="*/ 16322 h 229356"/>
                <a:gd name="connsiteX11" fmla="*/ 821 w 223297"/>
                <a:gd name="connsiteY11" fmla="*/ 5209 h 2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297" h="229356">
                  <a:moveTo>
                    <a:pt x="821" y="5209"/>
                  </a:moveTo>
                  <a:cubicBezTo>
                    <a:pt x="-9233" y="3357"/>
                    <a:pt x="75963" y="5738"/>
                    <a:pt x="92896" y="5209"/>
                  </a:cubicBezTo>
                  <a:cubicBezTo>
                    <a:pt x="109829" y="4680"/>
                    <a:pt x="90779" y="-3787"/>
                    <a:pt x="102421" y="2034"/>
                  </a:cubicBezTo>
                  <a:cubicBezTo>
                    <a:pt x="114063" y="7855"/>
                    <a:pt x="147400" y="29286"/>
                    <a:pt x="162746" y="40134"/>
                  </a:cubicBezTo>
                  <a:cubicBezTo>
                    <a:pt x="178092" y="50982"/>
                    <a:pt x="189469" y="51776"/>
                    <a:pt x="194496" y="67122"/>
                  </a:cubicBezTo>
                  <a:cubicBezTo>
                    <a:pt x="199523" y="82468"/>
                    <a:pt x="200846" y="111042"/>
                    <a:pt x="192908" y="132209"/>
                  </a:cubicBezTo>
                  <a:cubicBezTo>
                    <a:pt x="184971" y="153376"/>
                    <a:pt x="159571" y="177982"/>
                    <a:pt x="146871" y="194122"/>
                  </a:cubicBezTo>
                  <a:cubicBezTo>
                    <a:pt x="134171" y="210262"/>
                    <a:pt x="108506" y="232222"/>
                    <a:pt x="116708" y="229047"/>
                  </a:cubicBezTo>
                  <a:cubicBezTo>
                    <a:pt x="124910" y="225872"/>
                    <a:pt x="178621" y="196768"/>
                    <a:pt x="196083" y="175072"/>
                  </a:cubicBezTo>
                  <a:cubicBezTo>
                    <a:pt x="213545" y="153376"/>
                    <a:pt x="228627" y="125330"/>
                    <a:pt x="221483" y="98872"/>
                  </a:cubicBezTo>
                  <a:cubicBezTo>
                    <a:pt x="214339" y="72414"/>
                    <a:pt x="187881" y="36430"/>
                    <a:pt x="153221" y="16322"/>
                  </a:cubicBezTo>
                  <a:cubicBezTo>
                    <a:pt x="118561" y="-3786"/>
                    <a:pt x="10875" y="7061"/>
                    <a:pt x="821" y="52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380968D6-CA0A-4428-8C29-746219EF2E70}"/>
                </a:ext>
              </a:extLst>
            </p:cNvPr>
            <p:cNvSpPr/>
            <p:nvPr/>
          </p:nvSpPr>
          <p:spPr>
            <a:xfrm>
              <a:off x="6440485" y="7915888"/>
              <a:ext cx="198866" cy="210152"/>
            </a:xfrm>
            <a:custGeom>
              <a:avLst/>
              <a:gdLst>
                <a:gd name="connsiteX0" fmla="*/ 3 w 198866"/>
                <a:gd name="connsiteY0" fmla="*/ 975 h 210152"/>
                <a:gd name="connsiteX1" fmla="*/ 157165 w 198866"/>
                <a:gd name="connsiteY1" fmla="*/ 61300 h 210152"/>
                <a:gd name="connsiteX2" fmla="*/ 176215 w 198866"/>
                <a:gd name="connsiteY2" fmla="*/ 85112 h 210152"/>
                <a:gd name="connsiteX3" fmla="*/ 179390 w 198866"/>
                <a:gd name="connsiteY3" fmla="*/ 116862 h 210152"/>
                <a:gd name="connsiteX4" fmla="*/ 107953 w 198866"/>
                <a:gd name="connsiteY4" fmla="*/ 208937 h 210152"/>
                <a:gd name="connsiteX5" fmla="*/ 171453 w 198866"/>
                <a:gd name="connsiteY5" fmla="*/ 164487 h 210152"/>
                <a:gd name="connsiteX6" fmla="*/ 198440 w 198866"/>
                <a:gd name="connsiteY6" fmla="*/ 91462 h 210152"/>
                <a:gd name="connsiteX7" fmla="*/ 152403 w 198866"/>
                <a:gd name="connsiteY7" fmla="*/ 29550 h 210152"/>
                <a:gd name="connsiteX8" fmla="*/ 3 w 198866"/>
                <a:gd name="connsiteY8" fmla="*/ 975 h 2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866" h="210152">
                  <a:moveTo>
                    <a:pt x="3" y="975"/>
                  </a:moveTo>
                  <a:cubicBezTo>
                    <a:pt x="797" y="6267"/>
                    <a:pt x="127796" y="47277"/>
                    <a:pt x="157165" y="61300"/>
                  </a:cubicBezTo>
                  <a:cubicBezTo>
                    <a:pt x="186534" y="75323"/>
                    <a:pt x="172511" y="75852"/>
                    <a:pt x="176215" y="85112"/>
                  </a:cubicBezTo>
                  <a:cubicBezTo>
                    <a:pt x="179919" y="94372"/>
                    <a:pt x="190767" y="96225"/>
                    <a:pt x="179390" y="116862"/>
                  </a:cubicBezTo>
                  <a:cubicBezTo>
                    <a:pt x="168013" y="137500"/>
                    <a:pt x="109276" y="201000"/>
                    <a:pt x="107953" y="208937"/>
                  </a:cubicBezTo>
                  <a:cubicBezTo>
                    <a:pt x="106630" y="216875"/>
                    <a:pt x="156372" y="184066"/>
                    <a:pt x="171453" y="164487"/>
                  </a:cubicBezTo>
                  <a:cubicBezTo>
                    <a:pt x="186534" y="144908"/>
                    <a:pt x="201615" y="113951"/>
                    <a:pt x="198440" y="91462"/>
                  </a:cubicBezTo>
                  <a:cubicBezTo>
                    <a:pt x="195265" y="68973"/>
                    <a:pt x="185211" y="46219"/>
                    <a:pt x="152403" y="29550"/>
                  </a:cubicBezTo>
                  <a:cubicBezTo>
                    <a:pt x="119595" y="12881"/>
                    <a:pt x="-791" y="-4317"/>
                    <a:pt x="3" y="9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76D25C1D-817B-4823-A383-C5265944C9AD}"/>
                </a:ext>
              </a:extLst>
            </p:cNvPr>
            <p:cNvSpPr/>
            <p:nvPr/>
          </p:nvSpPr>
          <p:spPr>
            <a:xfrm>
              <a:off x="6424388" y="7950176"/>
              <a:ext cx="96556" cy="149266"/>
            </a:xfrm>
            <a:custGeom>
              <a:avLst/>
              <a:gdLst>
                <a:gd name="connsiteX0" fmla="*/ 76425 w 96556"/>
                <a:gd name="connsiteY0" fmla="*/ 24 h 149266"/>
                <a:gd name="connsiteX1" fmla="*/ 33562 w 96556"/>
                <a:gd name="connsiteY1" fmla="*/ 68287 h 149266"/>
                <a:gd name="connsiteX2" fmla="*/ 78012 w 96556"/>
                <a:gd name="connsiteY2" fmla="*/ 106387 h 149266"/>
                <a:gd name="connsiteX3" fmla="*/ 95475 w 96556"/>
                <a:gd name="connsiteY3" fmla="*/ 149249 h 149266"/>
                <a:gd name="connsiteX4" fmla="*/ 49437 w 96556"/>
                <a:gd name="connsiteY4" fmla="*/ 111149 h 149266"/>
                <a:gd name="connsiteX5" fmla="*/ 225 w 96556"/>
                <a:gd name="connsiteY5" fmla="*/ 76224 h 149266"/>
                <a:gd name="connsiteX6" fmla="*/ 76425 w 96556"/>
                <a:gd name="connsiteY6" fmla="*/ 24 h 14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556" h="149266">
                  <a:moveTo>
                    <a:pt x="76425" y="24"/>
                  </a:moveTo>
                  <a:cubicBezTo>
                    <a:pt x="81981" y="-1299"/>
                    <a:pt x="33297" y="50560"/>
                    <a:pt x="33562" y="68287"/>
                  </a:cubicBezTo>
                  <a:cubicBezTo>
                    <a:pt x="33826" y="86014"/>
                    <a:pt x="67693" y="92893"/>
                    <a:pt x="78012" y="106387"/>
                  </a:cubicBezTo>
                  <a:cubicBezTo>
                    <a:pt x="88331" y="119881"/>
                    <a:pt x="100237" y="148455"/>
                    <a:pt x="95475" y="149249"/>
                  </a:cubicBezTo>
                  <a:cubicBezTo>
                    <a:pt x="90713" y="150043"/>
                    <a:pt x="65312" y="123320"/>
                    <a:pt x="49437" y="111149"/>
                  </a:cubicBezTo>
                  <a:cubicBezTo>
                    <a:pt x="33562" y="98978"/>
                    <a:pt x="-3215" y="93951"/>
                    <a:pt x="225" y="76224"/>
                  </a:cubicBezTo>
                  <a:cubicBezTo>
                    <a:pt x="3665" y="58497"/>
                    <a:pt x="70869" y="1347"/>
                    <a:pt x="76425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6A94A6C2-1AEB-4899-970C-671CB3A4DF68}"/>
                </a:ext>
              </a:extLst>
            </p:cNvPr>
            <p:cNvSpPr/>
            <p:nvPr/>
          </p:nvSpPr>
          <p:spPr>
            <a:xfrm>
              <a:off x="10093105" y="7853178"/>
              <a:ext cx="304807" cy="549155"/>
            </a:xfrm>
            <a:custGeom>
              <a:avLst/>
              <a:gdLst>
                <a:gd name="connsiteX0" fmla="*/ 298670 w 304807"/>
                <a:gd name="connsiteY0" fmla="*/ 204972 h 549155"/>
                <a:gd name="connsiteX1" fmla="*/ 260570 w 304807"/>
                <a:gd name="connsiteY1" fmla="*/ 166872 h 549155"/>
                <a:gd name="connsiteX2" fmla="*/ 139920 w 304807"/>
                <a:gd name="connsiteY2" fmla="*/ 43047 h 549155"/>
                <a:gd name="connsiteX3" fmla="*/ 57370 w 304807"/>
                <a:gd name="connsiteY3" fmla="*/ 420872 h 549155"/>
                <a:gd name="connsiteX4" fmla="*/ 76420 w 304807"/>
                <a:gd name="connsiteY4" fmla="*/ 535172 h 549155"/>
                <a:gd name="connsiteX5" fmla="*/ 220 w 304807"/>
                <a:gd name="connsiteY5" fmla="*/ 277997 h 549155"/>
                <a:gd name="connsiteX6" fmla="*/ 54195 w 304807"/>
                <a:gd name="connsiteY6" fmla="*/ 535172 h 549155"/>
                <a:gd name="connsiteX7" fmla="*/ 82770 w 304807"/>
                <a:gd name="connsiteY7" fmla="*/ 487547 h 549155"/>
                <a:gd name="connsiteX8" fmla="*/ 98645 w 304807"/>
                <a:gd name="connsiteY8" fmla="*/ 255772 h 549155"/>
                <a:gd name="connsiteX9" fmla="*/ 165320 w 304807"/>
                <a:gd name="connsiteY9" fmla="*/ 4947 h 549155"/>
                <a:gd name="connsiteX10" fmla="*/ 143095 w 304807"/>
                <a:gd name="connsiteY10" fmla="*/ 97022 h 549155"/>
                <a:gd name="connsiteX11" fmla="*/ 298670 w 304807"/>
                <a:gd name="connsiteY11" fmla="*/ 204972 h 54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7" h="549155">
                  <a:moveTo>
                    <a:pt x="298670" y="204972"/>
                  </a:moveTo>
                  <a:cubicBezTo>
                    <a:pt x="318249" y="216614"/>
                    <a:pt x="287028" y="193860"/>
                    <a:pt x="260570" y="166872"/>
                  </a:cubicBezTo>
                  <a:cubicBezTo>
                    <a:pt x="234112" y="139884"/>
                    <a:pt x="173787" y="714"/>
                    <a:pt x="139920" y="43047"/>
                  </a:cubicBezTo>
                  <a:cubicBezTo>
                    <a:pt x="106053" y="85380"/>
                    <a:pt x="67953" y="338851"/>
                    <a:pt x="57370" y="420872"/>
                  </a:cubicBezTo>
                  <a:cubicBezTo>
                    <a:pt x="46787" y="502893"/>
                    <a:pt x="85945" y="558985"/>
                    <a:pt x="76420" y="535172"/>
                  </a:cubicBezTo>
                  <a:cubicBezTo>
                    <a:pt x="66895" y="511360"/>
                    <a:pt x="3924" y="277997"/>
                    <a:pt x="220" y="277997"/>
                  </a:cubicBezTo>
                  <a:cubicBezTo>
                    <a:pt x="-3484" y="277997"/>
                    <a:pt x="40437" y="500247"/>
                    <a:pt x="54195" y="535172"/>
                  </a:cubicBezTo>
                  <a:cubicBezTo>
                    <a:pt x="67953" y="570097"/>
                    <a:pt x="75362" y="534114"/>
                    <a:pt x="82770" y="487547"/>
                  </a:cubicBezTo>
                  <a:cubicBezTo>
                    <a:pt x="90178" y="440980"/>
                    <a:pt x="84887" y="336205"/>
                    <a:pt x="98645" y="255772"/>
                  </a:cubicBezTo>
                  <a:cubicBezTo>
                    <a:pt x="112403" y="175339"/>
                    <a:pt x="157912" y="31405"/>
                    <a:pt x="165320" y="4947"/>
                  </a:cubicBezTo>
                  <a:cubicBezTo>
                    <a:pt x="172728" y="-21511"/>
                    <a:pt x="125633" y="65272"/>
                    <a:pt x="143095" y="97022"/>
                  </a:cubicBezTo>
                  <a:cubicBezTo>
                    <a:pt x="160557" y="128772"/>
                    <a:pt x="279091" y="193330"/>
                    <a:pt x="298670" y="204972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4B3B09D3-4F14-438F-A2CF-620C0F9468BE}"/>
                </a:ext>
              </a:extLst>
            </p:cNvPr>
            <p:cNvSpPr/>
            <p:nvPr/>
          </p:nvSpPr>
          <p:spPr>
            <a:xfrm>
              <a:off x="10318291" y="7027326"/>
              <a:ext cx="325554" cy="761220"/>
            </a:xfrm>
            <a:custGeom>
              <a:avLst/>
              <a:gdLst>
                <a:gd name="connsiteX0" fmla="*/ 292559 w 325554"/>
                <a:gd name="connsiteY0" fmla="*/ 5299 h 761220"/>
                <a:gd name="connsiteX1" fmla="*/ 210009 w 325554"/>
                <a:gd name="connsiteY1" fmla="*/ 265649 h 761220"/>
                <a:gd name="connsiteX2" fmla="*/ 124284 w 325554"/>
                <a:gd name="connsiteY2" fmla="*/ 379949 h 761220"/>
                <a:gd name="connsiteX3" fmla="*/ 73484 w 325554"/>
                <a:gd name="connsiteY3" fmla="*/ 497424 h 761220"/>
                <a:gd name="connsiteX4" fmla="*/ 41734 w 325554"/>
                <a:gd name="connsiteY4" fmla="*/ 640299 h 761220"/>
                <a:gd name="connsiteX5" fmla="*/ 124284 w 325554"/>
                <a:gd name="connsiteY5" fmla="*/ 478374 h 761220"/>
                <a:gd name="connsiteX6" fmla="*/ 459 w 325554"/>
                <a:gd name="connsiteY6" fmla="*/ 760949 h 761220"/>
                <a:gd name="connsiteX7" fmla="*/ 178259 w 325554"/>
                <a:gd name="connsiteY7" fmla="*/ 418049 h 761220"/>
                <a:gd name="connsiteX8" fmla="*/ 273509 w 325554"/>
                <a:gd name="connsiteY8" fmla="*/ 189449 h 761220"/>
                <a:gd name="connsiteX9" fmla="*/ 324309 w 325554"/>
                <a:gd name="connsiteY9" fmla="*/ 97374 h 761220"/>
                <a:gd name="connsiteX10" fmla="*/ 292559 w 325554"/>
                <a:gd name="connsiteY10" fmla="*/ 5299 h 76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554" h="761220">
                  <a:moveTo>
                    <a:pt x="292559" y="5299"/>
                  </a:moveTo>
                  <a:cubicBezTo>
                    <a:pt x="273509" y="33345"/>
                    <a:pt x="238055" y="203207"/>
                    <a:pt x="210009" y="265649"/>
                  </a:cubicBezTo>
                  <a:cubicBezTo>
                    <a:pt x="181963" y="328091"/>
                    <a:pt x="147038" y="341320"/>
                    <a:pt x="124284" y="379949"/>
                  </a:cubicBezTo>
                  <a:cubicBezTo>
                    <a:pt x="101530" y="418578"/>
                    <a:pt x="87242" y="454032"/>
                    <a:pt x="73484" y="497424"/>
                  </a:cubicBezTo>
                  <a:cubicBezTo>
                    <a:pt x="59726" y="540816"/>
                    <a:pt x="33267" y="643474"/>
                    <a:pt x="41734" y="640299"/>
                  </a:cubicBezTo>
                  <a:cubicBezTo>
                    <a:pt x="50201" y="637124"/>
                    <a:pt x="131163" y="458266"/>
                    <a:pt x="124284" y="478374"/>
                  </a:cubicBezTo>
                  <a:cubicBezTo>
                    <a:pt x="117405" y="498482"/>
                    <a:pt x="-8537" y="771003"/>
                    <a:pt x="459" y="760949"/>
                  </a:cubicBezTo>
                  <a:cubicBezTo>
                    <a:pt x="9455" y="750895"/>
                    <a:pt x="132751" y="513299"/>
                    <a:pt x="178259" y="418049"/>
                  </a:cubicBezTo>
                  <a:cubicBezTo>
                    <a:pt x="223767" y="322799"/>
                    <a:pt x="249167" y="242895"/>
                    <a:pt x="273509" y="189449"/>
                  </a:cubicBezTo>
                  <a:cubicBezTo>
                    <a:pt x="297851" y="136003"/>
                    <a:pt x="317959" y="126478"/>
                    <a:pt x="324309" y="97374"/>
                  </a:cubicBezTo>
                  <a:cubicBezTo>
                    <a:pt x="330659" y="68270"/>
                    <a:pt x="311609" y="-22747"/>
                    <a:pt x="292559" y="5299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22CF80CA-A333-4999-87B3-228AE16DD1A7}"/>
                </a:ext>
              </a:extLst>
            </p:cNvPr>
            <p:cNvSpPr/>
            <p:nvPr/>
          </p:nvSpPr>
          <p:spPr>
            <a:xfrm>
              <a:off x="9932745" y="7927792"/>
              <a:ext cx="948683" cy="736988"/>
            </a:xfrm>
            <a:custGeom>
              <a:avLst/>
              <a:gdLst>
                <a:gd name="connsiteX0" fmla="*/ 944805 w 948683"/>
                <a:gd name="connsiteY0" fmla="*/ 183 h 736988"/>
                <a:gd name="connsiteX1" fmla="*/ 900355 w 948683"/>
                <a:gd name="connsiteY1" fmla="*/ 241483 h 736988"/>
                <a:gd name="connsiteX2" fmla="*/ 757480 w 948683"/>
                <a:gd name="connsiteY2" fmla="*/ 333558 h 736988"/>
                <a:gd name="connsiteX3" fmla="*/ 287580 w 948683"/>
                <a:gd name="connsiteY3" fmla="*/ 663758 h 736988"/>
                <a:gd name="connsiteX4" fmla="*/ 198680 w 948683"/>
                <a:gd name="connsiteY4" fmla="*/ 587558 h 736988"/>
                <a:gd name="connsiteX5" fmla="*/ 5005 w 948683"/>
                <a:gd name="connsiteY5" fmla="*/ 514533 h 736988"/>
                <a:gd name="connsiteX6" fmla="*/ 74855 w 948683"/>
                <a:gd name="connsiteY6" fmla="*/ 717733 h 736988"/>
                <a:gd name="connsiteX7" fmla="*/ 265355 w 948683"/>
                <a:gd name="connsiteY7" fmla="*/ 714558 h 736988"/>
                <a:gd name="connsiteX8" fmla="*/ 516180 w 948683"/>
                <a:gd name="connsiteY8" fmla="*/ 593908 h 736988"/>
                <a:gd name="connsiteX9" fmla="*/ 776530 w 948683"/>
                <a:gd name="connsiteY9" fmla="*/ 425633 h 736988"/>
                <a:gd name="connsiteX10" fmla="*/ 814630 w 948683"/>
                <a:gd name="connsiteY10" fmla="*/ 206558 h 736988"/>
                <a:gd name="connsiteX11" fmla="*/ 944805 w 948683"/>
                <a:gd name="connsiteY11" fmla="*/ 183 h 73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8683" h="736988">
                  <a:moveTo>
                    <a:pt x="944805" y="183"/>
                  </a:moveTo>
                  <a:cubicBezTo>
                    <a:pt x="959092" y="6004"/>
                    <a:pt x="931576" y="185921"/>
                    <a:pt x="900355" y="241483"/>
                  </a:cubicBezTo>
                  <a:cubicBezTo>
                    <a:pt x="869134" y="297046"/>
                    <a:pt x="859609" y="263179"/>
                    <a:pt x="757480" y="333558"/>
                  </a:cubicBezTo>
                  <a:cubicBezTo>
                    <a:pt x="655351" y="403937"/>
                    <a:pt x="380713" y="621425"/>
                    <a:pt x="287580" y="663758"/>
                  </a:cubicBezTo>
                  <a:cubicBezTo>
                    <a:pt x="194447" y="706091"/>
                    <a:pt x="245776" y="612429"/>
                    <a:pt x="198680" y="587558"/>
                  </a:cubicBezTo>
                  <a:cubicBezTo>
                    <a:pt x="151584" y="562687"/>
                    <a:pt x="25642" y="492837"/>
                    <a:pt x="5005" y="514533"/>
                  </a:cubicBezTo>
                  <a:cubicBezTo>
                    <a:pt x="-15633" y="536229"/>
                    <a:pt x="31463" y="684396"/>
                    <a:pt x="74855" y="717733"/>
                  </a:cubicBezTo>
                  <a:cubicBezTo>
                    <a:pt x="118247" y="751070"/>
                    <a:pt x="191801" y="735195"/>
                    <a:pt x="265355" y="714558"/>
                  </a:cubicBezTo>
                  <a:cubicBezTo>
                    <a:pt x="338909" y="693921"/>
                    <a:pt x="430984" y="642062"/>
                    <a:pt x="516180" y="593908"/>
                  </a:cubicBezTo>
                  <a:cubicBezTo>
                    <a:pt x="601376" y="545754"/>
                    <a:pt x="726788" y="490191"/>
                    <a:pt x="776530" y="425633"/>
                  </a:cubicBezTo>
                  <a:cubicBezTo>
                    <a:pt x="826272" y="361075"/>
                    <a:pt x="786584" y="284875"/>
                    <a:pt x="814630" y="206558"/>
                  </a:cubicBezTo>
                  <a:cubicBezTo>
                    <a:pt x="842676" y="128241"/>
                    <a:pt x="930518" y="-5638"/>
                    <a:pt x="944805" y="183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A8900F4F-F7D8-4735-B452-6D4CFFC3B4AB}"/>
              </a:ext>
            </a:extLst>
          </p:cNvPr>
          <p:cNvSpPr/>
          <p:nvPr/>
        </p:nvSpPr>
        <p:spPr>
          <a:xfrm>
            <a:off x="5066804" y="749556"/>
            <a:ext cx="413682" cy="1871593"/>
          </a:xfrm>
          <a:custGeom>
            <a:avLst/>
            <a:gdLst>
              <a:gd name="connsiteX0" fmla="*/ 413246 w 413682"/>
              <a:gd name="connsiteY0" fmla="*/ 2919 h 1871593"/>
              <a:gd name="connsiteX1" fmla="*/ 235446 w 413682"/>
              <a:gd name="connsiteY1" fmla="*/ 441069 h 1871593"/>
              <a:gd name="connsiteX2" fmla="*/ 286246 w 413682"/>
              <a:gd name="connsiteY2" fmla="*/ 291844 h 1871593"/>
              <a:gd name="connsiteX3" fmla="*/ 289421 w 413682"/>
              <a:gd name="connsiteY3" fmla="*/ 634744 h 1871593"/>
              <a:gd name="connsiteX4" fmla="*/ 406896 w 413682"/>
              <a:gd name="connsiteY4" fmla="*/ 930019 h 1871593"/>
              <a:gd name="connsiteX5" fmla="*/ 359271 w 413682"/>
              <a:gd name="connsiteY5" fmla="*/ 1037969 h 1871593"/>
              <a:gd name="connsiteX6" fmla="*/ 349746 w 413682"/>
              <a:gd name="connsiteY6" fmla="*/ 1298319 h 1871593"/>
              <a:gd name="connsiteX7" fmla="*/ 254496 w 413682"/>
              <a:gd name="connsiteY7" fmla="*/ 1622169 h 1871593"/>
              <a:gd name="connsiteX8" fmla="*/ 232271 w 413682"/>
              <a:gd name="connsiteY8" fmla="*/ 1866644 h 1871593"/>
              <a:gd name="connsiteX9" fmla="*/ 219571 w 413682"/>
              <a:gd name="connsiteY9" fmla="*/ 1736469 h 1871593"/>
              <a:gd name="connsiteX10" fmla="*/ 206871 w 413682"/>
              <a:gd name="connsiteY10" fmla="*/ 1177669 h 1871593"/>
              <a:gd name="connsiteX11" fmla="*/ 10021 w 413682"/>
              <a:gd name="connsiteY11" fmla="*/ 383919 h 1871593"/>
              <a:gd name="connsiteX12" fmla="*/ 35421 w 413682"/>
              <a:gd name="connsiteY12" fmla="*/ 517269 h 1871593"/>
              <a:gd name="connsiteX13" fmla="*/ 92571 w 413682"/>
              <a:gd name="connsiteY13" fmla="*/ 241044 h 1871593"/>
              <a:gd name="connsiteX14" fmla="*/ 298946 w 413682"/>
              <a:gd name="connsiteY14" fmla="*/ 21969 h 1871593"/>
              <a:gd name="connsiteX15" fmla="*/ 175121 w 413682"/>
              <a:gd name="connsiteY15" fmla="*/ 237869 h 1871593"/>
              <a:gd name="connsiteX16" fmla="*/ 413246 w 413682"/>
              <a:gd name="connsiteY16" fmla="*/ 2919 h 187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3682" h="1871593">
                <a:moveTo>
                  <a:pt x="413246" y="2919"/>
                </a:moveTo>
                <a:cubicBezTo>
                  <a:pt x="423300" y="36786"/>
                  <a:pt x="256613" y="392915"/>
                  <a:pt x="235446" y="441069"/>
                </a:cubicBezTo>
                <a:cubicBezTo>
                  <a:pt x="214279" y="489223"/>
                  <a:pt x="277250" y="259565"/>
                  <a:pt x="286246" y="291844"/>
                </a:cubicBezTo>
                <a:cubicBezTo>
                  <a:pt x="295242" y="324123"/>
                  <a:pt x="269313" y="528382"/>
                  <a:pt x="289421" y="634744"/>
                </a:cubicBezTo>
                <a:cubicBezTo>
                  <a:pt x="309529" y="741107"/>
                  <a:pt x="395254" y="862815"/>
                  <a:pt x="406896" y="930019"/>
                </a:cubicBezTo>
                <a:cubicBezTo>
                  <a:pt x="418538" y="997223"/>
                  <a:pt x="368796" y="976586"/>
                  <a:pt x="359271" y="1037969"/>
                </a:cubicBezTo>
                <a:cubicBezTo>
                  <a:pt x="349746" y="1099352"/>
                  <a:pt x="367209" y="1200952"/>
                  <a:pt x="349746" y="1298319"/>
                </a:cubicBezTo>
                <a:cubicBezTo>
                  <a:pt x="332283" y="1395686"/>
                  <a:pt x="274075" y="1527448"/>
                  <a:pt x="254496" y="1622169"/>
                </a:cubicBezTo>
                <a:cubicBezTo>
                  <a:pt x="234917" y="1716890"/>
                  <a:pt x="238092" y="1847594"/>
                  <a:pt x="232271" y="1866644"/>
                </a:cubicBezTo>
                <a:cubicBezTo>
                  <a:pt x="226450" y="1885694"/>
                  <a:pt x="223804" y="1851298"/>
                  <a:pt x="219571" y="1736469"/>
                </a:cubicBezTo>
                <a:cubicBezTo>
                  <a:pt x="215338" y="1621640"/>
                  <a:pt x="241796" y="1403094"/>
                  <a:pt x="206871" y="1177669"/>
                </a:cubicBezTo>
                <a:cubicBezTo>
                  <a:pt x="171946" y="952244"/>
                  <a:pt x="38596" y="493986"/>
                  <a:pt x="10021" y="383919"/>
                </a:cubicBezTo>
                <a:cubicBezTo>
                  <a:pt x="-18554" y="273852"/>
                  <a:pt x="21663" y="541081"/>
                  <a:pt x="35421" y="517269"/>
                </a:cubicBezTo>
                <a:cubicBezTo>
                  <a:pt x="49179" y="493457"/>
                  <a:pt x="48650" y="323594"/>
                  <a:pt x="92571" y="241044"/>
                </a:cubicBezTo>
                <a:cubicBezTo>
                  <a:pt x="136492" y="158494"/>
                  <a:pt x="285188" y="22498"/>
                  <a:pt x="298946" y="21969"/>
                </a:cubicBezTo>
                <a:cubicBezTo>
                  <a:pt x="312704" y="21440"/>
                  <a:pt x="155013" y="234694"/>
                  <a:pt x="175121" y="237869"/>
                </a:cubicBezTo>
                <a:cubicBezTo>
                  <a:pt x="195229" y="241044"/>
                  <a:pt x="403192" y="-30948"/>
                  <a:pt x="413246" y="291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F8D753CF-9A68-4BD7-A6C9-08EC7AB7185E}"/>
              </a:ext>
            </a:extLst>
          </p:cNvPr>
          <p:cNvSpPr/>
          <p:nvPr/>
        </p:nvSpPr>
        <p:spPr>
          <a:xfrm>
            <a:off x="5218721" y="935730"/>
            <a:ext cx="1414010" cy="1474739"/>
          </a:xfrm>
          <a:custGeom>
            <a:avLst/>
            <a:gdLst>
              <a:gd name="connsiteX0" fmla="*/ 979 w 1414010"/>
              <a:gd name="connsiteY0" fmla="*/ 226320 h 1474739"/>
              <a:gd name="connsiteX1" fmla="*/ 194654 w 1414010"/>
              <a:gd name="connsiteY1" fmla="*/ 759720 h 1474739"/>
              <a:gd name="connsiteX2" fmla="*/ 166079 w 1414010"/>
              <a:gd name="connsiteY2" fmla="*/ 667645 h 1474739"/>
              <a:gd name="connsiteX3" fmla="*/ 569304 w 1414010"/>
              <a:gd name="connsiteY3" fmla="*/ 1121670 h 1474739"/>
              <a:gd name="connsiteX4" fmla="*/ 474054 w 1414010"/>
              <a:gd name="connsiteY4" fmla="*/ 1102620 h 1474739"/>
              <a:gd name="connsiteX5" fmla="*/ 947129 w 1414010"/>
              <a:gd name="connsiteY5" fmla="*/ 1470920 h 1474739"/>
              <a:gd name="connsiteX6" fmla="*/ 651854 w 1414010"/>
              <a:gd name="connsiteY6" fmla="*/ 1299470 h 1474739"/>
              <a:gd name="connsiteX7" fmla="*/ 924904 w 1414010"/>
              <a:gd name="connsiteY7" fmla="*/ 1378845 h 1474739"/>
              <a:gd name="connsiteX8" fmla="*/ 994754 w 1414010"/>
              <a:gd name="connsiteY8" fmla="*/ 1308995 h 1474739"/>
              <a:gd name="connsiteX9" fmla="*/ 1413854 w 1414010"/>
              <a:gd name="connsiteY9" fmla="*/ 835920 h 1474739"/>
              <a:gd name="connsiteX10" fmla="*/ 1042379 w 1414010"/>
              <a:gd name="connsiteY10" fmla="*/ 1188345 h 1474739"/>
              <a:gd name="connsiteX11" fmla="*/ 912204 w 1414010"/>
              <a:gd name="connsiteY11" fmla="*/ 1194695 h 1474739"/>
              <a:gd name="connsiteX12" fmla="*/ 699479 w 1414010"/>
              <a:gd name="connsiteY12" fmla="*/ 991495 h 1474739"/>
              <a:gd name="connsiteX13" fmla="*/ 467704 w 1414010"/>
              <a:gd name="connsiteY13" fmla="*/ 620020 h 1474739"/>
              <a:gd name="connsiteX14" fmla="*/ 89879 w 1414010"/>
              <a:gd name="connsiteY14" fmla="*/ 895 h 1474739"/>
              <a:gd name="connsiteX15" fmla="*/ 378804 w 1414010"/>
              <a:gd name="connsiteY15" fmla="*/ 766070 h 1474739"/>
              <a:gd name="connsiteX16" fmla="*/ 289904 w 1414010"/>
              <a:gd name="connsiteY16" fmla="*/ 626370 h 1474739"/>
              <a:gd name="connsiteX17" fmla="*/ 979 w 1414010"/>
              <a:gd name="connsiteY17" fmla="*/ 226320 h 147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14010" h="1474739">
                <a:moveTo>
                  <a:pt x="979" y="226320"/>
                </a:moveTo>
                <a:cubicBezTo>
                  <a:pt x="-14896" y="248545"/>
                  <a:pt x="167137" y="686166"/>
                  <a:pt x="194654" y="759720"/>
                </a:cubicBezTo>
                <a:cubicBezTo>
                  <a:pt x="222171" y="833274"/>
                  <a:pt x="103637" y="607320"/>
                  <a:pt x="166079" y="667645"/>
                </a:cubicBezTo>
                <a:cubicBezTo>
                  <a:pt x="228521" y="727970"/>
                  <a:pt x="517975" y="1049174"/>
                  <a:pt x="569304" y="1121670"/>
                </a:cubicBezTo>
                <a:cubicBezTo>
                  <a:pt x="620633" y="1194166"/>
                  <a:pt x="411083" y="1044412"/>
                  <a:pt x="474054" y="1102620"/>
                </a:cubicBezTo>
                <a:cubicBezTo>
                  <a:pt x="537025" y="1160828"/>
                  <a:pt x="917496" y="1438112"/>
                  <a:pt x="947129" y="1470920"/>
                </a:cubicBezTo>
                <a:cubicBezTo>
                  <a:pt x="976762" y="1503728"/>
                  <a:pt x="655558" y="1314816"/>
                  <a:pt x="651854" y="1299470"/>
                </a:cubicBezTo>
                <a:cubicBezTo>
                  <a:pt x="648150" y="1284124"/>
                  <a:pt x="867754" y="1377258"/>
                  <a:pt x="924904" y="1378845"/>
                </a:cubicBezTo>
                <a:cubicBezTo>
                  <a:pt x="982054" y="1380433"/>
                  <a:pt x="913262" y="1399482"/>
                  <a:pt x="994754" y="1308995"/>
                </a:cubicBezTo>
                <a:cubicBezTo>
                  <a:pt x="1076246" y="1218508"/>
                  <a:pt x="1405917" y="856028"/>
                  <a:pt x="1413854" y="835920"/>
                </a:cubicBezTo>
                <a:cubicBezTo>
                  <a:pt x="1421791" y="815812"/>
                  <a:pt x="1125987" y="1128549"/>
                  <a:pt x="1042379" y="1188345"/>
                </a:cubicBezTo>
                <a:cubicBezTo>
                  <a:pt x="958771" y="1248141"/>
                  <a:pt x="969354" y="1227503"/>
                  <a:pt x="912204" y="1194695"/>
                </a:cubicBezTo>
                <a:cubicBezTo>
                  <a:pt x="855054" y="1161887"/>
                  <a:pt x="773562" y="1087274"/>
                  <a:pt x="699479" y="991495"/>
                </a:cubicBezTo>
                <a:cubicBezTo>
                  <a:pt x="625396" y="895716"/>
                  <a:pt x="569304" y="785120"/>
                  <a:pt x="467704" y="620020"/>
                </a:cubicBezTo>
                <a:cubicBezTo>
                  <a:pt x="366104" y="454920"/>
                  <a:pt x="104696" y="-23447"/>
                  <a:pt x="89879" y="895"/>
                </a:cubicBezTo>
                <a:cubicBezTo>
                  <a:pt x="75062" y="25237"/>
                  <a:pt x="345467" y="661824"/>
                  <a:pt x="378804" y="766070"/>
                </a:cubicBezTo>
                <a:cubicBezTo>
                  <a:pt x="412142" y="870316"/>
                  <a:pt x="348112" y="712095"/>
                  <a:pt x="289904" y="626370"/>
                </a:cubicBezTo>
                <a:cubicBezTo>
                  <a:pt x="231696" y="540645"/>
                  <a:pt x="16854" y="204095"/>
                  <a:pt x="979" y="22632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60FB69E0-8C89-47E4-BC03-BC3C62B78D1C}"/>
              </a:ext>
            </a:extLst>
          </p:cNvPr>
          <p:cNvSpPr/>
          <p:nvPr/>
        </p:nvSpPr>
        <p:spPr>
          <a:xfrm>
            <a:off x="5134318" y="478211"/>
            <a:ext cx="1007604" cy="1478014"/>
          </a:xfrm>
          <a:custGeom>
            <a:avLst/>
            <a:gdLst>
              <a:gd name="connsiteX0" fmla="*/ 1002957 w 1007604"/>
              <a:gd name="connsiteY0" fmla="*/ 48839 h 1478014"/>
              <a:gd name="connsiteX1" fmla="*/ 291757 w 1007604"/>
              <a:gd name="connsiteY1" fmla="*/ 502864 h 1478014"/>
              <a:gd name="connsiteX2" fmla="*/ 729907 w 1007604"/>
              <a:gd name="connsiteY2" fmla="*/ 925139 h 1478014"/>
              <a:gd name="connsiteX3" fmla="*/ 317157 w 1007604"/>
              <a:gd name="connsiteY3" fmla="*/ 731464 h 1478014"/>
              <a:gd name="connsiteX4" fmla="*/ 631482 w 1007604"/>
              <a:gd name="connsiteY4" fmla="*/ 1458539 h 1478014"/>
              <a:gd name="connsiteX5" fmla="*/ 453682 w 1007604"/>
              <a:gd name="connsiteY5" fmla="*/ 1201364 h 1478014"/>
              <a:gd name="connsiteX6" fmla="*/ 28232 w 1007604"/>
              <a:gd name="connsiteY6" fmla="*/ 480639 h 1478014"/>
              <a:gd name="connsiteX7" fmla="*/ 98082 w 1007604"/>
              <a:gd name="connsiteY7" fmla="*/ 318714 h 1478014"/>
              <a:gd name="connsiteX8" fmla="*/ 567982 w 1007604"/>
              <a:gd name="connsiteY8" fmla="*/ 1214 h 1478014"/>
              <a:gd name="connsiteX9" fmla="*/ 279057 w 1007604"/>
              <a:gd name="connsiteY9" fmla="*/ 204414 h 1478014"/>
              <a:gd name="connsiteX10" fmla="*/ 583857 w 1007604"/>
              <a:gd name="connsiteY10" fmla="*/ 67889 h 1478014"/>
              <a:gd name="connsiteX11" fmla="*/ 1002957 w 1007604"/>
              <a:gd name="connsiteY11" fmla="*/ 48839 h 147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7604" h="1478014">
                <a:moveTo>
                  <a:pt x="1002957" y="48839"/>
                </a:moveTo>
                <a:cubicBezTo>
                  <a:pt x="954274" y="121335"/>
                  <a:pt x="337265" y="356814"/>
                  <a:pt x="291757" y="502864"/>
                </a:cubicBezTo>
                <a:cubicBezTo>
                  <a:pt x="246249" y="648914"/>
                  <a:pt x="725674" y="887039"/>
                  <a:pt x="729907" y="925139"/>
                </a:cubicBezTo>
                <a:cubicBezTo>
                  <a:pt x="734140" y="963239"/>
                  <a:pt x="333561" y="642564"/>
                  <a:pt x="317157" y="731464"/>
                </a:cubicBezTo>
                <a:cubicBezTo>
                  <a:pt x="300753" y="820364"/>
                  <a:pt x="608728" y="1380222"/>
                  <a:pt x="631482" y="1458539"/>
                </a:cubicBezTo>
                <a:cubicBezTo>
                  <a:pt x="654236" y="1536856"/>
                  <a:pt x="554224" y="1364347"/>
                  <a:pt x="453682" y="1201364"/>
                </a:cubicBezTo>
                <a:cubicBezTo>
                  <a:pt x="353140" y="1038381"/>
                  <a:pt x="87499" y="627747"/>
                  <a:pt x="28232" y="480639"/>
                </a:cubicBezTo>
                <a:cubicBezTo>
                  <a:pt x="-31035" y="333531"/>
                  <a:pt x="8124" y="398618"/>
                  <a:pt x="98082" y="318714"/>
                </a:cubicBezTo>
                <a:cubicBezTo>
                  <a:pt x="188040" y="238810"/>
                  <a:pt x="537819" y="20264"/>
                  <a:pt x="567982" y="1214"/>
                </a:cubicBezTo>
                <a:cubicBezTo>
                  <a:pt x="598144" y="-17836"/>
                  <a:pt x="276411" y="193301"/>
                  <a:pt x="279057" y="204414"/>
                </a:cubicBezTo>
                <a:cubicBezTo>
                  <a:pt x="281703" y="215527"/>
                  <a:pt x="463207" y="91172"/>
                  <a:pt x="583857" y="67889"/>
                </a:cubicBezTo>
                <a:cubicBezTo>
                  <a:pt x="704507" y="44606"/>
                  <a:pt x="1051640" y="-23657"/>
                  <a:pt x="1002957" y="4883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AD8BDDC8-5900-4640-9878-2B13946CDB30}"/>
              </a:ext>
            </a:extLst>
          </p:cNvPr>
          <p:cNvSpPr/>
          <p:nvPr/>
        </p:nvSpPr>
        <p:spPr>
          <a:xfrm>
            <a:off x="5295643" y="289145"/>
            <a:ext cx="1977056" cy="596186"/>
          </a:xfrm>
          <a:custGeom>
            <a:avLst/>
            <a:gdLst>
              <a:gd name="connsiteX0" fmla="*/ 16132 w 1977056"/>
              <a:gd name="connsiteY0" fmla="*/ 568105 h 596186"/>
              <a:gd name="connsiteX1" fmla="*/ 371732 w 1977056"/>
              <a:gd name="connsiteY1" fmla="*/ 104555 h 596186"/>
              <a:gd name="connsiteX2" fmla="*/ 403482 w 1977056"/>
              <a:gd name="connsiteY2" fmla="*/ 47405 h 596186"/>
              <a:gd name="connsiteX3" fmla="*/ 581282 w 1977056"/>
              <a:gd name="connsiteY3" fmla="*/ 225205 h 596186"/>
              <a:gd name="connsiteX4" fmla="*/ 682882 w 1977056"/>
              <a:gd name="connsiteY4" fmla="*/ 161705 h 596186"/>
              <a:gd name="connsiteX5" fmla="*/ 762257 w 1977056"/>
              <a:gd name="connsiteY5" fmla="*/ 63280 h 596186"/>
              <a:gd name="connsiteX6" fmla="*/ 889257 w 1977056"/>
              <a:gd name="connsiteY6" fmla="*/ 31530 h 596186"/>
              <a:gd name="connsiteX7" fmla="*/ 1206757 w 1977056"/>
              <a:gd name="connsiteY7" fmla="*/ 209330 h 596186"/>
              <a:gd name="connsiteX8" fmla="*/ 1724282 w 1977056"/>
              <a:gd name="connsiteY8" fmla="*/ 431580 h 596186"/>
              <a:gd name="connsiteX9" fmla="*/ 1952882 w 1977056"/>
              <a:gd name="connsiteY9" fmla="*/ 568105 h 596186"/>
              <a:gd name="connsiteX10" fmla="*/ 1165482 w 1977056"/>
              <a:gd name="connsiteY10" fmla="*/ 47405 h 596186"/>
              <a:gd name="connsiteX11" fmla="*/ 1187707 w 1977056"/>
              <a:gd name="connsiteY11" fmla="*/ 85505 h 596186"/>
              <a:gd name="connsiteX12" fmla="*/ 1806832 w 1977056"/>
              <a:gd name="connsiteY12" fmla="*/ 590330 h 596186"/>
              <a:gd name="connsiteX13" fmla="*/ 968632 w 1977056"/>
              <a:gd name="connsiteY13" fmla="*/ 371255 h 596186"/>
              <a:gd name="connsiteX14" fmla="*/ 16132 w 1977056"/>
              <a:gd name="connsiteY14" fmla="*/ 568105 h 59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7056" h="596186">
                <a:moveTo>
                  <a:pt x="16132" y="568105"/>
                </a:moveTo>
                <a:cubicBezTo>
                  <a:pt x="-83351" y="523655"/>
                  <a:pt x="307174" y="191338"/>
                  <a:pt x="371732" y="104555"/>
                </a:cubicBezTo>
                <a:cubicBezTo>
                  <a:pt x="436290" y="17772"/>
                  <a:pt x="368557" y="27297"/>
                  <a:pt x="403482" y="47405"/>
                </a:cubicBezTo>
                <a:cubicBezTo>
                  <a:pt x="438407" y="67513"/>
                  <a:pt x="534715" y="206155"/>
                  <a:pt x="581282" y="225205"/>
                </a:cubicBezTo>
                <a:cubicBezTo>
                  <a:pt x="627849" y="244255"/>
                  <a:pt x="652720" y="188692"/>
                  <a:pt x="682882" y="161705"/>
                </a:cubicBezTo>
                <a:cubicBezTo>
                  <a:pt x="713045" y="134717"/>
                  <a:pt x="727861" y="84976"/>
                  <a:pt x="762257" y="63280"/>
                </a:cubicBezTo>
                <a:cubicBezTo>
                  <a:pt x="796653" y="41584"/>
                  <a:pt x="815174" y="7188"/>
                  <a:pt x="889257" y="31530"/>
                </a:cubicBezTo>
                <a:cubicBezTo>
                  <a:pt x="963340" y="55872"/>
                  <a:pt x="1067586" y="142655"/>
                  <a:pt x="1206757" y="209330"/>
                </a:cubicBezTo>
                <a:cubicBezTo>
                  <a:pt x="1345928" y="276005"/>
                  <a:pt x="1599928" y="371784"/>
                  <a:pt x="1724282" y="431580"/>
                </a:cubicBezTo>
                <a:cubicBezTo>
                  <a:pt x="1848636" y="491376"/>
                  <a:pt x="2046015" y="632134"/>
                  <a:pt x="1952882" y="568105"/>
                </a:cubicBezTo>
                <a:cubicBezTo>
                  <a:pt x="1859749" y="504076"/>
                  <a:pt x="1293011" y="127838"/>
                  <a:pt x="1165482" y="47405"/>
                </a:cubicBezTo>
                <a:cubicBezTo>
                  <a:pt x="1037953" y="-33028"/>
                  <a:pt x="1080815" y="-4983"/>
                  <a:pt x="1187707" y="85505"/>
                </a:cubicBezTo>
                <a:cubicBezTo>
                  <a:pt x="1294599" y="175992"/>
                  <a:pt x="1843345" y="542705"/>
                  <a:pt x="1806832" y="590330"/>
                </a:cubicBezTo>
                <a:cubicBezTo>
                  <a:pt x="1770320" y="637955"/>
                  <a:pt x="1271315" y="379722"/>
                  <a:pt x="968632" y="371255"/>
                </a:cubicBezTo>
                <a:cubicBezTo>
                  <a:pt x="665949" y="362788"/>
                  <a:pt x="115615" y="612555"/>
                  <a:pt x="16132" y="56810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799F27F2-F7E9-4060-85DE-48B171D2C238}"/>
              </a:ext>
            </a:extLst>
          </p:cNvPr>
          <p:cNvSpPr/>
          <p:nvPr/>
        </p:nvSpPr>
        <p:spPr>
          <a:xfrm>
            <a:off x="6235616" y="365716"/>
            <a:ext cx="1137779" cy="1006791"/>
          </a:xfrm>
          <a:custGeom>
            <a:avLst/>
            <a:gdLst>
              <a:gd name="connsiteX0" fmla="*/ 84 w 1137779"/>
              <a:gd name="connsiteY0" fmla="*/ 5759 h 1006791"/>
              <a:gd name="connsiteX1" fmla="*/ 543009 w 1137779"/>
              <a:gd name="connsiteY1" fmla="*/ 154984 h 1006791"/>
              <a:gd name="connsiteX2" fmla="*/ 800184 w 1137779"/>
              <a:gd name="connsiteY2" fmla="*/ 335959 h 1006791"/>
              <a:gd name="connsiteX3" fmla="*/ 596984 w 1137779"/>
              <a:gd name="connsiteY3" fmla="*/ 199434 h 1006791"/>
              <a:gd name="connsiteX4" fmla="*/ 904959 w 1137779"/>
              <a:gd name="connsiteY4" fmla="*/ 383584 h 1006791"/>
              <a:gd name="connsiteX5" fmla="*/ 1136734 w 1137779"/>
              <a:gd name="connsiteY5" fmla="*/ 866184 h 1006791"/>
              <a:gd name="connsiteX6" fmla="*/ 812884 w 1137779"/>
              <a:gd name="connsiteY6" fmla="*/ 1005884 h 1006791"/>
              <a:gd name="connsiteX7" fmla="*/ 952584 w 1137779"/>
              <a:gd name="connsiteY7" fmla="*/ 818559 h 1006791"/>
              <a:gd name="connsiteX8" fmla="*/ 879559 w 1137779"/>
              <a:gd name="connsiteY8" fmla="*/ 615359 h 1006791"/>
              <a:gd name="connsiteX9" fmla="*/ 584284 w 1137779"/>
              <a:gd name="connsiteY9" fmla="*/ 361359 h 1006791"/>
              <a:gd name="connsiteX10" fmla="*/ 84 w 1137779"/>
              <a:gd name="connsiteY10" fmla="*/ 5759 h 100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7779" h="1006791">
                <a:moveTo>
                  <a:pt x="84" y="5759"/>
                </a:moveTo>
                <a:cubicBezTo>
                  <a:pt x="-6795" y="-28637"/>
                  <a:pt x="409659" y="99951"/>
                  <a:pt x="543009" y="154984"/>
                </a:cubicBezTo>
                <a:cubicBezTo>
                  <a:pt x="676359" y="210017"/>
                  <a:pt x="791188" y="328551"/>
                  <a:pt x="800184" y="335959"/>
                </a:cubicBezTo>
                <a:cubicBezTo>
                  <a:pt x="809180" y="343367"/>
                  <a:pt x="579522" y="191497"/>
                  <a:pt x="596984" y="199434"/>
                </a:cubicBezTo>
                <a:cubicBezTo>
                  <a:pt x="614446" y="207371"/>
                  <a:pt x="815001" y="272459"/>
                  <a:pt x="904959" y="383584"/>
                </a:cubicBezTo>
                <a:cubicBezTo>
                  <a:pt x="994917" y="494709"/>
                  <a:pt x="1152080" y="762467"/>
                  <a:pt x="1136734" y="866184"/>
                </a:cubicBezTo>
                <a:cubicBezTo>
                  <a:pt x="1121388" y="969901"/>
                  <a:pt x="843576" y="1013821"/>
                  <a:pt x="812884" y="1005884"/>
                </a:cubicBezTo>
                <a:cubicBezTo>
                  <a:pt x="782192" y="997947"/>
                  <a:pt x="941471" y="883647"/>
                  <a:pt x="952584" y="818559"/>
                </a:cubicBezTo>
                <a:cubicBezTo>
                  <a:pt x="963697" y="753471"/>
                  <a:pt x="940942" y="691559"/>
                  <a:pt x="879559" y="615359"/>
                </a:cubicBezTo>
                <a:cubicBezTo>
                  <a:pt x="818176" y="539159"/>
                  <a:pt x="731921" y="469309"/>
                  <a:pt x="584284" y="361359"/>
                </a:cubicBezTo>
                <a:cubicBezTo>
                  <a:pt x="436647" y="253409"/>
                  <a:pt x="6963" y="40155"/>
                  <a:pt x="84" y="575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7A6F615A-3F47-4C6F-ACFB-27010EB3004E}"/>
              </a:ext>
            </a:extLst>
          </p:cNvPr>
          <p:cNvSpPr/>
          <p:nvPr/>
        </p:nvSpPr>
        <p:spPr>
          <a:xfrm>
            <a:off x="5256143" y="609895"/>
            <a:ext cx="2055723" cy="1661447"/>
          </a:xfrm>
          <a:custGeom>
            <a:avLst/>
            <a:gdLst>
              <a:gd name="connsiteX0" fmla="*/ 36582 w 2055723"/>
              <a:gd name="connsiteY0" fmla="*/ 294980 h 1661447"/>
              <a:gd name="connsiteX1" fmla="*/ 119132 w 2055723"/>
              <a:gd name="connsiteY1" fmla="*/ 256880 h 1661447"/>
              <a:gd name="connsiteX2" fmla="*/ 849382 w 2055723"/>
              <a:gd name="connsiteY2" fmla="*/ 12405 h 1661447"/>
              <a:gd name="connsiteX3" fmla="*/ 960507 w 2055723"/>
              <a:gd name="connsiteY3" fmla="*/ 37805 h 1661447"/>
              <a:gd name="connsiteX4" fmla="*/ 801757 w 2055723"/>
              <a:gd name="connsiteY4" fmla="*/ 53680 h 1661447"/>
              <a:gd name="connsiteX5" fmla="*/ 1411357 w 2055723"/>
              <a:gd name="connsiteY5" fmla="*/ 107655 h 1661447"/>
              <a:gd name="connsiteX6" fmla="*/ 1944757 w 2055723"/>
              <a:gd name="connsiteY6" fmla="*/ 396580 h 1661447"/>
              <a:gd name="connsiteX7" fmla="*/ 1897132 w 2055723"/>
              <a:gd name="connsiteY7" fmla="*/ 548980 h 1661447"/>
              <a:gd name="connsiteX8" fmla="*/ 1798707 w 2055723"/>
              <a:gd name="connsiteY8" fmla="*/ 818855 h 1661447"/>
              <a:gd name="connsiteX9" fmla="*/ 2052707 w 2055723"/>
              <a:gd name="connsiteY9" fmla="*/ 622005 h 1661447"/>
              <a:gd name="connsiteX10" fmla="*/ 1595507 w 2055723"/>
              <a:gd name="connsiteY10" fmla="*/ 1003005 h 1661447"/>
              <a:gd name="connsiteX11" fmla="*/ 922407 w 2055723"/>
              <a:gd name="connsiteY11" fmla="*/ 1650705 h 1661447"/>
              <a:gd name="connsiteX12" fmla="*/ 1493907 w 2055723"/>
              <a:gd name="connsiteY12" fmla="*/ 1120480 h 1661447"/>
              <a:gd name="connsiteX13" fmla="*/ 862082 w 2055723"/>
              <a:gd name="connsiteY13" fmla="*/ 1641180 h 1661447"/>
              <a:gd name="connsiteX14" fmla="*/ 833507 w 2055723"/>
              <a:gd name="connsiteY14" fmla="*/ 1514180 h 1661447"/>
              <a:gd name="connsiteX15" fmla="*/ 566807 w 2055723"/>
              <a:gd name="connsiteY15" fmla="*/ 1130005 h 1661447"/>
              <a:gd name="connsiteX16" fmla="*/ 147707 w 2055723"/>
              <a:gd name="connsiteY16" fmla="*/ 441030 h 1661447"/>
              <a:gd name="connsiteX17" fmla="*/ 487432 w 2055723"/>
              <a:gd name="connsiteY17" fmla="*/ 1082380 h 1661447"/>
              <a:gd name="connsiteX18" fmla="*/ 36582 w 2055723"/>
              <a:gd name="connsiteY18" fmla="*/ 294980 h 166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5723" h="1661447">
                <a:moveTo>
                  <a:pt x="36582" y="294980"/>
                </a:moveTo>
                <a:cubicBezTo>
                  <a:pt x="-24801" y="157397"/>
                  <a:pt x="-16335" y="303976"/>
                  <a:pt x="119132" y="256880"/>
                </a:cubicBezTo>
                <a:cubicBezTo>
                  <a:pt x="254599" y="209784"/>
                  <a:pt x="709153" y="48917"/>
                  <a:pt x="849382" y="12405"/>
                </a:cubicBezTo>
                <a:cubicBezTo>
                  <a:pt x="989611" y="-24107"/>
                  <a:pt x="968445" y="30926"/>
                  <a:pt x="960507" y="37805"/>
                </a:cubicBezTo>
                <a:cubicBezTo>
                  <a:pt x="952569" y="44684"/>
                  <a:pt x="726616" y="42038"/>
                  <a:pt x="801757" y="53680"/>
                </a:cubicBezTo>
                <a:cubicBezTo>
                  <a:pt x="876898" y="65322"/>
                  <a:pt x="1220857" y="50505"/>
                  <a:pt x="1411357" y="107655"/>
                </a:cubicBezTo>
                <a:cubicBezTo>
                  <a:pt x="1601857" y="164805"/>
                  <a:pt x="1863795" y="323026"/>
                  <a:pt x="1944757" y="396580"/>
                </a:cubicBezTo>
                <a:cubicBezTo>
                  <a:pt x="2025719" y="470134"/>
                  <a:pt x="1921474" y="478601"/>
                  <a:pt x="1897132" y="548980"/>
                </a:cubicBezTo>
                <a:cubicBezTo>
                  <a:pt x="1872790" y="619359"/>
                  <a:pt x="1772778" y="806684"/>
                  <a:pt x="1798707" y="818855"/>
                </a:cubicBezTo>
                <a:cubicBezTo>
                  <a:pt x="1824636" y="831026"/>
                  <a:pt x="2086574" y="591313"/>
                  <a:pt x="2052707" y="622005"/>
                </a:cubicBezTo>
                <a:cubicBezTo>
                  <a:pt x="2018840" y="652697"/>
                  <a:pt x="1783890" y="831555"/>
                  <a:pt x="1595507" y="1003005"/>
                </a:cubicBezTo>
                <a:cubicBezTo>
                  <a:pt x="1407124" y="1174455"/>
                  <a:pt x="939340" y="1631126"/>
                  <a:pt x="922407" y="1650705"/>
                </a:cubicBezTo>
                <a:cubicBezTo>
                  <a:pt x="905474" y="1670284"/>
                  <a:pt x="1503961" y="1122067"/>
                  <a:pt x="1493907" y="1120480"/>
                </a:cubicBezTo>
                <a:cubicBezTo>
                  <a:pt x="1483853" y="1118893"/>
                  <a:pt x="972149" y="1575563"/>
                  <a:pt x="862082" y="1641180"/>
                </a:cubicBezTo>
                <a:cubicBezTo>
                  <a:pt x="752015" y="1706797"/>
                  <a:pt x="882720" y="1599376"/>
                  <a:pt x="833507" y="1514180"/>
                </a:cubicBezTo>
                <a:cubicBezTo>
                  <a:pt x="784295" y="1428984"/>
                  <a:pt x="681107" y="1308863"/>
                  <a:pt x="566807" y="1130005"/>
                </a:cubicBezTo>
                <a:cubicBezTo>
                  <a:pt x="452507" y="951147"/>
                  <a:pt x="160936" y="448967"/>
                  <a:pt x="147707" y="441030"/>
                </a:cubicBezTo>
                <a:cubicBezTo>
                  <a:pt x="134478" y="433093"/>
                  <a:pt x="501720" y="1107251"/>
                  <a:pt x="487432" y="1082380"/>
                </a:cubicBezTo>
                <a:cubicBezTo>
                  <a:pt x="473145" y="1057509"/>
                  <a:pt x="97965" y="432563"/>
                  <a:pt x="36582" y="29498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629E1266-7B86-4E44-B45F-7F8ECBF3CC99}"/>
              </a:ext>
            </a:extLst>
          </p:cNvPr>
          <p:cNvSpPr/>
          <p:nvPr/>
        </p:nvSpPr>
        <p:spPr>
          <a:xfrm>
            <a:off x="6204665" y="1063321"/>
            <a:ext cx="1170993" cy="1452028"/>
          </a:xfrm>
          <a:custGeom>
            <a:avLst/>
            <a:gdLst>
              <a:gd name="connsiteX0" fmla="*/ 253285 w 1170993"/>
              <a:gd name="connsiteY0" fmla="*/ 797229 h 1452028"/>
              <a:gd name="connsiteX1" fmla="*/ 1101010 w 1170993"/>
              <a:gd name="connsiteY1" fmla="*/ 19354 h 1452028"/>
              <a:gd name="connsiteX2" fmla="*/ 1113710 w 1170993"/>
              <a:gd name="connsiteY2" fmla="*/ 279704 h 1452028"/>
              <a:gd name="connsiteX3" fmla="*/ 1034335 w 1170993"/>
              <a:gd name="connsiteY3" fmla="*/ 762304 h 1452028"/>
              <a:gd name="connsiteX4" fmla="*/ 1031160 w 1170993"/>
              <a:gd name="connsiteY4" fmla="*/ 1143304 h 1452028"/>
              <a:gd name="connsiteX5" fmla="*/ 1107360 w 1170993"/>
              <a:gd name="connsiteY5" fmla="*/ 1448104 h 1452028"/>
              <a:gd name="connsiteX6" fmla="*/ 983535 w 1170993"/>
              <a:gd name="connsiteY6" fmla="*/ 1286179 h 1452028"/>
              <a:gd name="connsiteX7" fmla="*/ 789860 w 1170993"/>
              <a:gd name="connsiteY7" fmla="*/ 863904 h 1452028"/>
              <a:gd name="connsiteX8" fmla="*/ 697785 w 1170993"/>
              <a:gd name="connsiteY8" fmla="*/ 590854 h 1452028"/>
              <a:gd name="connsiteX9" fmla="*/ 399335 w 1170993"/>
              <a:gd name="connsiteY9" fmla="*/ 806754 h 1452028"/>
              <a:gd name="connsiteX10" fmla="*/ 2460 w 1170993"/>
              <a:gd name="connsiteY10" fmla="*/ 1076629 h 1452028"/>
              <a:gd name="connsiteX11" fmla="*/ 253285 w 1170993"/>
              <a:gd name="connsiteY11" fmla="*/ 797229 h 145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993" h="1452028">
                <a:moveTo>
                  <a:pt x="253285" y="797229"/>
                </a:moveTo>
                <a:cubicBezTo>
                  <a:pt x="436377" y="621017"/>
                  <a:pt x="957606" y="105608"/>
                  <a:pt x="1101010" y="19354"/>
                </a:cubicBezTo>
                <a:cubicBezTo>
                  <a:pt x="1244414" y="-66900"/>
                  <a:pt x="1124823" y="155879"/>
                  <a:pt x="1113710" y="279704"/>
                </a:cubicBezTo>
                <a:cubicBezTo>
                  <a:pt x="1102597" y="403529"/>
                  <a:pt x="1048093" y="618371"/>
                  <a:pt x="1034335" y="762304"/>
                </a:cubicBezTo>
                <a:cubicBezTo>
                  <a:pt x="1020577" y="906237"/>
                  <a:pt x="1018989" y="1029004"/>
                  <a:pt x="1031160" y="1143304"/>
                </a:cubicBezTo>
                <a:cubicBezTo>
                  <a:pt x="1043331" y="1257604"/>
                  <a:pt x="1115298" y="1424292"/>
                  <a:pt x="1107360" y="1448104"/>
                </a:cubicBezTo>
                <a:cubicBezTo>
                  <a:pt x="1099423" y="1471917"/>
                  <a:pt x="1036452" y="1383546"/>
                  <a:pt x="983535" y="1286179"/>
                </a:cubicBezTo>
                <a:cubicBezTo>
                  <a:pt x="930618" y="1188812"/>
                  <a:pt x="837485" y="979792"/>
                  <a:pt x="789860" y="863904"/>
                </a:cubicBezTo>
                <a:cubicBezTo>
                  <a:pt x="742235" y="748016"/>
                  <a:pt x="762872" y="600379"/>
                  <a:pt x="697785" y="590854"/>
                </a:cubicBezTo>
                <a:cubicBezTo>
                  <a:pt x="632698" y="581329"/>
                  <a:pt x="515222" y="725792"/>
                  <a:pt x="399335" y="806754"/>
                </a:cubicBezTo>
                <a:cubicBezTo>
                  <a:pt x="283448" y="887716"/>
                  <a:pt x="20981" y="1077158"/>
                  <a:pt x="2460" y="1076629"/>
                </a:cubicBezTo>
                <a:cubicBezTo>
                  <a:pt x="-16061" y="1076100"/>
                  <a:pt x="70193" y="973441"/>
                  <a:pt x="253285" y="79722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C6BE7B44-7246-40FA-A979-ACC416096EC6}"/>
              </a:ext>
            </a:extLst>
          </p:cNvPr>
          <p:cNvSpPr/>
          <p:nvPr/>
        </p:nvSpPr>
        <p:spPr>
          <a:xfrm>
            <a:off x="1113038" y="2832898"/>
            <a:ext cx="400242" cy="587130"/>
          </a:xfrm>
          <a:custGeom>
            <a:avLst/>
            <a:gdLst>
              <a:gd name="connsiteX0" fmla="*/ 338995 w 400242"/>
              <a:gd name="connsiteY0" fmla="*/ 28835 h 587130"/>
              <a:gd name="connsiteX1" fmla="*/ 8795 w 400242"/>
              <a:gd name="connsiteY1" fmla="*/ 541069 h 587130"/>
              <a:gd name="connsiteX2" fmla="*/ 173895 w 400242"/>
              <a:gd name="connsiteY2" fmla="*/ 325169 h 587130"/>
              <a:gd name="connsiteX3" fmla="*/ 329 w 400242"/>
              <a:gd name="connsiteY3" fmla="*/ 583402 h 587130"/>
              <a:gd name="connsiteX4" fmla="*/ 135795 w 400242"/>
              <a:gd name="connsiteY4" fmla="*/ 481802 h 587130"/>
              <a:gd name="connsiteX5" fmla="*/ 330529 w 400242"/>
              <a:gd name="connsiteY5" fmla="*/ 532602 h 587130"/>
              <a:gd name="connsiteX6" fmla="*/ 398262 w 400242"/>
              <a:gd name="connsiteY6" fmla="*/ 253202 h 587130"/>
              <a:gd name="connsiteX7" fmla="*/ 381329 w 400242"/>
              <a:gd name="connsiteY7" fmla="*/ 515669 h 587130"/>
              <a:gd name="connsiteX8" fmla="*/ 372862 w 400242"/>
              <a:gd name="connsiteY8" fmla="*/ 312469 h 587130"/>
              <a:gd name="connsiteX9" fmla="*/ 364395 w 400242"/>
              <a:gd name="connsiteY9" fmla="*/ 88102 h 587130"/>
              <a:gd name="connsiteX10" fmla="*/ 338995 w 400242"/>
              <a:gd name="connsiteY10" fmla="*/ 28835 h 5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42" h="587130">
                <a:moveTo>
                  <a:pt x="338995" y="28835"/>
                </a:moveTo>
                <a:cubicBezTo>
                  <a:pt x="279728" y="104329"/>
                  <a:pt x="36312" y="491680"/>
                  <a:pt x="8795" y="541069"/>
                </a:cubicBezTo>
                <a:cubicBezTo>
                  <a:pt x="-18722" y="590458"/>
                  <a:pt x="175306" y="318114"/>
                  <a:pt x="173895" y="325169"/>
                </a:cubicBezTo>
                <a:cubicBezTo>
                  <a:pt x="172484" y="332225"/>
                  <a:pt x="6679" y="557297"/>
                  <a:pt x="329" y="583402"/>
                </a:cubicBezTo>
                <a:cubicBezTo>
                  <a:pt x="-6021" y="609507"/>
                  <a:pt x="80762" y="490269"/>
                  <a:pt x="135795" y="481802"/>
                </a:cubicBezTo>
                <a:cubicBezTo>
                  <a:pt x="190828" y="473335"/>
                  <a:pt x="286784" y="570702"/>
                  <a:pt x="330529" y="532602"/>
                </a:cubicBezTo>
                <a:cubicBezTo>
                  <a:pt x="374274" y="494502"/>
                  <a:pt x="389795" y="256024"/>
                  <a:pt x="398262" y="253202"/>
                </a:cubicBezTo>
                <a:cubicBezTo>
                  <a:pt x="406729" y="250380"/>
                  <a:pt x="385562" y="505791"/>
                  <a:pt x="381329" y="515669"/>
                </a:cubicBezTo>
                <a:cubicBezTo>
                  <a:pt x="377096" y="525547"/>
                  <a:pt x="375684" y="383730"/>
                  <a:pt x="372862" y="312469"/>
                </a:cubicBezTo>
                <a:cubicBezTo>
                  <a:pt x="370040" y="241208"/>
                  <a:pt x="365806" y="131141"/>
                  <a:pt x="364395" y="88102"/>
                </a:cubicBezTo>
                <a:cubicBezTo>
                  <a:pt x="362984" y="45063"/>
                  <a:pt x="398262" y="-46659"/>
                  <a:pt x="338995" y="2883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D237DC59-DE62-452E-B3FF-834F9F24F0EE}"/>
              </a:ext>
            </a:extLst>
          </p:cNvPr>
          <p:cNvSpPr/>
          <p:nvPr/>
        </p:nvSpPr>
        <p:spPr>
          <a:xfrm>
            <a:off x="1020223" y="2830593"/>
            <a:ext cx="1396458" cy="760461"/>
          </a:xfrm>
          <a:custGeom>
            <a:avLst/>
            <a:gdLst>
              <a:gd name="connsiteX0" fmla="*/ 10 w 1396458"/>
              <a:gd name="connsiteY0" fmla="*/ 704240 h 760461"/>
              <a:gd name="connsiteX1" fmla="*/ 491077 w 1396458"/>
              <a:gd name="connsiteY1" fmla="*/ 657674 h 760461"/>
              <a:gd name="connsiteX2" fmla="*/ 283644 w 1396458"/>
              <a:gd name="connsiteY2" fmla="*/ 691540 h 760461"/>
              <a:gd name="connsiteX3" fmla="*/ 762010 w 1396458"/>
              <a:gd name="connsiteY3" fmla="*/ 539140 h 760461"/>
              <a:gd name="connsiteX4" fmla="*/ 1388544 w 1396458"/>
              <a:gd name="connsiteY4" fmla="*/ 1507 h 760461"/>
              <a:gd name="connsiteX5" fmla="*/ 1126077 w 1396458"/>
              <a:gd name="connsiteY5" fmla="*/ 374040 h 760461"/>
              <a:gd name="connsiteX6" fmla="*/ 1295410 w 1396458"/>
              <a:gd name="connsiteY6" fmla="*/ 255507 h 760461"/>
              <a:gd name="connsiteX7" fmla="*/ 952510 w 1396458"/>
              <a:gd name="connsiteY7" fmla="*/ 547607 h 760461"/>
              <a:gd name="connsiteX8" fmla="*/ 728144 w 1396458"/>
              <a:gd name="connsiteY8" fmla="*/ 687307 h 760461"/>
              <a:gd name="connsiteX9" fmla="*/ 533410 w 1396458"/>
              <a:gd name="connsiteY9" fmla="*/ 759274 h 760461"/>
              <a:gd name="connsiteX10" fmla="*/ 914410 w 1396458"/>
              <a:gd name="connsiteY10" fmla="*/ 632274 h 760461"/>
              <a:gd name="connsiteX11" fmla="*/ 478377 w 1396458"/>
              <a:gd name="connsiteY11" fmla="*/ 721174 h 760461"/>
              <a:gd name="connsiteX12" fmla="*/ 10 w 1396458"/>
              <a:gd name="connsiteY12" fmla="*/ 704240 h 76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6458" h="760461">
                <a:moveTo>
                  <a:pt x="10" y="704240"/>
                </a:moveTo>
                <a:cubicBezTo>
                  <a:pt x="2127" y="693657"/>
                  <a:pt x="443805" y="659791"/>
                  <a:pt x="491077" y="657674"/>
                </a:cubicBezTo>
                <a:cubicBezTo>
                  <a:pt x="538349" y="655557"/>
                  <a:pt x="238488" y="711296"/>
                  <a:pt x="283644" y="691540"/>
                </a:cubicBezTo>
                <a:cubicBezTo>
                  <a:pt x="328800" y="671784"/>
                  <a:pt x="577860" y="654145"/>
                  <a:pt x="762010" y="539140"/>
                </a:cubicBezTo>
                <a:cubicBezTo>
                  <a:pt x="946160" y="424135"/>
                  <a:pt x="1327866" y="29024"/>
                  <a:pt x="1388544" y="1507"/>
                </a:cubicBezTo>
                <a:cubicBezTo>
                  <a:pt x="1449222" y="-26010"/>
                  <a:pt x="1141599" y="331707"/>
                  <a:pt x="1126077" y="374040"/>
                </a:cubicBezTo>
                <a:cubicBezTo>
                  <a:pt x="1110555" y="416373"/>
                  <a:pt x="1324338" y="226579"/>
                  <a:pt x="1295410" y="255507"/>
                </a:cubicBezTo>
                <a:cubicBezTo>
                  <a:pt x="1266482" y="284435"/>
                  <a:pt x="1047054" y="475640"/>
                  <a:pt x="952510" y="547607"/>
                </a:cubicBezTo>
                <a:cubicBezTo>
                  <a:pt x="857966" y="619574"/>
                  <a:pt x="797994" y="652029"/>
                  <a:pt x="728144" y="687307"/>
                </a:cubicBezTo>
                <a:cubicBezTo>
                  <a:pt x="658294" y="722585"/>
                  <a:pt x="502366" y="768446"/>
                  <a:pt x="533410" y="759274"/>
                </a:cubicBezTo>
                <a:cubicBezTo>
                  <a:pt x="564454" y="750102"/>
                  <a:pt x="923582" y="638624"/>
                  <a:pt x="914410" y="632274"/>
                </a:cubicBezTo>
                <a:cubicBezTo>
                  <a:pt x="905238" y="625924"/>
                  <a:pt x="630071" y="704946"/>
                  <a:pt x="478377" y="721174"/>
                </a:cubicBezTo>
                <a:cubicBezTo>
                  <a:pt x="326683" y="737402"/>
                  <a:pt x="-2107" y="714823"/>
                  <a:pt x="10" y="70424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9A53A537-803C-4AF7-8B21-F05DC31A0438}"/>
              </a:ext>
            </a:extLst>
          </p:cNvPr>
          <p:cNvSpPr/>
          <p:nvPr/>
        </p:nvSpPr>
        <p:spPr>
          <a:xfrm>
            <a:off x="6169050" y="3338367"/>
            <a:ext cx="1049185" cy="1048221"/>
          </a:xfrm>
          <a:custGeom>
            <a:avLst/>
            <a:gdLst>
              <a:gd name="connsiteX0" fmla="*/ 1002217 w 1049185"/>
              <a:gd name="connsiteY0" fmla="*/ 22900 h 1048221"/>
              <a:gd name="connsiteX1" fmla="*/ 1014917 w 1049185"/>
              <a:gd name="connsiteY1" fmla="*/ 319233 h 1048221"/>
              <a:gd name="connsiteX2" fmla="*/ 1048783 w 1049185"/>
              <a:gd name="connsiteY2" fmla="*/ 230333 h 1048221"/>
              <a:gd name="connsiteX3" fmla="*/ 989517 w 1049185"/>
              <a:gd name="connsiteY3" fmla="*/ 361566 h 1048221"/>
              <a:gd name="connsiteX4" fmla="*/ 794783 w 1049185"/>
              <a:gd name="connsiteY4" fmla="*/ 585933 h 1048221"/>
              <a:gd name="connsiteX5" fmla="*/ 371450 w 1049185"/>
              <a:gd name="connsiteY5" fmla="*/ 945766 h 1048221"/>
              <a:gd name="connsiteX6" fmla="*/ 705883 w 1049185"/>
              <a:gd name="connsiteY6" fmla="*/ 742566 h 1048221"/>
              <a:gd name="connsiteX7" fmla="*/ 28550 w 1049185"/>
              <a:gd name="connsiteY7" fmla="*/ 1047366 h 1048221"/>
              <a:gd name="connsiteX8" fmla="*/ 125917 w 1049185"/>
              <a:gd name="connsiteY8" fmla="*/ 835700 h 1048221"/>
              <a:gd name="connsiteX9" fmla="*/ 121683 w 1049185"/>
              <a:gd name="connsiteY9" fmla="*/ 886500 h 1048221"/>
              <a:gd name="connsiteX10" fmla="*/ 142850 w 1049185"/>
              <a:gd name="connsiteY10" fmla="*/ 882266 h 1048221"/>
              <a:gd name="connsiteX11" fmla="*/ 659317 w 1049185"/>
              <a:gd name="connsiteY11" fmla="*/ 505500 h 1048221"/>
              <a:gd name="connsiteX12" fmla="*/ 629683 w 1049185"/>
              <a:gd name="connsiteY12" fmla="*/ 602866 h 1048221"/>
              <a:gd name="connsiteX13" fmla="*/ 900617 w 1049185"/>
              <a:gd name="connsiteY13" fmla="*/ 425066 h 1048221"/>
              <a:gd name="connsiteX14" fmla="*/ 972583 w 1049185"/>
              <a:gd name="connsiteY14" fmla="*/ 65233 h 1048221"/>
              <a:gd name="connsiteX15" fmla="*/ 1002217 w 1049185"/>
              <a:gd name="connsiteY15" fmla="*/ 22900 h 10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185" h="1048221">
                <a:moveTo>
                  <a:pt x="1002217" y="22900"/>
                </a:moveTo>
                <a:cubicBezTo>
                  <a:pt x="1009273" y="65233"/>
                  <a:pt x="1007156" y="284661"/>
                  <a:pt x="1014917" y="319233"/>
                </a:cubicBezTo>
                <a:cubicBezTo>
                  <a:pt x="1022678" y="353805"/>
                  <a:pt x="1053016" y="223277"/>
                  <a:pt x="1048783" y="230333"/>
                </a:cubicBezTo>
                <a:cubicBezTo>
                  <a:pt x="1044550" y="237389"/>
                  <a:pt x="1031850" y="302299"/>
                  <a:pt x="989517" y="361566"/>
                </a:cubicBezTo>
                <a:cubicBezTo>
                  <a:pt x="947184" y="420833"/>
                  <a:pt x="897794" y="488566"/>
                  <a:pt x="794783" y="585933"/>
                </a:cubicBezTo>
                <a:cubicBezTo>
                  <a:pt x="691772" y="683300"/>
                  <a:pt x="386267" y="919661"/>
                  <a:pt x="371450" y="945766"/>
                </a:cubicBezTo>
                <a:cubicBezTo>
                  <a:pt x="356633" y="971872"/>
                  <a:pt x="763033" y="725633"/>
                  <a:pt x="705883" y="742566"/>
                </a:cubicBezTo>
                <a:cubicBezTo>
                  <a:pt x="648733" y="759499"/>
                  <a:pt x="125211" y="1031844"/>
                  <a:pt x="28550" y="1047366"/>
                </a:cubicBezTo>
                <a:cubicBezTo>
                  <a:pt x="-68111" y="1062888"/>
                  <a:pt x="110395" y="862511"/>
                  <a:pt x="125917" y="835700"/>
                </a:cubicBezTo>
                <a:cubicBezTo>
                  <a:pt x="141439" y="808889"/>
                  <a:pt x="118861" y="878739"/>
                  <a:pt x="121683" y="886500"/>
                </a:cubicBezTo>
                <a:cubicBezTo>
                  <a:pt x="124505" y="894261"/>
                  <a:pt x="53244" y="945766"/>
                  <a:pt x="142850" y="882266"/>
                </a:cubicBezTo>
                <a:cubicBezTo>
                  <a:pt x="232456" y="818766"/>
                  <a:pt x="578178" y="552067"/>
                  <a:pt x="659317" y="505500"/>
                </a:cubicBezTo>
                <a:cubicBezTo>
                  <a:pt x="740456" y="458933"/>
                  <a:pt x="589466" y="616272"/>
                  <a:pt x="629683" y="602866"/>
                </a:cubicBezTo>
                <a:cubicBezTo>
                  <a:pt x="669900" y="589460"/>
                  <a:pt x="843467" y="514672"/>
                  <a:pt x="900617" y="425066"/>
                </a:cubicBezTo>
                <a:cubicBezTo>
                  <a:pt x="957767" y="335461"/>
                  <a:pt x="957766" y="132261"/>
                  <a:pt x="972583" y="65233"/>
                </a:cubicBezTo>
                <a:cubicBezTo>
                  <a:pt x="987400" y="-1795"/>
                  <a:pt x="995161" y="-19433"/>
                  <a:pt x="1002217" y="2290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3EB6D165-D8A5-44D3-9A27-B7A273AE86E4}"/>
              </a:ext>
            </a:extLst>
          </p:cNvPr>
          <p:cNvSpPr/>
          <p:nvPr/>
        </p:nvSpPr>
        <p:spPr>
          <a:xfrm>
            <a:off x="8199400" y="6032769"/>
            <a:ext cx="1599954" cy="1529698"/>
          </a:xfrm>
          <a:custGeom>
            <a:avLst/>
            <a:gdLst>
              <a:gd name="connsiteX0" fmla="*/ 11150 w 1599954"/>
              <a:gd name="connsiteY0" fmla="*/ 488681 h 1529698"/>
              <a:gd name="connsiteX1" fmla="*/ 709650 w 1599954"/>
              <a:gd name="connsiteY1" fmla="*/ 164831 h 1529698"/>
              <a:gd name="connsiteX2" fmla="*/ 665200 w 1599954"/>
              <a:gd name="connsiteY2" fmla="*/ 253731 h 1529698"/>
              <a:gd name="connsiteX3" fmla="*/ 1014450 w 1599954"/>
              <a:gd name="connsiteY3" fmla="*/ 6081 h 1529698"/>
              <a:gd name="connsiteX4" fmla="*/ 1255750 w 1599954"/>
              <a:gd name="connsiteY4" fmla="*/ 552181 h 1529698"/>
              <a:gd name="connsiteX5" fmla="*/ 1395450 w 1599954"/>
              <a:gd name="connsiteY5" fmla="*/ 806181 h 1529698"/>
              <a:gd name="connsiteX6" fmla="*/ 1255750 w 1599954"/>
              <a:gd name="connsiteY6" fmla="*/ 647431 h 1529698"/>
              <a:gd name="connsiteX7" fmla="*/ 1598650 w 1599954"/>
              <a:gd name="connsiteY7" fmla="*/ 1104631 h 1529698"/>
              <a:gd name="connsiteX8" fmla="*/ 1331950 w 1599954"/>
              <a:gd name="connsiteY8" fmla="*/ 1047481 h 1529698"/>
              <a:gd name="connsiteX9" fmla="*/ 398500 w 1599954"/>
              <a:gd name="connsiteY9" fmla="*/ 1517381 h 1529698"/>
              <a:gd name="connsiteX10" fmla="*/ 430250 w 1599954"/>
              <a:gd name="connsiteY10" fmla="*/ 1352281 h 1529698"/>
              <a:gd name="connsiteX11" fmla="*/ 290550 w 1599954"/>
              <a:gd name="connsiteY11" fmla="*/ 920481 h 1529698"/>
              <a:gd name="connsiteX12" fmla="*/ 11150 w 1599954"/>
              <a:gd name="connsiteY12" fmla="*/ 488681 h 152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9954" h="1529698">
                <a:moveTo>
                  <a:pt x="11150" y="488681"/>
                </a:moveTo>
                <a:cubicBezTo>
                  <a:pt x="81000" y="362740"/>
                  <a:pt x="600642" y="203989"/>
                  <a:pt x="709650" y="164831"/>
                </a:cubicBezTo>
                <a:cubicBezTo>
                  <a:pt x="818658" y="125673"/>
                  <a:pt x="614400" y="280189"/>
                  <a:pt x="665200" y="253731"/>
                </a:cubicBezTo>
                <a:cubicBezTo>
                  <a:pt x="716000" y="227273"/>
                  <a:pt x="916025" y="-43661"/>
                  <a:pt x="1014450" y="6081"/>
                </a:cubicBezTo>
                <a:cubicBezTo>
                  <a:pt x="1112875" y="55823"/>
                  <a:pt x="1192250" y="418831"/>
                  <a:pt x="1255750" y="552181"/>
                </a:cubicBezTo>
                <a:cubicBezTo>
                  <a:pt x="1319250" y="685531"/>
                  <a:pt x="1395450" y="790306"/>
                  <a:pt x="1395450" y="806181"/>
                </a:cubicBezTo>
                <a:cubicBezTo>
                  <a:pt x="1395450" y="822056"/>
                  <a:pt x="1221883" y="597689"/>
                  <a:pt x="1255750" y="647431"/>
                </a:cubicBezTo>
                <a:cubicBezTo>
                  <a:pt x="1289617" y="697173"/>
                  <a:pt x="1585950" y="1037956"/>
                  <a:pt x="1598650" y="1104631"/>
                </a:cubicBezTo>
                <a:cubicBezTo>
                  <a:pt x="1611350" y="1171306"/>
                  <a:pt x="1531975" y="978689"/>
                  <a:pt x="1331950" y="1047481"/>
                </a:cubicBezTo>
                <a:cubicBezTo>
                  <a:pt x="1131925" y="1116273"/>
                  <a:pt x="548783" y="1466581"/>
                  <a:pt x="398500" y="1517381"/>
                </a:cubicBezTo>
                <a:cubicBezTo>
                  <a:pt x="248217" y="1568181"/>
                  <a:pt x="448242" y="1451764"/>
                  <a:pt x="430250" y="1352281"/>
                </a:cubicBezTo>
                <a:cubicBezTo>
                  <a:pt x="412258" y="1252798"/>
                  <a:pt x="361458" y="1059123"/>
                  <a:pt x="290550" y="920481"/>
                </a:cubicBezTo>
                <a:cubicBezTo>
                  <a:pt x="219642" y="781839"/>
                  <a:pt x="-58700" y="614622"/>
                  <a:pt x="11150" y="48868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E194633D-56B5-4E7F-807F-BE6F580A61BC}"/>
              </a:ext>
            </a:extLst>
          </p:cNvPr>
          <p:cNvSpPr/>
          <p:nvPr/>
        </p:nvSpPr>
        <p:spPr>
          <a:xfrm>
            <a:off x="9335852" y="7599455"/>
            <a:ext cx="772149" cy="1583894"/>
          </a:xfrm>
          <a:custGeom>
            <a:avLst/>
            <a:gdLst>
              <a:gd name="connsiteX0" fmla="*/ 681908 w 772149"/>
              <a:gd name="connsiteY0" fmla="*/ 274545 h 1583894"/>
              <a:gd name="connsiteX1" fmla="*/ 326308 w 772149"/>
              <a:gd name="connsiteY1" fmla="*/ 305025 h 1583894"/>
              <a:gd name="connsiteX2" fmla="*/ 199308 w 772149"/>
              <a:gd name="connsiteY2" fmla="*/ 559025 h 1583894"/>
              <a:gd name="connsiteX3" fmla="*/ 239948 w 772149"/>
              <a:gd name="connsiteY3" fmla="*/ 320265 h 1583894"/>
              <a:gd name="connsiteX4" fmla="*/ 143428 w 772149"/>
              <a:gd name="connsiteY4" fmla="*/ 807945 h 1583894"/>
              <a:gd name="connsiteX5" fmla="*/ 153588 w 772149"/>
              <a:gd name="connsiteY5" fmla="*/ 1356585 h 1583894"/>
              <a:gd name="connsiteX6" fmla="*/ 153588 w 772149"/>
              <a:gd name="connsiteY6" fmla="*/ 670785 h 1583894"/>
              <a:gd name="connsiteX7" fmla="*/ 168828 w 772149"/>
              <a:gd name="connsiteY7" fmla="*/ 1117825 h 1583894"/>
              <a:gd name="connsiteX8" fmla="*/ 321228 w 772149"/>
              <a:gd name="connsiteY8" fmla="*/ 1569945 h 1583894"/>
              <a:gd name="connsiteX9" fmla="*/ 204388 w 772149"/>
              <a:gd name="connsiteY9" fmla="*/ 1412465 h 1583894"/>
              <a:gd name="connsiteX10" fmla="*/ 21508 w 772149"/>
              <a:gd name="connsiteY10" fmla="*/ 853665 h 1583894"/>
              <a:gd name="connsiteX11" fmla="*/ 97708 w 772149"/>
              <a:gd name="connsiteY11" fmla="*/ 269465 h 1583894"/>
              <a:gd name="connsiteX12" fmla="*/ 1188 w 772149"/>
              <a:gd name="connsiteY12" fmla="*/ 589505 h 1583894"/>
              <a:gd name="connsiteX13" fmla="*/ 178988 w 772149"/>
              <a:gd name="connsiteY13" fmla="*/ 127225 h 1583894"/>
              <a:gd name="connsiteX14" fmla="*/ 422828 w 772149"/>
              <a:gd name="connsiteY14" fmla="*/ 225 h 1583894"/>
              <a:gd name="connsiteX15" fmla="*/ 255188 w 772149"/>
              <a:gd name="connsiteY15" fmla="*/ 96745 h 1583894"/>
              <a:gd name="connsiteX16" fmla="*/ 651428 w 772149"/>
              <a:gd name="connsiteY16" fmla="*/ 117065 h 1583894"/>
              <a:gd name="connsiteX17" fmla="*/ 768268 w 772149"/>
              <a:gd name="connsiteY17" fmla="*/ 61185 h 1583894"/>
              <a:gd name="connsiteX18" fmla="*/ 539668 w 772149"/>
              <a:gd name="connsiteY18" fmla="*/ 162785 h 1583894"/>
              <a:gd name="connsiteX19" fmla="*/ 747948 w 772149"/>
              <a:gd name="connsiteY19" fmla="*/ 289785 h 1583894"/>
              <a:gd name="connsiteX20" fmla="*/ 631108 w 772149"/>
              <a:gd name="connsiteY20" fmla="*/ 269465 h 1583894"/>
              <a:gd name="connsiteX21" fmla="*/ 681908 w 772149"/>
              <a:gd name="connsiteY21" fmla="*/ 274545 h 1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2149" h="1583894">
                <a:moveTo>
                  <a:pt x="681908" y="274545"/>
                </a:moveTo>
                <a:cubicBezTo>
                  <a:pt x="631108" y="280472"/>
                  <a:pt x="406741" y="257612"/>
                  <a:pt x="326308" y="305025"/>
                </a:cubicBezTo>
                <a:cubicBezTo>
                  <a:pt x="245875" y="352438"/>
                  <a:pt x="213701" y="556485"/>
                  <a:pt x="199308" y="559025"/>
                </a:cubicBezTo>
                <a:cubicBezTo>
                  <a:pt x="184915" y="561565"/>
                  <a:pt x="249261" y="278778"/>
                  <a:pt x="239948" y="320265"/>
                </a:cubicBezTo>
                <a:cubicBezTo>
                  <a:pt x="230635" y="361752"/>
                  <a:pt x="157821" y="635225"/>
                  <a:pt x="143428" y="807945"/>
                </a:cubicBezTo>
                <a:cubicBezTo>
                  <a:pt x="129035" y="980665"/>
                  <a:pt x="151895" y="1379445"/>
                  <a:pt x="153588" y="1356585"/>
                </a:cubicBezTo>
                <a:cubicBezTo>
                  <a:pt x="155281" y="1333725"/>
                  <a:pt x="153588" y="670785"/>
                  <a:pt x="153588" y="670785"/>
                </a:cubicBezTo>
                <a:cubicBezTo>
                  <a:pt x="156128" y="630992"/>
                  <a:pt x="140888" y="967965"/>
                  <a:pt x="168828" y="1117825"/>
                </a:cubicBezTo>
                <a:cubicBezTo>
                  <a:pt x="196768" y="1267685"/>
                  <a:pt x="315301" y="1520838"/>
                  <a:pt x="321228" y="1569945"/>
                </a:cubicBezTo>
                <a:cubicBezTo>
                  <a:pt x="327155" y="1619052"/>
                  <a:pt x="254341" y="1531845"/>
                  <a:pt x="204388" y="1412465"/>
                </a:cubicBezTo>
                <a:cubicBezTo>
                  <a:pt x="154435" y="1293085"/>
                  <a:pt x="39288" y="1044165"/>
                  <a:pt x="21508" y="853665"/>
                </a:cubicBezTo>
                <a:cubicBezTo>
                  <a:pt x="3728" y="663165"/>
                  <a:pt x="101095" y="313492"/>
                  <a:pt x="97708" y="269465"/>
                </a:cubicBezTo>
                <a:cubicBezTo>
                  <a:pt x="94321" y="225438"/>
                  <a:pt x="-12359" y="613212"/>
                  <a:pt x="1188" y="589505"/>
                </a:cubicBezTo>
                <a:cubicBezTo>
                  <a:pt x="14735" y="565798"/>
                  <a:pt x="108715" y="225438"/>
                  <a:pt x="178988" y="127225"/>
                </a:cubicBezTo>
                <a:cubicBezTo>
                  <a:pt x="249261" y="29012"/>
                  <a:pt x="410128" y="5305"/>
                  <a:pt x="422828" y="225"/>
                </a:cubicBezTo>
                <a:cubicBezTo>
                  <a:pt x="435528" y="-4855"/>
                  <a:pt x="217088" y="77272"/>
                  <a:pt x="255188" y="96745"/>
                </a:cubicBezTo>
                <a:cubicBezTo>
                  <a:pt x="293288" y="116218"/>
                  <a:pt x="565915" y="122992"/>
                  <a:pt x="651428" y="117065"/>
                </a:cubicBezTo>
                <a:cubicBezTo>
                  <a:pt x="736941" y="111138"/>
                  <a:pt x="786895" y="53565"/>
                  <a:pt x="768268" y="61185"/>
                </a:cubicBezTo>
                <a:cubicBezTo>
                  <a:pt x="749641" y="68805"/>
                  <a:pt x="543055" y="124685"/>
                  <a:pt x="539668" y="162785"/>
                </a:cubicBezTo>
                <a:cubicBezTo>
                  <a:pt x="536281" y="200885"/>
                  <a:pt x="732708" y="272005"/>
                  <a:pt x="747948" y="289785"/>
                </a:cubicBezTo>
                <a:cubicBezTo>
                  <a:pt x="763188" y="307565"/>
                  <a:pt x="648888" y="267772"/>
                  <a:pt x="631108" y="269465"/>
                </a:cubicBezTo>
                <a:cubicBezTo>
                  <a:pt x="613328" y="271158"/>
                  <a:pt x="732708" y="268618"/>
                  <a:pt x="681908" y="27454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F98C7CD3-BD0E-4524-B342-5FF9532BE89A}"/>
              </a:ext>
            </a:extLst>
          </p:cNvPr>
          <p:cNvSpPr/>
          <p:nvPr/>
        </p:nvSpPr>
        <p:spPr>
          <a:xfrm>
            <a:off x="4938133" y="4924383"/>
            <a:ext cx="198360" cy="390569"/>
          </a:xfrm>
          <a:custGeom>
            <a:avLst/>
            <a:gdLst>
              <a:gd name="connsiteX0" fmla="*/ 21217 w 198360"/>
              <a:gd name="connsiteY0" fmla="*/ 1100 h 390569"/>
              <a:gd name="connsiteX1" fmla="*/ 190550 w 198360"/>
              <a:gd name="connsiteY1" fmla="*/ 149267 h 390569"/>
              <a:gd name="connsiteX2" fmla="*/ 156684 w 198360"/>
              <a:gd name="connsiteY2" fmla="*/ 308017 h 390569"/>
              <a:gd name="connsiteX3" fmla="*/ 38150 w 198360"/>
              <a:gd name="connsiteY3" fmla="*/ 390567 h 390569"/>
              <a:gd name="connsiteX4" fmla="*/ 21217 w 198360"/>
              <a:gd name="connsiteY4" fmla="*/ 305900 h 390569"/>
              <a:gd name="connsiteX5" fmla="*/ 50 w 198360"/>
              <a:gd name="connsiteY5" fmla="*/ 128100 h 390569"/>
              <a:gd name="connsiteX6" fmla="*/ 27567 w 198360"/>
              <a:gd name="connsiteY6" fmla="*/ 210650 h 390569"/>
              <a:gd name="connsiteX7" fmla="*/ 23334 w 198360"/>
              <a:gd name="connsiteY7" fmla="*/ 87884 h 390569"/>
              <a:gd name="connsiteX8" fmla="*/ 69900 w 198360"/>
              <a:gd name="connsiteY8" fmla="*/ 147150 h 390569"/>
              <a:gd name="connsiteX9" fmla="*/ 57200 w 198360"/>
              <a:gd name="connsiteY9" fmla="*/ 83650 h 390569"/>
              <a:gd name="connsiteX10" fmla="*/ 21217 w 198360"/>
              <a:gd name="connsiteY10" fmla="*/ 1100 h 3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360" h="390569">
                <a:moveTo>
                  <a:pt x="21217" y="1100"/>
                </a:moveTo>
                <a:cubicBezTo>
                  <a:pt x="43442" y="12036"/>
                  <a:pt x="167972" y="98114"/>
                  <a:pt x="190550" y="149267"/>
                </a:cubicBezTo>
                <a:cubicBezTo>
                  <a:pt x="213128" y="200420"/>
                  <a:pt x="182084" y="267800"/>
                  <a:pt x="156684" y="308017"/>
                </a:cubicBezTo>
                <a:cubicBezTo>
                  <a:pt x="131284" y="348234"/>
                  <a:pt x="60728" y="390920"/>
                  <a:pt x="38150" y="390567"/>
                </a:cubicBezTo>
                <a:cubicBezTo>
                  <a:pt x="15572" y="390214"/>
                  <a:pt x="27567" y="349644"/>
                  <a:pt x="21217" y="305900"/>
                </a:cubicBezTo>
                <a:cubicBezTo>
                  <a:pt x="14867" y="262156"/>
                  <a:pt x="-1008" y="143975"/>
                  <a:pt x="50" y="128100"/>
                </a:cubicBezTo>
                <a:cubicBezTo>
                  <a:pt x="1108" y="112225"/>
                  <a:pt x="23686" y="217353"/>
                  <a:pt x="27567" y="210650"/>
                </a:cubicBezTo>
                <a:cubicBezTo>
                  <a:pt x="31448" y="203947"/>
                  <a:pt x="16279" y="98467"/>
                  <a:pt x="23334" y="87884"/>
                </a:cubicBezTo>
                <a:cubicBezTo>
                  <a:pt x="30389" y="77301"/>
                  <a:pt x="64256" y="147856"/>
                  <a:pt x="69900" y="147150"/>
                </a:cubicBezTo>
                <a:cubicBezTo>
                  <a:pt x="75544" y="146444"/>
                  <a:pt x="64256" y="103406"/>
                  <a:pt x="57200" y="83650"/>
                </a:cubicBezTo>
                <a:cubicBezTo>
                  <a:pt x="50145" y="63895"/>
                  <a:pt x="-1008" y="-9836"/>
                  <a:pt x="21217" y="110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7E3D3750-2012-48B2-8523-70C1F35F3E5F}"/>
              </a:ext>
            </a:extLst>
          </p:cNvPr>
          <p:cNvSpPr/>
          <p:nvPr/>
        </p:nvSpPr>
        <p:spPr>
          <a:xfrm>
            <a:off x="6952336" y="5257832"/>
            <a:ext cx="385509" cy="367560"/>
          </a:xfrm>
          <a:custGeom>
            <a:avLst/>
            <a:gdLst>
              <a:gd name="connsiteX0" fmla="*/ 148552 w 385509"/>
              <a:gd name="connsiteY0" fmla="*/ 1556 h 367560"/>
              <a:gd name="connsiteX1" fmla="*/ 373977 w 385509"/>
              <a:gd name="connsiteY1" fmla="*/ 114268 h 367560"/>
              <a:gd name="connsiteX2" fmla="*/ 334289 w 385509"/>
              <a:gd name="connsiteY2" fmla="*/ 253968 h 367560"/>
              <a:gd name="connsiteX3" fmla="*/ 175539 w 385509"/>
              <a:gd name="connsiteY3" fmla="*/ 361918 h 367560"/>
              <a:gd name="connsiteX4" fmla="*/ 131089 w 385509"/>
              <a:gd name="connsiteY4" fmla="*/ 334931 h 367560"/>
              <a:gd name="connsiteX5" fmla="*/ 4089 w 385509"/>
              <a:gd name="connsiteY5" fmla="*/ 187293 h 367560"/>
              <a:gd name="connsiteX6" fmla="*/ 40602 w 385509"/>
              <a:gd name="connsiteY6" fmla="*/ 174593 h 367560"/>
              <a:gd name="connsiteX7" fmla="*/ 134264 w 385509"/>
              <a:gd name="connsiteY7" fmla="*/ 212693 h 367560"/>
              <a:gd name="connsiteX8" fmla="*/ 126327 w 385509"/>
              <a:gd name="connsiteY8" fmla="*/ 95218 h 367560"/>
              <a:gd name="connsiteX9" fmla="*/ 158077 w 385509"/>
              <a:gd name="connsiteY9" fmla="*/ 53943 h 367560"/>
              <a:gd name="connsiteX10" fmla="*/ 199352 w 385509"/>
              <a:gd name="connsiteY10" fmla="*/ 47593 h 367560"/>
              <a:gd name="connsiteX11" fmla="*/ 148552 w 385509"/>
              <a:gd name="connsiteY11" fmla="*/ 1556 h 36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509" h="367560">
                <a:moveTo>
                  <a:pt x="148552" y="1556"/>
                </a:moveTo>
                <a:cubicBezTo>
                  <a:pt x="177656" y="12669"/>
                  <a:pt x="343021" y="72199"/>
                  <a:pt x="373977" y="114268"/>
                </a:cubicBezTo>
                <a:cubicBezTo>
                  <a:pt x="404933" y="156337"/>
                  <a:pt x="367362" y="212693"/>
                  <a:pt x="334289" y="253968"/>
                </a:cubicBezTo>
                <a:cubicBezTo>
                  <a:pt x="301216" y="295243"/>
                  <a:pt x="209406" y="348424"/>
                  <a:pt x="175539" y="361918"/>
                </a:cubicBezTo>
                <a:cubicBezTo>
                  <a:pt x="141672" y="375412"/>
                  <a:pt x="159664" y="364035"/>
                  <a:pt x="131089" y="334931"/>
                </a:cubicBezTo>
                <a:cubicBezTo>
                  <a:pt x="102514" y="305827"/>
                  <a:pt x="19170" y="214016"/>
                  <a:pt x="4089" y="187293"/>
                </a:cubicBezTo>
                <a:cubicBezTo>
                  <a:pt x="-10992" y="160570"/>
                  <a:pt x="18906" y="170360"/>
                  <a:pt x="40602" y="174593"/>
                </a:cubicBezTo>
                <a:cubicBezTo>
                  <a:pt x="62298" y="178826"/>
                  <a:pt x="119976" y="225922"/>
                  <a:pt x="134264" y="212693"/>
                </a:cubicBezTo>
                <a:cubicBezTo>
                  <a:pt x="148551" y="199464"/>
                  <a:pt x="122358" y="121676"/>
                  <a:pt x="126327" y="95218"/>
                </a:cubicBezTo>
                <a:cubicBezTo>
                  <a:pt x="130296" y="68760"/>
                  <a:pt x="145906" y="61880"/>
                  <a:pt x="158077" y="53943"/>
                </a:cubicBezTo>
                <a:cubicBezTo>
                  <a:pt x="170248" y="46006"/>
                  <a:pt x="201469" y="52885"/>
                  <a:pt x="199352" y="47593"/>
                </a:cubicBezTo>
                <a:cubicBezTo>
                  <a:pt x="197235" y="42301"/>
                  <a:pt x="119448" y="-9557"/>
                  <a:pt x="148552" y="155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67C89ECB-5C04-46A3-A1E0-5CEA94C7E504}"/>
              </a:ext>
            </a:extLst>
          </p:cNvPr>
          <p:cNvSpPr/>
          <p:nvPr/>
        </p:nvSpPr>
        <p:spPr>
          <a:xfrm>
            <a:off x="6625137" y="6517313"/>
            <a:ext cx="439369" cy="508088"/>
          </a:xfrm>
          <a:custGeom>
            <a:avLst/>
            <a:gdLst>
              <a:gd name="connsiteX0" fmla="*/ 194763 w 439369"/>
              <a:gd name="connsiteY0" fmla="*/ 962 h 508088"/>
              <a:gd name="connsiteX1" fmla="*/ 277313 w 439369"/>
              <a:gd name="connsiteY1" fmla="*/ 39062 h 508088"/>
              <a:gd name="connsiteX2" fmla="*/ 439238 w 439369"/>
              <a:gd name="connsiteY2" fmla="*/ 216862 h 508088"/>
              <a:gd name="connsiteX3" fmla="*/ 248738 w 439369"/>
              <a:gd name="connsiteY3" fmla="*/ 496262 h 508088"/>
              <a:gd name="connsiteX4" fmla="*/ 166188 w 439369"/>
              <a:gd name="connsiteY4" fmla="*/ 426412 h 508088"/>
              <a:gd name="connsiteX5" fmla="*/ 1088 w 439369"/>
              <a:gd name="connsiteY5" fmla="*/ 156537 h 508088"/>
              <a:gd name="connsiteX6" fmla="*/ 93163 w 439369"/>
              <a:gd name="connsiteY6" fmla="*/ 388312 h 508088"/>
              <a:gd name="connsiteX7" fmla="*/ 64588 w 439369"/>
              <a:gd name="connsiteY7" fmla="*/ 121612 h 508088"/>
              <a:gd name="connsiteX8" fmla="*/ 70938 w 439369"/>
              <a:gd name="connsiteY8" fmla="*/ 61287 h 508088"/>
              <a:gd name="connsiteX9" fmla="*/ 194763 w 439369"/>
              <a:gd name="connsiteY9" fmla="*/ 962 h 50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369" h="508088">
                <a:moveTo>
                  <a:pt x="194763" y="962"/>
                </a:moveTo>
                <a:cubicBezTo>
                  <a:pt x="229159" y="-2742"/>
                  <a:pt x="236567" y="3079"/>
                  <a:pt x="277313" y="39062"/>
                </a:cubicBezTo>
                <a:cubicBezTo>
                  <a:pt x="318059" y="75045"/>
                  <a:pt x="444000" y="140662"/>
                  <a:pt x="439238" y="216862"/>
                </a:cubicBezTo>
                <a:cubicBezTo>
                  <a:pt x="434476" y="293062"/>
                  <a:pt x="294246" y="461337"/>
                  <a:pt x="248738" y="496262"/>
                </a:cubicBezTo>
                <a:cubicBezTo>
                  <a:pt x="203230" y="531187"/>
                  <a:pt x="207463" y="483033"/>
                  <a:pt x="166188" y="426412"/>
                </a:cubicBezTo>
                <a:cubicBezTo>
                  <a:pt x="124913" y="369791"/>
                  <a:pt x="13259" y="162887"/>
                  <a:pt x="1088" y="156537"/>
                </a:cubicBezTo>
                <a:cubicBezTo>
                  <a:pt x="-11083" y="150187"/>
                  <a:pt x="82580" y="394133"/>
                  <a:pt x="93163" y="388312"/>
                </a:cubicBezTo>
                <a:cubicBezTo>
                  <a:pt x="103746" y="382491"/>
                  <a:pt x="68292" y="176116"/>
                  <a:pt x="64588" y="121612"/>
                </a:cubicBezTo>
                <a:cubicBezTo>
                  <a:pt x="60884" y="67108"/>
                  <a:pt x="48713" y="80337"/>
                  <a:pt x="70938" y="61287"/>
                </a:cubicBezTo>
                <a:cubicBezTo>
                  <a:pt x="93163" y="42237"/>
                  <a:pt x="160367" y="4666"/>
                  <a:pt x="194763" y="96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D4F6C6BC-32C5-4612-BFDE-394994B72AA2}"/>
              </a:ext>
            </a:extLst>
          </p:cNvPr>
          <p:cNvSpPr/>
          <p:nvPr/>
        </p:nvSpPr>
        <p:spPr>
          <a:xfrm>
            <a:off x="4729274" y="6079437"/>
            <a:ext cx="377026" cy="651156"/>
          </a:xfrm>
          <a:custGeom>
            <a:avLst/>
            <a:gdLst>
              <a:gd name="connsiteX0" fmla="*/ 195151 w 377026"/>
              <a:gd name="connsiteY0" fmla="*/ 121338 h 651156"/>
              <a:gd name="connsiteX1" fmla="*/ 372951 w 377026"/>
              <a:gd name="connsiteY1" fmla="*/ 527738 h 651156"/>
              <a:gd name="connsiteX2" fmla="*/ 1476 w 377026"/>
              <a:gd name="connsiteY2" fmla="*/ 321363 h 651156"/>
              <a:gd name="connsiteX3" fmla="*/ 236426 w 377026"/>
              <a:gd name="connsiteY3" fmla="*/ 645213 h 651156"/>
              <a:gd name="connsiteX4" fmla="*/ 61801 w 377026"/>
              <a:gd name="connsiteY4" fmla="*/ 499163 h 651156"/>
              <a:gd name="connsiteX5" fmla="*/ 77676 w 377026"/>
              <a:gd name="connsiteY5" fmla="*/ 108638 h 651156"/>
              <a:gd name="connsiteX6" fmla="*/ 125301 w 377026"/>
              <a:gd name="connsiteY6" fmla="*/ 688 h 651156"/>
              <a:gd name="connsiteX7" fmla="*/ 195151 w 377026"/>
              <a:gd name="connsiteY7" fmla="*/ 121338 h 6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026" h="651156">
                <a:moveTo>
                  <a:pt x="195151" y="121338"/>
                </a:moveTo>
                <a:cubicBezTo>
                  <a:pt x="236426" y="209179"/>
                  <a:pt x="405230" y="494401"/>
                  <a:pt x="372951" y="527738"/>
                </a:cubicBezTo>
                <a:cubicBezTo>
                  <a:pt x="340672" y="561075"/>
                  <a:pt x="24230" y="301784"/>
                  <a:pt x="1476" y="321363"/>
                </a:cubicBezTo>
                <a:cubicBezTo>
                  <a:pt x="-21278" y="340942"/>
                  <a:pt x="226372" y="615580"/>
                  <a:pt x="236426" y="645213"/>
                </a:cubicBezTo>
                <a:cubicBezTo>
                  <a:pt x="246480" y="674846"/>
                  <a:pt x="88259" y="588592"/>
                  <a:pt x="61801" y="499163"/>
                </a:cubicBezTo>
                <a:cubicBezTo>
                  <a:pt x="35343" y="409734"/>
                  <a:pt x="67093" y="191717"/>
                  <a:pt x="77676" y="108638"/>
                </a:cubicBezTo>
                <a:cubicBezTo>
                  <a:pt x="88259" y="25559"/>
                  <a:pt x="105193" y="-5133"/>
                  <a:pt x="125301" y="688"/>
                </a:cubicBezTo>
                <a:cubicBezTo>
                  <a:pt x="145409" y="6509"/>
                  <a:pt x="153876" y="33497"/>
                  <a:pt x="195151" y="1213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7AED1078-0D95-4B34-B5C0-95B6A4E8B8B4}"/>
              </a:ext>
            </a:extLst>
          </p:cNvPr>
          <p:cNvSpPr/>
          <p:nvPr/>
        </p:nvSpPr>
        <p:spPr>
          <a:xfrm>
            <a:off x="4742379" y="7492804"/>
            <a:ext cx="588682" cy="373849"/>
          </a:xfrm>
          <a:custGeom>
            <a:avLst/>
            <a:gdLst>
              <a:gd name="connsiteX0" fmla="*/ 16946 w 588682"/>
              <a:gd name="connsiteY0" fmla="*/ 196 h 373849"/>
              <a:gd name="connsiteX1" fmla="*/ 175696 w 588682"/>
              <a:gd name="connsiteY1" fmla="*/ 44646 h 373849"/>
              <a:gd name="connsiteX2" fmla="*/ 439221 w 588682"/>
              <a:gd name="connsiteY2" fmla="*/ 231971 h 373849"/>
              <a:gd name="connsiteX3" fmla="*/ 585271 w 588682"/>
              <a:gd name="connsiteY3" fmla="*/ 371671 h 373849"/>
              <a:gd name="connsiteX4" fmla="*/ 299521 w 588682"/>
              <a:gd name="connsiteY4" fmla="*/ 320871 h 373849"/>
              <a:gd name="connsiteX5" fmla="*/ 1071 w 588682"/>
              <a:gd name="connsiteY5" fmla="*/ 257371 h 373849"/>
              <a:gd name="connsiteX6" fmla="*/ 197921 w 588682"/>
              <a:gd name="connsiteY6" fmla="*/ 279596 h 373849"/>
              <a:gd name="connsiteX7" fmla="*/ 150296 w 588682"/>
              <a:gd name="connsiteY7" fmla="*/ 216096 h 373849"/>
              <a:gd name="connsiteX8" fmla="*/ 99496 w 588682"/>
              <a:gd name="connsiteY8" fmla="*/ 54171 h 373849"/>
              <a:gd name="connsiteX9" fmla="*/ 16946 w 588682"/>
              <a:gd name="connsiteY9" fmla="*/ 196 h 3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8682" h="373849">
                <a:moveTo>
                  <a:pt x="16946" y="196"/>
                </a:moveTo>
                <a:cubicBezTo>
                  <a:pt x="29646" y="-1391"/>
                  <a:pt x="105317" y="6017"/>
                  <a:pt x="175696" y="44646"/>
                </a:cubicBezTo>
                <a:cubicBezTo>
                  <a:pt x="246075" y="83275"/>
                  <a:pt x="370959" y="177467"/>
                  <a:pt x="439221" y="231971"/>
                </a:cubicBezTo>
                <a:cubicBezTo>
                  <a:pt x="507484" y="286475"/>
                  <a:pt x="608554" y="356854"/>
                  <a:pt x="585271" y="371671"/>
                </a:cubicBezTo>
                <a:cubicBezTo>
                  <a:pt x="561988" y="386488"/>
                  <a:pt x="299521" y="320871"/>
                  <a:pt x="299521" y="320871"/>
                </a:cubicBezTo>
                <a:cubicBezTo>
                  <a:pt x="202154" y="301821"/>
                  <a:pt x="18004" y="264250"/>
                  <a:pt x="1071" y="257371"/>
                </a:cubicBezTo>
                <a:cubicBezTo>
                  <a:pt x="-15862" y="250492"/>
                  <a:pt x="173050" y="286475"/>
                  <a:pt x="197921" y="279596"/>
                </a:cubicBezTo>
                <a:cubicBezTo>
                  <a:pt x="222792" y="272717"/>
                  <a:pt x="166700" y="253667"/>
                  <a:pt x="150296" y="216096"/>
                </a:cubicBezTo>
                <a:cubicBezTo>
                  <a:pt x="133892" y="178525"/>
                  <a:pt x="118546" y="89096"/>
                  <a:pt x="99496" y="54171"/>
                </a:cubicBezTo>
                <a:cubicBezTo>
                  <a:pt x="80446" y="19246"/>
                  <a:pt x="4246" y="1783"/>
                  <a:pt x="16946" y="19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4F7D29ED-9F09-4110-A37B-EADE5242FC08}"/>
              </a:ext>
            </a:extLst>
          </p:cNvPr>
          <p:cNvSpPr/>
          <p:nvPr/>
        </p:nvSpPr>
        <p:spPr>
          <a:xfrm>
            <a:off x="6286246" y="7757990"/>
            <a:ext cx="499244" cy="452758"/>
          </a:xfrm>
          <a:custGeom>
            <a:avLst/>
            <a:gdLst>
              <a:gd name="connsiteX0" fmla="*/ 314579 w 499244"/>
              <a:gd name="connsiteY0" fmla="*/ 8060 h 452758"/>
              <a:gd name="connsiteX1" fmla="*/ 3429 w 499244"/>
              <a:gd name="connsiteY1" fmla="*/ 236660 h 452758"/>
              <a:gd name="connsiteX2" fmla="*/ 155829 w 499244"/>
              <a:gd name="connsiteY2" fmla="*/ 392235 h 452758"/>
              <a:gd name="connsiteX3" fmla="*/ 273304 w 499244"/>
              <a:gd name="connsiteY3" fmla="*/ 452560 h 452758"/>
              <a:gd name="connsiteX4" fmla="*/ 193929 w 499244"/>
              <a:gd name="connsiteY4" fmla="*/ 408110 h 452758"/>
              <a:gd name="connsiteX5" fmla="*/ 479679 w 499244"/>
              <a:gd name="connsiteY5" fmla="*/ 316035 h 452758"/>
              <a:gd name="connsiteX6" fmla="*/ 390779 w 499244"/>
              <a:gd name="connsiteY6" fmla="*/ 119185 h 452758"/>
              <a:gd name="connsiteX7" fmla="*/ 270129 w 499244"/>
              <a:gd name="connsiteY7" fmla="*/ 39810 h 452758"/>
              <a:gd name="connsiteX8" fmla="*/ 498729 w 499244"/>
              <a:gd name="connsiteY8" fmla="*/ 49335 h 452758"/>
              <a:gd name="connsiteX9" fmla="*/ 314579 w 499244"/>
              <a:gd name="connsiteY9" fmla="*/ 8060 h 4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244" h="452758">
                <a:moveTo>
                  <a:pt x="314579" y="8060"/>
                </a:moveTo>
                <a:cubicBezTo>
                  <a:pt x="232029" y="39281"/>
                  <a:pt x="29887" y="172631"/>
                  <a:pt x="3429" y="236660"/>
                </a:cubicBezTo>
                <a:cubicBezTo>
                  <a:pt x="-23029" y="300689"/>
                  <a:pt x="110850" y="356252"/>
                  <a:pt x="155829" y="392235"/>
                </a:cubicBezTo>
                <a:cubicBezTo>
                  <a:pt x="200808" y="428218"/>
                  <a:pt x="266954" y="449914"/>
                  <a:pt x="273304" y="452560"/>
                </a:cubicBezTo>
                <a:cubicBezTo>
                  <a:pt x="279654" y="455206"/>
                  <a:pt x="159533" y="430864"/>
                  <a:pt x="193929" y="408110"/>
                </a:cubicBezTo>
                <a:cubicBezTo>
                  <a:pt x="228325" y="385356"/>
                  <a:pt x="446871" y="364189"/>
                  <a:pt x="479679" y="316035"/>
                </a:cubicBezTo>
                <a:cubicBezTo>
                  <a:pt x="512487" y="267881"/>
                  <a:pt x="425704" y="165222"/>
                  <a:pt x="390779" y="119185"/>
                </a:cubicBezTo>
                <a:cubicBezTo>
                  <a:pt x="355854" y="73148"/>
                  <a:pt x="252137" y="51452"/>
                  <a:pt x="270129" y="39810"/>
                </a:cubicBezTo>
                <a:cubicBezTo>
                  <a:pt x="288121" y="28168"/>
                  <a:pt x="489733" y="52510"/>
                  <a:pt x="498729" y="49335"/>
                </a:cubicBezTo>
                <a:cubicBezTo>
                  <a:pt x="507725" y="46160"/>
                  <a:pt x="397129" y="-23161"/>
                  <a:pt x="314579" y="806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FBA89026-5BD6-45C8-BF11-07C1A37D9026}"/>
              </a:ext>
            </a:extLst>
          </p:cNvPr>
          <p:cNvSpPr/>
          <p:nvPr/>
        </p:nvSpPr>
        <p:spPr>
          <a:xfrm>
            <a:off x="9305597" y="8590200"/>
            <a:ext cx="1017549" cy="806615"/>
          </a:xfrm>
          <a:custGeom>
            <a:avLst/>
            <a:gdLst>
              <a:gd name="connsiteX0" fmla="*/ 1015270 w 1017549"/>
              <a:gd name="connsiteY0" fmla="*/ 62733 h 806615"/>
              <a:gd name="connsiteX1" fmla="*/ 943303 w 1017549"/>
              <a:gd name="connsiteY1" fmla="*/ 155867 h 806615"/>
              <a:gd name="connsiteX2" fmla="*/ 765503 w 1017549"/>
              <a:gd name="connsiteY2" fmla="*/ 773933 h 806615"/>
              <a:gd name="connsiteX3" fmla="*/ 723170 w 1017549"/>
              <a:gd name="connsiteY3" fmla="*/ 697733 h 806615"/>
              <a:gd name="connsiteX4" fmla="*/ 405670 w 1017549"/>
              <a:gd name="connsiteY4" fmla="*/ 498767 h 806615"/>
              <a:gd name="connsiteX5" fmla="*/ 3503 w 1017549"/>
              <a:gd name="connsiteY5" fmla="*/ 177033 h 806615"/>
              <a:gd name="connsiteX6" fmla="*/ 236336 w 1017549"/>
              <a:gd name="connsiteY6" fmla="*/ 439500 h 806615"/>
              <a:gd name="connsiteX7" fmla="*/ 680836 w 1017549"/>
              <a:gd name="connsiteY7" fmla="*/ 769700 h 806615"/>
              <a:gd name="connsiteX8" fmla="*/ 795136 w 1017549"/>
              <a:gd name="connsiteY8" fmla="*/ 621533 h 806615"/>
              <a:gd name="connsiteX9" fmla="*/ 820536 w 1017549"/>
              <a:gd name="connsiteY9" fmla="*/ 363300 h 806615"/>
              <a:gd name="connsiteX10" fmla="*/ 985636 w 1017549"/>
              <a:gd name="connsiteY10" fmla="*/ 20400 h 806615"/>
              <a:gd name="connsiteX11" fmla="*/ 1015270 w 1017549"/>
              <a:gd name="connsiteY11" fmla="*/ 62733 h 80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549" h="806615">
                <a:moveTo>
                  <a:pt x="1015270" y="62733"/>
                </a:moveTo>
                <a:cubicBezTo>
                  <a:pt x="1008214" y="85311"/>
                  <a:pt x="984931" y="37334"/>
                  <a:pt x="943303" y="155867"/>
                </a:cubicBezTo>
                <a:cubicBezTo>
                  <a:pt x="901675" y="274400"/>
                  <a:pt x="802192" y="683622"/>
                  <a:pt x="765503" y="773933"/>
                </a:cubicBezTo>
                <a:cubicBezTo>
                  <a:pt x="728814" y="864244"/>
                  <a:pt x="783142" y="743594"/>
                  <a:pt x="723170" y="697733"/>
                </a:cubicBezTo>
                <a:cubicBezTo>
                  <a:pt x="663198" y="651872"/>
                  <a:pt x="525614" y="585550"/>
                  <a:pt x="405670" y="498767"/>
                </a:cubicBezTo>
                <a:cubicBezTo>
                  <a:pt x="285726" y="411984"/>
                  <a:pt x="31725" y="186911"/>
                  <a:pt x="3503" y="177033"/>
                </a:cubicBezTo>
                <a:cubicBezTo>
                  <a:pt x="-24719" y="167155"/>
                  <a:pt x="123447" y="340722"/>
                  <a:pt x="236336" y="439500"/>
                </a:cubicBezTo>
                <a:cubicBezTo>
                  <a:pt x="349225" y="538278"/>
                  <a:pt x="587703" y="739361"/>
                  <a:pt x="680836" y="769700"/>
                </a:cubicBezTo>
                <a:cubicBezTo>
                  <a:pt x="773969" y="800039"/>
                  <a:pt x="771853" y="689266"/>
                  <a:pt x="795136" y="621533"/>
                </a:cubicBezTo>
                <a:cubicBezTo>
                  <a:pt x="818419" y="553800"/>
                  <a:pt x="788786" y="463489"/>
                  <a:pt x="820536" y="363300"/>
                </a:cubicBezTo>
                <a:cubicBezTo>
                  <a:pt x="852286" y="263111"/>
                  <a:pt x="958119" y="76844"/>
                  <a:pt x="985636" y="20400"/>
                </a:cubicBezTo>
                <a:cubicBezTo>
                  <a:pt x="1013153" y="-36044"/>
                  <a:pt x="1022326" y="40155"/>
                  <a:pt x="1015270" y="62733"/>
                </a:cubicBezTo>
                <a:close/>
              </a:path>
            </a:pathLst>
          </a:custGeom>
          <a:solidFill>
            <a:srgbClr val="D522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D4CE14E6-D4C4-4ECF-9E29-1466545603FC}"/>
              </a:ext>
            </a:extLst>
          </p:cNvPr>
          <p:cNvSpPr/>
          <p:nvPr/>
        </p:nvSpPr>
        <p:spPr>
          <a:xfrm>
            <a:off x="6116415" y="3003265"/>
            <a:ext cx="469414" cy="104306"/>
          </a:xfrm>
          <a:custGeom>
            <a:avLst/>
            <a:gdLst>
              <a:gd name="connsiteX0" fmla="*/ 4985 w 469414"/>
              <a:gd name="connsiteY0" fmla="*/ 23568 h 104306"/>
              <a:gd name="connsiteX1" fmla="*/ 261102 w 469414"/>
              <a:gd name="connsiteY1" fmla="*/ 2402 h 104306"/>
              <a:gd name="connsiteX2" fmla="*/ 151035 w 469414"/>
              <a:gd name="connsiteY2" fmla="*/ 4518 h 104306"/>
              <a:gd name="connsiteX3" fmla="*/ 326718 w 469414"/>
              <a:gd name="connsiteY3" fmla="*/ 38385 h 104306"/>
              <a:gd name="connsiteX4" fmla="*/ 468535 w 469414"/>
              <a:gd name="connsiteY4" fmla="*/ 104002 h 104306"/>
              <a:gd name="connsiteX5" fmla="*/ 258985 w 469414"/>
              <a:gd name="connsiteY5" fmla="*/ 63785 h 104306"/>
              <a:gd name="connsiteX6" fmla="*/ 297085 w 469414"/>
              <a:gd name="connsiteY6" fmla="*/ 84952 h 104306"/>
              <a:gd name="connsiteX7" fmla="*/ 106585 w 469414"/>
              <a:gd name="connsiteY7" fmla="*/ 63785 h 104306"/>
              <a:gd name="connsiteX8" fmla="*/ 4985 w 469414"/>
              <a:gd name="connsiteY8" fmla="*/ 23568 h 1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414" h="104306">
                <a:moveTo>
                  <a:pt x="4985" y="23568"/>
                </a:moveTo>
                <a:cubicBezTo>
                  <a:pt x="30738" y="13337"/>
                  <a:pt x="236760" y="5577"/>
                  <a:pt x="261102" y="2402"/>
                </a:cubicBezTo>
                <a:cubicBezTo>
                  <a:pt x="285444" y="-773"/>
                  <a:pt x="140099" y="-1479"/>
                  <a:pt x="151035" y="4518"/>
                </a:cubicBezTo>
                <a:cubicBezTo>
                  <a:pt x="161971" y="10515"/>
                  <a:pt x="273801" y="21804"/>
                  <a:pt x="326718" y="38385"/>
                </a:cubicBezTo>
                <a:cubicBezTo>
                  <a:pt x="379635" y="54966"/>
                  <a:pt x="479824" y="99769"/>
                  <a:pt x="468535" y="104002"/>
                </a:cubicBezTo>
                <a:cubicBezTo>
                  <a:pt x="457246" y="108235"/>
                  <a:pt x="287560" y="66960"/>
                  <a:pt x="258985" y="63785"/>
                </a:cubicBezTo>
                <a:cubicBezTo>
                  <a:pt x="230410" y="60610"/>
                  <a:pt x="322485" y="84952"/>
                  <a:pt x="297085" y="84952"/>
                </a:cubicBezTo>
                <a:cubicBezTo>
                  <a:pt x="271685" y="84952"/>
                  <a:pt x="153857" y="71899"/>
                  <a:pt x="106585" y="63785"/>
                </a:cubicBezTo>
                <a:cubicBezTo>
                  <a:pt x="59313" y="55671"/>
                  <a:pt x="-20768" y="33799"/>
                  <a:pt x="4985" y="2356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320CA6FB-6F8A-408B-B0CC-528BC87E22B2}"/>
              </a:ext>
            </a:extLst>
          </p:cNvPr>
          <p:cNvSpPr/>
          <p:nvPr/>
        </p:nvSpPr>
        <p:spPr>
          <a:xfrm>
            <a:off x="6242429" y="3100910"/>
            <a:ext cx="295009" cy="197262"/>
          </a:xfrm>
          <a:custGeom>
            <a:avLst/>
            <a:gdLst>
              <a:gd name="connsiteX0" fmla="*/ 1738 w 295009"/>
              <a:gd name="connsiteY0" fmla="*/ 46573 h 197262"/>
              <a:gd name="connsiteX1" fmla="*/ 137204 w 295009"/>
              <a:gd name="connsiteY1" fmla="*/ 55040 h 197262"/>
              <a:gd name="connsiteX2" fmla="*/ 293838 w 295009"/>
              <a:gd name="connsiteY2" fmla="*/ 7 h 197262"/>
              <a:gd name="connsiteX3" fmla="*/ 204938 w 295009"/>
              <a:gd name="connsiteY3" fmla="*/ 59273 h 197262"/>
              <a:gd name="connsiteX4" fmla="*/ 132971 w 295009"/>
              <a:gd name="connsiteY4" fmla="*/ 182040 h 197262"/>
              <a:gd name="connsiteX5" fmla="*/ 116038 w 295009"/>
              <a:gd name="connsiteY5" fmla="*/ 188390 h 197262"/>
              <a:gd name="connsiteX6" fmla="*/ 204938 w 295009"/>
              <a:gd name="connsiteY6" fmla="*/ 118540 h 197262"/>
              <a:gd name="connsiteX7" fmla="*/ 77938 w 295009"/>
              <a:gd name="connsiteY7" fmla="*/ 173573 h 197262"/>
              <a:gd name="connsiteX8" fmla="*/ 61004 w 295009"/>
              <a:gd name="connsiteY8" fmla="*/ 110073 h 197262"/>
              <a:gd name="connsiteX9" fmla="*/ 1738 w 295009"/>
              <a:gd name="connsiteY9" fmla="*/ 46573 h 19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009" h="197262">
                <a:moveTo>
                  <a:pt x="1738" y="46573"/>
                </a:moveTo>
                <a:cubicBezTo>
                  <a:pt x="14438" y="37401"/>
                  <a:pt x="88521" y="62801"/>
                  <a:pt x="137204" y="55040"/>
                </a:cubicBezTo>
                <a:cubicBezTo>
                  <a:pt x="185887" y="47279"/>
                  <a:pt x="282549" y="-699"/>
                  <a:pt x="293838" y="7"/>
                </a:cubicBezTo>
                <a:cubicBezTo>
                  <a:pt x="305127" y="712"/>
                  <a:pt x="231749" y="28934"/>
                  <a:pt x="204938" y="59273"/>
                </a:cubicBezTo>
                <a:cubicBezTo>
                  <a:pt x="178127" y="89612"/>
                  <a:pt x="147788" y="160521"/>
                  <a:pt x="132971" y="182040"/>
                </a:cubicBezTo>
                <a:cubicBezTo>
                  <a:pt x="118154" y="203559"/>
                  <a:pt x="104044" y="198973"/>
                  <a:pt x="116038" y="188390"/>
                </a:cubicBezTo>
                <a:cubicBezTo>
                  <a:pt x="128032" y="177807"/>
                  <a:pt x="211288" y="121009"/>
                  <a:pt x="204938" y="118540"/>
                </a:cubicBezTo>
                <a:cubicBezTo>
                  <a:pt x="198588" y="116071"/>
                  <a:pt x="101927" y="174984"/>
                  <a:pt x="77938" y="173573"/>
                </a:cubicBezTo>
                <a:cubicBezTo>
                  <a:pt x="53949" y="172162"/>
                  <a:pt x="72293" y="130887"/>
                  <a:pt x="61004" y="110073"/>
                </a:cubicBezTo>
                <a:cubicBezTo>
                  <a:pt x="49715" y="89259"/>
                  <a:pt x="-10962" y="55745"/>
                  <a:pt x="1738" y="4657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9B6407A0-819B-4C21-8ABB-0AEFCA2780D4}"/>
              </a:ext>
            </a:extLst>
          </p:cNvPr>
          <p:cNvSpPr/>
          <p:nvPr/>
        </p:nvSpPr>
        <p:spPr>
          <a:xfrm>
            <a:off x="5789350" y="2738177"/>
            <a:ext cx="666115" cy="182666"/>
          </a:xfrm>
          <a:custGeom>
            <a:avLst/>
            <a:gdLst>
              <a:gd name="connsiteX0" fmla="*/ 224100 w 666115"/>
              <a:gd name="connsiteY0" fmla="*/ 261 h 182666"/>
              <a:gd name="connsiteX1" fmla="*/ 451113 w 666115"/>
              <a:gd name="connsiteY1" fmla="*/ 112973 h 182666"/>
              <a:gd name="connsiteX2" fmla="*/ 501913 w 666115"/>
              <a:gd name="connsiteY2" fmla="*/ 38361 h 182666"/>
              <a:gd name="connsiteX3" fmla="*/ 638438 w 666115"/>
              <a:gd name="connsiteY3" fmla="*/ 85986 h 182666"/>
              <a:gd name="connsiteX4" fmla="*/ 663838 w 666115"/>
              <a:gd name="connsiteY4" fmla="*/ 90748 h 182666"/>
              <a:gd name="connsiteX5" fmla="*/ 636850 w 666115"/>
              <a:gd name="connsiteY5" fmla="*/ 74873 h 182666"/>
              <a:gd name="connsiteX6" fmla="*/ 416188 w 666115"/>
              <a:gd name="connsiteY6" fmla="*/ 146311 h 182666"/>
              <a:gd name="connsiteX7" fmla="*/ 379675 w 666115"/>
              <a:gd name="connsiteY7" fmla="*/ 181236 h 182666"/>
              <a:gd name="connsiteX8" fmla="*/ 308238 w 666115"/>
              <a:gd name="connsiteY8" fmla="*/ 100273 h 182666"/>
              <a:gd name="connsiteX9" fmla="*/ 263 w 666115"/>
              <a:gd name="connsiteY9" fmla="*/ 25661 h 182666"/>
              <a:gd name="connsiteX10" fmla="*/ 254263 w 666115"/>
              <a:gd name="connsiteY10" fmla="*/ 79636 h 182666"/>
              <a:gd name="connsiteX11" fmla="*/ 224100 w 666115"/>
              <a:gd name="connsiteY11" fmla="*/ 261 h 18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6115" h="182666">
                <a:moveTo>
                  <a:pt x="224100" y="261"/>
                </a:moveTo>
                <a:cubicBezTo>
                  <a:pt x="256908" y="5817"/>
                  <a:pt x="404811" y="106623"/>
                  <a:pt x="451113" y="112973"/>
                </a:cubicBezTo>
                <a:cubicBezTo>
                  <a:pt x="497415" y="119323"/>
                  <a:pt x="470692" y="42859"/>
                  <a:pt x="501913" y="38361"/>
                </a:cubicBezTo>
                <a:cubicBezTo>
                  <a:pt x="533134" y="33863"/>
                  <a:pt x="611451" y="77255"/>
                  <a:pt x="638438" y="85986"/>
                </a:cubicBezTo>
                <a:cubicBezTo>
                  <a:pt x="665426" y="94717"/>
                  <a:pt x="664103" y="92600"/>
                  <a:pt x="663838" y="90748"/>
                </a:cubicBezTo>
                <a:cubicBezTo>
                  <a:pt x="663573" y="88896"/>
                  <a:pt x="678125" y="65613"/>
                  <a:pt x="636850" y="74873"/>
                </a:cubicBezTo>
                <a:cubicBezTo>
                  <a:pt x="595575" y="84133"/>
                  <a:pt x="459050" y="128584"/>
                  <a:pt x="416188" y="146311"/>
                </a:cubicBezTo>
                <a:cubicBezTo>
                  <a:pt x="373326" y="164038"/>
                  <a:pt x="397666" y="188909"/>
                  <a:pt x="379675" y="181236"/>
                </a:cubicBezTo>
                <a:cubicBezTo>
                  <a:pt x="361684" y="173563"/>
                  <a:pt x="371473" y="126202"/>
                  <a:pt x="308238" y="100273"/>
                </a:cubicBezTo>
                <a:cubicBezTo>
                  <a:pt x="245003" y="74344"/>
                  <a:pt x="9259" y="29100"/>
                  <a:pt x="263" y="25661"/>
                </a:cubicBezTo>
                <a:cubicBezTo>
                  <a:pt x="-8733" y="22222"/>
                  <a:pt x="215369" y="79636"/>
                  <a:pt x="254263" y="79636"/>
                </a:cubicBezTo>
                <a:cubicBezTo>
                  <a:pt x="293157" y="79636"/>
                  <a:pt x="191292" y="-5295"/>
                  <a:pt x="224100" y="261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F03382F9-93B9-4126-A34D-22AAFCDFC432}"/>
              </a:ext>
            </a:extLst>
          </p:cNvPr>
          <p:cNvSpPr/>
          <p:nvPr/>
        </p:nvSpPr>
        <p:spPr>
          <a:xfrm>
            <a:off x="1844006" y="1870029"/>
            <a:ext cx="344679" cy="301716"/>
          </a:xfrm>
          <a:custGeom>
            <a:avLst/>
            <a:gdLst>
              <a:gd name="connsiteX0" fmla="*/ 344627 w 344679"/>
              <a:gd name="connsiteY0" fmla="*/ 1104 h 301716"/>
              <a:gd name="connsiteX1" fmla="*/ 84277 w 344679"/>
              <a:gd name="connsiteY1" fmla="*/ 113288 h 301716"/>
              <a:gd name="connsiteX2" fmla="*/ 33477 w 344679"/>
              <a:gd name="connsiteY2" fmla="*/ 200071 h 301716"/>
              <a:gd name="connsiteX3" fmla="*/ 1727 w 344679"/>
              <a:gd name="connsiteY3" fmla="*/ 301671 h 301716"/>
              <a:gd name="connsiteX4" fmla="*/ 5961 w 344679"/>
              <a:gd name="connsiteY4" fmla="*/ 187371 h 301716"/>
              <a:gd name="connsiteX5" fmla="*/ 20777 w 344679"/>
              <a:gd name="connsiteY5" fmla="*/ 92121 h 301716"/>
              <a:gd name="connsiteX6" fmla="*/ 20777 w 344679"/>
              <a:gd name="connsiteY6" fmla="*/ 130221 h 301716"/>
              <a:gd name="connsiteX7" fmla="*/ 60994 w 344679"/>
              <a:gd name="connsiteY7" fmla="*/ 60371 h 301716"/>
              <a:gd name="connsiteX8" fmla="*/ 344627 w 344679"/>
              <a:gd name="connsiteY8" fmla="*/ 1104 h 3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679" h="301716">
                <a:moveTo>
                  <a:pt x="344627" y="1104"/>
                </a:moveTo>
                <a:cubicBezTo>
                  <a:pt x="348508" y="9924"/>
                  <a:pt x="136135" y="80127"/>
                  <a:pt x="84277" y="113288"/>
                </a:cubicBezTo>
                <a:cubicBezTo>
                  <a:pt x="32419" y="146449"/>
                  <a:pt x="47235" y="168674"/>
                  <a:pt x="33477" y="200071"/>
                </a:cubicBezTo>
                <a:cubicBezTo>
                  <a:pt x="19719" y="231468"/>
                  <a:pt x="6313" y="303788"/>
                  <a:pt x="1727" y="301671"/>
                </a:cubicBezTo>
                <a:cubicBezTo>
                  <a:pt x="-2859" y="299554"/>
                  <a:pt x="2786" y="222296"/>
                  <a:pt x="5961" y="187371"/>
                </a:cubicBezTo>
                <a:cubicBezTo>
                  <a:pt x="9136" y="152446"/>
                  <a:pt x="18308" y="101646"/>
                  <a:pt x="20777" y="92121"/>
                </a:cubicBezTo>
                <a:cubicBezTo>
                  <a:pt x="23246" y="82596"/>
                  <a:pt x="14074" y="135513"/>
                  <a:pt x="20777" y="130221"/>
                </a:cubicBezTo>
                <a:cubicBezTo>
                  <a:pt x="27480" y="124929"/>
                  <a:pt x="13722" y="82243"/>
                  <a:pt x="60994" y="60371"/>
                </a:cubicBezTo>
                <a:cubicBezTo>
                  <a:pt x="108266" y="38499"/>
                  <a:pt x="340746" y="-7716"/>
                  <a:pt x="344627" y="1104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2816F5D8-0B4E-4EAF-BF6E-2E2CFAE238D9}"/>
              </a:ext>
            </a:extLst>
          </p:cNvPr>
          <p:cNvSpPr/>
          <p:nvPr/>
        </p:nvSpPr>
        <p:spPr>
          <a:xfrm>
            <a:off x="10846400" y="7477119"/>
            <a:ext cx="376192" cy="492621"/>
          </a:xfrm>
          <a:custGeom>
            <a:avLst/>
            <a:gdLst>
              <a:gd name="connsiteX0" fmla="*/ 374050 w 376192"/>
              <a:gd name="connsiteY0" fmla="*/ 6 h 492621"/>
              <a:gd name="connsiteX1" fmla="*/ 313725 w 376192"/>
              <a:gd name="connsiteY1" fmla="*/ 180981 h 492621"/>
              <a:gd name="connsiteX2" fmla="*/ 193075 w 376192"/>
              <a:gd name="connsiteY2" fmla="*/ 250831 h 492621"/>
              <a:gd name="connsiteX3" fmla="*/ 221650 w 376192"/>
              <a:gd name="connsiteY3" fmla="*/ 212731 h 492621"/>
              <a:gd name="connsiteX4" fmla="*/ 62900 w 376192"/>
              <a:gd name="connsiteY4" fmla="*/ 374656 h 492621"/>
              <a:gd name="connsiteX5" fmla="*/ 2575 w 376192"/>
              <a:gd name="connsiteY5" fmla="*/ 492131 h 492621"/>
              <a:gd name="connsiteX6" fmla="*/ 139100 w 376192"/>
              <a:gd name="connsiteY6" fmla="*/ 330206 h 492621"/>
              <a:gd name="connsiteX7" fmla="*/ 240700 w 376192"/>
              <a:gd name="connsiteY7" fmla="*/ 174631 h 492621"/>
              <a:gd name="connsiteX8" fmla="*/ 374050 w 376192"/>
              <a:gd name="connsiteY8" fmla="*/ 6 h 4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192" h="492621">
                <a:moveTo>
                  <a:pt x="374050" y="6"/>
                </a:moveTo>
                <a:cubicBezTo>
                  <a:pt x="386221" y="1064"/>
                  <a:pt x="343887" y="139177"/>
                  <a:pt x="313725" y="180981"/>
                </a:cubicBezTo>
                <a:cubicBezTo>
                  <a:pt x="283562" y="222785"/>
                  <a:pt x="208421" y="245539"/>
                  <a:pt x="193075" y="250831"/>
                </a:cubicBezTo>
                <a:cubicBezTo>
                  <a:pt x="177729" y="256123"/>
                  <a:pt x="243346" y="192094"/>
                  <a:pt x="221650" y="212731"/>
                </a:cubicBezTo>
                <a:cubicBezTo>
                  <a:pt x="199954" y="233369"/>
                  <a:pt x="99412" y="328089"/>
                  <a:pt x="62900" y="374656"/>
                </a:cubicBezTo>
                <a:cubicBezTo>
                  <a:pt x="26388" y="421223"/>
                  <a:pt x="-10125" y="499539"/>
                  <a:pt x="2575" y="492131"/>
                </a:cubicBezTo>
                <a:cubicBezTo>
                  <a:pt x="15275" y="484723"/>
                  <a:pt x="99413" y="383123"/>
                  <a:pt x="139100" y="330206"/>
                </a:cubicBezTo>
                <a:cubicBezTo>
                  <a:pt x="178787" y="277289"/>
                  <a:pt x="203129" y="227019"/>
                  <a:pt x="240700" y="174631"/>
                </a:cubicBezTo>
                <a:cubicBezTo>
                  <a:pt x="278271" y="122244"/>
                  <a:pt x="361879" y="-1052"/>
                  <a:pt x="374050" y="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3B1A9D44-791F-493D-8DD4-B70AB030C7AB}"/>
              </a:ext>
            </a:extLst>
          </p:cNvPr>
          <p:cNvSpPr/>
          <p:nvPr/>
        </p:nvSpPr>
        <p:spPr>
          <a:xfrm>
            <a:off x="10832819" y="7438420"/>
            <a:ext cx="416396" cy="714223"/>
          </a:xfrm>
          <a:custGeom>
            <a:avLst/>
            <a:gdLst>
              <a:gd name="connsiteX0" fmla="*/ 416206 w 416396"/>
              <a:gd name="connsiteY0" fmla="*/ 605 h 714223"/>
              <a:gd name="connsiteX1" fmla="*/ 101881 w 416396"/>
              <a:gd name="connsiteY1" fmla="*/ 349855 h 714223"/>
              <a:gd name="connsiteX2" fmla="*/ 28856 w 416396"/>
              <a:gd name="connsiteY2" fmla="*/ 505430 h 714223"/>
              <a:gd name="connsiteX3" fmla="*/ 181256 w 416396"/>
              <a:gd name="connsiteY3" fmla="*/ 289530 h 714223"/>
              <a:gd name="connsiteX4" fmla="*/ 281 w 416396"/>
              <a:gd name="connsiteY4" fmla="*/ 711805 h 714223"/>
              <a:gd name="connsiteX5" fmla="*/ 146331 w 416396"/>
              <a:gd name="connsiteY5" fmla="*/ 441930 h 714223"/>
              <a:gd name="connsiteX6" fmla="*/ 416206 w 416396"/>
              <a:gd name="connsiteY6" fmla="*/ 605 h 71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396" h="714223">
                <a:moveTo>
                  <a:pt x="416206" y="605"/>
                </a:moveTo>
                <a:cubicBezTo>
                  <a:pt x="408798" y="-14741"/>
                  <a:pt x="166439" y="265718"/>
                  <a:pt x="101881" y="349855"/>
                </a:cubicBezTo>
                <a:cubicBezTo>
                  <a:pt x="37323" y="433992"/>
                  <a:pt x="15627" y="515484"/>
                  <a:pt x="28856" y="505430"/>
                </a:cubicBezTo>
                <a:cubicBezTo>
                  <a:pt x="42085" y="495376"/>
                  <a:pt x="186018" y="255134"/>
                  <a:pt x="181256" y="289530"/>
                </a:cubicBezTo>
                <a:cubicBezTo>
                  <a:pt x="176494" y="323926"/>
                  <a:pt x="6102" y="686405"/>
                  <a:pt x="281" y="711805"/>
                </a:cubicBezTo>
                <a:cubicBezTo>
                  <a:pt x="-5540" y="737205"/>
                  <a:pt x="80185" y="556759"/>
                  <a:pt x="146331" y="441930"/>
                </a:cubicBezTo>
                <a:cubicBezTo>
                  <a:pt x="212477" y="327101"/>
                  <a:pt x="423614" y="15951"/>
                  <a:pt x="416206" y="605"/>
                </a:cubicBezTo>
                <a:close/>
              </a:path>
            </a:pathLst>
          </a:custGeom>
          <a:solidFill>
            <a:srgbClr val="7F7F7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02505531-AD8F-4A2A-833E-49ECCEDE59A7}"/>
              </a:ext>
            </a:extLst>
          </p:cNvPr>
          <p:cNvSpPr/>
          <p:nvPr/>
        </p:nvSpPr>
        <p:spPr>
          <a:xfrm>
            <a:off x="9615461" y="7952137"/>
            <a:ext cx="517525" cy="657784"/>
          </a:xfrm>
          <a:custGeom>
            <a:avLst/>
            <a:gdLst>
              <a:gd name="connsiteX0" fmla="*/ 163539 w 517525"/>
              <a:gd name="connsiteY0" fmla="*/ 8223 h 657784"/>
              <a:gd name="connsiteX1" fmla="*/ 117819 w 517525"/>
              <a:gd name="connsiteY1" fmla="*/ 323183 h 657784"/>
              <a:gd name="connsiteX2" fmla="*/ 275299 w 517525"/>
              <a:gd name="connsiteY2" fmla="*/ 516223 h 657784"/>
              <a:gd name="connsiteX3" fmla="*/ 158459 w 517525"/>
              <a:gd name="connsiteY3" fmla="*/ 358743 h 657784"/>
              <a:gd name="connsiteX4" fmla="*/ 397219 w 517525"/>
              <a:gd name="connsiteY4" fmla="*/ 475583 h 657784"/>
              <a:gd name="connsiteX5" fmla="*/ 458179 w 517525"/>
              <a:gd name="connsiteY5" fmla="*/ 262223 h 657784"/>
              <a:gd name="connsiteX6" fmla="*/ 508979 w 517525"/>
              <a:gd name="connsiteY6" fmla="*/ 638143 h 657784"/>
              <a:gd name="connsiteX7" fmla="*/ 270219 w 517525"/>
              <a:gd name="connsiteY7" fmla="*/ 582263 h 657784"/>
              <a:gd name="connsiteX8" fmla="*/ 56859 w 517525"/>
              <a:gd name="connsiteY8" fmla="*/ 389223 h 657784"/>
              <a:gd name="connsiteX9" fmla="*/ 6059 w 517525"/>
              <a:gd name="connsiteY9" fmla="*/ 175863 h 657784"/>
              <a:gd name="connsiteX10" fmla="*/ 11139 w 517525"/>
              <a:gd name="connsiteY10" fmla="*/ 257143 h 657784"/>
              <a:gd name="connsiteX11" fmla="*/ 97499 w 517525"/>
              <a:gd name="connsiteY11" fmla="*/ 104743 h 657784"/>
              <a:gd name="connsiteX12" fmla="*/ 163539 w 517525"/>
              <a:gd name="connsiteY12" fmla="*/ 8223 h 6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525" h="657784">
                <a:moveTo>
                  <a:pt x="163539" y="8223"/>
                </a:moveTo>
                <a:cubicBezTo>
                  <a:pt x="166926" y="44630"/>
                  <a:pt x="99192" y="238516"/>
                  <a:pt x="117819" y="323183"/>
                </a:cubicBezTo>
                <a:cubicBezTo>
                  <a:pt x="136446" y="407850"/>
                  <a:pt x="268526" y="510296"/>
                  <a:pt x="275299" y="516223"/>
                </a:cubicBezTo>
                <a:cubicBezTo>
                  <a:pt x="282072" y="522150"/>
                  <a:pt x="138139" y="365516"/>
                  <a:pt x="158459" y="358743"/>
                </a:cubicBezTo>
                <a:cubicBezTo>
                  <a:pt x="178779" y="351970"/>
                  <a:pt x="347266" y="491670"/>
                  <a:pt x="397219" y="475583"/>
                </a:cubicBezTo>
                <a:cubicBezTo>
                  <a:pt x="447172" y="459496"/>
                  <a:pt x="439552" y="235130"/>
                  <a:pt x="458179" y="262223"/>
                </a:cubicBezTo>
                <a:cubicBezTo>
                  <a:pt x="476806" y="289316"/>
                  <a:pt x="540306" y="584803"/>
                  <a:pt x="508979" y="638143"/>
                </a:cubicBezTo>
                <a:cubicBezTo>
                  <a:pt x="477652" y="691483"/>
                  <a:pt x="345572" y="623750"/>
                  <a:pt x="270219" y="582263"/>
                </a:cubicBezTo>
                <a:cubicBezTo>
                  <a:pt x="194866" y="540776"/>
                  <a:pt x="100886" y="456956"/>
                  <a:pt x="56859" y="389223"/>
                </a:cubicBezTo>
                <a:cubicBezTo>
                  <a:pt x="12832" y="321490"/>
                  <a:pt x="13679" y="197876"/>
                  <a:pt x="6059" y="175863"/>
                </a:cubicBezTo>
                <a:cubicBezTo>
                  <a:pt x="-1561" y="153850"/>
                  <a:pt x="-4101" y="268996"/>
                  <a:pt x="11139" y="257143"/>
                </a:cubicBezTo>
                <a:cubicBezTo>
                  <a:pt x="26379" y="245290"/>
                  <a:pt x="72946" y="143690"/>
                  <a:pt x="97499" y="104743"/>
                </a:cubicBezTo>
                <a:cubicBezTo>
                  <a:pt x="122052" y="65796"/>
                  <a:pt x="160152" y="-28184"/>
                  <a:pt x="163539" y="8223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26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C1E311E-E6C4-41CB-9655-C62B7F1C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7" y="928688"/>
            <a:ext cx="12106333" cy="2628900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35468BD2-C266-447E-BF9A-C56E05B54DCF}"/>
              </a:ext>
            </a:extLst>
          </p:cNvPr>
          <p:cNvGrpSpPr/>
          <p:nvPr/>
        </p:nvGrpSpPr>
        <p:grpSpPr>
          <a:xfrm>
            <a:off x="769710" y="4027487"/>
            <a:ext cx="1319555" cy="1319235"/>
            <a:chOff x="769710" y="4027487"/>
            <a:chExt cx="1319555" cy="1319235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1F67F540-597A-4F9B-B290-B469B1AAF295}"/>
                </a:ext>
              </a:extLst>
            </p:cNvPr>
            <p:cNvSpPr/>
            <p:nvPr/>
          </p:nvSpPr>
          <p:spPr>
            <a:xfrm>
              <a:off x="769710" y="4069364"/>
              <a:ext cx="459412" cy="1277358"/>
            </a:xfrm>
            <a:custGeom>
              <a:avLst/>
              <a:gdLst>
                <a:gd name="connsiteX0" fmla="*/ 81190 w 459412"/>
                <a:gd name="connsiteY0" fmla="*/ 986 h 1277358"/>
                <a:gd name="connsiteX1" fmla="*/ 227240 w 459412"/>
                <a:gd name="connsiteY1" fmla="*/ 235936 h 1277358"/>
                <a:gd name="connsiteX2" fmla="*/ 30390 w 459412"/>
                <a:gd name="connsiteY2" fmla="*/ 566136 h 1277358"/>
                <a:gd name="connsiteX3" fmla="*/ 4990 w 459412"/>
                <a:gd name="connsiteY3" fmla="*/ 845536 h 1277358"/>
                <a:gd name="connsiteX4" fmla="*/ 74840 w 459412"/>
                <a:gd name="connsiteY4" fmla="*/ 978886 h 1277358"/>
                <a:gd name="connsiteX5" fmla="*/ 144690 w 459412"/>
                <a:gd name="connsiteY5" fmla="*/ 845536 h 1277358"/>
                <a:gd name="connsiteX6" fmla="*/ 144690 w 459412"/>
                <a:gd name="connsiteY6" fmla="*/ 1061436 h 1277358"/>
                <a:gd name="connsiteX7" fmla="*/ 328840 w 459412"/>
                <a:gd name="connsiteY7" fmla="*/ 1277336 h 1277358"/>
                <a:gd name="connsiteX8" fmla="*/ 354240 w 459412"/>
                <a:gd name="connsiteY8" fmla="*/ 1048736 h 1277358"/>
                <a:gd name="connsiteX9" fmla="*/ 354240 w 459412"/>
                <a:gd name="connsiteY9" fmla="*/ 578836 h 1277358"/>
                <a:gd name="connsiteX10" fmla="*/ 449490 w 459412"/>
                <a:gd name="connsiteY10" fmla="*/ 324836 h 1277358"/>
                <a:gd name="connsiteX11" fmla="*/ 81190 w 459412"/>
                <a:gd name="connsiteY11" fmla="*/ 986 h 127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412" h="1277358">
                  <a:moveTo>
                    <a:pt x="81190" y="986"/>
                  </a:moveTo>
                  <a:cubicBezTo>
                    <a:pt x="44148" y="-13831"/>
                    <a:pt x="235707" y="141744"/>
                    <a:pt x="227240" y="235936"/>
                  </a:cubicBezTo>
                  <a:cubicBezTo>
                    <a:pt x="218773" y="330128"/>
                    <a:pt x="67432" y="464536"/>
                    <a:pt x="30390" y="566136"/>
                  </a:cubicBezTo>
                  <a:cubicBezTo>
                    <a:pt x="-6652" y="667736"/>
                    <a:pt x="-2418" y="776744"/>
                    <a:pt x="4990" y="845536"/>
                  </a:cubicBezTo>
                  <a:cubicBezTo>
                    <a:pt x="12398" y="914328"/>
                    <a:pt x="51557" y="978886"/>
                    <a:pt x="74840" y="978886"/>
                  </a:cubicBezTo>
                  <a:cubicBezTo>
                    <a:pt x="98123" y="978886"/>
                    <a:pt x="133048" y="831778"/>
                    <a:pt x="144690" y="845536"/>
                  </a:cubicBezTo>
                  <a:cubicBezTo>
                    <a:pt x="156332" y="859294"/>
                    <a:pt x="113998" y="989469"/>
                    <a:pt x="144690" y="1061436"/>
                  </a:cubicBezTo>
                  <a:cubicBezTo>
                    <a:pt x="175382" y="1133403"/>
                    <a:pt x="293915" y="1279453"/>
                    <a:pt x="328840" y="1277336"/>
                  </a:cubicBezTo>
                  <a:cubicBezTo>
                    <a:pt x="363765" y="1275219"/>
                    <a:pt x="350007" y="1165153"/>
                    <a:pt x="354240" y="1048736"/>
                  </a:cubicBezTo>
                  <a:cubicBezTo>
                    <a:pt x="358473" y="932319"/>
                    <a:pt x="338365" y="699486"/>
                    <a:pt x="354240" y="578836"/>
                  </a:cubicBezTo>
                  <a:cubicBezTo>
                    <a:pt x="370115" y="458186"/>
                    <a:pt x="494998" y="423261"/>
                    <a:pt x="449490" y="324836"/>
                  </a:cubicBezTo>
                  <a:cubicBezTo>
                    <a:pt x="403982" y="226411"/>
                    <a:pt x="118232" y="15803"/>
                    <a:pt x="81190" y="9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FC1334A9-7176-4CC1-9182-00F75EFCFCFE}"/>
                </a:ext>
              </a:extLst>
            </p:cNvPr>
            <p:cNvSpPr/>
            <p:nvPr/>
          </p:nvSpPr>
          <p:spPr>
            <a:xfrm>
              <a:off x="1128843" y="4146548"/>
              <a:ext cx="906522" cy="287810"/>
            </a:xfrm>
            <a:custGeom>
              <a:avLst/>
              <a:gdLst>
                <a:gd name="connsiteX0" fmla="*/ 80832 w 906522"/>
                <a:gd name="connsiteY0" fmla="*/ 146052 h 287810"/>
                <a:gd name="connsiteX1" fmla="*/ 512632 w 906522"/>
                <a:gd name="connsiteY1" fmla="*/ 117477 h 287810"/>
                <a:gd name="connsiteX2" fmla="*/ 626932 w 906522"/>
                <a:gd name="connsiteY2" fmla="*/ 2 h 287810"/>
                <a:gd name="connsiteX3" fmla="*/ 747582 w 906522"/>
                <a:gd name="connsiteY3" fmla="*/ 120652 h 287810"/>
                <a:gd name="connsiteX4" fmla="*/ 906332 w 906522"/>
                <a:gd name="connsiteY4" fmla="*/ 225427 h 287810"/>
                <a:gd name="connsiteX5" fmla="*/ 782507 w 906522"/>
                <a:gd name="connsiteY5" fmla="*/ 225427 h 287810"/>
                <a:gd name="connsiteX6" fmla="*/ 595182 w 906522"/>
                <a:gd name="connsiteY6" fmla="*/ 225427 h 287810"/>
                <a:gd name="connsiteX7" fmla="*/ 290382 w 906522"/>
                <a:gd name="connsiteY7" fmla="*/ 276227 h 287810"/>
                <a:gd name="connsiteX8" fmla="*/ 201482 w 906522"/>
                <a:gd name="connsiteY8" fmla="*/ 276227 h 287810"/>
                <a:gd name="connsiteX9" fmla="*/ 10982 w 906522"/>
                <a:gd name="connsiteY9" fmla="*/ 149227 h 287810"/>
                <a:gd name="connsiteX10" fmla="*/ 80832 w 906522"/>
                <a:gd name="connsiteY10" fmla="*/ 146052 h 28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6522" h="287810">
                  <a:moveTo>
                    <a:pt x="80832" y="146052"/>
                  </a:moveTo>
                  <a:cubicBezTo>
                    <a:pt x="164440" y="140760"/>
                    <a:pt x="421615" y="141819"/>
                    <a:pt x="512632" y="117477"/>
                  </a:cubicBezTo>
                  <a:cubicBezTo>
                    <a:pt x="603649" y="93135"/>
                    <a:pt x="587774" y="-527"/>
                    <a:pt x="626932" y="2"/>
                  </a:cubicBezTo>
                  <a:cubicBezTo>
                    <a:pt x="666090" y="531"/>
                    <a:pt x="701015" y="83081"/>
                    <a:pt x="747582" y="120652"/>
                  </a:cubicBezTo>
                  <a:cubicBezTo>
                    <a:pt x="794149" y="158223"/>
                    <a:pt x="900511" y="207965"/>
                    <a:pt x="906332" y="225427"/>
                  </a:cubicBezTo>
                  <a:cubicBezTo>
                    <a:pt x="912153" y="242889"/>
                    <a:pt x="782507" y="225427"/>
                    <a:pt x="782507" y="225427"/>
                  </a:cubicBezTo>
                  <a:cubicBezTo>
                    <a:pt x="730649" y="225427"/>
                    <a:pt x="677203" y="216960"/>
                    <a:pt x="595182" y="225427"/>
                  </a:cubicBezTo>
                  <a:cubicBezTo>
                    <a:pt x="513161" y="233894"/>
                    <a:pt x="355999" y="267760"/>
                    <a:pt x="290382" y="276227"/>
                  </a:cubicBezTo>
                  <a:cubicBezTo>
                    <a:pt x="224765" y="284694"/>
                    <a:pt x="248049" y="297394"/>
                    <a:pt x="201482" y="276227"/>
                  </a:cubicBezTo>
                  <a:cubicBezTo>
                    <a:pt x="154915" y="255060"/>
                    <a:pt x="34265" y="168277"/>
                    <a:pt x="10982" y="149227"/>
                  </a:cubicBezTo>
                  <a:cubicBezTo>
                    <a:pt x="-12301" y="130177"/>
                    <a:pt x="-2776" y="151344"/>
                    <a:pt x="80832" y="1460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2A76AEC-E22A-4DD9-8B91-9AC9F930CD0A}"/>
                </a:ext>
              </a:extLst>
            </p:cNvPr>
            <p:cNvSpPr/>
            <p:nvPr/>
          </p:nvSpPr>
          <p:spPr>
            <a:xfrm>
              <a:off x="1060807" y="4027487"/>
              <a:ext cx="586484" cy="771930"/>
            </a:xfrm>
            <a:custGeom>
              <a:avLst/>
              <a:gdLst>
                <a:gd name="connsiteX0" fmla="*/ 348893 w 586484"/>
                <a:gd name="connsiteY0" fmla="*/ 87313 h 771930"/>
                <a:gd name="connsiteX1" fmla="*/ 425093 w 586484"/>
                <a:gd name="connsiteY1" fmla="*/ 192088 h 771930"/>
                <a:gd name="connsiteX2" fmla="*/ 307618 w 586484"/>
                <a:gd name="connsiteY2" fmla="*/ 347663 h 771930"/>
                <a:gd name="connsiteX3" fmla="*/ 152043 w 586484"/>
                <a:gd name="connsiteY3" fmla="*/ 522288 h 771930"/>
                <a:gd name="connsiteX4" fmla="*/ 2818 w 586484"/>
                <a:gd name="connsiteY4" fmla="*/ 554038 h 771930"/>
                <a:gd name="connsiteX5" fmla="*/ 59968 w 586484"/>
                <a:gd name="connsiteY5" fmla="*/ 569913 h 771930"/>
                <a:gd name="connsiteX6" fmla="*/ 129818 w 586484"/>
                <a:gd name="connsiteY6" fmla="*/ 769938 h 771930"/>
                <a:gd name="connsiteX7" fmla="*/ 240943 w 586484"/>
                <a:gd name="connsiteY7" fmla="*/ 655638 h 771930"/>
                <a:gd name="connsiteX8" fmla="*/ 434618 w 586484"/>
                <a:gd name="connsiteY8" fmla="*/ 388938 h 771930"/>
                <a:gd name="connsiteX9" fmla="*/ 580668 w 586484"/>
                <a:gd name="connsiteY9" fmla="*/ 195263 h 771930"/>
                <a:gd name="connsiteX10" fmla="*/ 533043 w 586484"/>
                <a:gd name="connsiteY10" fmla="*/ 147638 h 771930"/>
                <a:gd name="connsiteX11" fmla="*/ 310793 w 586484"/>
                <a:gd name="connsiteY11" fmla="*/ 1588 h 771930"/>
                <a:gd name="connsiteX12" fmla="*/ 348893 w 586484"/>
                <a:gd name="connsiteY12" fmla="*/ 87313 h 77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484" h="771930">
                  <a:moveTo>
                    <a:pt x="348893" y="87313"/>
                  </a:moveTo>
                  <a:cubicBezTo>
                    <a:pt x="367943" y="119063"/>
                    <a:pt x="431972" y="148696"/>
                    <a:pt x="425093" y="192088"/>
                  </a:cubicBezTo>
                  <a:cubicBezTo>
                    <a:pt x="418214" y="235480"/>
                    <a:pt x="353126" y="292630"/>
                    <a:pt x="307618" y="347663"/>
                  </a:cubicBezTo>
                  <a:cubicBezTo>
                    <a:pt x="262110" y="402696"/>
                    <a:pt x="202843" y="487892"/>
                    <a:pt x="152043" y="522288"/>
                  </a:cubicBezTo>
                  <a:cubicBezTo>
                    <a:pt x="101243" y="556684"/>
                    <a:pt x="18164" y="546101"/>
                    <a:pt x="2818" y="554038"/>
                  </a:cubicBezTo>
                  <a:cubicBezTo>
                    <a:pt x="-12528" y="561975"/>
                    <a:pt x="38801" y="533930"/>
                    <a:pt x="59968" y="569913"/>
                  </a:cubicBezTo>
                  <a:cubicBezTo>
                    <a:pt x="81135" y="605896"/>
                    <a:pt x="99656" y="755651"/>
                    <a:pt x="129818" y="769938"/>
                  </a:cubicBezTo>
                  <a:cubicBezTo>
                    <a:pt x="159980" y="784225"/>
                    <a:pt x="190143" y="719138"/>
                    <a:pt x="240943" y="655638"/>
                  </a:cubicBezTo>
                  <a:cubicBezTo>
                    <a:pt x="291743" y="592138"/>
                    <a:pt x="377997" y="465667"/>
                    <a:pt x="434618" y="388938"/>
                  </a:cubicBezTo>
                  <a:cubicBezTo>
                    <a:pt x="491239" y="312209"/>
                    <a:pt x="564264" y="235480"/>
                    <a:pt x="580668" y="195263"/>
                  </a:cubicBezTo>
                  <a:cubicBezTo>
                    <a:pt x="597072" y="155046"/>
                    <a:pt x="578022" y="179917"/>
                    <a:pt x="533043" y="147638"/>
                  </a:cubicBezTo>
                  <a:cubicBezTo>
                    <a:pt x="488064" y="115359"/>
                    <a:pt x="344130" y="14288"/>
                    <a:pt x="310793" y="1588"/>
                  </a:cubicBezTo>
                  <a:cubicBezTo>
                    <a:pt x="277455" y="-11112"/>
                    <a:pt x="329843" y="55563"/>
                    <a:pt x="348893" y="87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6967F6A6-469A-4346-A097-9D11520F772F}"/>
                </a:ext>
              </a:extLst>
            </p:cNvPr>
            <p:cNvSpPr/>
            <p:nvPr/>
          </p:nvSpPr>
          <p:spPr>
            <a:xfrm>
              <a:off x="1409514" y="4291074"/>
              <a:ext cx="679751" cy="354128"/>
            </a:xfrm>
            <a:custGeom>
              <a:avLst/>
              <a:gdLst>
                <a:gd name="connsiteX0" fmla="*/ 200211 w 679751"/>
                <a:gd name="connsiteY0" fmla="*/ 4701 h 354128"/>
                <a:gd name="connsiteX1" fmla="*/ 438336 w 679751"/>
                <a:gd name="connsiteY1" fmla="*/ 160276 h 354128"/>
                <a:gd name="connsiteX2" fmla="*/ 578036 w 679751"/>
                <a:gd name="connsiteY2" fmla="*/ 185676 h 354128"/>
                <a:gd name="connsiteX3" fmla="*/ 679636 w 679751"/>
                <a:gd name="connsiteY3" fmla="*/ 153926 h 354128"/>
                <a:gd name="connsiteX4" fmla="*/ 597086 w 679751"/>
                <a:gd name="connsiteY4" fmla="*/ 242826 h 354128"/>
                <a:gd name="connsiteX5" fmla="*/ 543111 w 679751"/>
                <a:gd name="connsiteY5" fmla="*/ 353951 h 354128"/>
                <a:gd name="connsiteX6" fmla="*/ 438336 w 679751"/>
                <a:gd name="connsiteY6" fmla="*/ 265051 h 354128"/>
                <a:gd name="connsiteX7" fmla="*/ 155761 w 679751"/>
                <a:gd name="connsiteY7" fmla="*/ 128526 h 354128"/>
                <a:gd name="connsiteX8" fmla="*/ 186 w 679751"/>
                <a:gd name="connsiteY8" fmla="*/ 45976 h 354128"/>
                <a:gd name="connsiteX9" fmla="*/ 200211 w 679751"/>
                <a:gd name="connsiteY9" fmla="*/ 4701 h 35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751" h="354128">
                  <a:moveTo>
                    <a:pt x="200211" y="4701"/>
                  </a:moveTo>
                  <a:cubicBezTo>
                    <a:pt x="273236" y="23751"/>
                    <a:pt x="375365" y="130114"/>
                    <a:pt x="438336" y="160276"/>
                  </a:cubicBezTo>
                  <a:cubicBezTo>
                    <a:pt x="501307" y="190438"/>
                    <a:pt x="537819" y="186734"/>
                    <a:pt x="578036" y="185676"/>
                  </a:cubicBezTo>
                  <a:cubicBezTo>
                    <a:pt x="618253" y="184618"/>
                    <a:pt x="676461" y="144401"/>
                    <a:pt x="679636" y="153926"/>
                  </a:cubicBezTo>
                  <a:cubicBezTo>
                    <a:pt x="682811" y="163451"/>
                    <a:pt x="619840" y="209489"/>
                    <a:pt x="597086" y="242826"/>
                  </a:cubicBezTo>
                  <a:cubicBezTo>
                    <a:pt x="574332" y="276164"/>
                    <a:pt x="569569" y="350247"/>
                    <a:pt x="543111" y="353951"/>
                  </a:cubicBezTo>
                  <a:cubicBezTo>
                    <a:pt x="516653" y="357655"/>
                    <a:pt x="502894" y="302622"/>
                    <a:pt x="438336" y="265051"/>
                  </a:cubicBezTo>
                  <a:cubicBezTo>
                    <a:pt x="373778" y="227480"/>
                    <a:pt x="228786" y="165038"/>
                    <a:pt x="155761" y="128526"/>
                  </a:cubicBezTo>
                  <a:cubicBezTo>
                    <a:pt x="82736" y="92014"/>
                    <a:pt x="-4577" y="62380"/>
                    <a:pt x="186" y="45976"/>
                  </a:cubicBezTo>
                  <a:cubicBezTo>
                    <a:pt x="4949" y="29572"/>
                    <a:pt x="127186" y="-14349"/>
                    <a:pt x="200211" y="47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CABAA9D1-4133-402E-8D2D-2519A7F5D440}"/>
                </a:ext>
              </a:extLst>
            </p:cNvPr>
            <p:cNvSpPr/>
            <p:nvPr/>
          </p:nvSpPr>
          <p:spPr>
            <a:xfrm>
              <a:off x="1227517" y="4547374"/>
              <a:ext cx="142306" cy="600223"/>
            </a:xfrm>
            <a:custGeom>
              <a:avLst/>
              <a:gdLst>
                <a:gd name="connsiteX0" fmla="*/ 36133 w 142306"/>
                <a:gd name="connsiteY0" fmla="*/ 53201 h 600223"/>
                <a:gd name="connsiteX1" fmla="*/ 4383 w 142306"/>
                <a:gd name="connsiteY1" fmla="*/ 278626 h 600223"/>
                <a:gd name="connsiteX2" fmla="*/ 13908 w 142306"/>
                <a:gd name="connsiteY2" fmla="*/ 411976 h 600223"/>
                <a:gd name="connsiteX3" fmla="*/ 128208 w 142306"/>
                <a:gd name="connsiteY3" fmla="*/ 599301 h 600223"/>
                <a:gd name="connsiteX4" fmla="*/ 121858 w 142306"/>
                <a:gd name="connsiteY4" fmla="*/ 465951 h 600223"/>
                <a:gd name="connsiteX5" fmla="*/ 140908 w 142306"/>
                <a:gd name="connsiteY5" fmla="*/ 91301 h 600223"/>
                <a:gd name="connsiteX6" fmla="*/ 77408 w 142306"/>
                <a:gd name="connsiteY6" fmla="*/ 2401 h 600223"/>
                <a:gd name="connsiteX7" fmla="*/ 36133 w 142306"/>
                <a:gd name="connsiteY7" fmla="*/ 53201 h 60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306" h="600223">
                  <a:moveTo>
                    <a:pt x="36133" y="53201"/>
                  </a:moveTo>
                  <a:cubicBezTo>
                    <a:pt x="23962" y="99239"/>
                    <a:pt x="8087" y="218830"/>
                    <a:pt x="4383" y="278626"/>
                  </a:cubicBezTo>
                  <a:cubicBezTo>
                    <a:pt x="679" y="338422"/>
                    <a:pt x="-6730" y="358530"/>
                    <a:pt x="13908" y="411976"/>
                  </a:cubicBezTo>
                  <a:cubicBezTo>
                    <a:pt x="34545" y="465422"/>
                    <a:pt x="110216" y="590305"/>
                    <a:pt x="128208" y="599301"/>
                  </a:cubicBezTo>
                  <a:cubicBezTo>
                    <a:pt x="146200" y="608297"/>
                    <a:pt x="119741" y="550618"/>
                    <a:pt x="121858" y="465951"/>
                  </a:cubicBezTo>
                  <a:cubicBezTo>
                    <a:pt x="123975" y="381284"/>
                    <a:pt x="148316" y="168559"/>
                    <a:pt x="140908" y="91301"/>
                  </a:cubicBezTo>
                  <a:cubicBezTo>
                    <a:pt x="133500" y="14043"/>
                    <a:pt x="93812" y="10868"/>
                    <a:pt x="77408" y="2401"/>
                  </a:cubicBezTo>
                  <a:cubicBezTo>
                    <a:pt x="61004" y="-6066"/>
                    <a:pt x="48304" y="7163"/>
                    <a:pt x="36133" y="53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A628D916-D65B-47CA-8C4F-BAFD52092FA2}"/>
                </a:ext>
              </a:extLst>
            </p:cNvPr>
            <p:cNvSpPr/>
            <p:nvPr/>
          </p:nvSpPr>
          <p:spPr>
            <a:xfrm>
              <a:off x="1218709" y="4501863"/>
              <a:ext cx="734274" cy="592036"/>
            </a:xfrm>
            <a:custGeom>
              <a:avLst/>
              <a:gdLst>
                <a:gd name="connsiteX0" fmla="*/ 76691 w 734274"/>
                <a:gd name="connsiteY0" fmla="*/ 105062 h 592036"/>
                <a:gd name="connsiteX1" fmla="*/ 473566 w 734274"/>
                <a:gd name="connsiteY1" fmla="*/ 38387 h 592036"/>
                <a:gd name="connsiteX2" fmla="*/ 537066 w 734274"/>
                <a:gd name="connsiteY2" fmla="*/ 287 h 592036"/>
                <a:gd name="connsiteX3" fmla="*/ 698991 w 734274"/>
                <a:gd name="connsiteY3" fmla="*/ 57437 h 592036"/>
                <a:gd name="connsiteX4" fmla="*/ 667241 w 734274"/>
                <a:gd name="connsiteY4" fmla="*/ 146337 h 592036"/>
                <a:gd name="connsiteX5" fmla="*/ 733916 w 734274"/>
                <a:gd name="connsiteY5" fmla="*/ 193962 h 592036"/>
                <a:gd name="connsiteX6" fmla="*/ 692641 w 734274"/>
                <a:gd name="connsiteY6" fmla="*/ 225712 h 592036"/>
                <a:gd name="connsiteX7" fmla="*/ 667241 w 734274"/>
                <a:gd name="connsiteY7" fmla="*/ 333662 h 592036"/>
                <a:gd name="connsiteX8" fmla="*/ 603741 w 734274"/>
                <a:gd name="connsiteY8" fmla="*/ 578137 h 592036"/>
                <a:gd name="connsiteX9" fmla="*/ 552941 w 734274"/>
                <a:gd name="connsiteY9" fmla="*/ 559087 h 592036"/>
                <a:gd name="connsiteX10" fmla="*/ 448166 w 734274"/>
                <a:gd name="connsiteY10" fmla="*/ 536862 h 592036"/>
                <a:gd name="connsiteX11" fmla="*/ 483091 w 734274"/>
                <a:gd name="connsiteY11" fmla="*/ 428912 h 592036"/>
                <a:gd name="connsiteX12" fmla="*/ 486266 w 734274"/>
                <a:gd name="connsiteY12" fmla="*/ 165387 h 592036"/>
                <a:gd name="connsiteX13" fmla="*/ 381491 w 734274"/>
                <a:gd name="connsiteY13" fmla="*/ 159037 h 592036"/>
                <a:gd name="connsiteX14" fmla="*/ 213216 w 734274"/>
                <a:gd name="connsiteY14" fmla="*/ 171737 h 592036"/>
                <a:gd name="connsiteX15" fmla="*/ 10016 w 734274"/>
                <a:gd name="connsiteY15" fmla="*/ 187612 h 592036"/>
                <a:gd name="connsiteX16" fmla="*/ 76691 w 734274"/>
                <a:gd name="connsiteY16" fmla="*/ 105062 h 5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4274" h="592036">
                  <a:moveTo>
                    <a:pt x="76691" y="105062"/>
                  </a:moveTo>
                  <a:cubicBezTo>
                    <a:pt x="153949" y="80191"/>
                    <a:pt x="396837" y="55849"/>
                    <a:pt x="473566" y="38387"/>
                  </a:cubicBezTo>
                  <a:cubicBezTo>
                    <a:pt x="550295" y="20925"/>
                    <a:pt x="499495" y="-2888"/>
                    <a:pt x="537066" y="287"/>
                  </a:cubicBezTo>
                  <a:cubicBezTo>
                    <a:pt x="574637" y="3462"/>
                    <a:pt x="677295" y="33096"/>
                    <a:pt x="698991" y="57437"/>
                  </a:cubicBezTo>
                  <a:cubicBezTo>
                    <a:pt x="720687" y="81778"/>
                    <a:pt x="661420" y="123583"/>
                    <a:pt x="667241" y="146337"/>
                  </a:cubicBezTo>
                  <a:cubicBezTo>
                    <a:pt x="673062" y="169091"/>
                    <a:pt x="729683" y="180733"/>
                    <a:pt x="733916" y="193962"/>
                  </a:cubicBezTo>
                  <a:cubicBezTo>
                    <a:pt x="738149" y="207191"/>
                    <a:pt x="703753" y="202429"/>
                    <a:pt x="692641" y="225712"/>
                  </a:cubicBezTo>
                  <a:cubicBezTo>
                    <a:pt x="681529" y="248995"/>
                    <a:pt x="682058" y="274924"/>
                    <a:pt x="667241" y="333662"/>
                  </a:cubicBezTo>
                  <a:cubicBezTo>
                    <a:pt x="652424" y="392400"/>
                    <a:pt x="622791" y="540566"/>
                    <a:pt x="603741" y="578137"/>
                  </a:cubicBezTo>
                  <a:cubicBezTo>
                    <a:pt x="584691" y="615708"/>
                    <a:pt x="578870" y="565966"/>
                    <a:pt x="552941" y="559087"/>
                  </a:cubicBezTo>
                  <a:cubicBezTo>
                    <a:pt x="527012" y="552208"/>
                    <a:pt x="459808" y="558558"/>
                    <a:pt x="448166" y="536862"/>
                  </a:cubicBezTo>
                  <a:cubicBezTo>
                    <a:pt x="436524" y="515166"/>
                    <a:pt x="476741" y="490825"/>
                    <a:pt x="483091" y="428912"/>
                  </a:cubicBezTo>
                  <a:cubicBezTo>
                    <a:pt x="489441" y="367000"/>
                    <a:pt x="503199" y="210366"/>
                    <a:pt x="486266" y="165387"/>
                  </a:cubicBezTo>
                  <a:cubicBezTo>
                    <a:pt x="469333" y="120408"/>
                    <a:pt x="426999" y="157979"/>
                    <a:pt x="381491" y="159037"/>
                  </a:cubicBezTo>
                  <a:cubicBezTo>
                    <a:pt x="335983" y="160095"/>
                    <a:pt x="213216" y="171737"/>
                    <a:pt x="213216" y="171737"/>
                  </a:cubicBezTo>
                  <a:cubicBezTo>
                    <a:pt x="151304" y="176500"/>
                    <a:pt x="32241" y="198724"/>
                    <a:pt x="10016" y="187612"/>
                  </a:cubicBezTo>
                  <a:cubicBezTo>
                    <a:pt x="-12209" y="176500"/>
                    <a:pt x="-567" y="129933"/>
                    <a:pt x="76691" y="1050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F7379847-40E3-4B9B-8108-85C37B24B2A9}"/>
                </a:ext>
              </a:extLst>
            </p:cNvPr>
            <p:cNvSpPr/>
            <p:nvPr/>
          </p:nvSpPr>
          <p:spPr>
            <a:xfrm>
              <a:off x="1308918" y="4733246"/>
              <a:ext cx="510459" cy="127924"/>
            </a:xfrm>
            <a:custGeom>
              <a:avLst/>
              <a:gdLst>
                <a:gd name="connsiteX0" fmla="*/ 5532 w 510459"/>
                <a:gd name="connsiteY0" fmla="*/ 64179 h 127924"/>
                <a:gd name="connsiteX1" fmla="*/ 205557 w 510459"/>
                <a:gd name="connsiteY1" fmla="*/ 679 h 127924"/>
                <a:gd name="connsiteX2" fmla="*/ 481782 w 510459"/>
                <a:gd name="connsiteY2" fmla="*/ 35604 h 127924"/>
                <a:gd name="connsiteX3" fmla="*/ 484957 w 510459"/>
                <a:gd name="connsiteY3" fmla="*/ 111804 h 127924"/>
                <a:gd name="connsiteX4" fmla="*/ 332557 w 510459"/>
                <a:gd name="connsiteY4" fmla="*/ 114979 h 127924"/>
                <a:gd name="connsiteX5" fmla="*/ 81732 w 510459"/>
                <a:gd name="connsiteY5" fmla="*/ 127679 h 127924"/>
                <a:gd name="connsiteX6" fmla="*/ 5532 w 510459"/>
                <a:gd name="connsiteY6" fmla="*/ 64179 h 12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459" h="127924">
                  <a:moveTo>
                    <a:pt x="5532" y="64179"/>
                  </a:moveTo>
                  <a:cubicBezTo>
                    <a:pt x="26170" y="43012"/>
                    <a:pt x="126182" y="5441"/>
                    <a:pt x="205557" y="679"/>
                  </a:cubicBezTo>
                  <a:cubicBezTo>
                    <a:pt x="284932" y="-4083"/>
                    <a:pt x="435215" y="17083"/>
                    <a:pt x="481782" y="35604"/>
                  </a:cubicBezTo>
                  <a:cubicBezTo>
                    <a:pt x="528349" y="54125"/>
                    <a:pt x="509828" y="98575"/>
                    <a:pt x="484957" y="111804"/>
                  </a:cubicBezTo>
                  <a:cubicBezTo>
                    <a:pt x="460086" y="125033"/>
                    <a:pt x="399761" y="112333"/>
                    <a:pt x="332557" y="114979"/>
                  </a:cubicBezTo>
                  <a:cubicBezTo>
                    <a:pt x="265353" y="117625"/>
                    <a:pt x="138882" y="129796"/>
                    <a:pt x="81732" y="127679"/>
                  </a:cubicBezTo>
                  <a:cubicBezTo>
                    <a:pt x="24582" y="125562"/>
                    <a:pt x="-15106" y="85346"/>
                    <a:pt x="5532" y="641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30F5C3F3-4ADA-409F-B6E5-9CF49DCBB2EB}"/>
                </a:ext>
              </a:extLst>
            </p:cNvPr>
            <p:cNvSpPr/>
            <p:nvPr/>
          </p:nvSpPr>
          <p:spPr>
            <a:xfrm>
              <a:off x="1261824" y="4930285"/>
              <a:ext cx="553529" cy="198271"/>
            </a:xfrm>
            <a:custGeom>
              <a:avLst/>
              <a:gdLst>
                <a:gd name="connsiteX0" fmla="*/ 8176 w 553529"/>
                <a:gd name="connsiteY0" fmla="*/ 92565 h 198271"/>
                <a:gd name="connsiteX1" fmla="*/ 255826 w 553529"/>
                <a:gd name="connsiteY1" fmla="*/ 490 h 198271"/>
                <a:gd name="connsiteX2" fmla="*/ 500301 w 553529"/>
                <a:gd name="connsiteY2" fmla="*/ 57640 h 198271"/>
                <a:gd name="connsiteX3" fmla="*/ 544751 w 553529"/>
                <a:gd name="connsiteY3" fmla="*/ 92565 h 198271"/>
                <a:gd name="connsiteX4" fmla="*/ 544751 w 553529"/>
                <a:gd name="connsiteY4" fmla="*/ 168765 h 198271"/>
                <a:gd name="connsiteX5" fmla="*/ 452676 w 553529"/>
                <a:gd name="connsiteY5" fmla="*/ 152890 h 198271"/>
                <a:gd name="connsiteX6" fmla="*/ 211376 w 553529"/>
                <a:gd name="connsiteY6" fmla="*/ 146540 h 198271"/>
                <a:gd name="connsiteX7" fmla="*/ 74851 w 553529"/>
                <a:gd name="connsiteY7" fmla="*/ 197340 h 198271"/>
                <a:gd name="connsiteX8" fmla="*/ 8176 w 553529"/>
                <a:gd name="connsiteY8" fmla="*/ 92565 h 19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29" h="198271">
                  <a:moveTo>
                    <a:pt x="8176" y="92565"/>
                  </a:moveTo>
                  <a:cubicBezTo>
                    <a:pt x="38338" y="59757"/>
                    <a:pt x="173805" y="6311"/>
                    <a:pt x="255826" y="490"/>
                  </a:cubicBezTo>
                  <a:cubicBezTo>
                    <a:pt x="337847" y="-5331"/>
                    <a:pt x="452147" y="42294"/>
                    <a:pt x="500301" y="57640"/>
                  </a:cubicBezTo>
                  <a:cubicBezTo>
                    <a:pt x="548455" y="72986"/>
                    <a:pt x="537343" y="74044"/>
                    <a:pt x="544751" y="92565"/>
                  </a:cubicBezTo>
                  <a:cubicBezTo>
                    <a:pt x="552159" y="111086"/>
                    <a:pt x="560097" y="158711"/>
                    <a:pt x="544751" y="168765"/>
                  </a:cubicBezTo>
                  <a:cubicBezTo>
                    <a:pt x="529405" y="178819"/>
                    <a:pt x="508238" y="156594"/>
                    <a:pt x="452676" y="152890"/>
                  </a:cubicBezTo>
                  <a:cubicBezTo>
                    <a:pt x="397114" y="149186"/>
                    <a:pt x="274347" y="139132"/>
                    <a:pt x="211376" y="146540"/>
                  </a:cubicBezTo>
                  <a:cubicBezTo>
                    <a:pt x="148405" y="153948"/>
                    <a:pt x="111364" y="205807"/>
                    <a:pt x="74851" y="197340"/>
                  </a:cubicBezTo>
                  <a:cubicBezTo>
                    <a:pt x="38339" y="188873"/>
                    <a:pt x="-21986" y="125373"/>
                    <a:pt x="8176" y="92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E35DAB07-3748-42A9-AA1B-E03A46E8B4B1}"/>
                </a:ext>
              </a:extLst>
            </p:cNvPr>
            <p:cNvSpPr/>
            <p:nvPr/>
          </p:nvSpPr>
          <p:spPr>
            <a:xfrm>
              <a:off x="1361252" y="4386710"/>
              <a:ext cx="632320" cy="934970"/>
            </a:xfrm>
            <a:custGeom>
              <a:avLst/>
              <a:gdLst>
                <a:gd name="connsiteX0" fmla="*/ 26223 w 632320"/>
                <a:gd name="connsiteY0" fmla="*/ 74165 h 934970"/>
                <a:gd name="connsiteX1" fmla="*/ 118298 w 632320"/>
                <a:gd name="connsiteY1" fmla="*/ 182115 h 934970"/>
                <a:gd name="connsiteX2" fmla="*/ 73848 w 632320"/>
                <a:gd name="connsiteY2" fmla="*/ 582165 h 934970"/>
                <a:gd name="connsiteX3" fmla="*/ 70673 w 632320"/>
                <a:gd name="connsiteY3" fmla="*/ 788540 h 934970"/>
                <a:gd name="connsiteX4" fmla="*/ 172273 w 632320"/>
                <a:gd name="connsiteY4" fmla="*/ 906015 h 934970"/>
                <a:gd name="connsiteX5" fmla="*/ 429448 w 632320"/>
                <a:gd name="connsiteY5" fmla="*/ 934590 h 934970"/>
                <a:gd name="connsiteX6" fmla="*/ 629473 w 632320"/>
                <a:gd name="connsiteY6" fmla="*/ 893315 h 934970"/>
                <a:gd name="connsiteX7" fmla="*/ 540573 w 632320"/>
                <a:gd name="connsiteY7" fmla="*/ 734565 h 934970"/>
                <a:gd name="connsiteX8" fmla="*/ 445323 w 632320"/>
                <a:gd name="connsiteY8" fmla="*/ 620265 h 934970"/>
                <a:gd name="connsiteX9" fmla="*/ 451673 w 632320"/>
                <a:gd name="connsiteY9" fmla="*/ 683765 h 934970"/>
                <a:gd name="connsiteX10" fmla="*/ 429448 w 632320"/>
                <a:gd name="connsiteY10" fmla="*/ 750440 h 934970"/>
                <a:gd name="connsiteX11" fmla="*/ 270698 w 632320"/>
                <a:gd name="connsiteY11" fmla="*/ 750440 h 934970"/>
                <a:gd name="connsiteX12" fmla="*/ 261173 w 632320"/>
                <a:gd name="connsiteY12" fmla="*/ 528190 h 934970"/>
                <a:gd name="connsiteX13" fmla="*/ 257998 w 632320"/>
                <a:gd name="connsiteY13" fmla="*/ 197990 h 934970"/>
                <a:gd name="connsiteX14" fmla="*/ 188148 w 632320"/>
                <a:gd name="connsiteY14" fmla="*/ 112265 h 934970"/>
                <a:gd name="connsiteX15" fmla="*/ 13523 w 632320"/>
                <a:gd name="connsiteY15" fmla="*/ 1140 h 934970"/>
                <a:gd name="connsiteX16" fmla="*/ 26223 w 632320"/>
                <a:gd name="connsiteY16" fmla="*/ 74165 h 93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2320" h="934970">
                  <a:moveTo>
                    <a:pt x="26223" y="74165"/>
                  </a:moveTo>
                  <a:cubicBezTo>
                    <a:pt x="43685" y="104327"/>
                    <a:pt x="110361" y="97448"/>
                    <a:pt x="118298" y="182115"/>
                  </a:cubicBezTo>
                  <a:cubicBezTo>
                    <a:pt x="126236" y="266782"/>
                    <a:pt x="81786" y="481094"/>
                    <a:pt x="73848" y="582165"/>
                  </a:cubicBezTo>
                  <a:cubicBezTo>
                    <a:pt x="65910" y="683236"/>
                    <a:pt x="54269" y="734565"/>
                    <a:pt x="70673" y="788540"/>
                  </a:cubicBezTo>
                  <a:cubicBezTo>
                    <a:pt x="87077" y="842515"/>
                    <a:pt x="112477" y="881673"/>
                    <a:pt x="172273" y="906015"/>
                  </a:cubicBezTo>
                  <a:cubicBezTo>
                    <a:pt x="232069" y="930357"/>
                    <a:pt x="353248" y="936707"/>
                    <a:pt x="429448" y="934590"/>
                  </a:cubicBezTo>
                  <a:cubicBezTo>
                    <a:pt x="505648" y="932473"/>
                    <a:pt x="610952" y="926653"/>
                    <a:pt x="629473" y="893315"/>
                  </a:cubicBezTo>
                  <a:cubicBezTo>
                    <a:pt x="647994" y="859978"/>
                    <a:pt x="571265" y="780073"/>
                    <a:pt x="540573" y="734565"/>
                  </a:cubicBezTo>
                  <a:cubicBezTo>
                    <a:pt x="509881" y="689057"/>
                    <a:pt x="460140" y="628732"/>
                    <a:pt x="445323" y="620265"/>
                  </a:cubicBezTo>
                  <a:cubicBezTo>
                    <a:pt x="430506" y="611798"/>
                    <a:pt x="454319" y="662069"/>
                    <a:pt x="451673" y="683765"/>
                  </a:cubicBezTo>
                  <a:cubicBezTo>
                    <a:pt x="449027" y="705461"/>
                    <a:pt x="459610" y="739328"/>
                    <a:pt x="429448" y="750440"/>
                  </a:cubicBezTo>
                  <a:cubicBezTo>
                    <a:pt x="399286" y="761552"/>
                    <a:pt x="298744" y="787482"/>
                    <a:pt x="270698" y="750440"/>
                  </a:cubicBezTo>
                  <a:cubicBezTo>
                    <a:pt x="242652" y="713398"/>
                    <a:pt x="263290" y="620265"/>
                    <a:pt x="261173" y="528190"/>
                  </a:cubicBezTo>
                  <a:cubicBezTo>
                    <a:pt x="259056" y="436115"/>
                    <a:pt x="270169" y="267311"/>
                    <a:pt x="257998" y="197990"/>
                  </a:cubicBezTo>
                  <a:cubicBezTo>
                    <a:pt x="245827" y="128669"/>
                    <a:pt x="228894" y="145073"/>
                    <a:pt x="188148" y="112265"/>
                  </a:cubicBezTo>
                  <a:cubicBezTo>
                    <a:pt x="147402" y="79457"/>
                    <a:pt x="42627" y="10665"/>
                    <a:pt x="13523" y="1140"/>
                  </a:cubicBezTo>
                  <a:cubicBezTo>
                    <a:pt x="-15581" y="-8385"/>
                    <a:pt x="8761" y="44003"/>
                    <a:pt x="26223" y="74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7EEAC56-9818-4CA0-9A38-B455EB29DECD}"/>
              </a:ext>
            </a:extLst>
          </p:cNvPr>
          <p:cNvSpPr/>
          <p:nvPr/>
        </p:nvSpPr>
        <p:spPr>
          <a:xfrm>
            <a:off x="2007047" y="3979927"/>
            <a:ext cx="1156429" cy="1227559"/>
          </a:xfrm>
          <a:custGeom>
            <a:avLst/>
            <a:gdLst>
              <a:gd name="connsiteX0" fmla="*/ 530836 w 1156429"/>
              <a:gd name="connsiteY0" fmla="*/ 464 h 1227559"/>
              <a:gd name="connsiteX1" fmla="*/ 508611 w 1156429"/>
              <a:gd name="connsiteY1" fmla="*/ 79839 h 1227559"/>
              <a:gd name="connsiteX2" fmla="*/ 353036 w 1156429"/>
              <a:gd name="connsiteY2" fmla="*/ 263989 h 1227559"/>
              <a:gd name="connsiteX3" fmla="*/ 108561 w 1156429"/>
              <a:gd name="connsiteY3" fmla="*/ 629114 h 1227559"/>
              <a:gd name="connsiteX4" fmla="*/ 64111 w 1156429"/>
              <a:gd name="connsiteY4" fmla="*/ 918039 h 1227559"/>
              <a:gd name="connsiteX5" fmla="*/ 611 w 1156429"/>
              <a:gd name="connsiteY5" fmla="*/ 819614 h 1227559"/>
              <a:gd name="connsiteX6" fmla="*/ 51411 w 1156429"/>
              <a:gd name="connsiteY6" fmla="*/ 965664 h 1227559"/>
              <a:gd name="connsiteX7" fmla="*/ 314936 w 1156429"/>
              <a:gd name="connsiteY7" fmla="*/ 1226014 h 1227559"/>
              <a:gd name="connsiteX8" fmla="*/ 349861 w 1156429"/>
              <a:gd name="connsiteY8" fmla="*/ 1070439 h 1227559"/>
              <a:gd name="connsiteX9" fmla="*/ 343511 w 1156429"/>
              <a:gd name="connsiteY9" fmla="*/ 1000589 h 1227559"/>
              <a:gd name="connsiteX10" fmla="*/ 381611 w 1156429"/>
              <a:gd name="connsiteY10" fmla="*/ 864064 h 1227559"/>
              <a:gd name="connsiteX11" fmla="*/ 714986 w 1156429"/>
              <a:gd name="connsiteY11" fmla="*/ 606889 h 1227559"/>
              <a:gd name="connsiteX12" fmla="*/ 626086 w 1156429"/>
              <a:gd name="connsiteY12" fmla="*/ 721189 h 1227559"/>
              <a:gd name="connsiteX13" fmla="*/ 568936 w 1156429"/>
              <a:gd name="connsiteY13" fmla="*/ 829139 h 1227559"/>
              <a:gd name="connsiteX14" fmla="*/ 597511 w 1156429"/>
              <a:gd name="connsiteY14" fmla="*/ 991064 h 1227559"/>
              <a:gd name="connsiteX15" fmla="*/ 1022961 w 1156429"/>
              <a:gd name="connsiteY15" fmla="*/ 1200614 h 1227559"/>
              <a:gd name="connsiteX16" fmla="*/ 1130911 w 1156429"/>
              <a:gd name="connsiteY16" fmla="*/ 1019639 h 1227559"/>
              <a:gd name="connsiteX17" fmla="*/ 1146786 w 1156429"/>
              <a:gd name="connsiteY17" fmla="*/ 816439 h 1227559"/>
              <a:gd name="connsiteX18" fmla="*/ 1007086 w 1156429"/>
              <a:gd name="connsiteY18" fmla="*/ 368764 h 1227559"/>
              <a:gd name="connsiteX19" fmla="*/ 921361 w 1156429"/>
              <a:gd name="connsiteY19" fmla="*/ 178264 h 1227559"/>
              <a:gd name="connsiteX20" fmla="*/ 930886 w 1156429"/>
              <a:gd name="connsiteY20" fmla="*/ 292564 h 1227559"/>
              <a:gd name="connsiteX21" fmla="*/ 1007086 w 1156429"/>
              <a:gd name="connsiteY21" fmla="*/ 781514 h 1227559"/>
              <a:gd name="connsiteX22" fmla="*/ 981686 w 1156429"/>
              <a:gd name="connsiteY22" fmla="*/ 864064 h 1227559"/>
              <a:gd name="connsiteX23" fmla="*/ 778486 w 1156429"/>
              <a:gd name="connsiteY23" fmla="*/ 879939 h 1227559"/>
              <a:gd name="connsiteX24" fmla="*/ 911836 w 1156429"/>
              <a:gd name="connsiteY24" fmla="*/ 813264 h 1227559"/>
              <a:gd name="connsiteX25" fmla="*/ 984861 w 1156429"/>
              <a:gd name="connsiteY25" fmla="*/ 692614 h 1227559"/>
              <a:gd name="connsiteX26" fmla="*/ 946761 w 1156429"/>
              <a:gd name="connsiteY26" fmla="*/ 559264 h 1227559"/>
              <a:gd name="connsiteX27" fmla="*/ 721336 w 1156429"/>
              <a:gd name="connsiteY27" fmla="*/ 473539 h 1227559"/>
              <a:gd name="connsiteX28" fmla="*/ 451461 w 1156429"/>
              <a:gd name="connsiteY28" fmla="*/ 479889 h 1227559"/>
              <a:gd name="connsiteX29" fmla="*/ 470511 w 1156429"/>
              <a:gd name="connsiteY29" fmla="*/ 467189 h 1227559"/>
              <a:gd name="connsiteX30" fmla="*/ 800711 w 1156429"/>
              <a:gd name="connsiteY30" fmla="*/ 244939 h 1227559"/>
              <a:gd name="connsiteX31" fmla="*/ 699111 w 1156429"/>
              <a:gd name="connsiteY31" fmla="*/ 111589 h 1227559"/>
              <a:gd name="connsiteX32" fmla="*/ 530836 w 1156429"/>
              <a:gd name="connsiteY32" fmla="*/ 464 h 12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6429" h="1227559">
                <a:moveTo>
                  <a:pt x="530836" y="464"/>
                </a:moveTo>
                <a:cubicBezTo>
                  <a:pt x="499086" y="-4828"/>
                  <a:pt x="538244" y="35918"/>
                  <a:pt x="508611" y="79839"/>
                </a:cubicBezTo>
                <a:cubicBezTo>
                  <a:pt x="478978" y="123760"/>
                  <a:pt x="419711" y="172443"/>
                  <a:pt x="353036" y="263989"/>
                </a:cubicBezTo>
                <a:cubicBezTo>
                  <a:pt x="286361" y="355535"/>
                  <a:pt x="156715" y="520106"/>
                  <a:pt x="108561" y="629114"/>
                </a:cubicBezTo>
                <a:cubicBezTo>
                  <a:pt x="60407" y="738122"/>
                  <a:pt x="82103" y="886289"/>
                  <a:pt x="64111" y="918039"/>
                </a:cubicBezTo>
                <a:cubicBezTo>
                  <a:pt x="46119" y="949789"/>
                  <a:pt x="2728" y="811677"/>
                  <a:pt x="611" y="819614"/>
                </a:cubicBezTo>
                <a:cubicBezTo>
                  <a:pt x="-1506" y="827551"/>
                  <a:pt x="-977" y="897931"/>
                  <a:pt x="51411" y="965664"/>
                </a:cubicBezTo>
                <a:cubicBezTo>
                  <a:pt x="103799" y="1033397"/>
                  <a:pt x="265194" y="1208552"/>
                  <a:pt x="314936" y="1226014"/>
                </a:cubicBezTo>
                <a:cubicBezTo>
                  <a:pt x="364678" y="1243477"/>
                  <a:pt x="345099" y="1108010"/>
                  <a:pt x="349861" y="1070439"/>
                </a:cubicBezTo>
                <a:cubicBezTo>
                  <a:pt x="354623" y="1032868"/>
                  <a:pt x="338219" y="1034985"/>
                  <a:pt x="343511" y="1000589"/>
                </a:cubicBezTo>
                <a:cubicBezTo>
                  <a:pt x="348803" y="966193"/>
                  <a:pt x="319698" y="929681"/>
                  <a:pt x="381611" y="864064"/>
                </a:cubicBezTo>
                <a:cubicBezTo>
                  <a:pt x="443523" y="798447"/>
                  <a:pt x="674240" y="630701"/>
                  <a:pt x="714986" y="606889"/>
                </a:cubicBezTo>
                <a:cubicBezTo>
                  <a:pt x="755732" y="583077"/>
                  <a:pt x="650428" y="684147"/>
                  <a:pt x="626086" y="721189"/>
                </a:cubicBezTo>
                <a:cubicBezTo>
                  <a:pt x="601744" y="758231"/>
                  <a:pt x="573698" y="784160"/>
                  <a:pt x="568936" y="829139"/>
                </a:cubicBezTo>
                <a:cubicBezTo>
                  <a:pt x="564174" y="874118"/>
                  <a:pt x="521840" y="929152"/>
                  <a:pt x="597511" y="991064"/>
                </a:cubicBezTo>
                <a:cubicBezTo>
                  <a:pt x="673182" y="1052977"/>
                  <a:pt x="934061" y="1195852"/>
                  <a:pt x="1022961" y="1200614"/>
                </a:cubicBezTo>
                <a:cubicBezTo>
                  <a:pt x="1111861" y="1205377"/>
                  <a:pt x="1110274" y="1083668"/>
                  <a:pt x="1130911" y="1019639"/>
                </a:cubicBezTo>
                <a:cubicBezTo>
                  <a:pt x="1151548" y="955610"/>
                  <a:pt x="1167423" y="924918"/>
                  <a:pt x="1146786" y="816439"/>
                </a:cubicBezTo>
                <a:cubicBezTo>
                  <a:pt x="1126149" y="707960"/>
                  <a:pt x="1044657" y="475127"/>
                  <a:pt x="1007086" y="368764"/>
                </a:cubicBezTo>
                <a:cubicBezTo>
                  <a:pt x="969515" y="262401"/>
                  <a:pt x="934061" y="190964"/>
                  <a:pt x="921361" y="178264"/>
                </a:cubicBezTo>
                <a:cubicBezTo>
                  <a:pt x="908661" y="165564"/>
                  <a:pt x="916599" y="192022"/>
                  <a:pt x="930886" y="292564"/>
                </a:cubicBezTo>
                <a:cubicBezTo>
                  <a:pt x="945173" y="393106"/>
                  <a:pt x="998619" y="686264"/>
                  <a:pt x="1007086" y="781514"/>
                </a:cubicBezTo>
                <a:cubicBezTo>
                  <a:pt x="1015553" y="876764"/>
                  <a:pt x="1019786" y="847660"/>
                  <a:pt x="981686" y="864064"/>
                </a:cubicBezTo>
                <a:cubicBezTo>
                  <a:pt x="943586" y="880468"/>
                  <a:pt x="790128" y="888406"/>
                  <a:pt x="778486" y="879939"/>
                </a:cubicBezTo>
                <a:cubicBezTo>
                  <a:pt x="766844" y="871472"/>
                  <a:pt x="877440" y="844485"/>
                  <a:pt x="911836" y="813264"/>
                </a:cubicBezTo>
                <a:cubicBezTo>
                  <a:pt x="946232" y="782043"/>
                  <a:pt x="979040" y="734947"/>
                  <a:pt x="984861" y="692614"/>
                </a:cubicBezTo>
                <a:cubicBezTo>
                  <a:pt x="990682" y="650281"/>
                  <a:pt x="990682" y="595776"/>
                  <a:pt x="946761" y="559264"/>
                </a:cubicBezTo>
                <a:cubicBezTo>
                  <a:pt x="902840" y="522752"/>
                  <a:pt x="803886" y="486768"/>
                  <a:pt x="721336" y="473539"/>
                </a:cubicBezTo>
                <a:cubicBezTo>
                  <a:pt x="638786" y="460310"/>
                  <a:pt x="493265" y="480947"/>
                  <a:pt x="451461" y="479889"/>
                </a:cubicBezTo>
                <a:cubicBezTo>
                  <a:pt x="409657" y="478831"/>
                  <a:pt x="470511" y="467189"/>
                  <a:pt x="470511" y="467189"/>
                </a:cubicBezTo>
                <a:cubicBezTo>
                  <a:pt x="528719" y="428031"/>
                  <a:pt x="762611" y="304206"/>
                  <a:pt x="800711" y="244939"/>
                </a:cubicBezTo>
                <a:cubicBezTo>
                  <a:pt x="838811" y="185672"/>
                  <a:pt x="739857" y="150218"/>
                  <a:pt x="699111" y="111589"/>
                </a:cubicBezTo>
                <a:cubicBezTo>
                  <a:pt x="658365" y="72960"/>
                  <a:pt x="562586" y="5756"/>
                  <a:pt x="530836" y="4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56C0208-0F78-451A-92F7-47541EE64D45}"/>
              </a:ext>
            </a:extLst>
          </p:cNvPr>
          <p:cNvGrpSpPr/>
          <p:nvPr/>
        </p:nvGrpSpPr>
        <p:grpSpPr>
          <a:xfrm>
            <a:off x="3443696" y="4194010"/>
            <a:ext cx="1166157" cy="1094195"/>
            <a:chOff x="3443696" y="4194010"/>
            <a:chExt cx="1166157" cy="1094195"/>
          </a:xfrm>
        </p:grpSpPr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23603EE8-D51B-4D90-8316-CD69A5979915}"/>
                </a:ext>
              </a:extLst>
            </p:cNvPr>
            <p:cNvSpPr/>
            <p:nvPr/>
          </p:nvSpPr>
          <p:spPr>
            <a:xfrm>
              <a:off x="3443696" y="4194010"/>
              <a:ext cx="592765" cy="588644"/>
            </a:xfrm>
            <a:custGeom>
              <a:avLst/>
              <a:gdLst>
                <a:gd name="connsiteX0" fmla="*/ 4354 w 592765"/>
                <a:gd name="connsiteY0" fmla="*/ 95415 h 588644"/>
                <a:gd name="connsiteX1" fmla="*/ 207554 w 592765"/>
                <a:gd name="connsiteY1" fmla="*/ 295440 h 588644"/>
                <a:gd name="connsiteX2" fmla="*/ 277404 w 592765"/>
                <a:gd name="connsiteY2" fmla="*/ 581190 h 588644"/>
                <a:gd name="connsiteX3" fmla="*/ 417104 w 592765"/>
                <a:gd name="connsiteY3" fmla="*/ 501815 h 588644"/>
                <a:gd name="connsiteX4" fmla="*/ 588554 w 592765"/>
                <a:gd name="connsiteY4" fmla="*/ 466890 h 588644"/>
                <a:gd name="connsiteX5" fmla="*/ 521879 w 592765"/>
                <a:gd name="connsiteY5" fmla="*/ 324015 h 588644"/>
                <a:gd name="connsiteX6" fmla="*/ 321854 w 592765"/>
                <a:gd name="connsiteY6" fmla="*/ 108115 h 588644"/>
                <a:gd name="connsiteX7" fmla="*/ 86904 w 592765"/>
                <a:gd name="connsiteY7" fmla="*/ 165 h 588644"/>
                <a:gd name="connsiteX8" fmla="*/ 71029 w 592765"/>
                <a:gd name="connsiteY8" fmla="*/ 82715 h 588644"/>
                <a:gd name="connsiteX9" fmla="*/ 4354 w 592765"/>
                <a:gd name="connsiteY9" fmla="*/ 95415 h 58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765" h="588644">
                  <a:moveTo>
                    <a:pt x="4354" y="95415"/>
                  </a:moveTo>
                  <a:cubicBezTo>
                    <a:pt x="27108" y="130869"/>
                    <a:pt x="162046" y="214478"/>
                    <a:pt x="207554" y="295440"/>
                  </a:cubicBezTo>
                  <a:cubicBezTo>
                    <a:pt x="253062" y="376402"/>
                    <a:pt x="242479" y="546794"/>
                    <a:pt x="277404" y="581190"/>
                  </a:cubicBezTo>
                  <a:cubicBezTo>
                    <a:pt x="312329" y="615586"/>
                    <a:pt x="365246" y="520865"/>
                    <a:pt x="417104" y="501815"/>
                  </a:cubicBezTo>
                  <a:cubicBezTo>
                    <a:pt x="468962" y="482765"/>
                    <a:pt x="571092" y="496523"/>
                    <a:pt x="588554" y="466890"/>
                  </a:cubicBezTo>
                  <a:cubicBezTo>
                    <a:pt x="606016" y="437257"/>
                    <a:pt x="566329" y="383811"/>
                    <a:pt x="521879" y="324015"/>
                  </a:cubicBezTo>
                  <a:cubicBezTo>
                    <a:pt x="477429" y="264219"/>
                    <a:pt x="394350" y="162090"/>
                    <a:pt x="321854" y="108115"/>
                  </a:cubicBezTo>
                  <a:cubicBezTo>
                    <a:pt x="249358" y="54140"/>
                    <a:pt x="128708" y="4398"/>
                    <a:pt x="86904" y="165"/>
                  </a:cubicBezTo>
                  <a:cubicBezTo>
                    <a:pt x="45100" y="-4068"/>
                    <a:pt x="87433" y="74248"/>
                    <a:pt x="71029" y="82715"/>
                  </a:cubicBezTo>
                  <a:cubicBezTo>
                    <a:pt x="54625" y="91182"/>
                    <a:pt x="-18400" y="59961"/>
                    <a:pt x="4354" y="954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234A170F-047B-4E91-92A9-26944120FCED}"/>
                </a:ext>
              </a:extLst>
            </p:cNvPr>
            <p:cNvSpPr/>
            <p:nvPr/>
          </p:nvSpPr>
          <p:spPr>
            <a:xfrm>
              <a:off x="3527284" y="4255895"/>
              <a:ext cx="1082569" cy="1032310"/>
            </a:xfrm>
            <a:custGeom>
              <a:avLst/>
              <a:gdLst>
                <a:gd name="connsiteX0" fmla="*/ 997091 w 1082569"/>
                <a:gd name="connsiteY0" fmla="*/ 166880 h 1032310"/>
                <a:gd name="connsiteX1" fmla="*/ 990741 w 1082569"/>
                <a:gd name="connsiteY1" fmla="*/ 357380 h 1032310"/>
                <a:gd name="connsiteX2" fmla="*/ 771666 w 1082569"/>
                <a:gd name="connsiteY2" fmla="*/ 424055 h 1032310"/>
                <a:gd name="connsiteX3" fmla="*/ 333516 w 1082569"/>
                <a:gd name="connsiteY3" fmla="*/ 605030 h 1032310"/>
                <a:gd name="connsiteX4" fmla="*/ 323991 w 1082569"/>
                <a:gd name="connsiteY4" fmla="*/ 738380 h 1032310"/>
                <a:gd name="connsiteX5" fmla="*/ 743091 w 1082569"/>
                <a:gd name="connsiteY5" fmla="*/ 738380 h 1032310"/>
                <a:gd name="connsiteX6" fmla="*/ 800241 w 1082569"/>
                <a:gd name="connsiteY6" fmla="*/ 709805 h 1032310"/>
                <a:gd name="connsiteX7" fmla="*/ 1070116 w 1082569"/>
                <a:gd name="connsiteY7" fmla="*/ 947930 h 1032310"/>
                <a:gd name="connsiteX8" fmla="*/ 1022491 w 1082569"/>
                <a:gd name="connsiteY8" fmla="*/ 941580 h 1032310"/>
                <a:gd name="connsiteX9" fmla="*/ 889141 w 1082569"/>
                <a:gd name="connsiteY9" fmla="*/ 1027305 h 1032310"/>
                <a:gd name="connsiteX10" fmla="*/ 441466 w 1082569"/>
                <a:gd name="connsiteY10" fmla="*/ 1011430 h 1032310"/>
                <a:gd name="connsiteX11" fmla="*/ 139841 w 1082569"/>
                <a:gd name="connsiteY11" fmla="*/ 922530 h 1032310"/>
                <a:gd name="connsiteX12" fmla="*/ 141 w 1082569"/>
                <a:gd name="connsiteY12" fmla="*/ 719330 h 1032310"/>
                <a:gd name="connsiteX13" fmla="*/ 162066 w 1082569"/>
                <a:gd name="connsiteY13" fmla="*/ 446280 h 1032310"/>
                <a:gd name="connsiteX14" fmla="*/ 612916 w 1082569"/>
                <a:gd name="connsiteY14" fmla="*/ 265305 h 1032310"/>
                <a:gd name="connsiteX15" fmla="*/ 819291 w 1082569"/>
                <a:gd name="connsiteY15" fmla="*/ 173230 h 1032310"/>
                <a:gd name="connsiteX16" fmla="*/ 835166 w 1082569"/>
                <a:gd name="connsiteY16" fmla="*/ 1780 h 1032310"/>
                <a:gd name="connsiteX17" fmla="*/ 847866 w 1082569"/>
                <a:gd name="connsiteY17" fmla="*/ 87505 h 1032310"/>
                <a:gd name="connsiteX18" fmla="*/ 997091 w 1082569"/>
                <a:gd name="connsiteY18" fmla="*/ 166880 h 103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2569" h="1032310">
                  <a:moveTo>
                    <a:pt x="997091" y="166880"/>
                  </a:moveTo>
                  <a:cubicBezTo>
                    <a:pt x="1020904" y="211859"/>
                    <a:pt x="1028312" y="314518"/>
                    <a:pt x="990741" y="357380"/>
                  </a:cubicBezTo>
                  <a:cubicBezTo>
                    <a:pt x="953170" y="400242"/>
                    <a:pt x="881204" y="382780"/>
                    <a:pt x="771666" y="424055"/>
                  </a:cubicBezTo>
                  <a:cubicBezTo>
                    <a:pt x="662128" y="465330"/>
                    <a:pt x="408128" y="552643"/>
                    <a:pt x="333516" y="605030"/>
                  </a:cubicBezTo>
                  <a:cubicBezTo>
                    <a:pt x="258904" y="657417"/>
                    <a:pt x="255729" y="716155"/>
                    <a:pt x="323991" y="738380"/>
                  </a:cubicBezTo>
                  <a:cubicBezTo>
                    <a:pt x="392253" y="760605"/>
                    <a:pt x="663716" y="743142"/>
                    <a:pt x="743091" y="738380"/>
                  </a:cubicBezTo>
                  <a:cubicBezTo>
                    <a:pt x="822466" y="733618"/>
                    <a:pt x="745737" y="674880"/>
                    <a:pt x="800241" y="709805"/>
                  </a:cubicBezTo>
                  <a:cubicBezTo>
                    <a:pt x="854745" y="744730"/>
                    <a:pt x="1033074" y="909301"/>
                    <a:pt x="1070116" y="947930"/>
                  </a:cubicBezTo>
                  <a:cubicBezTo>
                    <a:pt x="1107158" y="986559"/>
                    <a:pt x="1052653" y="928351"/>
                    <a:pt x="1022491" y="941580"/>
                  </a:cubicBezTo>
                  <a:cubicBezTo>
                    <a:pt x="992329" y="954809"/>
                    <a:pt x="985978" y="1015663"/>
                    <a:pt x="889141" y="1027305"/>
                  </a:cubicBezTo>
                  <a:cubicBezTo>
                    <a:pt x="792303" y="1038947"/>
                    <a:pt x="566349" y="1028892"/>
                    <a:pt x="441466" y="1011430"/>
                  </a:cubicBezTo>
                  <a:cubicBezTo>
                    <a:pt x="316583" y="993968"/>
                    <a:pt x="213395" y="971213"/>
                    <a:pt x="139841" y="922530"/>
                  </a:cubicBezTo>
                  <a:cubicBezTo>
                    <a:pt x="66287" y="873847"/>
                    <a:pt x="-3563" y="798705"/>
                    <a:pt x="141" y="719330"/>
                  </a:cubicBezTo>
                  <a:cubicBezTo>
                    <a:pt x="3845" y="639955"/>
                    <a:pt x="59937" y="521951"/>
                    <a:pt x="162066" y="446280"/>
                  </a:cubicBezTo>
                  <a:cubicBezTo>
                    <a:pt x="264195" y="370609"/>
                    <a:pt x="503378" y="310813"/>
                    <a:pt x="612916" y="265305"/>
                  </a:cubicBezTo>
                  <a:cubicBezTo>
                    <a:pt x="722454" y="219797"/>
                    <a:pt x="782249" y="217151"/>
                    <a:pt x="819291" y="173230"/>
                  </a:cubicBezTo>
                  <a:cubicBezTo>
                    <a:pt x="856333" y="129309"/>
                    <a:pt x="830403" y="16068"/>
                    <a:pt x="835166" y="1780"/>
                  </a:cubicBezTo>
                  <a:cubicBezTo>
                    <a:pt x="839929" y="-12508"/>
                    <a:pt x="822466" y="63163"/>
                    <a:pt x="847866" y="87505"/>
                  </a:cubicBezTo>
                  <a:cubicBezTo>
                    <a:pt x="873266" y="111847"/>
                    <a:pt x="973278" y="121901"/>
                    <a:pt x="997091" y="166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17F5B09-A4FD-4AB3-B1B9-A836440B7716}"/>
              </a:ext>
            </a:extLst>
          </p:cNvPr>
          <p:cNvGrpSpPr/>
          <p:nvPr/>
        </p:nvGrpSpPr>
        <p:grpSpPr>
          <a:xfrm>
            <a:off x="4772811" y="4144281"/>
            <a:ext cx="1111595" cy="1122109"/>
            <a:chOff x="4772811" y="4144281"/>
            <a:chExt cx="1111595" cy="1122109"/>
          </a:xfrm>
        </p:grpSpPr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44271893-536A-40A2-9237-32668449161D}"/>
                </a:ext>
              </a:extLst>
            </p:cNvPr>
            <p:cNvSpPr/>
            <p:nvPr/>
          </p:nvSpPr>
          <p:spPr>
            <a:xfrm>
              <a:off x="4772811" y="4144281"/>
              <a:ext cx="1075523" cy="453118"/>
            </a:xfrm>
            <a:custGeom>
              <a:avLst/>
              <a:gdLst>
                <a:gd name="connsiteX0" fmla="*/ 27789 w 1075523"/>
                <a:gd name="connsiteY0" fmla="*/ 5444 h 453118"/>
                <a:gd name="connsiteX1" fmla="*/ 729464 w 1075523"/>
                <a:gd name="connsiteY1" fmla="*/ 107044 h 453118"/>
                <a:gd name="connsiteX2" fmla="*/ 888214 w 1075523"/>
                <a:gd name="connsiteY2" fmla="*/ 173719 h 453118"/>
                <a:gd name="connsiteX3" fmla="*/ 1069189 w 1075523"/>
                <a:gd name="connsiteY3" fmla="*/ 443594 h 453118"/>
                <a:gd name="connsiteX4" fmla="*/ 973939 w 1075523"/>
                <a:gd name="connsiteY4" fmla="*/ 386444 h 453118"/>
                <a:gd name="connsiteX5" fmla="*/ 421489 w 1075523"/>
                <a:gd name="connsiteY5" fmla="*/ 329294 h 453118"/>
                <a:gd name="connsiteX6" fmla="*/ 167489 w 1075523"/>
                <a:gd name="connsiteY6" fmla="*/ 288019 h 453118"/>
                <a:gd name="connsiteX7" fmla="*/ 27789 w 1075523"/>
                <a:gd name="connsiteY7" fmla="*/ 5444 h 45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5523" h="453118">
                  <a:moveTo>
                    <a:pt x="27789" y="5444"/>
                  </a:moveTo>
                  <a:cubicBezTo>
                    <a:pt x="121451" y="-24718"/>
                    <a:pt x="586060" y="78998"/>
                    <a:pt x="729464" y="107044"/>
                  </a:cubicBezTo>
                  <a:cubicBezTo>
                    <a:pt x="872868" y="135090"/>
                    <a:pt x="831593" y="117628"/>
                    <a:pt x="888214" y="173719"/>
                  </a:cubicBezTo>
                  <a:cubicBezTo>
                    <a:pt x="944835" y="229810"/>
                    <a:pt x="1054902" y="408140"/>
                    <a:pt x="1069189" y="443594"/>
                  </a:cubicBezTo>
                  <a:cubicBezTo>
                    <a:pt x="1083477" y="479048"/>
                    <a:pt x="1081889" y="405494"/>
                    <a:pt x="973939" y="386444"/>
                  </a:cubicBezTo>
                  <a:cubicBezTo>
                    <a:pt x="865989" y="367394"/>
                    <a:pt x="555897" y="345698"/>
                    <a:pt x="421489" y="329294"/>
                  </a:cubicBezTo>
                  <a:cubicBezTo>
                    <a:pt x="287081" y="312890"/>
                    <a:pt x="233106" y="337232"/>
                    <a:pt x="167489" y="288019"/>
                  </a:cubicBezTo>
                  <a:cubicBezTo>
                    <a:pt x="101872" y="238807"/>
                    <a:pt x="-65873" y="35606"/>
                    <a:pt x="27789" y="54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39A74100-6341-4DB0-B198-9181C69749C3}"/>
                </a:ext>
              </a:extLst>
            </p:cNvPr>
            <p:cNvSpPr/>
            <p:nvPr/>
          </p:nvSpPr>
          <p:spPr>
            <a:xfrm>
              <a:off x="4798584" y="4762193"/>
              <a:ext cx="1085822" cy="504197"/>
            </a:xfrm>
            <a:custGeom>
              <a:avLst/>
              <a:gdLst>
                <a:gd name="connsiteX0" fmla="*/ 148066 w 1085822"/>
                <a:gd name="connsiteY0" fmla="*/ 307 h 504197"/>
                <a:gd name="connsiteX1" fmla="*/ 221091 w 1085822"/>
                <a:gd name="connsiteY1" fmla="*/ 165407 h 504197"/>
                <a:gd name="connsiteX2" fmla="*/ 849741 w 1085822"/>
                <a:gd name="connsiteY2" fmla="*/ 263832 h 504197"/>
                <a:gd name="connsiteX3" fmla="*/ 1084691 w 1085822"/>
                <a:gd name="connsiteY3" fmla="*/ 498782 h 504197"/>
                <a:gd name="connsiteX4" fmla="*/ 770366 w 1085822"/>
                <a:gd name="connsiteY4" fmla="*/ 422582 h 504197"/>
                <a:gd name="connsiteX5" fmla="*/ 106791 w 1085822"/>
                <a:gd name="connsiteY5" fmla="*/ 349557 h 504197"/>
                <a:gd name="connsiteX6" fmla="*/ 5191 w 1085822"/>
                <a:gd name="connsiteY6" fmla="*/ 209857 h 504197"/>
                <a:gd name="connsiteX7" fmla="*/ 148066 w 1085822"/>
                <a:gd name="connsiteY7" fmla="*/ 307 h 50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5822" h="504197">
                  <a:moveTo>
                    <a:pt x="148066" y="307"/>
                  </a:moveTo>
                  <a:cubicBezTo>
                    <a:pt x="184049" y="-7101"/>
                    <a:pt x="104145" y="121486"/>
                    <a:pt x="221091" y="165407"/>
                  </a:cubicBezTo>
                  <a:cubicBezTo>
                    <a:pt x="338037" y="209328"/>
                    <a:pt x="705808" y="208270"/>
                    <a:pt x="849741" y="263832"/>
                  </a:cubicBezTo>
                  <a:cubicBezTo>
                    <a:pt x="993674" y="319395"/>
                    <a:pt x="1097920" y="472324"/>
                    <a:pt x="1084691" y="498782"/>
                  </a:cubicBezTo>
                  <a:cubicBezTo>
                    <a:pt x="1071462" y="525240"/>
                    <a:pt x="933349" y="447453"/>
                    <a:pt x="770366" y="422582"/>
                  </a:cubicBezTo>
                  <a:cubicBezTo>
                    <a:pt x="607383" y="397711"/>
                    <a:pt x="234320" y="385011"/>
                    <a:pt x="106791" y="349557"/>
                  </a:cubicBezTo>
                  <a:cubicBezTo>
                    <a:pt x="-20738" y="314103"/>
                    <a:pt x="-1688" y="263832"/>
                    <a:pt x="5191" y="209857"/>
                  </a:cubicBezTo>
                  <a:cubicBezTo>
                    <a:pt x="12070" y="155882"/>
                    <a:pt x="112083" y="7715"/>
                    <a:pt x="148066" y="3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AFC580D-293F-4E27-93A6-C2459038C197}"/>
              </a:ext>
            </a:extLst>
          </p:cNvPr>
          <p:cNvSpPr/>
          <p:nvPr/>
        </p:nvSpPr>
        <p:spPr>
          <a:xfrm>
            <a:off x="6005719" y="4930650"/>
            <a:ext cx="383945" cy="417377"/>
          </a:xfrm>
          <a:custGeom>
            <a:avLst/>
            <a:gdLst>
              <a:gd name="connsiteX0" fmla="*/ 4556 w 383945"/>
              <a:gd name="connsiteY0" fmla="*/ 125 h 417377"/>
              <a:gd name="connsiteX1" fmla="*/ 369681 w 383945"/>
              <a:gd name="connsiteY1" fmla="*/ 228725 h 417377"/>
              <a:gd name="connsiteX2" fmla="*/ 296656 w 383945"/>
              <a:gd name="connsiteY2" fmla="*/ 412875 h 417377"/>
              <a:gd name="connsiteX3" fmla="*/ 172831 w 383945"/>
              <a:gd name="connsiteY3" fmla="*/ 352550 h 417377"/>
              <a:gd name="connsiteX4" fmla="*/ 150606 w 383945"/>
              <a:gd name="connsiteY4" fmla="*/ 260475 h 417377"/>
              <a:gd name="connsiteX5" fmla="*/ 163306 w 383945"/>
              <a:gd name="connsiteY5" fmla="*/ 196975 h 417377"/>
              <a:gd name="connsiteX6" fmla="*/ 4556 w 383945"/>
              <a:gd name="connsiteY6" fmla="*/ 125 h 41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945" h="417377">
                <a:moveTo>
                  <a:pt x="4556" y="125"/>
                </a:moveTo>
                <a:cubicBezTo>
                  <a:pt x="38952" y="5417"/>
                  <a:pt x="320998" y="159933"/>
                  <a:pt x="369681" y="228725"/>
                </a:cubicBezTo>
                <a:cubicBezTo>
                  <a:pt x="418364" y="297517"/>
                  <a:pt x="329464" y="392238"/>
                  <a:pt x="296656" y="412875"/>
                </a:cubicBezTo>
                <a:cubicBezTo>
                  <a:pt x="263848" y="433512"/>
                  <a:pt x="197173" y="377950"/>
                  <a:pt x="172831" y="352550"/>
                </a:cubicBezTo>
                <a:cubicBezTo>
                  <a:pt x="148489" y="327150"/>
                  <a:pt x="152194" y="286404"/>
                  <a:pt x="150606" y="260475"/>
                </a:cubicBezTo>
                <a:cubicBezTo>
                  <a:pt x="149019" y="234546"/>
                  <a:pt x="185531" y="236133"/>
                  <a:pt x="163306" y="196975"/>
                </a:cubicBezTo>
                <a:cubicBezTo>
                  <a:pt x="141081" y="157817"/>
                  <a:pt x="-29840" y="-5167"/>
                  <a:pt x="4556" y="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61A0EC05-CA70-4104-888C-FB8BB4B1C418}"/>
              </a:ext>
            </a:extLst>
          </p:cNvPr>
          <p:cNvGrpSpPr/>
          <p:nvPr/>
        </p:nvGrpSpPr>
        <p:grpSpPr>
          <a:xfrm>
            <a:off x="8607459" y="4152232"/>
            <a:ext cx="1216065" cy="1200853"/>
            <a:chOff x="8607459" y="4152232"/>
            <a:chExt cx="1216065" cy="1200853"/>
          </a:xfrm>
        </p:grpSpPr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896ED0E0-90DC-478F-9C7D-722174D9146A}"/>
                </a:ext>
              </a:extLst>
            </p:cNvPr>
            <p:cNvSpPr/>
            <p:nvPr/>
          </p:nvSpPr>
          <p:spPr>
            <a:xfrm>
              <a:off x="8607459" y="4312628"/>
              <a:ext cx="744702" cy="405854"/>
            </a:xfrm>
            <a:custGeom>
              <a:avLst/>
              <a:gdLst>
                <a:gd name="connsiteX0" fmla="*/ 3141 w 744702"/>
                <a:gd name="connsiteY0" fmla="*/ 119672 h 405854"/>
                <a:gd name="connsiteX1" fmla="*/ 203166 w 744702"/>
                <a:gd name="connsiteY1" fmla="*/ 392722 h 405854"/>
                <a:gd name="connsiteX2" fmla="*/ 263491 w 744702"/>
                <a:gd name="connsiteY2" fmla="*/ 351447 h 405854"/>
                <a:gd name="connsiteX3" fmla="*/ 479391 w 744702"/>
                <a:gd name="connsiteY3" fmla="*/ 253022 h 405854"/>
                <a:gd name="connsiteX4" fmla="*/ 742916 w 744702"/>
                <a:gd name="connsiteY4" fmla="*/ 186347 h 405854"/>
                <a:gd name="connsiteX5" fmla="*/ 590516 w 744702"/>
                <a:gd name="connsiteY5" fmla="*/ 43472 h 405854"/>
                <a:gd name="connsiteX6" fmla="*/ 501616 w 744702"/>
                <a:gd name="connsiteY6" fmla="*/ 2197 h 405854"/>
                <a:gd name="connsiteX7" fmla="*/ 339691 w 744702"/>
                <a:gd name="connsiteY7" fmla="*/ 97447 h 405854"/>
                <a:gd name="connsiteX8" fmla="*/ 203166 w 744702"/>
                <a:gd name="connsiteY8" fmla="*/ 167297 h 405854"/>
                <a:gd name="connsiteX9" fmla="*/ 88866 w 744702"/>
                <a:gd name="connsiteY9" fmla="*/ 167297 h 405854"/>
                <a:gd name="connsiteX10" fmla="*/ 3141 w 744702"/>
                <a:gd name="connsiteY10" fmla="*/ 119672 h 4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4702" h="405854">
                  <a:moveTo>
                    <a:pt x="3141" y="119672"/>
                  </a:moveTo>
                  <a:cubicBezTo>
                    <a:pt x="22191" y="157243"/>
                    <a:pt x="159774" y="354093"/>
                    <a:pt x="203166" y="392722"/>
                  </a:cubicBezTo>
                  <a:cubicBezTo>
                    <a:pt x="246558" y="431351"/>
                    <a:pt x="217454" y="374730"/>
                    <a:pt x="263491" y="351447"/>
                  </a:cubicBezTo>
                  <a:cubicBezTo>
                    <a:pt x="309529" y="328164"/>
                    <a:pt x="399487" y="280539"/>
                    <a:pt x="479391" y="253022"/>
                  </a:cubicBezTo>
                  <a:cubicBezTo>
                    <a:pt x="559295" y="225505"/>
                    <a:pt x="724395" y="221272"/>
                    <a:pt x="742916" y="186347"/>
                  </a:cubicBezTo>
                  <a:cubicBezTo>
                    <a:pt x="761437" y="151422"/>
                    <a:pt x="630733" y="74164"/>
                    <a:pt x="590516" y="43472"/>
                  </a:cubicBezTo>
                  <a:cubicBezTo>
                    <a:pt x="550299" y="12780"/>
                    <a:pt x="543420" y="-6799"/>
                    <a:pt x="501616" y="2197"/>
                  </a:cubicBezTo>
                  <a:cubicBezTo>
                    <a:pt x="459812" y="11193"/>
                    <a:pt x="389433" y="69930"/>
                    <a:pt x="339691" y="97447"/>
                  </a:cubicBezTo>
                  <a:cubicBezTo>
                    <a:pt x="289949" y="124964"/>
                    <a:pt x="244970" y="155655"/>
                    <a:pt x="203166" y="167297"/>
                  </a:cubicBezTo>
                  <a:cubicBezTo>
                    <a:pt x="161362" y="178939"/>
                    <a:pt x="121145" y="173647"/>
                    <a:pt x="88866" y="167297"/>
                  </a:cubicBezTo>
                  <a:cubicBezTo>
                    <a:pt x="56587" y="160947"/>
                    <a:pt x="-15909" y="82101"/>
                    <a:pt x="3141" y="119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6C273F93-E79F-47BE-B90E-F58ABF36B225}"/>
                </a:ext>
              </a:extLst>
            </p:cNvPr>
            <p:cNvSpPr/>
            <p:nvPr/>
          </p:nvSpPr>
          <p:spPr>
            <a:xfrm>
              <a:off x="8772030" y="4152232"/>
              <a:ext cx="392609" cy="1200853"/>
            </a:xfrm>
            <a:custGeom>
              <a:avLst/>
              <a:gdLst>
                <a:gd name="connsiteX0" fmla="*/ 29070 w 392609"/>
                <a:gd name="connsiteY0" fmla="*/ 668 h 1200853"/>
                <a:gd name="connsiteX1" fmla="*/ 111620 w 392609"/>
                <a:gd name="connsiteY1" fmla="*/ 216568 h 1200853"/>
                <a:gd name="connsiteX2" fmla="*/ 44945 w 392609"/>
                <a:gd name="connsiteY2" fmla="*/ 397543 h 1200853"/>
                <a:gd name="connsiteX3" fmla="*/ 495 w 392609"/>
                <a:gd name="connsiteY3" fmla="*/ 683293 h 1200853"/>
                <a:gd name="connsiteX4" fmla="*/ 73520 w 392609"/>
                <a:gd name="connsiteY4" fmla="*/ 962693 h 1200853"/>
                <a:gd name="connsiteX5" fmla="*/ 292595 w 392609"/>
                <a:gd name="connsiteY5" fmla="*/ 1200818 h 1200853"/>
                <a:gd name="connsiteX6" fmla="*/ 330695 w 392609"/>
                <a:gd name="connsiteY6" fmla="*/ 978568 h 1200853"/>
                <a:gd name="connsiteX7" fmla="*/ 391020 w 392609"/>
                <a:gd name="connsiteY7" fmla="*/ 737268 h 1200853"/>
                <a:gd name="connsiteX8" fmla="*/ 260845 w 392609"/>
                <a:gd name="connsiteY8" fmla="*/ 886493 h 1200853"/>
                <a:gd name="connsiteX9" fmla="*/ 232270 w 392609"/>
                <a:gd name="connsiteY9" fmla="*/ 883318 h 1200853"/>
                <a:gd name="connsiteX10" fmla="*/ 206870 w 392609"/>
                <a:gd name="connsiteY10" fmla="*/ 692818 h 1200853"/>
                <a:gd name="connsiteX11" fmla="*/ 362445 w 392609"/>
                <a:gd name="connsiteY11" fmla="*/ 273718 h 1200853"/>
                <a:gd name="connsiteX12" fmla="*/ 235445 w 392609"/>
                <a:gd name="connsiteY12" fmla="*/ 153068 h 1200853"/>
                <a:gd name="connsiteX13" fmla="*/ 29070 w 392609"/>
                <a:gd name="connsiteY13" fmla="*/ 668 h 120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609" h="1200853">
                  <a:moveTo>
                    <a:pt x="29070" y="668"/>
                  </a:moveTo>
                  <a:cubicBezTo>
                    <a:pt x="8432" y="11251"/>
                    <a:pt x="108974" y="150422"/>
                    <a:pt x="111620" y="216568"/>
                  </a:cubicBezTo>
                  <a:cubicBezTo>
                    <a:pt x="114266" y="282714"/>
                    <a:pt x="63466" y="319756"/>
                    <a:pt x="44945" y="397543"/>
                  </a:cubicBezTo>
                  <a:cubicBezTo>
                    <a:pt x="26424" y="475330"/>
                    <a:pt x="-4267" y="589101"/>
                    <a:pt x="495" y="683293"/>
                  </a:cubicBezTo>
                  <a:cubicBezTo>
                    <a:pt x="5257" y="777485"/>
                    <a:pt x="24837" y="876439"/>
                    <a:pt x="73520" y="962693"/>
                  </a:cubicBezTo>
                  <a:cubicBezTo>
                    <a:pt x="122203" y="1048947"/>
                    <a:pt x="249733" y="1198172"/>
                    <a:pt x="292595" y="1200818"/>
                  </a:cubicBezTo>
                  <a:cubicBezTo>
                    <a:pt x="335457" y="1203464"/>
                    <a:pt x="314291" y="1055826"/>
                    <a:pt x="330695" y="978568"/>
                  </a:cubicBezTo>
                  <a:cubicBezTo>
                    <a:pt x="347099" y="901310"/>
                    <a:pt x="402662" y="752614"/>
                    <a:pt x="391020" y="737268"/>
                  </a:cubicBezTo>
                  <a:cubicBezTo>
                    <a:pt x="379378" y="721922"/>
                    <a:pt x="287303" y="862151"/>
                    <a:pt x="260845" y="886493"/>
                  </a:cubicBezTo>
                  <a:cubicBezTo>
                    <a:pt x="234387" y="910835"/>
                    <a:pt x="241266" y="915597"/>
                    <a:pt x="232270" y="883318"/>
                  </a:cubicBezTo>
                  <a:cubicBezTo>
                    <a:pt x="223274" y="851039"/>
                    <a:pt x="185174" y="794418"/>
                    <a:pt x="206870" y="692818"/>
                  </a:cubicBezTo>
                  <a:cubicBezTo>
                    <a:pt x="228566" y="591218"/>
                    <a:pt x="357683" y="363676"/>
                    <a:pt x="362445" y="273718"/>
                  </a:cubicBezTo>
                  <a:cubicBezTo>
                    <a:pt x="367208" y="183760"/>
                    <a:pt x="288361" y="198047"/>
                    <a:pt x="235445" y="153068"/>
                  </a:cubicBezTo>
                  <a:cubicBezTo>
                    <a:pt x="182529" y="108089"/>
                    <a:pt x="49708" y="-9915"/>
                    <a:pt x="29070" y="6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350936CD-A598-424D-895B-11EDA6D0081F}"/>
                </a:ext>
              </a:extLst>
            </p:cNvPr>
            <p:cNvSpPr/>
            <p:nvPr/>
          </p:nvSpPr>
          <p:spPr>
            <a:xfrm>
              <a:off x="9315054" y="4171949"/>
              <a:ext cx="508470" cy="384437"/>
            </a:xfrm>
            <a:custGeom>
              <a:avLst/>
              <a:gdLst>
                <a:gd name="connsiteX0" fmla="*/ 25796 w 508470"/>
                <a:gd name="connsiteY0" fmla="*/ 1 h 384437"/>
                <a:gd name="connsiteX1" fmla="*/ 343296 w 508470"/>
                <a:gd name="connsiteY1" fmla="*/ 130176 h 384437"/>
                <a:gd name="connsiteX2" fmla="*/ 387746 w 508470"/>
                <a:gd name="connsiteY2" fmla="*/ 130176 h 384437"/>
                <a:gd name="connsiteX3" fmla="*/ 508396 w 508470"/>
                <a:gd name="connsiteY3" fmla="*/ 368301 h 384437"/>
                <a:gd name="connsiteX4" fmla="*/ 400446 w 508470"/>
                <a:gd name="connsiteY4" fmla="*/ 349251 h 384437"/>
                <a:gd name="connsiteX5" fmla="*/ 105171 w 508470"/>
                <a:gd name="connsiteY5" fmla="*/ 238126 h 384437"/>
                <a:gd name="connsiteX6" fmla="*/ 28971 w 508470"/>
                <a:gd name="connsiteY6" fmla="*/ 133351 h 384437"/>
                <a:gd name="connsiteX7" fmla="*/ 25796 w 508470"/>
                <a:gd name="connsiteY7" fmla="*/ 1 h 38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470" h="384437">
                  <a:moveTo>
                    <a:pt x="25796" y="1"/>
                  </a:moveTo>
                  <a:cubicBezTo>
                    <a:pt x="78183" y="-528"/>
                    <a:pt x="282971" y="108480"/>
                    <a:pt x="343296" y="130176"/>
                  </a:cubicBezTo>
                  <a:cubicBezTo>
                    <a:pt x="403621" y="151872"/>
                    <a:pt x="360229" y="90488"/>
                    <a:pt x="387746" y="130176"/>
                  </a:cubicBezTo>
                  <a:cubicBezTo>
                    <a:pt x="415263" y="169864"/>
                    <a:pt x="506279" y="331789"/>
                    <a:pt x="508396" y="368301"/>
                  </a:cubicBezTo>
                  <a:cubicBezTo>
                    <a:pt x="510513" y="404813"/>
                    <a:pt x="467650" y="370947"/>
                    <a:pt x="400446" y="349251"/>
                  </a:cubicBezTo>
                  <a:cubicBezTo>
                    <a:pt x="333242" y="327555"/>
                    <a:pt x="167084" y="274109"/>
                    <a:pt x="105171" y="238126"/>
                  </a:cubicBezTo>
                  <a:cubicBezTo>
                    <a:pt x="43259" y="202143"/>
                    <a:pt x="43258" y="166688"/>
                    <a:pt x="28971" y="133351"/>
                  </a:cubicBezTo>
                  <a:cubicBezTo>
                    <a:pt x="14684" y="100014"/>
                    <a:pt x="-26591" y="530"/>
                    <a:pt x="2579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B505A645-3EE9-485E-A326-F304EDC60FD4}"/>
                </a:ext>
              </a:extLst>
            </p:cNvPr>
            <p:cNvSpPr/>
            <p:nvPr/>
          </p:nvSpPr>
          <p:spPr>
            <a:xfrm>
              <a:off x="9252697" y="4347256"/>
              <a:ext cx="402528" cy="953029"/>
            </a:xfrm>
            <a:custGeom>
              <a:avLst/>
              <a:gdLst>
                <a:gd name="connsiteX0" fmla="*/ 231028 w 402528"/>
                <a:gd name="connsiteY0" fmla="*/ 8844 h 953029"/>
                <a:gd name="connsiteX1" fmla="*/ 158003 w 402528"/>
                <a:gd name="connsiteY1" fmla="*/ 202519 h 953029"/>
                <a:gd name="connsiteX2" fmla="*/ 237378 w 402528"/>
                <a:gd name="connsiteY2" fmla="*/ 507319 h 953029"/>
                <a:gd name="connsiteX3" fmla="*/ 211978 w 402528"/>
                <a:gd name="connsiteY3" fmla="*/ 659719 h 953029"/>
                <a:gd name="connsiteX4" fmla="*/ 173878 w 402528"/>
                <a:gd name="connsiteY4" fmla="*/ 707344 h 953029"/>
                <a:gd name="connsiteX5" fmla="*/ 100853 w 402528"/>
                <a:gd name="connsiteY5" fmla="*/ 751794 h 953029"/>
                <a:gd name="connsiteX6" fmla="*/ 8778 w 402528"/>
                <a:gd name="connsiteY6" fmla="*/ 694644 h 953029"/>
                <a:gd name="connsiteX7" fmla="*/ 8778 w 402528"/>
                <a:gd name="connsiteY7" fmla="*/ 789894 h 953029"/>
                <a:gd name="connsiteX8" fmla="*/ 53228 w 402528"/>
                <a:gd name="connsiteY8" fmla="*/ 926419 h 953029"/>
                <a:gd name="connsiteX9" fmla="*/ 272303 w 402528"/>
                <a:gd name="connsiteY9" fmla="*/ 913719 h 953029"/>
                <a:gd name="connsiteX10" fmla="*/ 402478 w 402528"/>
                <a:gd name="connsiteY10" fmla="*/ 529544 h 953029"/>
                <a:gd name="connsiteX11" fmla="*/ 288178 w 402528"/>
                <a:gd name="connsiteY11" fmla="*/ 215219 h 953029"/>
                <a:gd name="connsiteX12" fmla="*/ 313578 w 402528"/>
                <a:gd name="connsiteY12" fmla="*/ 107269 h 953029"/>
                <a:gd name="connsiteX13" fmla="*/ 361203 w 402528"/>
                <a:gd name="connsiteY13" fmla="*/ 40594 h 953029"/>
                <a:gd name="connsiteX14" fmla="*/ 231028 w 402528"/>
                <a:gd name="connsiteY14" fmla="*/ 8844 h 9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2528" h="953029">
                  <a:moveTo>
                    <a:pt x="231028" y="8844"/>
                  </a:moveTo>
                  <a:cubicBezTo>
                    <a:pt x="197161" y="35831"/>
                    <a:pt x="156945" y="119440"/>
                    <a:pt x="158003" y="202519"/>
                  </a:cubicBezTo>
                  <a:cubicBezTo>
                    <a:pt x="159061" y="285598"/>
                    <a:pt x="228382" y="431119"/>
                    <a:pt x="237378" y="507319"/>
                  </a:cubicBezTo>
                  <a:cubicBezTo>
                    <a:pt x="246374" y="583519"/>
                    <a:pt x="222561" y="626382"/>
                    <a:pt x="211978" y="659719"/>
                  </a:cubicBezTo>
                  <a:cubicBezTo>
                    <a:pt x="201395" y="693057"/>
                    <a:pt x="192399" y="691998"/>
                    <a:pt x="173878" y="707344"/>
                  </a:cubicBezTo>
                  <a:cubicBezTo>
                    <a:pt x="155357" y="722690"/>
                    <a:pt x="128370" y="753911"/>
                    <a:pt x="100853" y="751794"/>
                  </a:cubicBezTo>
                  <a:cubicBezTo>
                    <a:pt x="73336" y="749677"/>
                    <a:pt x="24124" y="688294"/>
                    <a:pt x="8778" y="694644"/>
                  </a:cubicBezTo>
                  <a:cubicBezTo>
                    <a:pt x="-6568" y="700994"/>
                    <a:pt x="1370" y="751265"/>
                    <a:pt x="8778" y="789894"/>
                  </a:cubicBezTo>
                  <a:cubicBezTo>
                    <a:pt x="16186" y="828523"/>
                    <a:pt x="9307" y="905782"/>
                    <a:pt x="53228" y="926419"/>
                  </a:cubicBezTo>
                  <a:cubicBezTo>
                    <a:pt x="97149" y="947056"/>
                    <a:pt x="214095" y="979865"/>
                    <a:pt x="272303" y="913719"/>
                  </a:cubicBezTo>
                  <a:cubicBezTo>
                    <a:pt x="330511" y="847573"/>
                    <a:pt x="399832" y="645961"/>
                    <a:pt x="402478" y="529544"/>
                  </a:cubicBezTo>
                  <a:cubicBezTo>
                    <a:pt x="405124" y="413127"/>
                    <a:pt x="302995" y="285598"/>
                    <a:pt x="288178" y="215219"/>
                  </a:cubicBezTo>
                  <a:cubicBezTo>
                    <a:pt x="273361" y="144840"/>
                    <a:pt x="301407" y="136373"/>
                    <a:pt x="313578" y="107269"/>
                  </a:cubicBezTo>
                  <a:cubicBezTo>
                    <a:pt x="325749" y="78165"/>
                    <a:pt x="371257" y="57527"/>
                    <a:pt x="361203" y="40594"/>
                  </a:cubicBezTo>
                  <a:cubicBezTo>
                    <a:pt x="351149" y="23661"/>
                    <a:pt x="264895" y="-18143"/>
                    <a:pt x="231028" y="88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E7EB0E33-822F-4371-8D78-3BD4EDC5A976}"/>
                </a:ext>
              </a:extLst>
            </p:cNvPr>
            <p:cNvSpPr/>
            <p:nvPr/>
          </p:nvSpPr>
          <p:spPr>
            <a:xfrm>
              <a:off x="9184897" y="4824602"/>
              <a:ext cx="593701" cy="481212"/>
            </a:xfrm>
            <a:custGeom>
              <a:avLst/>
              <a:gdLst>
                <a:gd name="connsiteX0" fmla="*/ 117853 w 593701"/>
                <a:gd name="connsiteY0" fmla="*/ 458598 h 481212"/>
                <a:gd name="connsiteX1" fmla="*/ 6728 w 593701"/>
                <a:gd name="connsiteY1" fmla="*/ 252223 h 481212"/>
                <a:gd name="connsiteX2" fmla="*/ 32128 w 593701"/>
                <a:gd name="connsiteY2" fmla="*/ 55373 h 481212"/>
                <a:gd name="connsiteX3" fmla="*/ 194053 w 593701"/>
                <a:gd name="connsiteY3" fmla="*/ 4573 h 481212"/>
                <a:gd name="connsiteX4" fmla="*/ 463928 w 593701"/>
                <a:gd name="connsiteY4" fmla="*/ 147448 h 481212"/>
                <a:gd name="connsiteX5" fmla="*/ 590928 w 593701"/>
                <a:gd name="connsiteY5" fmla="*/ 290323 h 481212"/>
                <a:gd name="connsiteX6" fmla="*/ 540128 w 593701"/>
                <a:gd name="connsiteY6" fmla="*/ 404623 h 481212"/>
                <a:gd name="connsiteX7" fmla="*/ 409953 w 593701"/>
                <a:gd name="connsiteY7" fmla="*/ 306198 h 481212"/>
                <a:gd name="connsiteX8" fmla="*/ 149603 w 593701"/>
                <a:gd name="connsiteY8" fmla="*/ 179198 h 481212"/>
                <a:gd name="connsiteX9" fmla="*/ 60703 w 593701"/>
                <a:gd name="connsiteY9" fmla="*/ 201423 h 481212"/>
                <a:gd name="connsiteX10" fmla="*/ 184528 w 593701"/>
                <a:gd name="connsiteY10" fmla="*/ 449073 h 481212"/>
                <a:gd name="connsiteX11" fmla="*/ 117853 w 593701"/>
                <a:gd name="connsiteY11" fmla="*/ 458598 h 48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3701" h="481212">
                  <a:moveTo>
                    <a:pt x="117853" y="458598"/>
                  </a:moveTo>
                  <a:cubicBezTo>
                    <a:pt x="88220" y="425790"/>
                    <a:pt x="21015" y="319427"/>
                    <a:pt x="6728" y="252223"/>
                  </a:cubicBezTo>
                  <a:cubicBezTo>
                    <a:pt x="-7559" y="185019"/>
                    <a:pt x="907" y="96648"/>
                    <a:pt x="32128" y="55373"/>
                  </a:cubicBezTo>
                  <a:cubicBezTo>
                    <a:pt x="63349" y="14098"/>
                    <a:pt x="122086" y="-10773"/>
                    <a:pt x="194053" y="4573"/>
                  </a:cubicBezTo>
                  <a:cubicBezTo>
                    <a:pt x="266020" y="19919"/>
                    <a:pt x="397782" y="99823"/>
                    <a:pt x="463928" y="147448"/>
                  </a:cubicBezTo>
                  <a:cubicBezTo>
                    <a:pt x="530074" y="195073"/>
                    <a:pt x="578228" y="247460"/>
                    <a:pt x="590928" y="290323"/>
                  </a:cubicBezTo>
                  <a:cubicBezTo>
                    <a:pt x="603628" y="333185"/>
                    <a:pt x="570290" y="401977"/>
                    <a:pt x="540128" y="404623"/>
                  </a:cubicBezTo>
                  <a:cubicBezTo>
                    <a:pt x="509966" y="407269"/>
                    <a:pt x="475040" y="343769"/>
                    <a:pt x="409953" y="306198"/>
                  </a:cubicBezTo>
                  <a:cubicBezTo>
                    <a:pt x="344866" y="268627"/>
                    <a:pt x="207811" y="196660"/>
                    <a:pt x="149603" y="179198"/>
                  </a:cubicBezTo>
                  <a:cubicBezTo>
                    <a:pt x="91395" y="161736"/>
                    <a:pt x="54882" y="156444"/>
                    <a:pt x="60703" y="201423"/>
                  </a:cubicBezTo>
                  <a:cubicBezTo>
                    <a:pt x="66524" y="246402"/>
                    <a:pt x="169711" y="409386"/>
                    <a:pt x="184528" y="449073"/>
                  </a:cubicBezTo>
                  <a:cubicBezTo>
                    <a:pt x="199345" y="488760"/>
                    <a:pt x="147486" y="491406"/>
                    <a:pt x="117853" y="4585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2C4DE13-EA98-4684-8E69-01DC57E3D75B}"/>
              </a:ext>
            </a:extLst>
          </p:cNvPr>
          <p:cNvGrpSpPr/>
          <p:nvPr/>
        </p:nvGrpSpPr>
        <p:grpSpPr>
          <a:xfrm>
            <a:off x="9975599" y="4152844"/>
            <a:ext cx="1129499" cy="1082764"/>
            <a:chOff x="9975599" y="4152844"/>
            <a:chExt cx="1129499" cy="1082764"/>
          </a:xfrm>
        </p:grpSpPr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B8672153-559D-4C4C-BFE4-526C70009C33}"/>
                </a:ext>
              </a:extLst>
            </p:cNvPr>
            <p:cNvSpPr/>
            <p:nvPr/>
          </p:nvSpPr>
          <p:spPr>
            <a:xfrm>
              <a:off x="9975599" y="4152844"/>
              <a:ext cx="517929" cy="1082764"/>
            </a:xfrm>
            <a:custGeom>
              <a:avLst/>
              <a:gdLst>
                <a:gd name="connsiteX0" fmla="*/ 9776 w 517929"/>
                <a:gd name="connsiteY0" fmla="*/ 56 h 1082764"/>
                <a:gd name="connsiteX1" fmla="*/ 73276 w 517929"/>
                <a:gd name="connsiteY1" fmla="*/ 241356 h 1082764"/>
                <a:gd name="connsiteX2" fmla="*/ 38351 w 517929"/>
                <a:gd name="connsiteY2" fmla="*/ 393756 h 1082764"/>
                <a:gd name="connsiteX3" fmla="*/ 41526 w 517929"/>
                <a:gd name="connsiteY3" fmla="*/ 638231 h 1082764"/>
                <a:gd name="connsiteX4" fmla="*/ 178051 w 517929"/>
                <a:gd name="connsiteY4" fmla="*/ 952556 h 1082764"/>
                <a:gd name="connsiteX5" fmla="*/ 425701 w 517929"/>
                <a:gd name="connsiteY5" fmla="*/ 1082731 h 1082764"/>
                <a:gd name="connsiteX6" fmla="*/ 397126 w 517929"/>
                <a:gd name="connsiteY6" fmla="*/ 962081 h 1082764"/>
                <a:gd name="connsiteX7" fmla="*/ 517776 w 517929"/>
                <a:gd name="connsiteY7" fmla="*/ 682681 h 1082764"/>
                <a:gd name="connsiteX8" fmla="*/ 419351 w 517929"/>
                <a:gd name="connsiteY8" fmla="*/ 758881 h 1082764"/>
                <a:gd name="connsiteX9" fmla="*/ 289176 w 517929"/>
                <a:gd name="connsiteY9" fmla="*/ 812856 h 1082764"/>
                <a:gd name="connsiteX10" fmla="*/ 270126 w 517929"/>
                <a:gd name="connsiteY10" fmla="*/ 596956 h 1082764"/>
                <a:gd name="connsiteX11" fmla="*/ 317751 w 517929"/>
                <a:gd name="connsiteY11" fmla="*/ 263581 h 1082764"/>
                <a:gd name="connsiteX12" fmla="*/ 9776 w 517929"/>
                <a:gd name="connsiteY12" fmla="*/ 56 h 108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929" h="1082764">
                  <a:moveTo>
                    <a:pt x="9776" y="56"/>
                  </a:moveTo>
                  <a:cubicBezTo>
                    <a:pt x="-30970" y="-3648"/>
                    <a:pt x="68514" y="175739"/>
                    <a:pt x="73276" y="241356"/>
                  </a:cubicBezTo>
                  <a:cubicBezTo>
                    <a:pt x="78039" y="306973"/>
                    <a:pt x="43643" y="327610"/>
                    <a:pt x="38351" y="393756"/>
                  </a:cubicBezTo>
                  <a:cubicBezTo>
                    <a:pt x="33059" y="459902"/>
                    <a:pt x="18243" y="545098"/>
                    <a:pt x="41526" y="638231"/>
                  </a:cubicBezTo>
                  <a:cubicBezTo>
                    <a:pt x="64809" y="731364"/>
                    <a:pt x="114022" y="878473"/>
                    <a:pt x="178051" y="952556"/>
                  </a:cubicBezTo>
                  <a:cubicBezTo>
                    <a:pt x="242080" y="1026639"/>
                    <a:pt x="389189" y="1081144"/>
                    <a:pt x="425701" y="1082731"/>
                  </a:cubicBezTo>
                  <a:cubicBezTo>
                    <a:pt x="462213" y="1084318"/>
                    <a:pt x="381780" y="1028756"/>
                    <a:pt x="397126" y="962081"/>
                  </a:cubicBezTo>
                  <a:cubicBezTo>
                    <a:pt x="412472" y="895406"/>
                    <a:pt x="514072" y="716548"/>
                    <a:pt x="517776" y="682681"/>
                  </a:cubicBezTo>
                  <a:cubicBezTo>
                    <a:pt x="521480" y="648814"/>
                    <a:pt x="457451" y="737185"/>
                    <a:pt x="419351" y="758881"/>
                  </a:cubicBezTo>
                  <a:cubicBezTo>
                    <a:pt x="381251" y="780577"/>
                    <a:pt x="314047" y="839843"/>
                    <a:pt x="289176" y="812856"/>
                  </a:cubicBezTo>
                  <a:cubicBezTo>
                    <a:pt x="264305" y="785869"/>
                    <a:pt x="265364" y="688502"/>
                    <a:pt x="270126" y="596956"/>
                  </a:cubicBezTo>
                  <a:cubicBezTo>
                    <a:pt x="274888" y="505410"/>
                    <a:pt x="356909" y="367827"/>
                    <a:pt x="317751" y="263581"/>
                  </a:cubicBezTo>
                  <a:cubicBezTo>
                    <a:pt x="278593" y="159335"/>
                    <a:pt x="50522" y="3760"/>
                    <a:pt x="9776" y="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2ECF3B65-1B36-4BF0-A382-697EB3ED5B84}"/>
                </a:ext>
              </a:extLst>
            </p:cNvPr>
            <p:cNvSpPr/>
            <p:nvPr/>
          </p:nvSpPr>
          <p:spPr>
            <a:xfrm>
              <a:off x="10648949" y="4201063"/>
              <a:ext cx="456149" cy="949148"/>
            </a:xfrm>
            <a:custGeom>
              <a:avLst/>
              <a:gdLst>
                <a:gd name="connsiteX0" fmla="*/ 215901 w 456149"/>
                <a:gd name="connsiteY0" fmla="*/ 2637 h 949148"/>
                <a:gd name="connsiteX1" fmla="*/ 409576 w 456149"/>
                <a:gd name="connsiteY1" fmla="*/ 307437 h 949148"/>
                <a:gd name="connsiteX2" fmla="*/ 447676 w 456149"/>
                <a:gd name="connsiteY2" fmla="*/ 612237 h 949148"/>
                <a:gd name="connsiteX3" fmla="*/ 282576 w 456149"/>
                <a:gd name="connsiteY3" fmla="*/ 939262 h 949148"/>
                <a:gd name="connsiteX4" fmla="*/ 158751 w 456149"/>
                <a:gd name="connsiteY4" fmla="*/ 844012 h 949148"/>
                <a:gd name="connsiteX5" fmla="*/ 1 w 456149"/>
                <a:gd name="connsiteY5" fmla="*/ 637637 h 949148"/>
                <a:gd name="connsiteX6" fmla="*/ 155576 w 456149"/>
                <a:gd name="connsiteY6" fmla="*/ 682087 h 949148"/>
                <a:gd name="connsiteX7" fmla="*/ 206376 w 456149"/>
                <a:gd name="connsiteY7" fmla="*/ 478887 h 949148"/>
                <a:gd name="connsiteX8" fmla="*/ 184151 w 456149"/>
                <a:gd name="connsiteY8" fmla="*/ 177262 h 949148"/>
                <a:gd name="connsiteX9" fmla="*/ 215901 w 456149"/>
                <a:gd name="connsiteY9" fmla="*/ 2637 h 94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49" h="949148">
                  <a:moveTo>
                    <a:pt x="215901" y="2637"/>
                  </a:moveTo>
                  <a:cubicBezTo>
                    <a:pt x="253472" y="24333"/>
                    <a:pt x="370947" y="205837"/>
                    <a:pt x="409576" y="307437"/>
                  </a:cubicBezTo>
                  <a:cubicBezTo>
                    <a:pt x="448205" y="409037"/>
                    <a:pt x="468843" y="506933"/>
                    <a:pt x="447676" y="612237"/>
                  </a:cubicBezTo>
                  <a:cubicBezTo>
                    <a:pt x="426509" y="717541"/>
                    <a:pt x="330730" y="900633"/>
                    <a:pt x="282576" y="939262"/>
                  </a:cubicBezTo>
                  <a:cubicBezTo>
                    <a:pt x="234422" y="977891"/>
                    <a:pt x="205847" y="894283"/>
                    <a:pt x="158751" y="844012"/>
                  </a:cubicBezTo>
                  <a:cubicBezTo>
                    <a:pt x="111655" y="793741"/>
                    <a:pt x="530" y="664624"/>
                    <a:pt x="1" y="637637"/>
                  </a:cubicBezTo>
                  <a:cubicBezTo>
                    <a:pt x="-528" y="610650"/>
                    <a:pt x="121180" y="708545"/>
                    <a:pt x="155576" y="682087"/>
                  </a:cubicBezTo>
                  <a:cubicBezTo>
                    <a:pt x="189972" y="655629"/>
                    <a:pt x="201614" y="563024"/>
                    <a:pt x="206376" y="478887"/>
                  </a:cubicBezTo>
                  <a:cubicBezTo>
                    <a:pt x="211138" y="394750"/>
                    <a:pt x="187326" y="256637"/>
                    <a:pt x="184151" y="177262"/>
                  </a:cubicBezTo>
                  <a:cubicBezTo>
                    <a:pt x="180976" y="97887"/>
                    <a:pt x="178330" y="-19059"/>
                    <a:pt x="215901" y="26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A22C773-9FF9-44B0-B550-9C9298117E35}"/>
              </a:ext>
            </a:extLst>
          </p:cNvPr>
          <p:cNvGrpSpPr/>
          <p:nvPr/>
        </p:nvGrpSpPr>
        <p:grpSpPr>
          <a:xfrm>
            <a:off x="11241756" y="4110985"/>
            <a:ext cx="1168755" cy="1212072"/>
            <a:chOff x="11241756" y="4110985"/>
            <a:chExt cx="1168755" cy="1212072"/>
          </a:xfrm>
        </p:grpSpPr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2990FEEA-9F1B-444C-A8B9-B4928B2D4604}"/>
                </a:ext>
              </a:extLst>
            </p:cNvPr>
            <p:cNvSpPr/>
            <p:nvPr/>
          </p:nvSpPr>
          <p:spPr>
            <a:xfrm>
              <a:off x="11241756" y="4110985"/>
              <a:ext cx="555547" cy="1198080"/>
            </a:xfrm>
            <a:custGeom>
              <a:avLst/>
              <a:gdLst>
                <a:gd name="connsiteX0" fmla="*/ 4094 w 555547"/>
                <a:gd name="connsiteY0" fmla="*/ 353065 h 1198080"/>
                <a:gd name="connsiteX1" fmla="*/ 153319 w 555547"/>
                <a:gd name="connsiteY1" fmla="*/ 594365 h 1198080"/>
                <a:gd name="connsiteX2" fmla="*/ 327944 w 555547"/>
                <a:gd name="connsiteY2" fmla="*/ 568965 h 1198080"/>
                <a:gd name="connsiteX3" fmla="*/ 210469 w 555547"/>
                <a:gd name="connsiteY3" fmla="*/ 753115 h 1198080"/>
                <a:gd name="connsiteX4" fmla="*/ 134269 w 555547"/>
                <a:gd name="connsiteY4" fmla="*/ 969015 h 1198080"/>
                <a:gd name="connsiteX5" fmla="*/ 99344 w 555547"/>
                <a:gd name="connsiteY5" fmla="*/ 895990 h 1198080"/>
                <a:gd name="connsiteX6" fmla="*/ 140619 w 555547"/>
                <a:gd name="connsiteY6" fmla="*/ 1083315 h 1198080"/>
                <a:gd name="connsiteX7" fmla="*/ 175544 w 555547"/>
                <a:gd name="connsiteY7" fmla="*/ 1197615 h 1198080"/>
                <a:gd name="connsiteX8" fmla="*/ 366044 w 555547"/>
                <a:gd name="connsiteY8" fmla="*/ 1042040 h 1198080"/>
                <a:gd name="connsiteX9" fmla="*/ 553369 w 555547"/>
                <a:gd name="connsiteY9" fmla="*/ 280040 h 1198080"/>
                <a:gd name="connsiteX10" fmla="*/ 458119 w 555547"/>
                <a:gd name="connsiteY10" fmla="*/ 73665 h 1198080"/>
                <a:gd name="connsiteX11" fmla="*/ 305719 w 555547"/>
                <a:gd name="connsiteY11" fmla="*/ 6990 h 1198080"/>
                <a:gd name="connsiteX12" fmla="*/ 321594 w 555547"/>
                <a:gd name="connsiteY12" fmla="*/ 222890 h 1198080"/>
                <a:gd name="connsiteX13" fmla="*/ 321594 w 555547"/>
                <a:gd name="connsiteY13" fmla="*/ 260990 h 1198080"/>
                <a:gd name="connsiteX14" fmla="*/ 321594 w 555547"/>
                <a:gd name="connsiteY14" fmla="*/ 302265 h 1198080"/>
                <a:gd name="connsiteX15" fmla="*/ 4094 w 555547"/>
                <a:gd name="connsiteY15" fmla="*/ 353065 h 11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547" h="1198080">
                  <a:moveTo>
                    <a:pt x="4094" y="353065"/>
                  </a:moveTo>
                  <a:cubicBezTo>
                    <a:pt x="-23952" y="401748"/>
                    <a:pt x="99344" y="558382"/>
                    <a:pt x="153319" y="594365"/>
                  </a:cubicBezTo>
                  <a:cubicBezTo>
                    <a:pt x="207294" y="630348"/>
                    <a:pt x="318419" y="542507"/>
                    <a:pt x="327944" y="568965"/>
                  </a:cubicBezTo>
                  <a:cubicBezTo>
                    <a:pt x="337469" y="595423"/>
                    <a:pt x="242748" y="686440"/>
                    <a:pt x="210469" y="753115"/>
                  </a:cubicBezTo>
                  <a:cubicBezTo>
                    <a:pt x="178190" y="819790"/>
                    <a:pt x="152790" y="945203"/>
                    <a:pt x="134269" y="969015"/>
                  </a:cubicBezTo>
                  <a:cubicBezTo>
                    <a:pt x="115748" y="992827"/>
                    <a:pt x="98286" y="876940"/>
                    <a:pt x="99344" y="895990"/>
                  </a:cubicBezTo>
                  <a:cubicBezTo>
                    <a:pt x="100402" y="915040"/>
                    <a:pt x="127919" y="1033044"/>
                    <a:pt x="140619" y="1083315"/>
                  </a:cubicBezTo>
                  <a:cubicBezTo>
                    <a:pt x="153319" y="1133586"/>
                    <a:pt x="137973" y="1204494"/>
                    <a:pt x="175544" y="1197615"/>
                  </a:cubicBezTo>
                  <a:cubicBezTo>
                    <a:pt x="213115" y="1190736"/>
                    <a:pt x="303073" y="1194969"/>
                    <a:pt x="366044" y="1042040"/>
                  </a:cubicBezTo>
                  <a:cubicBezTo>
                    <a:pt x="429015" y="889111"/>
                    <a:pt x="538023" y="441436"/>
                    <a:pt x="553369" y="280040"/>
                  </a:cubicBezTo>
                  <a:cubicBezTo>
                    <a:pt x="568715" y="118644"/>
                    <a:pt x="499394" y="119173"/>
                    <a:pt x="458119" y="73665"/>
                  </a:cubicBezTo>
                  <a:cubicBezTo>
                    <a:pt x="416844" y="28157"/>
                    <a:pt x="328473" y="-17881"/>
                    <a:pt x="305719" y="6990"/>
                  </a:cubicBezTo>
                  <a:cubicBezTo>
                    <a:pt x="282965" y="31861"/>
                    <a:pt x="318948" y="180557"/>
                    <a:pt x="321594" y="222890"/>
                  </a:cubicBezTo>
                  <a:cubicBezTo>
                    <a:pt x="324240" y="265223"/>
                    <a:pt x="321594" y="260990"/>
                    <a:pt x="321594" y="260990"/>
                  </a:cubicBezTo>
                  <a:cubicBezTo>
                    <a:pt x="321594" y="274219"/>
                    <a:pt x="368690" y="284803"/>
                    <a:pt x="321594" y="302265"/>
                  </a:cubicBezTo>
                  <a:cubicBezTo>
                    <a:pt x="274498" y="319727"/>
                    <a:pt x="32140" y="304382"/>
                    <a:pt x="4094" y="3530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A4E837A6-92D4-4968-B1E6-54B7F6454D37}"/>
                </a:ext>
              </a:extLst>
            </p:cNvPr>
            <p:cNvSpPr/>
            <p:nvPr/>
          </p:nvSpPr>
          <p:spPr>
            <a:xfrm>
              <a:off x="11542722" y="4291579"/>
              <a:ext cx="577573" cy="1031478"/>
            </a:xfrm>
            <a:custGeom>
              <a:avLst/>
              <a:gdLst>
                <a:gd name="connsiteX0" fmla="*/ 42853 w 577573"/>
                <a:gd name="connsiteY0" fmla="*/ 128021 h 1031478"/>
                <a:gd name="connsiteX1" fmla="*/ 334953 w 577573"/>
                <a:gd name="connsiteY1" fmla="*/ 13721 h 1031478"/>
                <a:gd name="connsiteX2" fmla="*/ 455603 w 577573"/>
                <a:gd name="connsiteY2" fmla="*/ 20071 h 1031478"/>
                <a:gd name="connsiteX3" fmla="*/ 573078 w 577573"/>
                <a:gd name="connsiteY3" fmla="*/ 175646 h 1031478"/>
                <a:gd name="connsiteX4" fmla="*/ 534978 w 577573"/>
                <a:gd name="connsiteY4" fmla="*/ 591571 h 1031478"/>
                <a:gd name="connsiteX5" fmla="*/ 366703 w 577573"/>
                <a:gd name="connsiteY5" fmla="*/ 1004321 h 1031478"/>
                <a:gd name="connsiteX6" fmla="*/ 198428 w 577573"/>
                <a:gd name="connsiteY6" fmla="*/ 969396 h 1031478"/>
                <a:gd name="connsiteX7" fmla="*/ 1578 w 577573"/>
                <a:gd name="connsiteY7" fmla="*/ 785246 h 1031478"/>
                <a:gd name="connsiteX8" fmla="*/ 115878 w 577573"/>
                <a:gd name="connsiteY8" fmla="*/ 823346 h 1031478"/>
                <a:gd name="connsiteX9" fmla="*/ 293678 w 577573"/>
                <a:gd name="connsiteY9" fmla="*/ 699521 h 1031478"/>
                <a:gd name="connsiteX10" fmla="*/ 357178 w 577573"/>
                <a:gd name="connsiteY10" fmla="*/ 201046 h 1031478"/>
                <a:gd name="connsiteX11" fmla="*/ 93653 w 577573"/>
                <a:gd name="connsiteY11" fmla="*/ 328046 h 1031478"/>
                <a:gd name="connsiteX12" fmla="*/ 42853 w 577573"/>
                <a:gd name="connsiteY12" fmla="*/ 128021 h 103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7573" h="1031478">
                  <a:moveTo>
                    <a:pt x="42853" y="128021"/>
                  </a:moveTo>
                  <a:cubicBezTo>
                    <a:pt x="83070" y="75633"/>
                    <a:pt x="266161" y="31713"/>
                    <a:pt x="334953" y="13721"/>
                  </a:cubicBezTo>
                  <a:cubicBezTo>
                    <a:pt x="403745" y="-4271"/>
                    <a:pt x="415916" y="-6917"/>
                    <a:pt x="455603" y="20071"/>
                  </a:cubicBezTo>
                  <a:cubicBezTo>
                    <a:pt x="495291" y="47058"/>
                    <a:pt x="559849" y="80396"/>
                    <a:pt x="573078" y="175646"/>
                  </a:cubicBezTo>
                  <a:cubicBezTo>
                    <a:pt x="586307" y="270896"/>
                    <a:pt x="569374" y="453459"/>
                    <a:pt x="534978" y="591571"/>
                  </a:cubicBezTo>
                  <a:cubicBezTo>
                    <a:pt x="500582" y="729683"/>
                    <a:pt x="422795" y="941350"/>
                    <a:pt x="366703" y="1004321"/>
                  </a:cubicBezTo>
                  <a:cubicBezTo>
                    <a:pt x="310611" y="1067292"/>
                    <a:pt x="259282" y="1005908"/>
                    <a:pt x="198428" y="969396"/>
                  </a:cubicBezTo>
                  <a:cubicBezTo>
                    <a:pt x="137574" y="932884"/>
                    <a:pt x="15336" y="809588"/>
                    <a:pt x="1578" y="785246"/>
                  </a:cubicBezTo>
                  <a:cubicBezTo>
                    <a:pt x="-12180" y="760904"/>
                    <a:pt x="67195" y="837634"/>
                    <a:pt x="115878" y="823346"/>
                  </a:cubicBezTo>
                  <a:cubicBezTo>
                    <a:pt x="164561" y="809059"/>
                    <a:pt x="253461" y="803238"/>
                    <a:pt x="293678" y="699521"/>
                  </a:cubicBezTo>
                  <a:cubicBezTo>
                    <a:pt x="333895" y="595804"/>
                    <a:pt x="390515" y="262958"/>
                    <a:pt x="357178" y="201046"/>
                  </a:cubicBezTo>
                  <a:cubicBezTo>
                    <a:pt x="323841" y="139134"/>
                    <a:pt x="147628" y="335454"/>
                    <a:pt x="93653" y="328046"/>
                  </a:cubicBezTo>
                  <a:cubicBezTo>
                    <a:pt x="39678" y="320638"/>
                    <a:pt x="2636" y="180409"/>
                    <a:pt x="42853" y="1280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DE8B2A71-3F7E-40FC-B55B-8984CD13672C}"/>
                </a:ext>
              </a:extLst>
            </p:cNvPr>
            <p:cNvSpPr/>
            <p:nvPr/>
          </p:nvSpPr>
          <p:spPr>
            <a:xfrm>
              <a:off x="12006941" y="4132432"/>
              <a:ext cx="403570" cy="848497"/>
            </a:xfrm>
            <a:custGeom>
              <a:avLst/>
              <a:gdLst>
                <a:gd name="connsiteX0" fmla="*/ 118384 w 403570"/>
                <a:gd name="connsiteY0" fmla="*/ 1418 h 848497"/>
                <a:gd name="connsiteX1" fmla="*/ 385084 w 403570"/>
                <a:gd name="connsiteY1" fmla="*/ 398293 h 848497"/>
                <a:gd name="connsiteX2" fmla="*/ 372384 w 403570"/>
                <a:gd name="connsiteY2" fmla="*/ 738018 h 848497"/>
                <a:gd name="connsiteX3" fmla="*/ 305709 w 403570"/>
                <a:gd name="connsiteY3" fmla="*/ 845968 h 848497"/>
                <a:gd name="connsiteX4" fmla="*/ 7259 w 403570"/>
                <a:gd name="connsiteY4" fmla="*/ 652293 h 848497"/>
                <a:gd name="connsiteX5" fmla="*/ 102509 w 403570"/>
                <a:gd name="connsiteY5" fmla="*/ 680868 h 848497"/>
                <a:gd name="connsiteX6" fmla="*/ 219984 w 403570"/>
                <a:gd name="connsiteY6" fmla="*/ 531643 h 848497"/>
                <a:gd name="connsiteX7" fmla="*/ 188234 w 403570"/>
                <a:gd name="connsiteY7" fmla="*/ 274468 h 848497"/>
                <a:gd name="connsiteX8" fmla="*/ 118384 w 403570"/>
                <a:gd name="connsiteY8" fmla="*/ 1418 h 84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570" h="848497">
                  <a:moveTo>
                    <a:pt x="118384" y="1418"/>
                  </a:moveTo>
                  <a:cubicBezTo>
                    <a:pt x="151192" y="22055"/>
                    <a:pt x="342751" y="275526"/>
                    <a:pt x="385084" y="398293"/>
                  </a:cubicBezTo>
                  <a:cubicBezTo>
                    <a:pt x="427417" y="521060"/>
                    <a:pt x="385613" y="663406"/>
                    <a:pt x="372384" y="738018"/>
                  </a:cubicBezTo>
                  <a:cubicBezTo>
                    <a:pt x="359155" y="812631"/>
                    <a:pt x="366563" y="860255"/>
                    <a:pt x="305709" y="845968"/>
                  </a:cubicBezTo>
                  <a:cubicBezTo>
                    <a:pt x="244855" y="831681"/>
                    <a:pt x="41126" y="679810"/>
                    <a:pt x="7259" y="652293"/>
                  </a:cubicBezTo>
                  <a:cubicBezTo>
                    <a:pt x="-26608" y="624776"/>
                    <a:pt x="67055" y="700976"/>
                    <a:pt x="102509" y="680868"/>
                  </a:cubicBezTo>
                  <a:cubicBezTo>
                    <a:pt x="137963" y="660760"/>
                    <a:pt x="205697" y="599376"/>
                    <a:pt x="219984" y="531643"/>
                  </a:cubicBezTo>
                  <a:cubicBezTo>
                    <a:pt x="234271" y="463910"/>
                    <a:pt x="203580" y="358076"/>
                    <a:pt x="188234" y="274468"/>
                  </a:cubicBezTo>
                  <a:cubicBezTo>
                    <a:pt x="172888" y="190860"/>
                    <a:pt x="85576" y="-19219"/>
                    <a:pt x="118384" y="1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3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人, 男, 持つ, 水 が含まれている画像&#10;&#10;自動的に生成された説明">
            <a:extLst>
              <a:ext uri="{FF2B5EF4-FFF2-40B4-BE49-F238E27FC236}">
                <a16:creationId xmlns:a16="http://schemas.microsoft.com/office/drawing/2014/main" id="{4B230A8A-6224-4BC4-9100-B09D9217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/>
          <a:stretch/>
        </p:blipFill>
        <p:spPr>
          <a:xfrm>
            <a:off x="612843" y="1970"/>
            <a:ext cx="11575914" cy="9586162"/>
          </a:xfrm>
          <a:prstGeom prst="rect">
            <a:avLst/>
          </a:prstGeom>
        </p:spPr>
      </p:pic>
      <p:grpSp>
        <p:nvGrpSpPr>
          <p:cNvPr id="333" name="グループ化 332">
            <a:extLst>
              <a:ext uri="{FF2B5EF4-FFF2-40B4-BE49-F238E27FC236}">
                <a16:creationId xmlns:a16="http://schemas.microsoft.com/office/drawing/2014/main" id="{15878F1D-61E8-49D3-9496-012CD9E09DAB}"/>
              </a:ext>
            </a:extLst>
          </p:cNvPr>
          <p:cNvGrpSpPr/>
          <p:nvPr/>
        </p:nvGrpSpPr>
        <p:grpSpPr>
          <a:xfrm>
            <a:off x="951879" y="292353"/>
            <a:ext cx="10316097" cy="9067899"/>
            <a:chOff x="951879" y="292353"/>
            <a:chExt cx="10316097" cy="9067899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3763481-3D5D-49B8-9550-9F2444D0842B}"/>
                </a:ext>
              </a:extLst>
            </p:cNvPr>
            <p:cNvSpPr/>
            <p:nvPr/>
          </p:nvSpPr>
          <p:spPr>
            <a:xfrm>
              <a:off x="5313408" y="2226665"/>
              <a:ext cx="620667" cy="134254"/>
            </a:xfrm>
            <a:custGeom>
              <a:avLst/>
              <a:gdLst>
                <a:gd name="connsiteX0" fmla="*/ 1542 w 620667"/>
                <a:gd name="connsiteY0" fmla="*/ 129185 h 134254"/>
                <a:gd name="connsiteX1" fmla="*/ 77742 w 620667"/>
                <a:gd name="connsiteY1" fmla="*/ 124423 h 134254"/>
                <a:gd name="connsiteX2" fmla="*/ 136480 w 620667"/>
                <a:gd name="connsiteY2" fmla="*/ 83148 h 134254"/>
                <a:gd name="connsiteX3" fmla="*/ 168230 w 620667"/>
                <a:gd name="connsiteY3" fmla="*/ 87910 h 134254"/>
                <a:gd name="connsiteX4" fmla="*/ 182517 w 620667"/>
                <a:gd name="connsiteY4" fmla="*/ 59335 h 134254"/>
                <a:gd name="connsiteX5" fmla="*/ 277767 w 620667"/>
                <a:gd name="connsiteY5" fmla="*/ 32348 h 134254"/>
                <a:gd name="connsiteX6" fmla="*/ 315867 w 620667"/>
                <a:gd name="connsiteY6" fmla="*/ 38698 h 134254"/>
                <a:gd name="connsiteX7" fmla="*/ 382542 w 620667"/>
                <a:gd name="connsiteY7" fmla="*/ 24410 h 134254"/>
                <a:gd name="connsiteX8" fmla="*/ 436517 w 620667"/>
                <a:gd name="connsiteY8" fmla="*/ 18060 h 134254"/>
                <a:gd name="connsiteX9" fmla="*/ 620667 w 620667"/>
                <a:gd name="connsiteY9" fmla="*/ 2185 h 134254"/>
                <a:gd name="connsiteX10" fmla="*/ 434930 w 620667"/>
                <a:gd name="connsiteY10" fmla="*/ 5360 h 134254"/>
                <a:gd name="connsiteX11" fmla="*/ 301580 w 620667"/>
                <a:gd name="connsiteY11" fmla="*/ 49810 h 134254"/>
                <a:gd name="connsiteX12" fmla="*/ 152355 w 620667"/>
                <a:gd name="connsiteY12" fmla="*/ 62510 h 134254"/>
                <a:gd name="connsiteX13" fmla="*/ 1542 w 620667"/>
                <a:gd name="connsiteY13" fmla="*/ 129185 h 13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0667" h="134254">
                  <a:moveTo>
                    <a:pt x="1542" y="129185"/>
                  </a:moveTo>
                  <a:cubicBezTo>
                    <a:pt x="-10893" y="139504"/>
                    <a:pt x="55252" y="132096"/>
                    <a:pt x="77742" y="124423"/>
                  </a:cubicBezTo>
                  <a:cubicBezTo>
                    <a:pt x="100232" y="116750"/>
                    <a:pt x="121399" y="89233"/>
                    <a:pt x="136480" y="83148"/>
                  </a:cubicBezTo>
                  <a:cubicBezTo>
                    <a:pt x="151561" y="77062"/>
                    <a:pt x="160557" y="91879"/>
                    <a:pt x="168230" y="87910"/>
                  </a:cubicBezTo>
                  <a:cubicBezTo>
                    <a:pt x="175903" y="83941"/>
                    <a:pt x="164261" y="68595"/>
                    <a:pt x="182517" y="59335"/>
                  </a:cubicBezTo>
                  <a:cubicBezTo>
                    <a:pt x="200773" y="50075"/>
                    <a:pt x="255542" y="35787"/>
                    <a:pt x="277767" y="32348"/>
                  </a:cubicBezTo>
                  <a:cubicBezTo>
                    <a:pt x="299992" y="28908"/>
                    <a:pt x="298404" y="40021"/>
                    <a:pt x="315867" y="38698"/>
                  </a:cubicBezTo>
                  <a:cubicBezTo>
                    <a:pt x="333330" y="37375"/>
                    <a:pt x="362434" y="27850"/>
                    <a:pt x="382542" y="24410"/>
                  </a:cubicBezTo>
                  <a:cubicBezTo>
                    <a:pt x="402650" y="20970"/>
                    <a:pt x="436517" y="18060"/>
                    <a:pt x="436517" y="18060"/>
                  </a:cubicBezTo>
                  <a:cubicBezTo>
                    <a:pt x="476204" y="14356"/>
                    <a:pt x="620931" y="4302"/>
                    <a:pt x="620667" y="2185"/>
                  </a:cubicBezTo>
                  <a:cubicBezTo>
                    <a:pt x="620403" y="68"/>
                    <a:pt x="488111" y="-2577"/>
                    <a:pt x="434930" y="5360"/>
                  </a:cubicBezTo>
                  <a:cubicBezTo>
                    <a:pt x="381749" y="13297"/>
                    <a:pt x="348676" y="40285"/>
                    <a:pt x="301580" y="49810"/>
                  </a:cubicBezTo>
                  <a:cubicBezTo>
                    <a:pt x="254484" y="59335"/>
                    <a:pt x="201038" y="49810"/>
                    <a:pt x="152355" y="62510"/>
                  </a:cubicBezTo>
                  <a:cubicBezTo>
                    <a:pt x="103672" y="75210"/>
                    <a:pt x="13977" y="118866"/>
                    <a:pt x="1542" y="129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62F27B3F-4517-41F2-A478-CCDE757B609A}"/>
                </a:ext>
              </a:extLst>
            </p:cNvPr>
            <p:cNvSpPr/>
            <p:nvPr/>
          </p:nvSpPr>
          <p:spPr>
            <a:xfrm>
              <a:off x="5934071" y="2244639"/>
              <a:ext cx="168281" cy="161145"/>
            </a:xfrm>
            <a:custGeom>
              <a:avLst/>
              <a:gdLst>
                <a:gd name="connsiteX0" fmla="*/ 4 w 168281"/>
                <a:gd name="connsiteY0" fmla="*/ 86 h 161145"/>
                <a:gd name="connsiteX1" fmla="*/ 68267 w 168281"/>
                <a:gd name="connsiteY1" fmla="*/ 76286 h 161145"/>
                <a:gd name="connsiteX2" fmla="*/ 131767 w 168281"/>
                <a:gd name="connsiteY2" fmla="*/ 111211 h 161145"/>
                <a:gd name="connsiteX3" fmla="*/ 168279 w 168281"/>
                <a:gd name="connsiteY3" fmla="*/ 160424 h 161145"/>
                <a:gd name="connsiteX4" fmla="*/ 133354 w 168281"/>
                <a:gd name="connsiteY4" fmla="*/ 135024 h 161145"/>
                <a:gd name="connsiteX5" fmla="*/ 71442 w 168281"/>
                <a:gd name="connsiteY5" fmla="*/ 61999 h 161145"/>
                <a:gd name="connsiteX6" fmla="*/ 4 w 168281"/>
                <a:gd name="connsiteY6" fmla="*/ 86 h 16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81" h="161145">
                  <a:moveTo>
                    <a:pt x="4" y="86"/>
                  </a:moveTo>
                  <a:cubicBezTo>
                    <a:pt x="-525" y="2467"/>
                    <a:pt x="46306" y="57765"/>
                    <a:pt x="68267" y="76286"/>
                  </a:cubicBezTo>
                  <a:cubicBezTo>
                    <a:pt x="90228" y="94807"/>
                    <a:pt x="115098" y="97188"/>
                    <a:pt x="131767" y="111211"/>
                  </a:cubicBezTo>
                  <a:cubicBezTo>
                    <a:pt x="148436" y="125234"/>
                    <a:pt x="168015" y="156455"/>
                    <a:pt x="168279" y="160424"/>
                  </a:cubicBezTo>
                  <a:cubicBezTo>
                    <a:pt x="168543" y="164393"/>
                    <a:pt x="149493" y="151428"/>
                    <a:pt x="133354" y="135024"/>
                  </a:cubicBezTo>
                  <a:cubicBezTo>
                    <a:pt x="117215" y="118620"/>
                    <a:pt x="92609" y="78932"/>
                    <a:pt x="71442" y="61999"/>
                  </a:cubicBezTo>
                  <a:cubicBezTo>
                    <a:pt x="50275" y="45066"/>
                    <a:pt x="533" y="-2295"/>
                    <a:pt x="4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56B4630A-B358-4098-9FA3-D3362875AAAB}"/>
                </a:ext>
              </a:extLst>
            </p:cNvPr>
            <p:cNvSpPr/>
            <p:nvPr/>
          </p:nvSpPr>
          <p:spPr>
            <a:xfrm>
              <a:off x="5924550" y="2238375"/>
              <a:ext cx="284872" cy="131195"/>
            </a:xfrm>
            <a:custGeom>
              <a:avLst/>
              <a:gdLst>
                <a:gd name="connsiteX0" fmla="*/ 0 w 284872"/>
                <a:gd name="connsiteY0" fmla="*/ 0 h 131195"/>
                <a:gd name="connsiteX1" fmla="*/ 115888 w 284872"/>
                <a:gd name="connsiteY1" fmla="*/ 65088 h 131195"/>
                <a:gd name="connsiteX2" fmla="*/ 147638 w 284872"/>
                <a:gd name="connsiteY2" fmla="*/ 79375 h 131195"/>
                <a:gd name="connsiteX3" fmla="*/ 123825 w 284872"/>
                <a:gd name="connsiteY3" fmla="*/ 79375 h 131195"/>
                <a:gd name="connsiteX4" fmla="*/ 180975 w 284872"/>
                <a:gd name="connsiteY4" fmla="*/ 125413 h 131195"/>
                <a:gd name="connsiteX5" fmla="*/ 284163 w 284872"/>
                <a:gd name="connsiteY5" fmla="*/ 130175 h 131195"/>
                <a:gd name="connsiteX6" fmla="*/ 223838 w 284872"/>
                <a:gd name="connsiteY6" fmla="*/ 122238 h 131195"/>
                <a:gd name="connsiteX7" fmla="*/ 171450 w 284872"/>
                <a:gd name="connsiteY7" fmla="*/ 100013 h 131195"/>
                <a:gd name="connsiteX8" fmla="*/ 104775 w 284872"/>
                <a:gd name="connsiteY8" fmla="*/ 57150 h 131195"/>
                <a:gd name="connsiteX9" fmla="*/ 0 w 284872"/>
                <a:gd name="connsiteY9" fmla="*/ 0 h 13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872" h="131195">
                  <a:moveTo>
                    <a:pt x="0" y="0"/>
                  </a:moveTo>
                  <a:lnTo>
                    <a:pt x="115888" y="65088"/>
                  </a:lnTo>
                  <a:cubicBezTo>
                    <a:pt x="140494" y="78317"/>
                    <a:pt x="146315" y="76994"/>
                    <a:pt x="147638" y="79375"/>
                  </a:cubicBezTo>
                  <a:cubicBezTo>
                    <a:pt x="148961" y="81756"/>
                    <a:pt x="118269" y="71702"/>
                    <a:pt x="123825" y="79375"/>
                  </a:cubicBezTo>
                  <a:cubicBezTo>
                    <a:pt x="129381" y="87048"/>
                    <a:pt x="154252" y="116946"/>
                    <a:pt x="180975" y="125413"/>
                  </a:cubicBezTo>
                  <a:cubicBezTo>
                    <a:pt x="207698" y="133880"/>
                    <a:pt x="277019" y="130704"/>
                    <a:pt x="284163" y="130175"/>
                  </a:cubicBezTo>
                  <a:cubicBezTo>
                    <a:pt x="291307" y="129646"/>
                    <a:pt x="242623" y="127265"/>
                    <a:pt x="223838" y="122238"/>
                  </a:cubicBezTo>
                  <a:cubicBezTo>
                    <a:pt x="205053" y="117211"/>
                    <a:pt x="191294" y="110861"/>
                    <a:pt x="171450" y="100013"/>
                  </a:cubicBezTo>
                  <a:cubicBezTo>
                    <a:pt x="151606" y="89165"/>
                    <a:pt x="132556" y="74612"/>
                    <a:pt x="104775" y="571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5209C92E-E7E8-4A78-BDEB-2F6C2561DF47}"/>
                </a:ext>
              </a:extLst>
            </p:cNvPr>
            <p:cNvSpPr/>
            <p:nvPr/>
          </p:nvSpPr>
          <p:spPr>
            <a:xfrm>
              <a:off x="5373129" y="2284330"/>
              <a:ext cx="225984" cy="68065"/>
            </a:xfrm>
            <a:custGeom>
              <a:avLst/>
              <a:gdLst>
                <a:gd name="connsiteX0" fmla="*/ 225984 w 225984"/>
                <a:gd name="connsiteY0" fmla="*/ 83 h 68065"/>
                <a:gd name="connsiteX1" fmla="*/ 110096 w 225984"/>
                <a:gd name="connsiteY1" fmla="*/ 58820 h 68065"/>
                <a:gd name="connsiteX2" fmla="*/ 70409 w 225984"/>
                <a:gd name="connsiteY2" fmla="*/ 65170 h 68065"/>
                <a:gd name="connsiteX3" fmla="*/ 559 w 225984"/>
                <a:gd name="connsiteY3" fmla="*/ 66758 h 68065"/>
                <a:gd name="connsiteX4" fmla="*/ 111684 w 225984"/>
                <a:gd name="connsiteY4" fmla="*/ 46120 h 68065"/>
                <a:gd name="connsiteX5" fmla="*/ 225984 w 225984"/>
                <a:gd name="connsiteY5" fmla="*/ 83 h 6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984" h="68065">
                  <a:moveTo>
                    <a:pt x="225984" y="83"/>
                  </a:moveTo>
                  <a:cubicBezTo>
                    <a:pt x="225719" y="2200"/>
                    <a:pt x="136025" y="47972"/>
                    <a:pt x="110096" y="58820"/>
                  </a:cubicBezTo>
                  <a:cubicBezTo>
                    <a:pt x="84167" y="69668"/>
                    <a:pt x="88665" y="63847"/>
                    <a:pt x="70409" y="65170"/>
                  </a:cubicBezTo>
                  <a:cubicBezTo>
                    <a:pt x="52153" y="66493"/>
                    <a:pt x="-6320" y="69933"/>
                    <a:pt x="559" y="66758"/>
                  </a:cubicBezTo>
                  <a:cubicBezTo>
                    <a:pt x="7438" y="63583"/>
                    <a:pt x="75701" y="55645"/>
                    <a:pt x="111684" y="46120"/>
                  </a:cubicBezTo>
                  <a:cubicBezTo>
                    <a:pt x="147667" y="36595"/>
                    <a:pt x="226249" y="-2034"/>
                    <a:pt x="225984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9C5BA7A-5DD9-4959-9618-AE70A7329B8E}"/>
                </a:ext>
              </a:extLst>
            </p:cNvPr>
            <p:cNvSpPr/>
            <p:nvPr/>
          </p:nvSpPr>
          <p:spPr>
            <a:xfrm>
              <a:off x="5403850" y="2311498"/>
              <a:ext cx="176372" cy="232159"/>
            </a:xfrm>
            <a:custGeom>
              <a:avLst/>
              <a:gdLst>
                <a:gd name="connsiteX0" fmla="*/ 76200 w 176372"/>
                <a:gd name="connsiteY0" fmla="*/ 1490 h 232159"/>
                <a:gd name="connsiteX1" fmla="*/ 20638 w 176372"/>
                <a:gd name="connsiteY1" fmla="*/ 79277 h 232159"/>
                <a:gd name="connsiteX2" fmla="*/ 6350 w 176372"/>
                <a:gd name="connsiteY2" fmla="*/ 104677 h 232159"/>
                <a:gd name="connsiteX3" fmla="*/ 12700 w 176372"/>
                <a:gd name="connsiteY3" fmla="*/ 64990 h 232159"/>
                <a:gd name="connsiteX4" fmla="*/ 0 w 176372"/>
                <a:gd name="connsiteY4" fmla="*/ 115790 h 232159"/>
                <a:gd name="connsiteX5" fmla="*/ 12700 w 176372"/>
                <a:gd name="connsiteY5" fmla="*/ 145952 h 232159"/>
                <a:gd name="connsiteX6" fmla="*/ 33338 w 176372"/>
                <a:gd name="connsiteY6" fmla="*/ 177702 h 232159"/>
                <a:gd name="connsiteX7" fmla="*/ 74613 w 176372"/>
                <a:gd name="connsiteY7" fmla="*/ 215802 h 232159"/>
                <a:gd name="connsiteX8" fmla="*/ 19050 w 176372"/>
                <a:gd name="connsiteY8" fmla="*/ 184052 h 232159"/>
                <a:gd name="connsiteX9" fmla="*/ 84138 w 176372"/>
                <a:gd name="connsiteY9" fmla="*/ 209452 h 232159"/>
                <a:gd name="connsiteX10" fmla="*/ 119063 w 176372"/>
                <a:gd name="connsiteY10" fmla="*/ 222152 h 232159"/>
                <a:gd name="connsiteX11" fmla="*/ 176213 w 176372"/>
                <a:gd name="connsiteY11" fmla="*/ 228502 h 232159"/>
                <a:gd name="connsiteX12" fmla="*/ 100013 w 176372"/>
                <a:gd name="connsiteY12" fmla="*/ 228502 h 232159"/>
                <a:gd name="connsiteX13" fmla="*/ 20638 w 176372"/>
                <a:gd name="connsiteY13" fmla="*/ 182465 h 232159"/>
                <a:gd name="connsiteX14" fmla="*/ 20638 w 176372"/>
                <a:gd name="connsiteY14" fmla="*/ 39590 h 232159"/>
                <a:gd name="connsiteX15" fmla="*/ 76200 w 176372"/>
                <a:gd name="connsiteY15" fmla="*/ 1490 h 23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372" h="232159">
                  <a:moveTo>
                    <a:pt x="76200" y="1490"/>
                  </a:moveTo>
                  <a:cubicBezTo>
                    <a:pt x="76200" y="8104"/>
                    <a:pt x="32280" y="62079"/>
                    <a:pt x="20638" y="79277"/>
                  </a:cubicBezTo>
                  <a:cubicBezTo>
                    <a:pt x="8996" y="96475"/>
                    <a:pt x="7673" y="107058"/>
                    <a:pt x="6350" y="104677"/>
                  </a:cubicBezTo>
                  <a:cubicBezTo>
                    <a:pt x="5027" y="102296"/>
                    <a:pt x="13758" y="63138"/>
                    <a:pt x="12700" y="64990"/>
                  </a:cubicBezTo>
                  <a:cubicBezTo>
                    <a:pt x="11642" y="66842"/>
                    <a:pt x="0" y="102296"/>
                    <a:pt x="0" y="115790"/>
                  </a:cubicBezTo>
                  <a:cubicBezTo>
                    <a:pt x="0" y="129284"/>
                    <a:pt x="7144" y="135633"/>
                    <a:pt x="12700" y="145952"/>
                  </a:cubicBezTo>
                  <a:cubicBezTo>
                    <a:pt x="18256" y="156271"/>
                    <a:pt x="23019" y="166060"/>
                    <a:pt x="33338" y="177702"/>
                  </a:cubicBezTo>
                  <a:cubicBezTo>
                    <a:pt x="43657" y="189344"/>
                    <a:pt x="76994" y="214744"/>
                    <a:pt x="74613" y="215802"/>
                  </a:cubicBezTo>
                  <a:cubicBezTo>
                    <a:pt x="72232" y="216860"/>
                    <a:pt x="17462" y="185110"/>
                    <a:pt x="19050" y="184052"/>
                  </a:cubicBezTo>
                  <a:cubicBezTo>
                    <a:pt x="20638" y="182994"/>
                    <a:pt x="67469" y="203102"/>
                    <a:pt x="84138" y="209452"/>
                  </a:cubicBezTo>
                  <a:cubicBezTo>
                    <a:pt x="100807" y="215802"/>
                    <a:pt x="103717" y="218977"/>
                    <a:pt x="119063" y="222152"/>
                  </a:cubicBezTo>
                  <a:cubicBezTo>
                    <a:pt x="134409" y="225327"/>
                    <a:pt x="179388" y="227444"/>
                    <a:pt x="176213" y="228502"/>
                  </a:cubicBezTo>
                  <a:cubicBezTo>
                    <a:pt x="173038" y="229560"/>
                    <a:pt x="125942" y="236175"/>
                    <a:pt x="100013" y="228502"/>
                  </a:cubicBezTo>
                  <a:cubicBezTo>
                    <a:pt x="74084" y="220829"/>
                    <a:pt x="33867" y="213950"/>
                    <a:pt x="20638" y="182465"/>
                  </a:cubicBezTo>
                  <a:cubicBezTo>
                    <a:pt x="7409" y="150980"/>
                    <a:pt x="12436" y="68430"/>
                    <a:pt x="20638" y="39590"/>
                  </a:cubicBezTo>
                  <a:cubicBezTo>
                    <a:pt x="28840" y="10750"/>
                    <a:pt x="76200" y="-5124"/>
                    <a:pt x="76200" y="1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36C5B888-AE7B-4CD9-A6E3-150A8544F9EF}"/>
                </a:ext>
              </a:extLst>
            </p:cNvPr>
            <p:cNvSpPr/>
            <p:nvPr/>
          </p:nvSpPr>
          <p:spPr>
            <a:xfrm>
              <a:off x="5301925" y="2323925"/>
              <a:ext cx="236910" cy="265994"/>
            </a:xfrm>
            <a:custGeom>
              <a:avLst/>
              <a:gdLst>
                <a:gd name="connsiteX0" fmla="*/ 152725 w 236910"/>
                <a:gd name="connsiteY0" fmla="*/ 175 h 265994"/>
                <a:gd name="connsiteX1" fmla="*/ 87638 w 236910"/>
                <a:gd name="connsiteY1" fmla="*/ 62088 h 265994"/>
                <a:gd name="connsiteX2" fmla="*/ 11438 w 236910"/>
                <a:gd name="connsiteY2" fmla="*/ 55738 h 265994"/>
                <a:gd name="connsiteX3" fmla="*/ 100338 w 236910"/>
                <a:gd name="connsiteY3" fmla="*/ 81138 h 265994"/>
                <a:gd name="connsiteX4" fmla="*/ 55888 w 236910"/>
                <a:gd name="connsiteY4" fmla="*/ 104950 h 265994"/>
                <a:gd name="connsiteX5" fmla="*/ 325 w 236910"/>
                <a:gd name="connsiteY5" fmla="*/ 109713 h 265994"/>
                <a:gd name="connsiteX6" fmla="*/ 82875 w 236910"/>
                <a:gd name="connsiteY6" fmla="*/ 112888 h 265994"/>
                <a:gd name="connsiteX7" fmla="*/ 92400 w 236910"/>
                <a:gd name="connsiteY7" fmla="*/ 136700 h 265994"/>
                <a:gd name="connsiteX8" fmla="*/ 109863 w 236910"/>
                <a:gd name="connsiteY8" fmla="*/ 174800 h 265994"/>
                <a:gd name="connsiteX9" fmla="*/ 141613 w 236910"/>
                <a:gd name="connsiteY9" fmla="*/ 189088 h 265994"/>
                <a:gd name="connsiteX10" fmla="*/ 95575 w 236910"/>
                <a:gd name="connsiteY10" fmla="*/ 179563 h 265994"/>
                <a:gd name="connsiteX11" fmla="*/ 200350 w 236910"/>
                <a:gd name="connsiteY11" fmla="*/ 220838 h 265994"/>
                <a:gd name="connsiteX12" fmla="*/ 194000 w 236910"/>
                <a:gd name="connsiteY12" fmla="*/ 265288 h 265994"/>
                <a:gd name="connsiteX13" fmla="*/ 236863 w 236910"/>
                <a:gd name="connsiteY13" fmla="*/ 246238 h 265994"/>
                <a:gd name="connsiteX14" fmla="*/ 184475 w 236910"/>
                <a:gd name="connsiteY14" fmla="*/ 220838 h 265994"/>
                <a:gd name="connsiteX15" fmla="*/ 87638 w 236910"/>
                <a:gd name="connsiteY15" fmla="*/ 141463 h 265994"/>
                <a:gd name="connsiteX16" fmla="*/ 116213 w 236910"/>
                <a:gd name="connsiteY16" fmla="*/ 46213 h 265994"/>
                <a:gd name="connsiteX17" fmla="*/ 152725 w 236910"/>
                <a:gd name="connsiteY17" fmla="*/ 175 h 26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910" h="265994">
                  <a:moveTo>
                    <a:pt x="152725" y="175"/>
                  </a:moveTo>
                  <a:cubicBezTo>
                    <a:pt x="147963" y="2821"/>
                    <a:pt x="111186" y="52828"/>
                    <a:pt x="87638" y="62088"/>
                  </a:cubicBezTo>
                  <a:cubicBezTo>
                    <a:pt x="64090" y="71348"/>
                    <a:pt x="9321" y="52563"/>
                    <a:pt x="11438" y="55738"/>
                  </a:cubicBezTo>
                  <a:cubicBezTo>
                    <a:pt x="13555" y="58913"/>
                    <a:pt x="92930" y="72936"/>
                    <a:pt x="100338" y="81138"/>
                  </a:cubicBezTo>
                  <a:cubicBezTo>
                    <a:pt x="107746" y="89340"/>
                    <a:pt x="72557" y="100188"/>
                    <a:pt x="55888" y="104950"/>
                  </a:cubicBezTo>
                  <a:cubicBezTo>
                    <a:pt x="39219" y="109713"/>
                    <a:pt x="-4173" y="108390"/>
                    <a:pt x="325" y="109713"/>
                  </a:cubicBezTo>
                  <a:cubicBezTo>
                    <a:pt x="4823" y="111036"/>
                    <a:pt x="67529" y="108390"/>
                    <a:pt x="82875" y="112888"/>
                  </a:cubicBezTo>
                  <a:cubicBezTo>
                    <a:pt x="98221" y="117386"/>
                    <a:pt x="87902" y="126381"/>
                    <a:pt x="92400" y="136700"/>
                  </a:cubicBezTo>
                  <a:cubicBezTo>
                    <a:pt x="96898" y="147019"/>
                    <a:pt x="101661" y="166069"/>
                    <a:pt x="109863" y="174800"/>
                  </a:cubicBezTo>
                  <a:cubicBezTo>
                    <a:pt x="118065" y="183531"/>
                    <a:pt x="143994" y="188294"/>
                    <a:pt x="141613" y="189088"/>
                  </a:cubicBezTo>
                  <a:cubicBezTo>
                    <a:pt x="139232" y="189882"/>
                    <a:pt x="85786" y="174271"/>
                    <a:pt x="95575" y="179563"/>
                  </a:cubicBezTo>
                  <a:cubicBezTo>
                    <a:pt x="105364" y="184855"/>
                    <a:pt x="183946" y="206550"/>
                    <a:pt x="200350" y="220838"/>
                  </a:cubicBezTo>
                  <a:cubicBezTo>
                    <a:pt x="216754" y="235126"/>
                    <a:pt x="187915" y="261055"/>
                    <a:pt x="194000" y="265288"/>
                  </a:cubicBezTo>
                  <a:cubicBezTo>
                    <a:pt x="200085" y="269521"/>
                    <a:pt x="238450" y="253646"/>
                    <a:pt x="236863" y="246238"/>
                  </a:cubicBezTo>
                  <a:cubicBezTo>
                    <a:pt x="235276" y="238830"/>
                    <a:pt x="209346" y="238300"/>
                    <a:pt x="184475" y="220838"/>
                  </a:cubicBezTo>
                  <a:cubicBezTo>
                    <a:pt x="159604" y="203376"/>
                    <a:pt x="99015" y="170567"/>
                    <a:pt x="87638" y="141463"/>
                  </a:cubicBezTo>
                  <a:cubicBezTo>
                    <a:pt x="76261" y="112359"/>
                    <a:pt x="106688" y="67115"/>
                    <a:pt x="116213" y="46213"/>
                  </a:cubicBezTo>
                  <a:cubicBezTo>
                    <a:pt x="125738" y="25311"/>
                    <a:pt x="157487" y="-2471"/>
                    <a:pt x="152725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42AAF1F-94C1-4379-80C1-B4BD61F0218A}"/>
                </a:ext>
              </a:extLst>
            </p:cNvPr>
            <p:cNvSpPr/>
            <p:nvPr/>
          </p:nvSpPr>
          <p:spPr>
            <a:xfrm>
              <a:off x="5297956" y="2348880"/>
              <a:ext cx="233045" cy="260973"/>
            </a:xfrm>
            <a:custGeom>
              <a:avLst/>
              <a:gdLst>
                <a:gd name="connsiteX0" fmla="*/ 137644 w 233045"/>
                <a:gd name="connsiteY0" fmla="*/ 620 h 260973"/>
                <a:gd name="connsiteX1" fmla="*/ 7469 w 233045"/>
                <a:gd name="connsiteY1" fmla="*/ 24433 h 260973"/>
                <a:gd name="connsiteX2" fmla="*/ 21757 w 233045"/>
                <a:gd name="connsiteY2" fmla="*/ 27608 h 260973"/>
                <a:gd name="connsiteX3" fmla="*/ 70969 w 233045"/>
                <a:gd name="connsiteY3" fmla="*/ 26020 h 260973"/>
                <a:gd name="connsiteX4" fmla="*/ 51919 w 233045"/>
                <a:gd name="connsiteY4" fmla="*/ 46658 h 260973"/>
                <a:gd name="connsiteX5" fmla="*/ 48744 w 233045"/>
                <a:gd name="connsiteY5" fmla="*/ 119683 h 260973"/>
                <a:gd name="connsiteX6" fmla="*/ 23344 w 233045"/>
                <a:gd name="connsiteY6" fmla="*/ 176833 h 260973"/>
                <a:gd name="connsiteX7" fmla="*/ 50332 w 233045"/>
                <a:gd name="connsiteY7" fmla="*/ 149845 h 260973"/>
                <a:gd name="connsiteX8" fmla="*/ 55094 w 233045"/>
                <a:gd name="connsiteY8" fmla="*/ 183183 h 260973"/>
                <a:gd name="connsiteX9" fmla="*/ 24932 w 233045"/>
                <a:gd name="connsiteY9" fmla="*/ 260970 h 260973"/>
                <a:gd name="connsiteX10" fmla="*/ 83669 w 233045"/>
                <a:gd name="connsiteY10" fmla="*/ 180008 h 260973"/>
                <a:gd name="connsiteX11" fmla="*/ 82082 w 233045"/>
                <a:gd name="connsiteY11" fmla="*/ 186358 h 260973"/>
                <a:gd name="connsiteX12" fmla="*/ 66207 w 233045"/>
                <a:gd name="connsiteY12" fmla="*/ 222870 h 260973"/>
                <a:gd name="connsiteX13" fmla="*/ 97957 w 233045"/>
                <a:gd name="connsiteY13" fmla="*/ 194295 h 260973"/>
                <a:gd name="connsiteX14" fmla="*/ 177332 w 233045"/>
                <a:gd name="connsiteY14" fmla="*/ 224458 h 260973"/>
                <a:gd name="connsiteX15" fmla="*/ 231307 w 233045"/>
                <a:gd name="connsiteY15" fmla="*/ 235570 h 260973"/>
                <a:gd name="connsiteX16" fmla="*/ 112244 w 233045"/>
                <a:gd name="connsiteY16" fmla="*/ 184770 h 260973"/>
                <a:gd name="connsiteX17" fmla="*/ 56682 w 233045"/>
                <a:gd name="connsiteY17" fmla="*/ 143495 h 260973"/>
                <a:gd name="connsiteX18" fmla="*/ 72557 w 233045"/>
                <a:gd name="connsiteY18" fmla="*/ 53008 h 260973"/>
                <a:gd name="connsiteX19" fmla="*/ 137644 w 233045"/>
                <a:gd name="connsiteY19" fmla="*/ 620 h 26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045" h="260973">
                  <a:moveTo>
                    <a:pt x="137644" y="620"/>
                  </a:moveTo>
                  <a:cubicBezTo>
                    <a:pt x="126796" y="-4142"/>
                    <a:pt x="26783" y="19935"/>
                    <a:pt x="7469" y="24433"/>
                  </a:cubicBezTo>
                  <a:cubicBezTo>
                    <a:pt x="-11845" y="28931"/>
                    <a:pt x="11174" y="27343"/>
                    <a:pt x="21757" y="27608"/>
                  </a:cubicBezTo>
                  <a:cubicBezTo>
                    <a:pt x="32340" y="27873"/>
                    <a:pt x="65942" y="22845"/>
                    <a:pt x="70969" y="26020"/>
                  </a:cubicBezTo>
                  <a:cubicBezTo>
                    <a:pt x="75996" y="29195"/>
                    <a:pt x="55623" y="31048"/>
                    <a:pt x="51919" y="46658"/>
                  </a:cubicBezTo>
                  <a:cubicBezTo>
                    <a:pt x="48215" y="62268"/>
                    <a:pt x="53506" y="97987"/>
                    <a:pt x="48744" y="119683"/>
                  </a:cubicBezTo>
                  <a:cubicBezTo>
                    <a:pt x="43982" y="141379"/>
                    <a:pt x="23079" y="171806"/>
                    <a:pt x="23344" y="176833"/>
                  </a:cubicBezTo>
                  <a:cubicBezTo>
                    <a:pt x="23609" y="181860"/>
                    <a:pt x="45041" y="148787"/>
                    <a:pt x="50332" y="149845"/>
                  </a:cubicBezTo>
                  <a:cubicBezTo>
                    <a:pt x="55623" y="150903"/>
                    <a:pt x="59327" y="164662"/>
                    <a:pt x="55094" y="183183"/>
                  </a:cubicBezTo>
                  <a:cubicBezTo>
                    <a:pt x="50861" y="201704"/>
                    <a:pt x="20169" y="261499"/>
                    <a:pt x="24932" y="260970"/>
                  </a:cubicBezTo>
                  <a:cubicBezTo>
                    <a:pt x="29694" y="260441"/>
                    <a:pt x="74144" y="192443"/>
                    <a:pt x="83669" y="180008"/>
                  </a:cubicBezTo>
                  <a:cubicBezTo>
                    <a:pt x="93194" y="167573"/>
                    <a:pt x="84992" y="179214"/>
                    <a:pt x="82082" y="186358"/>
                  </a:cubicBezTo>
                  <a:cubicBezTo>
                    <a:pt x="79172" y="193502"/>
                    <a:pt x="63561" y="221547"/>
                    <a:pt x="66207" y="222870"/>
                  </a:cubicBezTo>
                  <a:cubicBezTo>
                    <a:pt x="68853" y="224193"/>
                    <a:pt x="79436" y="194030"/>
                    <a:pt x="97957" y="194295"/>
                  </a:cubicBezTo>
                  <a:cubicBezTo>
                    <a:pt x="116478" y="194560"/>
                    <a:pt x="155107" y="217579"/>
                    <a:pt x="177332" y="224458"/>
                  </a:cubicBezTo>
                  <a:cubicBezTo>
                    <a:pt x="199557" y="231337"/>
                    <a:pt x="242155" y="242185"/>
                    <a:pt x="231307" y="235570"/>
                  </a:cubicBezTo>
                  <a:cubicBezTo>
                    <a:pt x="220459" y="228955"/>
                    <a:pt x="141348" y="200116"/>
                    <a:pt x="112244" y="184770"/>
                  </a:cubicBezTo>
                  <a:cubicBezTo>
                    <a:pt x="83140" y="169424"/>
                    <a:pt x="63296" y="165455"/>
                    <a:pt x="56682" y="143495"/>
                  </a:cubicBezTo>
                  <a:cubicBezTo>
                    <a:pt x="50068" y="121535"/>
                    <a:pt x="62238" y="76027"/>
                    <a:pt x="72557" y="53008"/>
                  </a:cubicBezTo>
                  <a:cubicBezTo>
                    <a:pt x="82876" y="29989"/>
                    <a:pt x="148492" y="5382"/>
                    <a:pt x="137644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C925C5FF-CBC7-4D06-A373-498B58104A95}"/>
                </a:ext>
              </a:extLst>
            </p:cNvPr>
            <p:cNvSpPr/>
            <p:nvPr/>
          </p:nvSpPr>
          <p:spPr>
            <a:xfrm>
              <a:off x="5446278" y="2281215"/>
              <a:ext cx="332869" cy="337794"/>
            </a:xfrm>
            <a:custGeom>
              <a:avLst/>
              <a:gdLst>
                <a:gd name="connsiteX0" fmla="*/ 259197 w 332869"/>
                <a:gd name="connsiteY0" fmla="*/ 23 h 337794"/>
                <a:gd name="connsiteX1" fmla="*/ 108385 w 332869"/>
                <a:gd name="connsiteY1" fmla="*/ 65110 h 337794"/>
                <a:gd name="connsiteX2" fmla="*/ 32185 w 332869"/>
                <a:gd name="connsiteY2" fmla="*/ 73048 h 337794"/>
                <a:gd name="connsiteX3" fmla="*/ 92510 w 332869"/>
                <a:gd name="connsiteY3" fmla="*/ 85748 h 337794"/>
                <a:gd name="connsiteX4" fmla="*/ 117910 w 332869"/>
                <a:gd name="connsiteY4" fmla="*/ 130198 h 337794"/>
                <a:gd name="connsiteX5" fmla="*/ 43297 w 332869"/>
                <a:gd name="connsiteY5" fmla="*/ 130198 h 337794"/>
                <a:gd name="connsiteX6" fmla="*/ 435 w 332869"/>
                <a:gd name="connsiteY6" fmla="*/ 130198 h 337794"/>
                <a:gd name="connsiteX7" fmla="*/ 68697 w 332869"/>
                <a:gd name="connsiteY7" fmla="*/ 138135 h 337794"/>
                <a:gd name="connsiteX8" fmla="*/ 51235 w 332869"/>
                <a:gd name="connsiteY8" fmla="*/ 150835 h 337794"/>
                <a:gd name="connsiteX9" fmla="*/ 79810 w 332869"/>
                <a:gd name="connsiteY9" fmla="*/ 234973 h 337794"/>
                <a:gd name="connsiteX10" fmla="*/ 97272 w 332869"/>
                <a:gd name="connsiteY10" fmla="*/ 246085 h 337794"/>
                <a:gd name="connsiteX11" fmla="*/ 116322 w 332869"/>
                <a:gd name="connsiteY11" fmla="*/ 261960 h 337794"/>
                <a:gd name="connsiteX12" fmla="*/ 124260 w 332869"/>
                <a:gd name="connsiteY12" fmla="*/ 284185 h 337794"/>
                <a:gd name="connsiteX13" fmla="*/ 36947 w 332869"/>
                <a:gd name="connsiteY13" fmla="*/ 303235 h 337794"/>
                <a:gd name="connsiteX14" fmla="*/ 38535 w 332869"/>
                <a:gd name="connsiteY14" fmla="*/ 303235 h 337794"/>
                <a:gd name="connsiteX15" fmla="*/ 171885 w 332869"/>
                <a:gd name="connsiteY15" fmla="*/ 325460 h 337794"/>
                <a:gd name="connsiteX16" fmla="*/ 332222 w 332869"/>
                <a:gd name="connsiteY16" fmla="*/ 336573 h 337794"/>
                <a:gd name="connsiteX17" fmla="*/ 108385 w 332869"/>
                <a:gd name="connsiteY17" fmla="*/ 296885 h 337794"/>
                <a:gd name="connsiteX18" fmla="*/ 92510 w 332869"/>
                <a:gd name="connsiteY18" fmla="*/ 212748 h 337794"/>
                <a:gd name="connsiteX19" fmla="*/ 105210 w 332869"/>
                <a:gd name="connsiteY19" fmla="*/ 107973 h 337794"/>
                <a:gd name="connsiteX20" fmla="*/ 94097 w 332869"/>
                <a:gd name="connsiteY20" fmla="*/ 73048 h 337794"/>
                <a:gd name="connsiteX21" fmla="*/ 259197 w 332869"/>
                <a:gd name="connsiteY21" fmla="*/ 23 h 33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2869" h="337794">
                  <a:moveTo>
                    <a:pt x="259197" y="23"/>
                  </a:moveTo>
                  <a:cubicBezTo>
                    <a:pt x="261578" y="-1300"/>
                    <a:pt x="146220" y="52939"/>
                    <a:pt x="108385" y="65110"/>
                  </a:cubicBezTo>
                  <a:cubicBezTo>
                    <a:pt x="70550" y="77281"/>
                    <a:pt x="34831" y="69608"/>
                    <a:pt x="32185" y="73048"/>
                  </a:cubicBezTo>
                  <a:cubicBezTo>
                    <a:pt x="29539" y="76488"/>
                    <a:pt x="78223" y="76223"/>
                    <a:pt x="92510" y="85748"/>
                  </a:cubicBezTo>
                  <a:cubicBezTo>
                    <a:pt x="106797" y="95273"/>
                    <a:pt x="126112" y="122790"/>
                    <a:pt x="117910" y="130198"/>
                  </a:cubicBezTo>
                  <a:cubicBezTo>
                    <a:pt x="109708" y="137606"/>
                    <a:pt x="43297" y="130198"/>
                    <a:pt x="43297" y="130198"/>
                  </a:cubicBezTo>
                  <a:cubicBezTo>
                    <a:pt x="23718" y="130198"/>
                    <a:pt x="-3798" y="128875"/>
                    <a:pt x="435" y="130198"/>
                  </a:cubicBezTo>
                  <a:cubicBezTo>
                    <a:pt x="4668" y="131521"/>
                    <a:pt x="60230" y="134695"/>
                    <a:pt x="68697" y="138135"/>
                  </a:cubicBezTo>
                  <a:cubicBezTo>
                    <a:pt x="77164" y="141575"/>
                    <a:pt x="49383" y="134695"/>
                    <a:pt x="51235" y="150835"/>
                  </a:cubicBezTo>
                  <a:cubicBezTo>
                    <a:pt x="53087" y="166975"/>
                    <a:pt x="72137" y="219098"/>
                    <a:pt x="79810" y="234973"/>
                  </a:cubicBezTo>
                  <a:cubicBezTo>
                    <a:pt x="87483" y="250848"/>
                    <a:pt x="91187" y="241587"/>
                    <a:pt x="97272" y="246085"/>
                  </a:cubicBezTo>
                  <a:cubicBezTo>
                    <a:pt x="103357" y="250583"/>
                    <a:pt x="111824" y="255610"/>
                    <a:pt x="116322" y="261960"/>
                  </a:cubicBezTo>
                  <a:cubicBezTo>
                    <a:pt x="120820" y="268310"/>
                    <a:pt x="137489" y="277306"/>
                    <a:pt x="124260" y="284185"/>
                  </a:cubicBezTo>
                  <a:cubicBezTo>
                    <a:pt x="111031" y="291064"/>
                    <a:pt x="51234" y="300060"/>
                    <a:pt x="36947" y="303235"/>
                  </a:cubicBezTo>
                  <a:cubicBezTo>
                    <a:pt x="22660" y="306410"/>
                    <a:pt x="38535" y="303235"/>
                    <a:pt x="38535" y="303235"/>
                  </a:cubicBezTo>
                  <a:cubicBezTo>
                    <a:pt x="61025" y="306939"/>
                    <a:pt x="122937" y="319904"/>
                    <a:pt x="171885" y="325460"/>
                  </a:cubicBezTo>
                  <a:cubicBezTo>
                    <a:pt x="220833" y="331016"/>
                    <a:pt x="342805" y="341336"/>
                    <a:pt x="332222" y="336573"/>
                  </a:cubicBezTo>
                  <a:cubicBezTo>
                    <a:pt x="321639" y="331811"/>
                    <a:pt x="148337" y="317522"/>
                    <a:pt x="108385" y="296885"/>
                  </a:cubicBezTo>
                  <a:cubicBezTo>
                    <a:pt x="68433" y="276248"/>
                    <a:pt x="93039" y="244233"/>
                    <a:pt x="92510" y="212748"/>
                  </a:cubicBezTo>
                  <a:cubicBezTo>
                    <a:pt x="91981" y="181263"/>
                    <a:pt x="104946" y="131256"/>
                    <a:pt x="105210" y="107973"/>
                  </a:cubicBezTo>
                  <a:cubicBezTo>
                    <a:pt x="105474" y="84690"/>
                    <a:pt x="70020" y="90510"/>
                    <a:pt x="94097" y="73048"/>
                  </a:cubicBezTo>
                  <a:cubicBezTo>
                    <a:pt x="118174" y="55586"/>
                    <a:pt x="256816" y="1346"/>
                    <a:pt x="259197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DF053A5-27C1-4148-93AE-E3FDB8F91AED}"/>
                </a:ext>
              </a:extLst>
            </p:cNvPr>
            <p:cNvSpPr/>
            <p:nvPr/>
          </p:nvSpPr>
          <p:spPr>
            <a:xfrm>
              <a:off x="5716200" y="2442576"/>
              <a:ext cx="384644" cy="150206"/>
            </a:xfrm>
            <a:custGeom>
              <a:avLst/>
              <a:gdLst>
                <a:gd name="connsiteX0" fmla="*/ 388 w 384644"/>
                <a:gd name="connsiteY0" fmla="*/ 149812 h 150206"/>
                <a:gd name="connsiteX1" fmla="*/ 236925 w 384644"/>
                <a:gd name="connsiteY1" fmla="*/ 148224 h 150206"/>
                <a:gd name="connsiteX2" fmla="*/ 198825 w 384644"/>
                <a:gd name="connsiteY2" fmla="*/ 146637 h 150206"/>
                <a:gd name="connsiteX3" fmla="*/ 263913 w 384644"/>
                <a:gd name="connsiteY3" fmla="*/ 130762 h 150206"/>
                <a:gd name="connsiteX4" fmla="*/ 384563 w 384644"/>
                <a:gd name="connsiteY4" fmla="*/ 587 h 150206"/>
                <a:gd name="connsiteX5" fmla="*/ 281375 w 384644"/>
                <a:gd name="connsiteY5" fmla="*/ 84724 h 150206"/>
                <a:gd name="connsiteX6" fmla="*/ 203588 w 384644"/>
                <a:gd name="connsiteY6" fmla="*/ 133937 h 150206"/>
                <a:gd name="connsiteX7" fmla="*/ 181363 w 384644"/>
                <a:gd name="connsiteY7" fmla="*/ 140287 h 150206"/>
                <a:gd name="connsiteX8" fmla="*/ 388 w 384644"/>
                <a:gd name="connsiteY8" fmla="*/ 149812 h 15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644" h="150206">
                  <a:moveTo>
                    <a:pt x="388" y="149812"/>
                  </a:moveTo>
                  <a:cubicBezTo>
                    <a:pt x="9648" y="151135"/>
                    <a:pt x="203852" y="148753"/>
                    <a:pt x="236925" y="148224"/>
                  </a:cubicBezTo>
                  <a:cubicBezTo>
                    <a:pt x="269998" y="147695"/>
                    <a:pt x="194327" y="149547"/>
                    <a:pt x="198825" y="146637"/>
                  </a:cubicBezTo>
                  <a:cubicBezTo>
                    <a:pt x="203323" y="143727"/>
                    <a:pt x="232957" y="155104"/>
                    <a:pt x="263913" y="130762"/>
                  </a:cubicBezTo>
                  <a:cubicBezTo>
                    <a:pt x="294869" y="106420"/>
                    <a:pt x="381653" y="8260"/>
                    <a:pt x="384563" y="587"/>
                  </a:cubicBezTo>
                  <a:cubicBezTo>
                    <a:pt x="387473" y="-7086"/>
                    <a:pt x="311537" y="62499"/>
                    <a:pt x="281375" y="84724"/>
                  </a:cubicBezTo>
                  <a:cubicBezTo>
                    <a:pt x="251213" y="106949"/>
                    <a:pt x="220257" y="124677"/>
                    <a:pt x="203588" y="133937"/>
                  </a:cubicBezTo>
                  <a:cubicBezTo>
                    <a:pt x="186919" y="143197"/>
                    <a:pt x="212584" y="137377"/>
                    <a:pt x="181363" y="140287"/>
                  </a:cubicBezTo>
                  <a:cubicBezTo>
                    <a:pt x="150142" y="143197"/>
                    <a:pt x="-8872" y="148489"/>
                    <a:pt x="388" y="149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CB3ECFC5-BA83-4B61-A099-61F8DE070359}"/>
                </a:ext>
              </a:extLst>
            </p:cNvPr>
            <p:cNvSpPr/>
            <p:nvPr/>
          </p:nvSpPr>
          <p:spPr>
            <a:xfrm>
              <a:off x="5231987" y="2412992"/>
              <a:ext cx="85370" cy="211080"/>
            </a:xfrm>
            <a:custGeom>
              <a:avLst/>
              <a:gdLst>
                <a:gd name="connsiteX0" fmla="*/ 65501 w 85370"/>
                <a:gd name="connsiteY0" fmla="*/ 8 h 211080"/>
                <a:gd name="connsiteX1" fmla="*/ 35338 w 85370"/>
                <a:gd name="connsiteY1" fmla="*/ 76208 h 211080"/>
                <a:gd name="connsiteX2" fmla="*/ 60738 w 85370"/>
                <a:gd name="connsiteY2" fmla="*/ 207971 h 211080"/>
                <a:gd name="connsiteX3" fmla="*/ 32163 w 85370"/>
                <a:gd name="connsiteY3" fmla="*/ 163521 h 211080"/>
                <a:gd name="connsiteX4" fmla="*/ 413 w 85370"/>
                <a:gd name="connsiteY4" fmla="*/ 95258 h 211080"/>
                <a:gd name="connsiteX5" fmla="*/ 55976 w 85370"/>
                <a:gd name="connsiteY5" fmla="*/ 163521 h 211080"/>
                <a:gd name="connsiteX6" fmla="*/ 75026 w 85370"/>
                <a:gd name="connsiteY6" fmla="*/ 149233 h 211080"/>
                <a:gd name="connsiteX7" fmla="*/ 84551 w 85370"/>
                <a:gd name="connsiteY7" fmla="*/ 69858 h 211080"/>
                <a:gd name="connsiteX8" fmla="*/ 54388 w 85370"/>
                <a:gd name="connsiteY8" fmla="*/ 190508 h 211080"/>
                <a:gd name="connsiteX9" fmla="*/ 35338 w 85370"/>
                <a:gd name="connsiteY9" fmla="*/ 149233 h 211080"/>
                <a:gd name="connsiteX10" fmla="*/ 22638 w 85370"/>
                <a:gd name="connsiteY10" fmla="*/ 71446 h 211080"/>
                <a:gd name="connsiteX11" fmla="*/ 65501 w 85370"/>
                <a:gd name="connsiteY11" fmla="*/ 8 h 2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370" h="211080">
                  <a:moveTo>
                    <a:pt x="65501" y="8"/>
                  </a:moveTo>
                  <a:cubicBezTo>
                    <a:pt x="67618" y="802"/>
                    <a:pt x="36132" y="41548"/>
                    <a:pt x="35338" y="76208"/>
                  </a:cubicBezTo>
                  <a:cubicBezTo>
                    <a:pt x="34544" y="110868"/>
                    <a:pt x="61267" y="193419"/>
                    <a:pt x="60738" y="207971"/>
                  </a:cubicBezTo>
                  <a:cubicBezTo>
                    <a:pt x="60209" y="222523"/>
                    <a:pt x="42217" y="182306"/>
                    <a:pt x="32163" y="163521"/>
                  </a:cubicBezTo>
                  <a:cubicBezTo>
                    <a:pt x="22109" y="144736"/>
                    <a:pt x="-3556" y="95258"/>
                    <a:pt x="413" y="95258"/>
                  </a:cubicBezTo>
                  <a:cubicBezTo>
                    <a:pt x="4382" y="95258"/>
                    <a:pt x="43540" y="154525"/>
                    <a:pt x="55976" y="163521"/>
                  </a:cubicBezTo>
                  <a:cubicBezTo>
                    <a:pt x="68412" y="172517"/>
                    <a:pt x="70264" y="164843"/>
                    <a:pt x="75026" y="149233"/>
                  </a:cubicBezTo>
                  <a:cubicBezTo>
                    <a:pt x="79788" y="133623"/>
                    <a:pt x="87991" y="62979"/>
                    <a:pt x="84551" y="69858"/>
                  </a:cubicBezTo>
                  <a:cubicBezTo>
                    <a:pt x="81111" y="76737"/>
                    <a:pt x="62590" y="177279"/>
                    <a:pt x="54388" y="190508"/>
                  </a:cubicBezTo>
                  <a:cubicBezTo>
                    <a:pt x="46186" y="203737"/>
                    <a:pt x="40630" y="169077"/>
                    <a:pt x="35338" y="149233"/>
                  </a:cubicBezTo>
                  <a:cubicBezTo>
                    <a:pt x="30046" y="129389"/>
                    <a:pt x="18140" y="91290"/>
                    <a:pt x="22638" y="71446"/>
                  </a:cubicBezTo>
                  <a:cubicBezTo>
                    <a:pt x="27136" y="51602"/>
                    <a:pt x="63384" y="-786"/>
                    <a:pt x="65501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F6BEC2E9-930A-4935-8A2A-2077DA2B8FD8}"/>
                </a:ext>
              </a:extLst>
            </p:cNvPr>
            <p:cNvSpPr/>
            <p:nvPr/>
          </p:nvSpPr>
          <p:spPr>
            <a:xfrm>
              <a:off x="5284254" y="2364987"/>
              <a:ext cx="30818" cy="222566"/>
            </a:xfrm>
            <a:custGeom>
              <a:avLst/>
              <a:gdLst>
                <a:gd name="connsiteX0" fmla="*/ 14821 w 30818"/>
                <a:gd name="connsiteY0" fmla="*/ 5151 h 222566"/>
                <a:gd name="connsiteX1" fmla="*/ 11646 w 30818"/>
                <a:gd name="connsiteY1" fmla="*/ 176601 h 222566"/>
                <a:gd name="connsiteX2" fmla="*/ 534 w 30818"/>
                <a:gd name="connsiteY2" fmla="*/ 221051 h 222566"/>
                <a:gd name="connsiteX3" fmla="*/ 30696 w 30818"/>
                <a:gd name="connsiteY3" fmla="*/ 136913 h 222566"/>
                <a:gd name="connsiteX4" fmla="*/ 11646 w 30818"/>
                <a:gd name="connsiteY4" fmla="*/ 178188 h 222566"/>
                <a:gd name="connsiteX5" fmla="*/ 30696 w 30818"/>
                <a:gd name="connsiteY5" fmla="*/ 54363 h 222566"/>
                <a:gd name="connsiteX6" fmla="*/ 14821 w 30818"/>
                <a:gd name="connsiteY6" fmla="*/ 5151 h 22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8" h="222566">
                  <a:moveTo>
                    <a:pt x="14821" y="5151"/>
                  </a:moveTo>
                  <a:cubicBezTo>
                    <a:pt x="11646" y="25524"/>
                    <a:pt x="14027" y="140618"/>
                    <a:pt x="11646" y="176601"/>
                  </a:cubicBezTo>
                  <a:cubicBezTo>
                    <a:pt x="9265" y="212584"/>
                    <a:pt x="-2641" y="227666"/>
                    <a:pt x="534" y="221051"/>
                  </a:cubicBezTo>
                  <a:cubicBezTo>
                    <a:pt x="3709" y="214436"/>
                    <a:pt x="28844" y="144057"/>
                    <a:pt x="30696" y="136913"/>
                  </a:cubicBezTo>
                  <a:cubicBezTo>
                    <a:pt x="32548" y="129769"/>
                    <a:pt x="11646" y="191946"/>
                    <a:pt x="11646" y="178188"/>
                  </a:cubicBezTo>
                  <a:cubicBezTo>
                    <a:pt x="11646" y="164430"/>
                    <a:pt x="29109" y="78969"/>
                    <a:pt x="30696" y="54363"/>
                  </a:cubicBezTo>
                  <a:cubicBezTo>
                    <a:pt x="32283" y="29757"/>
                    <a:pt x="17996" y="-15222"/>
                    <a:pt x="14821" y="5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E6869708-2531-4007-9E44-828DE793DD1E}"/>
                </a:ext>
              </a:extLst>
            </p:cNvPr>
            <p:cNvSpPr/>
            <p:nvPr/>
          </p:nvSpPr>
          <p:spPr>
            <a:xfrm>
              <a:off x="6038905" y="2423925"/>
              <a:ext cx="208610" cy="19320"/>
            </a:xfrm>
            <a:custGeom>
              <a:avLst/>
              <a:gdLst>
                <a:gd name="connsiteX0" fmla="*/ 1533 w 208610"/>
                <a:gd name="connsiteY0" fmla="*/ 19238 h 19320"/>
                <a:gd name="connsiteX1" fmla="*/ 117420 w 208610"/>
                <a:gd name="connsiteY1" fmla="*/ 188 h 19320"/>
                <a:gd name="connsiteX2" fmla="*/ 206320 w 208610"/>
                <a:gd name="connsiteY2" fmla="*/ 8125 h 19320"/>
                <a:gd name="connsiteX3" fmla="*/ 1533 w 208610"/>
                <a:gd name="connsiteY3" fmla="*/ 19238 h 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10" h="19320">
                  <a:moveTo>
                    <a:pt x="1533" y="19238"/>
                  </a:moveTo>
                  <a:cubicBezTo>
                    <a:pt x="-13284" y="17915"/>
                    <a:pt x="83289" y="2040"/>
                    <a:pt x="117420" y="188"/>
                  </a:cubicBezTo>
                  <a:cubicBezTo>
                    <a:pt x="151551" y="-1664"/>
                    <a:pt x="222195" y="10771"/>
                    <a:pt x="206320" y="8125"/>
                  </a:cubicBezTo>
                  <a:cubicBezTo>
                    <a:pt x="190445" y="5479"/>
                    <a:pt x="16350" y="20561"/>
                    <a:pt x="1533" y="19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3802D7C4-2F5E-4355-B4FC-0FFFCF6D69B1}"/>
                </a:ext>
              </a:extLst>
            </p:cNvPr>
            <p:cNvSpPr/>
            <p:nvPr/>
          </p:nvSpPr>
          <p:spPr>
            <a:xfrm>
              <a:off x="6166862" y="2212576"/>
              <a:ext cx="486535" cy="155906"/>
            </a:xfrm>
            <a:custGeom>
              <a:avLst/>
              <a:gdLst>
                <a:gd name="connsiteX0" fmla="*/ 576 w 486535"/>
                <a:gd name="connsiteY0" fmla="*/ 154387 h 155906"/>
                <a:gd name="connsiteX1" fmla="*/ 65663 w 486535"/>
                <a:gd name="connsiteY1" fmla="*/ 121049 h 155906"/>
                <a:gd name="connsiteX2" fmla="*/ 92651 w 486535"/>
                <a:gd name="connsiteY2" fmla="*/ 78187 h 155906"/>
                <a:gd name="connsiteX3" fmla="*/ 133926 w 486535"/>
                <a:gd name="connsiteY3" fmla="*/ 40087 h 155906"/>
                <a:gd name="connsiteX4" fmla="*/ 262513 w 486535"/>
                <a:gd name="connsiteY4" fmla="*/ 13099 h 155906"/>
                <a:gd name="connsiteX5" fmla="*/ 486351 w 486535"/>
                <a:gd name="connsiteY5" fmla="*/ 1987 h 155906"/>
                <a:gd name="connsiteX6" fmla="*/ 299026 w 486535"/>
                <a:gd name="connsiteY6" fmla="*/ 5162 h 155906"/>
                <a:gd name="connsiteX7" fmla="*/ 205363 w 486535"/>
                <a:gd name="connsiteY7" fmla="*/ 51199 h 155906"/>
                <a:gd name="connsiteX8" fmla="*/ 226001 w 486535"/>
                <a:gd name="connsiteY8" fmla="*/ 25799 h 155906"/>
                <a:gd name="connsiteX9" fmla="*/ 106938 w 486535"/>
                <a:gd name="connsiteY9" fmla="*/ 70249 h 155906"/>
                <a:gd name="connsiteX10" fmla="*/ 576 w 486535"/>
                <a:gd name="connsiteY10" fmla="*/ 154387 h 15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6535" h="155906">
                  <a:moveTo>
                    <a:pt x="576" y="154387"/>
                  </a:moveTo>
                  <a:cubicBezTo>
                    <a:pt x="-6303" y="162854"/>
                    <a:pt x="50317" y="133749"/>
                    <a:pt x="65663" y="121049"/>
                  </a:cubicBezTo>
                  <a:cubicBezTo>
                    <a:pt x="81009" y="108349"/>
                    <a:pt x="81274" y="91681"/>
                    <a:pt x="92651" y="78187"/>
                  </a:cubicBezTo>
                  <a:cubicBezTo>
                    <a:pt x="104028" y="64693"/>
                    <a:pt x="105616" y="50935"/>
                    <a:pt x="133926" y="40087"/>
                  </a:cubicBezTo>
                  <a:cubicBezTo>
                    <a:pt x="162236" y="29239"/>
                    <a:pt x="203776" y="19449"/>
                    <a:pt x="262513" y="13099"/>
                  </a:cubicBezTo>
                  <a:cubicBezTo>
                    <a:pt x="321250" y="6749"/>
                    <a:pt x="480265" y="3310"/>
                    <a:pt x="486351" y="1987"/>
                  </a:cubicBezTo>
                  <a:cubicBezTo>
                    <a:pt x="492437" y="664"/>
                    <a:pt x="345857" y="-3040"/>
                    <a:pt x="299026" y="5162"/>
                  </a:cubicBezTo>
                  <a:cubicBezTo>
                    <a:pt x="252195" y="13364"/>
                    <a:pt x="217534" y="47759"/>
                    <a:pt x="205363" y="51199"/>
                  </a:cubicBezTo>
                  <a:cubicBezTo>
                    <a:pt x="193192" y="54638"/>
                    <a:pt x="242405" y="22624"/>
                    <a:pt x="226001" y="25799"/>
                  </a:cubicBezTo>
                  <a:cubicBezTo>
                    <a:pt x="209597" y="28974"/>
                    <a:pt x="140805" y="50934"/>
                    <a:pt x="106938" y="70249"/>
                  </a:cubicBezTo>
                  <a:cubicBezTo>
                    <a:pt x="73071" y="89564"/>
                    <a:pt x="7455" y="145920"/>
                    <a:pt x="576" y="154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E5278C9-A350-4186-AC9E-639980A4D5A6}"/>
                </a:ext>
              </a:extLst>
            </p:cNvPr>
            <p:cNvSpPr/>
            <p:nvPr/>
          </p:nvSpPr>
          <p:spPr>
            <a:xfrm>
              <a:off x="6360644" y="2226139"/>
              <a:ext cx="530250" cy="59967"/>
            </a:xfrm>
            <a:custGeom>
              <a:avLst/>
              <a:gdLst>
                <a:gd name="connsiteX0" fmla="*/ 3644 w 530250"/>
                <a:gd name="connsiteY0" fmla="*/ 39224 h 59967"/>
                <a:gd name="connsiteX1" fmla="*/ 186206 w 530250"/>
                <a:gd name="connsiteY1" fmla="*/ 37636 h 59967"/>
                <a:gd name="connsiteX2" fmla="*/ 130644 w 530250"/>
                <a:gd name="connsiteY2" fmla="*/ 18586 h 59967"/>
                <a:gd name="connsiteX3" fmla="*/ 319556 w 530250"/>
                <a:gd name="connsiteY3" fmla="*/ 16999 h 59967"/>
                <a:gd name="connsiteX4" fmla="*/ 525931 w 530250"/>
                <a:gd name="connsiteY4" fmla="*/ 59861 h 59967"/>
                <a:gd name="connsiteX5" fmla="*/ 116356 w 530250"/>
                <a:gd name="connsiteY5" fmla="*/ 2711 h 59967"/>
                <a:gd name="connsiteX6" fmla="*/ 46506 w 530250"/>
                <a:gd name="connsiteY6" fmla="*/ 10649 h 59967"/>
                <a:gd name="connsiteX7" fmla="*/ 108419 w 530250"/>
                <a:gd name="connsiteY7" fmla="*/ 23349 h 59967"/>
                <a:gd name="connsiteX8" fmla="*/ 65556 w 530250"/>
                <a:gd name="connsiteY8" fmla="*/ 47161 h 59967"/>
                <a:gd name="connsiteX9" fmla="*/ 3644 w 530250"/>
                <a:gd name="connsiteY9" fmla="*/ 39224 h 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250" h="59967">
                  <a:moveTo>
                    <a:pt x="3644" y="39224"/>
                  </a:moveTo>
                  <a:cubicBezTo>
                    <a:pt x="23752" y="37636"/>
                    <a:pt x="165039" y="41076"/>
                    <a:pt x="186206" y="37636"/>
                  </a:cubicBezTo>
                  <a:cubicBezTo>
                    <a:pt x="207373" y="34196"/>
                    <a:pt x="108419" y="22025"/>
                    <a:pt x="130644" y="18586"/>
                  </a:cubicBezTo>
                  <a:cubicBezTo>
                    <a:pt x="152869" y="15146"/>
                    <a:pt x="253675" y="10120"/>
                    <a:pt x="319556" y="16999"/>
                  </a:cubicBezTo>
                  <a:cubicBezTo>
                    <a:pt x="385437" y="23878"/>
                    <a:pt x="559798" y="62242"/>
                    <a:pt x="525931" y="59861"/>
                  </a:cubicBezTo>
                  <a:cubicBezTo>
                    <a:pt x="492064" y="57480"/>
                    <a:pt x="196260" y="10913"/>
                    <a:pt x="116356" y="2711"/>
                  </a:cubicBezTo>
                  <a:cubicBezTo>
                    <a:pt x="36452" y="-5491"/>
                    <a:pt x="47829" y="7209"/>
                    <a:pt x="46506" y="10649"/>
                  </a:cubicBezTo>
                  <a:cubicBezTo>
                    <a:pt x="45183" y="14089"/>
                    <a:pt x="105244" y="17264"/>
                    <a:pt x="108419" y="23349"/>
                  </a:cubicBezTo>
                  <a:cubicBezTo>
                    <a:pt x="111594" y="29434"/>
                    <a:pt x="78521" y="44780"/>
                    <a:pt x="65556" y="47161"/>
                  </a:cubicBezTo>
                  <a:cubicBezTo>
                    <a:pt x="52591" y="49542"/>
                    <a:pt x="-16464" y="40812"/>
                    <a:pt x="3644" y="39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D6776BC-B0B2-49F2-AB1E-9AF4D9DA26F9}"/>
                </a:ext>
              </a:extLst>
            </p:cNvPr>
            <p:cNvSpPr/>
            <p:nvPr/>
          </p:nvSpPr>
          <p:spPr>
            <a:xfrm>
              <a:off x="6193342" y="2291549"/>
              <a:ext cx="209543" cy="314972"/>
            </a:xfrm>
            <a:custGeom>
              <a:avLst/>
              <a:gdLst>
                <a:gd name="connsiteX0" fmla="*/ 69346 w 209543"/>
                <a:gd name="connsiteY0" fmla="*/ 2389 h 314972"/>
                <a:gd name="connsiteX1" fmla="*/ 40771 w 209543"/>
                <a:gd name="connsiteY1" fmla="*/ 138914 h 314972"/>
                <a:gd name="connsiteX2" fmla="*/ 139196 w 209543"/>
                <a:gd name="connsiteY2" fmla="*/ 132564 h 314972"/>
                <a:gd name="connsiteX3" fmla="*/ 75696 w 209543"/>
                <a:gd name="connsiteY3" fmla="*/ 157964 h 314972"/>
                <a:gd name="connsiteX4" fmla="*/ 101096 w 209543"/>
                <a:gd name="connsiteY4" fmla="*/ 200826 h 314972"/>
                <a:gd name="connsiteX5" fmla="*/ 209046 w 209543"/>
                <a:gd name="connsiteY5" fmla="*/ 313539 h 314972"/>
                <a:gd name="connsiteX6" fmla="*/ 143958 w 209543"/>
                <a:gd name="connsiteY6" fmla="*/ 267501 h 314972"/>
                <a:gd name="connsiteX7" fmla="*/ 45533 w 209543"/>
                <a:gd name="connsiteY7" fmla="*/ 194476 h 314972"/>
                <a:gd name="connsiteX8" fmla="*/ 107446 w 209543"/>
                <a:gd name="connsiteY8" fmla="*/ 261151 h 314972"/>
                <a:gd name="connsiteX9" fmla="*/ 16958 w 209543"/>
                <a:gd name="connsiteY9" fmla="*/ 173839 h 314972"/>
                <a:gd name="connsiteX10" fmla="*/ 24896 w 209543"/>
                <a:gd name="connsiteY10" fmla="*/ 119864 h 314972"/>
                <a:gd name="connsiteX11" fmla="*/ 4258 w 209543"/>
                <a:gd name="connsiteY11" fmla="*/ 162726 h 314972"/>
                <a:gd name="connsiteX12" fmla="*/ 5846 w 209543"/>
                <a:gd name="connsiteY12" fmla="*/ 86526 h 314972"/>
                <a:gd name="connsiteX13" fmla="*/ 64583 w 209543"/>
                <a:gd name="connsiteY13" fmla="*/ 53189 h 314972"/>
                <a:gd name="connsiteX14" fmla="*/ 69346 w 209543"/>
                <a:gd name="connsiteY14" fmla="*/ 2389 h 31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43" h="314972">
                  <a:moveTo>
                    <a:pt x="69346" y="2389"/>
                  </a:moveTo>
                  <a:cubicBezTo>
                    <a:pt x="65377" y="16676"/>
                    <a:pt x="29129" y="117218"/>
                    <a:pt x="40771" y="138914"/>
                  </a:cubicBezTo>
                  <a:cubicBezTo>
                    <a:pt x="52413" y="160610"/>
                    <a:pt x="133375" y="129389"/>
                    <a:pt x="139196" y="132564"/>
                  </a:cubicBezTo>
                  <a:cubicBezTo>
                    <a:pt x="145017" y="135739"/>
                    <a:pt x="82046" y="146587"/>
                    <a:pt x="75696" y="157964"/>
                  </a:cubicBezTo>
                  <a:cubicBezTo>
                    <a:pt x="69346" y="169341"/>
                    <a:pt x="78871" y="174897"/>
                    <a:pt x="101096" y="200826"/>
                  </a:cubicBezTo>
                  <a:cubicBezTo>
                    <a:pt x="123321" y="226755"/>
                    <a:pt x="201902" y="302427"/>
                    <a:pt x="209046" y="313539"/>
                  </a:cubicBezTo>
                  <a:cubicBezTo>
                    <a:pt x="216190" y="324652"/>
                    <a:pt x="143958" y="267501"/>
                    <a:pt x="143958" y="267501"/>
                  </a:cubicBezTo>
                  <a:cubicBezTo>
                    <a:pt x="116706" y="247657"/>
                    <a:pt x="51618" y="195534"/>
                    <a:pt x="45533" y="194476"/>
                  </a:cubicBezTo>
                  <a:cubicBezTo>
                    <a:pt x="39448" y="193418"/>
                    <a:pt x="112209" y="264591"/>
                    <a:pt x="107446" y="261151"/>
                  </a:cubicBezTo>
                  <a:cubicBezTo>
                    <a:pt x="102684" y="257712"/>
                    <a:pt x="30716" y="197387"/>
                    <a:pt x="16958" y="173839"/>
                  </a:cubicBezTo>
                  <a:cubicBezTo>
                    <a:pt x="3200" y="150291"/>
                    <a:pt x="27013" y="121716"/>
                    <a:pt x="24896" y="119864"/>
                  </a:cubicBezTo>
                  <a:cubicBezTo>
                    <a:pt x="22779" y="118012"/>
                    <a:pt x="7433" y="168282"/>
                    <a:pt x="4258" y="162726"/>
                  </a:cubicBezTo>
                  <a:cubicBezTo>
                    <a:pt x="1083" y="157170"/>
                    <a:pt x="-4208" y="104782"/>
                    <a:pt x="5846" y="86526"/>
                  </a:cubicBezTo>
                  <a:cubicBezTo>
                    <a:pt x="15900" y="68270"/>
                    <a:pt x="55058" y="64302"/>
                    <a:pt x="64583" y="53189"/>
                  </a:cubicBezTo>
                  <a:cubicBezTo>
                    <a:pt x="74108" y="42077"/>
                    <a:pt x="73315" y="-11898"/>
                    <a:pt x="69346" y="2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5A986FEF-096D-41D7-949F-26F8C503DB80}"/>
                </a:ext>
              </a:extLst>
            </p:cNvPr>
            <p:cNvSpPr/>
            <p:nvPr/>
          </p:nvSpPr>
          <p:spPr>
            <a:xfrm>
              <a:off x="6464787" y="2220326"/>
              <a:ext cx="547884" cy="127801"/>
            </a:xfrm>
            <a:custGeom>
              <a:avLst/>
              <a:gdLst>
                <a:gd name="connsiteX0" fmla="*/ 218588 w 547884"/>
                <a:gd name="connsiteY0" fmla="*/ 587 h 127801"/>
                <a:gd name="connsiteX1" fmla="*/ 421788 w 547884"/>
                <a:gd name="connsiteY1" fmla="*/ 37099 h 127801"/>
                <a:gd name="connsiteX2" fmla="*/ 309076 w 547884"/>
                <a:gd name="connsiteY2" fmla="*/ 25987 h 127801"/>
                <a:gd name="connsiteX3" fmla="*/ 490051 w 547884"/>
                <a:gd name="connsiteY3" fmla="*/ 84724 h 127801"/>
                <a:gd name="connsiteX4" fmla="*/ 504338 w 547884"/>
                <a:gd name="connsiteY4" fmla="*/ 121237 h 127801"/>
                <a:gd name="connsiteX5" fmla="*/ 547201 w 547884"/>
                <a:gd name="connsiteY5" fmla="*/ 84724 h 127801"/>
                <a:gd name="connsiteX6" fmla="*/ 520213 w 547884"/>
                <a:gd name="connsiteY6" fmla="*/ 127587 h 127801"/>
                <a:gd name="connsiteX7" fmla="*/ 394801 w 547884"/>
                <a:gd name="connsiteY7" fmla="*/ 62499 h 127801"/>
                <a:gd name="connsiteX8" fmla="*/ 332888 w 547884"/>
                <a:gd name="connsiteY8" fmla="*/ 38687 h 127801"/>
                <a:gd name="connsiteX9" fmla="*/ 101113 w 547884"/>
                <a:gd name="connsiteY9" fmla="*/ 8524 h 127801"/>
                <a:gd name="connsiteX10" fmla="*/ 2688 w 547884"/>
                <a:gd name="connsiteY10" fmla="*/ 13287 h 127801"/>
                <a:gd name="connsiteX11" fmla="*/ 218588 w 547884"/>
                <a:gd name="connsiteY11" fmla="*/ 587 h 12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7884" h="127801">
                  <a:moveTo>
                    <a:pt x="218588" y="587"/>
                  </a:moveTo>
                  <a:cubicBezTo>
                    <a:pt x="288438" y="4556"/>
                    <a:pt x="406707" y="32866"/>
                    <a:pt x="421788" y="37099"/>
                  </a:cubicBezTo>
                  <a:cubicBezTo>
                    <a:pt x="436869" y="41332"/>
                    <a:pt x="297699" y="18050"/>
                    <a:pt x="309076" y="25987"/>
                  </a:cubicBezTo>
                  <a:cubicBezTo>
                    <a:pt x="320453" y="33924"/>
                    <a:pt x="457507" y="68849"/>
                    <a:pt x="490051" y="84724"/>
                  </a:cubicBezTo>
                  <a:cubicBezTo>
                    <a:pt x="522595" y="100599"/>
                    <a:pt x="494813" y="121237"/>
                    <a:pt x="504338" y="121237"/>
                  </a:cubicBezTo>
                  <a:cubicBezTo>
                    <a:pt x="513863" y="121237"/>
                    <a:pt x="544555" y="83666"/>
                    <a:pt x="547201" y="84724"/>
                  </a:cubicBezTo>
                  <a:cubicBezTo>
                    <a:pt x="549847" y="85782"/>
                    <a:pt x="545613" y="131291"/>
                    <a:pt x="520213" y="127587"/>
                  </a:cubicBezTo>
                  <a:cubicBezTo>
                    <a:pt x="494813" y="123883"/>
                    <a:pt x="426022" y="77316"/>
                    <a:pt x="394801" y="62499"/>
                  </a:cubicBezTo>
                  <a:cubicBezTo>
                    <a:pt x="363580" y="47682"/>
                    <a:pt x="381836" y="47683"/>
                    <a:pt x="332888" y="38687"/>
                  </a:cubicBezTo>
                  <a:cubicBezTo>
                    <a:pt x="283940" y="29691"/>
                    <a:pt x="156146" y="12757"/>
                    <a:pt x="101113" y="8524"/>
                  </a:cubicBezTo>
                  <a:cubicBezTo>
                    <a:pt x="46080" y="4291"/>
                    <a:pt x="-13452" y="12493"/>
                    <a:pt x="2688" y="13287"/>
                  </a:cubicBezTo>
                  <a:cubicBezTo>
                    <a:pt x="18828" y="14081"/>
                    <a:pt x="148738" y="-3382"/>
                    <a:pt x="218588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D02BF532-667E-4C04-9CB2-02A64E5A02FD}"/>
                </a:ext>
              </a:extLst>
            </p:cNvPr>
            <p:cNvSpPr/>
            <p:nvPr/>
          </p:nvSpPr>
          <p:spPr>
            <a:xfrm>
              <a:off x="6908783" y="2305044"/>
              <a:ext cx="225618" cy="232685"/>
            </a:xfrm>
            <a:custGeom>
              <a:avLst/>
              <a:gdLst>
                <a:gd name="connsiteX0" fmla="*/ 17 w 225618"/>
                <a:gd name="connsiteY0" fmla="*/ 6 h 232685"/>
                <a:gd name="connsiteX1" fmla="*/ 92092 w 225618"/>
                <a:gd name="connsiteY1" fmla="*/ 47631 h 232685"/>
                <a:gd name="connsiteX2" fmla="*/ 101617 w 225618"/>
                <a:gd name="connsiteY2" fmla="*/ 68269 h 232685"/>
                <a:gd name="connsiteX3" fmla="*/ 57167 w 225618"/>
                <a:gd name="connsiteY3" fmla="*/ 69856 h 232685"/>
                <a:gd name="connsiteX4" fmla="*/ 34942 w 225618"/>
                <a:gd name="connsiteY4" fmla="*/ 77794 h 232685"/>
                <a:gd name="connsiteX5" fmla="*/ 95267 w 225618"/>
                <a:gd name="connsiteY5" fmla="*/ 96844 h 232685"/>
                <a:gd name="connsiteX6" fmla="*/ 95267 w 225618"/>
                <a:gd name="connsiteY6" fmla="*/ 139706 h 232685"/>
                <a:gd name="connsiteX7" fmla="*/ 95267 w 225618"/>
                <a:gd name="connsiteY7" fmla="*/ 171456 h 232685"/>
                <a:gd name="connsiteX8" fmla="*/ 134955 w 225618"/>
                <a:gd name="connsiteY8" fmla="*/ 196856 h 232685"/>
                <a:gd name="connsiteX9" fmla="*/ 225442 w 225618"/>
                <a:gd name="connsiteY9" fmla="*/ 231781 h 232685"/>
                <a:gd name="connsiteX10" fmla="*/ 109555 w 225618"/>
                <a:gd name="connsiteY10" fmla="*/ 157169 h 232685"/>
                <a:gd name="connsiteX11" fmla="*/ 79392 w 225618"/>
                <a:gd name="connsiteY11" fmla="*/ 82556 h 232685"/>
                <a:gd name="connsiteX12" fmla="*/ 84155 w 225618"/>
                <a:gd name="connsiteY12" fmla="*/ 44456 h 232685"/>
                <a:gd name="connsiteX13" fmla="*/ 17 w 225618"/>
                <a:gd name="connsiteY13" fmla="*/ 6 h 23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18" h="232685">
                  <a:moveTo>
                    <a:pt x="17" y="6"/>
                  </a:moveTo>
                  <a:cubicBezTo>
                    <a:pt x="1340" y="535"/>
                    <a:pt x="75159" y="36254"/>
                    <a:pt x="92092" y="47631"/>
                  </a:cubicBezTo>
                  <a:cubicBezTo>
                    <a:pt x="109025" y="59008"/>
                    <a:pt x="107438" y="64565"/>
                    <a:pt x="101617" y="68269"/>
                  </a:cubicBezTo>
                  <a:cubicBezTo>
                    <a:pt x="95796" y="71973"/>
                    <a:pt x="68279" y="68269"/>
                    <a:pt x="57167" y="69856"/>
                  </a:cubicBezTo>
                  <a:cubicBezTo>
                    <a:pt x="46055" y="71443"/>
                    <a:pt x="28592" y="73296"/>
                    <a:pt x="34942" y="77794"/>
                  </a:cubicBezTo>
                  <a:cubicBezTo>
                    <a:pt x="41292" y="82292"/>
                    <a:pt x="85213" y="86525"/>
                    <a:pt x="95267" y="96844"/>
                  </a:cubicBezTo>
                  <a:cubicBezTo>
                    <a:pt x="105321" y="107163"/>
                    <a:pt x="95267" y="139706"/>
                    <a:pt x="95267" y="139706"/>
                  </a:cubicBezTo>
                  <a:cubicBezTo>
                    <a:pt x="95267" y="152141"/>
                    <a:pt x="88652" y="161931"/>
                    <a:pt x="95267" y="171456"/>
                  </a:cubicBezTo>
                  <a:cubicBezTo>
                    <a:pt x="101882" y="180981"/>
                    <a:pt x="113259" y="186802"/>
                    <a:pt x="134955" y="196856"/>
                  </a:cubicBezTo>
                  <a:cubicBezTo>
                    <a:pt x="156651" y="206910"/>
                    <a:pt x="229675" y="238395"/>
                    <a:pt x="225442" y="231781"/>
                  </a:cubicBezTo>
                  <a:cubicBezTo>
                    <a:pt x="221209" y="225167"/>
                    <a:pt x="133897" y="182040"/>
                    <a:pt x="109555" y="157169"/>
                  </a:cubicBezTo>
                  <a:cubicBezTo>
                    <a:pt x="85213" y="132298"/>
                    <a:pt x="83625" y="101341"/>
                    <a:pt x="79392" y="82556"/>
                  </a:cubicBezTo>
                  <a:cubicBezTo>
                    <a:pt x="75159" y="63771"/>
                    <a:pt x="95532" y="56891"/>
                    <a:pt x="84155" y="44456"/>
                  </a:cubicBezTo>
                  <a:cubicBezTo>
                    <a:pt x="72778" y="32021"/>
                    <a:pt x="-1306" y="-523"/>
                    <a:pt x="17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6C224FD3-BE4B-4632-885F-BDA3C000026C}"/>
                </a:ext>
              </a:extLst>
            </p:cNvPr>
            <p:cNvSpPr/>
            <p:nvPr/>
          </p:nvSpPr>
          <p:spPr>
            <a:xfrm>
              <a:off x="6233886" y="2419252"/>
              <a:ext cx="767077" cy="175520"/>
            </a:xfrm>
            <a:custGeom>
              <a:avLst/>
              <a:gdLst>
                <a:gd name="connsiteX0" fmla="*/ 139927 w 767077"/>
                <a:gd name="connsiteY0" fmla="*/ 98 h 175520"/>
                <a:gd name="connsiteX1" fmla="*/ 103414 w 767077"/>
                <a:gd name="connsiteY1" fmla="*/ 68361 h 175520"/>
                <a:gd name="connsiteX2" fmla="*/ 143102 w 767077"/>
                <a:gd name="connsiteY2" fmla="*/ 112811 h 175520"/>
                <a:gd name="connsiteX3" fmla="*/ 198664 w 767077"/>
                <a:gd name="connsiteY3" fmla="*/ 157261 h 175520"/>
                <a:gd name="connsiteX4" fmla="*/ 163739 w 767077"/>
                <a:gd name="connsiteY4" fmla="*/ 141386 h 175520"/>
                <a:gd name="connsiteX5" fmla="*/ 305027 w 767077"/>
                <a:gd name="connsiteY5" fmla="*/ 168373 h 175520"/>
                <a:gd name="connsiteX6" fmla="*/ 449489 w 767077"/>
                <a:gd name="connsiteY6" fmla="*/ 168373 h 175520"/>
                <a:gd name="connsiteX7" fmla="*/ 297089 w 767077"/>
                <a:gd name="connsiteY7" fmla="*/ 174723 h 175520"/>
                <a:gd name="connsiteX8" fmla="*/ 439964 w 767077"/>
                <a:gd name="connsiteY8" fmla="*/ 147736 h 175520"/>
                <a:gd name="connsiteX9" fmla="*/ 676502 w 767077"/>
                <a:gd name="connsiteY9" fmla="*/ 108048 h 175520"/>
                <a:gd name="connsiteX10" fmla="*/ 759052 w 767077"/>
                <a:gd name="connsiteY10" fmla="*/ 109636 h 175520"/>
                <a:gd name="connsiteX11" fmla="*/ 684439 w 767077"/>
                <a:gd name="connsiteY11" fmla="*/ 87411 h 175520"/>
                <a:gd name="connsiteX12" fmla="*/ 763814 w 767077"/>
                <a:gd name="connsiteY12" fmla="*/ 57248 h 175520"/>
                <a:gd name="connsiteX13" fmla="*/ 549502 w 767077"/>
                <a:gd name="connsiteY13" fmla="*/ 122336 h 175520"/>
                <a:gd name="connsiteX14" fmla="*/ 222477 w 767077"/>
                <a:gd name="connsiteY14" fmla="*/ 155673 h 175520"/>
                <a:gd name="connsiteX15" fmla="*/ 127227 w 767077"/>
                <a:gd name="connsiteY15" fmla="*/ 106461 h 175520"/>
                <a:gd name="connsiteX16" fmla="*/ 112939 w 767077"/>
                <a:gd name="connsiteY16" fmla="*/ 73123 h 175520"/>
                <a:gd name="connsiteX17" fmla="*/ 227 w 767077"/>
                <a:gd name="connsiteY17" fmla="*/ 52486 h 175520"/>
                <a:gd name="connsiteX18" fmla="*/ 85952 w 767077"/>
                <a:gd name="connsiteY18" fmla="*/ 39786 h 175520"/>
                <a:gd name="connsiteX19" fmla="*/ 160564 w 767077"/>
                <a:gd name="connsiteY19" fmla="*/ 52486 h 175520"/>
                <a:gd name="connsiteX20" fmla="*/ 139927 w 767077"/>
                <a:gd name="connsiteY20" fmla="*/ 98 h 1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077" h="175520">
                  <a:moveTo>
                    <a:pt x="139927" y="98"/>
                  </a:moveTo>
                  <a:cubicBezTo>
                    <a:pt x="130402" y="2744"/>
                    <a:pt x="102885" y="49576"/>
                    <a:pt x="103414" y="68361"/>
                  </a:cubicBezTo>
                  <a:cubicBezTo>
                    <a:pt x="103943" y="87146"/>
                    <a:pt x="127227" y="97994"/>
                    <a:pt x="143102" y="112811"/>
                  </a:cubicBezTo>
                  <a:cubicBezTo>
                    <a:pt x="158977" y="127628"/>
                    <a:pt x="195225" y="152499"/>
                    <a:pt x="198664" y="157261"/>
                  </a:cubicBezTo>
                  <a:cubicBezTo>
                    <a:pt x="202104" y="162024"/>
                    <a:pt x="146012" y="139534"/>
                    <a:pt x="163739" y="141386"/>
                  </a:cubicBezTo>
                  <a:cubicBezTo>
                    <a:pt x="181466" y="143238"/>
                    <a:pt x="257402" y="163875"/>
                    <a:pt x="305027" y="168373"/>
                  </a:cubicBezTo>
                  <a:cubicBezTo>
                    <a:pt x="352652" y="172871"/>
                    <a:pt x="450812" y="167315"/>
                    <a:pt x="449489" y="168373"/>
                  </a:cubicBezTo>
                  <a:cubicBezTo>
                    <a:pt x="448166" y="169431"/>
                    <a:pt x="298676" y="178162"/>
                    <a:pt x="297089" y="174723"/>
                  </a:cubicBezTo>
                  <a:cubicBezTo>
                    <a:pt x="295502" y="171284"/>
                    <a:pt x="439964" y="147736"/>
                    <a:pt x="439964" y="147736"/>
                  </a:cubicBezTo>
                  <a:cubicBezTo>
                    <a:pt x="503199" y="136624"/>
                    <a:pt x="623321" y="114398"/>
                    <a:pt x="676502" y="108048"/>
                  </a:cubicBezTo>
                  <a:cubicBezTo>
                    <a:pt x="729683" y="101698"/>
                    <a:pt x="757729" y="113075"/>
                    <a:pt x="759052" y="109636"/>
                  </a:cubicBezTo>
                  <a:cubicBezTo>
                    <a:pt x="760375" y="106197"/>
                    <a:pt x="683645" y="96142"/>
                    <a:pt x="684439" y="87411"/>
                  </a:cubicBezTo>
                  <a:cubicBezTo>
                    <a:pt x="685233" y="78680"/>
                    <a:pt x="786303" y="51427"/>
                    <a:pt x="763814" y="57248"/>
                  </a:cubicBezTo>
                  <a:cubicBezTo>
                    <a:pt x="741325" y="63069"/>
                    <a:pt x="639725" y="105932"/>
                    <a:pt x="549502" y="122336"/>
                  </a:cubicBezTo>
                  <a:cubicBezTo>
                    <a:pt x="459279" y="138740"/>
                    <a:pt x="292856" y="158319"/>
                    <a:pt x="222477" y="155673"/>
                  </a:cubicBezTo>
                  <a:cubicBezTo>
                    <a:pt x="152098" y="153027"/>
                    <a:pt x="145483" y="120219"/>
                    <a:pt x="127227" y="106461"/>
                  </a:cubicBezTo>
                  <a:cubicBezTo>
                    <a:pt x="108971" y="92703"/>
                    <a:pt x="134106" y="82119"/>
                    <a:pt x="112939" y="73123"/>
                  </a:cubicBezTo>
                  <a:cubicBezTo>
                    <a:pt x="91772" y="64127"/>
                    <a:pt x="4725" y="58042"/>
                    <a:pt x="227" y="52486"/>
                  </a:cubicBezTo>
                  <a:cubicBezTo>
                    <a:pt x="-4271" y="46930"/>
                    <a:pt x="59229" y="39786"/>
                    <a:pt x="85952" y="39786"/>
                  </a:cubicBezTo>
                  <a:cubicBezTo>
                    <a:pt x="112675" y="39786"/>
                    <a:pt x="150510" y="55926"/>
                    <a:pt x="160564" y="52486"/>
                  </a:cubicBezTo>
                  <a:cubicBezTo>
                    <a:pt x="170618" y="49046"/>
                    <a:pt x="149452" y="-2548"/>
                    <a:pt x="139927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7A21E8CD-A410-4E78-BF20-F076C2C916F2}"/>
                </a:ext>
              </a:extLst>
            </p:cNvPr>
            <p:cNvSpPr/>
            <p:nvPr/>
          </p:nvSpPr>
          <p:spPr>
            <a:xfrm>
              <a:off x="7004953" y="2299757"/>
              <a:ext cx="213541" cy="256055"/>
            </a:xfrm>
            <a:custGeom>
              <a:avLst/>
              <a:gdLst>
                <a:gd name="connsiteX0" fmla="*/ 46722 w 213541"/>
                <a:gd name="connsiteY0" fmla="*/ 531 h 256055"/>
                <a:gd name="connsiteX1" fmla="*/ 685 w 213541"/>
                <a:gd name="connsiteY1" fmla="*/ 84668 h 256055"/>
                <a:gd name="connsiteX2" fmla="*/ 21322 w 213541"/>
                <a:gd name="connsiteY2" fmla="*/ 68793 h 256055"/>
                <a:gd name="connsiteX3" fmla="*/ 51485 w 213541"/>
                <a:gd name="connsiteY3" fmla="*/ 116418 h 256055"/>
                <a:gd name="connsiteX4" fmla="*/ 83235 w 213541"/>
                <a:gd name="connsiteY4" fmla="*/ 114831 h 256055"/>
                <a:gd name="connsiteX5" fmla="*/ 94347 w 213541"/>
                <a:gd name="connsiteY5" fmla="*/ 148168 h 256055"/>
                <a:gd name="connsiteX6" fmla="*/ 119747 w 213541"/>
                <a:gd name="connsiteY6" fmla="*/ 152931 h 256055"/>
                <a:gd name="connsiteX7" fmla="*/ 126097 w 213541"/>
                <a:gd name="connsiteY7" fmla="*/ 165631 h 256055"/>
                <a:gd name="connsiteX8" fmla="*/ 103872 w 213541"/>
                <a:gd name="connsiteY8" fmla="*/ 192618 h 256055"/>
                <a:gd name="connsiteX9" fmla="*/ 103872 w 213541"/>
                <a:gd name="connsiteY9" fmla="*/ 214843 h 256055"/>
                <a:gd name="connsiteX10" fmla="*/ 129272 w 213541"/>
                <a:gd name="connsiteY10" fmla="*/ 216431 h 256055"/>
                <a:gd name="connsiteX11" fmla="*/ 194360 w 213541"/>
                <a:gd name="connsiteY11" fmla="*/ 202143 h 256055"/>
                <a:gd name="connsiteX12" fmla="*/ 180072 w 213541"/>
                <a:gd name="connsiteY12" fmla="*/ 227543 h 256055"/>
                <a:gd name="connsiteX13" fmla="*/ 213410 w 213541"/>
                <a:gd name="connsiteY13" fmla="*/ 254531 h 256055"/>
                <a:gd name="connsiteX14" fmla="*/ 191185 w 213541"/>
                <a:gd name="connsiteY14" fmla="*/ 251356 h 256055"/>
                <a:gd name="connsiteX15" fmla="*/ 178485 w 213541"/>
                <a:gd name="connsiteY15" fmla="*/ 240243 h 256055"/>
                <a:gd name="connsiteX16" fmla="*/ 100697 w 213541"/>
                <a:gd name="connsiteY16" fmla="*/ 216431 h 256055"/>
                <a:gd name="connsiteX17" fmla="*/ 92760 w 213541"/>
                <a:gd name="connsiteY17" fmla="*/ 171981 h 256055"/>
                <a:gd name="connsiteX18" fmla="*/ 5447 w 213541"/>
                <a:gd name="connsiteY18" fmla="*/ 102131 h 256055"/>
                <a:gd name="connsiteX19" fmla="*/ 19735 w 213541"/>
                <a:gd name="connsiteY19" fmla="*/ 49743 h 256055"/>
                <a:gd name="connsiteX20" fmla="*/ 46722 w 213541"/>
                <a:gd name="connsiteY20" fmla="*/ 531 h 25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541" h="256055">
                  <a:moveTo>
                    <a:pt x="46722" y="531"/>
                  </a:moveTo>
                  <a:cubicBezTo>
                    <a:pt x="43547" y="6352"/>
                    <a:pt x="4918" y="73291"/>
                    <a:pt x="685" y="84668"/>
                  </a:cubicBezTo>
                  <a:cubicBezTo>
                    <a:pt x="-3548" y="96045"/>
                    <a:pt x="12855" y="63501"/>
                    <a:pt x="21322" y="68793"/>
                  </a:cubicBezTo>
                  <a:cubicBezTo>
                    <a:pt x="29789" y="74085"/>
                    <a:pt x="41166" y="108745"/>
                    <a:pt x="51485" y="116418"/>
                  </a:cubicBezTo>
                  <a:cubicBezTo>
                    <a:pt x="61804" y="124091"/>
                    <a:pt x="76091" y="109539"/>
                    <a:pt x="83235" y="114831"/>
                  </a:cubicBezTo>
                  <a:cubicBezTo>
                    <a:pt x="90379" y="120123"/>
                    <a:pt x="88262" y="141818"/>
                    <a:pt x="94347" y="148168"/>
                  </a:cubicBezTo>
                  <a:cubicBezTo>
                    <a:pt x="100432" y="154518"/>
                    <a:pt x="114455" y="150021"/>
                    <a:pt x="119747" y="152931"/>
                  </a:cubicBezTo>
                  <a:cubicBezTo>
                    <a:pt x="125039" y="155841"/>
                    <a:pt x="128743" y="159017"/>
                    <a:pt x="126097" y="165631"/>
                  </a:cubicBezTo>
                  <a:cubicBezTo>
                    <a:pt x="123451" y="172246"/>
                    <a:pt x="107576" y="184416"/>
                    <a:pt x="103872" y="192618"/>
                  </a:cubicBezTo>
                  <a:cubicBezTo>
                    <a:pt x="100168" y="200820"/>
                    <a:pt x="99639" y="210874"/>
                    <a:pt x="103872" y="214843"/>
                  </a:cubicBezTo>
                  <a:cubicBezTo>
                    <a:pt x="108105" y="218812"/>
                    <a:pt x="114191" y="218548"/>
                    <a:pt x="129272" y="216431"/>
                  </a:cubicBezTo>
                  <a:cubicBezTo>
                    <a:pt x="144353" y="214314"/>
                    <a:pt x="185893" y="200291"/>
                    <a:pt x="194360" y="202143"/>
                  </a:cubicBezTo>
                  <a:cubicBezTo>
                    <a:pt x="202827" y="203995"/>
                    <a:pt x="176897" y="218812"/>
                    <a:pt x="180072" y="227543"/>
                  </a:cubicBezTo>
                  <a:cubicBezTo>
                    <a:pt x="183247" y="236274"/>
                    <a:pt x="211558" y="250562"/>
                    <a:pt x="213410" y="254531"/>
                  </a:cubicBezTo>
                  <a:cubicBezTo>
                    <a:pt x="215262" y="258500"/>
                    <a:pt x="197006" y="253737"/>
                    <a:pt x="191185" y="251356"/>
                  </a:cubicBezTo>
                  <a:cubicBezTo>
                    <a:pt x="185364" y="248975"/>
                    <a:pt x="193566" y="246064"/>
                    <a:pt x="178485" y="240243"/>
                  </a:cubicBezTo>
                  <a:cubicBezTo>
                    <a:pt x="163404" y="234422"/>
                    <a:pt x="114985" y="227808"/>
                    <a:pt x="100697" y="216431"/>
                  </a:cubicBezTo>
                  <a:cubicBezTo>
                    <a:pt x="86409" y="205054"/>
                    <a:pt x="108635" y="191031"/>
                    <a:pt x="92760" y="171981"/>
                  </a:cubicBezTo>
                  <a:cubicBezTo>
                    <a:pt x="76885" y="152931"/>
                    <a:pt x="17618" y="122504"/>
                    <a:pt x="5447" y="102131"/>
                  </a:cubicBezTo>
                  <a:cubicBezTo>
                    <a:pt x="-6724" y="81758"/>
                    <a:pt x="14179" y="61120"/>
                    <a:pt x="19735" y="49743"/>
                  </a:cubicBezTo>
                  <a:cubicBezTo>
                    <a:pt x="25291" y="38366"/>
                    <a:pt x="49897" y="-5290"/>
                    <a:pt x="46722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869AB957-78E9-47FD-92A5-2C4F5595D3F5}"/>
                </a:ext>
              </a:extLst>
            </p:cNvPr>
            <p:cNvSpPr/>
            <p:nvPr/>
          </p:nvSpPr>
          <p:spPr>
            <a:xfrm>
              <a:off x="6992938" y="2492375"/>
              <a:ext cx="225559" cy="103191"/>
            </a:xfrm>
            <a:custGeom>
              <a:avLst/>
              <a:gdLst>
                <a:gd name="connsiteX0" fmla="*/ 0 w 225559"/>
                <a:gd name="connsiteY0" fmla="*/ 0 h 103191"/>
                <a:gd name="connsiteX1" fmla="*/ 136525 w 225559"/>
                <a:gd name="connsiteY1" fmla="*/ 69850 h 103191"/>
                <a:gd name="connsiteX2" fmla="*/ 147637 w 225559"/>
                <a:gd name="connsiteY2" fmla="*/ 103188 h 103191"/>
                <a:gd name="connsiteX3" fmla="*/ 195262 w 225559"/>
                <a:gd name="connsiteY3" fmla="*/ 71438 h 103191"/>
                <a:gd name="connsiteX4" fmla="*/ 223837 w 225559"/>
                <a:gd name="connsiteY4" fmla="*/ 7938 h 103191"/>
                <a:gd name="connsiteX5" fmla="*/ 219075 w 225559"/>
                <a:gd name="connsiteY5" fmla="*/ 65088 h 103191"/>
                <a:gd name="connsiteX6" fmla="*/ 192087 w 225559"/>
                <a:gd name="connsiteY6" fmla="*/ 80963 h 103191"/>
                <a:gd name="connsiteX7" fmla="*/ 128587 w 225559"/>
                <a:gd name="connsiteY7" fmla="*/ 55563 h 103191"/>
                <a:gd name="connsiteX8" fmla="*/ 0 w 225559"/>
                <a:gd name="connsiteY8" fmla="*/ 0 h 10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59" h="103191">
                  <a:moveTo>
                    <a:pt x="0" y="0"/>
                  </a:moveTo>
                  <a:cubicBezTo>
                    <a:pt x="55959" y="26326"/>
                    <a:pt x="111919" y="52652"/>
                    <a:pt x="136525" y="69850"/>
                  </a:cubicBezTo>
                  <a:cubicBezTo>
                    <a:pt x="161131" y="87048"/>
                    <a:pt x="137848" y="102923"/>
                    <a:pt x="147637" y="103188"/>
                  </a:cubicBezTo>
                  <a:cubicBezTo>
                    <a:pt x="157426" y="103453"/>
                    <a:pt x="182562" y="87313"/>
                    <a:pt x="195262" y="71438"/>
                  </a:cubicBezTo>
                  <a:cubicBezTo>
                    <a:pt x="207962" y="55563"/>
                    <a:pt x="219868" y="8996"/>
                    <a:pt x="223837" y="7938"/>
                  </a:cubicBezTo>
                  <a:cubicBezTo>
                    <a:pt x="227806" y="6880"/>
                    <a:pt x="224367" y="52917"/>
                    <a:pt x="219075" y="65088"/>
                  </a:cubicBezTo>
                  <a:cubicBezTo>
                    <a:pt x="213783" y="77259"/>
                    <a:pt x="207168" y="82550"/>
                    <a:pt x="192087" y="80963"/>
                  </a:cubicBezTo>
                  <a:cubicBezTo>
                    <a:pt x="177006" y="79376"/>
                    <a:pt x="128587" y="55563"/>
                    <a:pt x="128587" y="5556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B5947E44-E2EA-4AA0-952B-CC7C857BC4DD}"/>
                </a:ext>
              </a:extLst>
            </p:cNvPr>
            <p:cNvSpPr/>
            <p:nvPr/>
          </p:nvSpPr>
          <p:spPr>
            <a:xfrm>
              <a:off x="6908750" y="2496679"/>
              <a:ext cx="210230" cy="125871"/>
            </a:xfrm>
            <a:custGeom>
              <a:avLst/>
              <a:gdLst>
                <a:gd name="connsiteX0" fmla="*/ 50 w 210230"/>
                <a:gd name="connsiteY0" fmla="*/ 459 h 125871"/>
                <a:gd name="connsiteX1" fmla="*/ 138163 w 210230"/>
                <a:gd name="connsiteY1" fmla="*/ 32209 h 125871"/>
                <a:gd name="connsiteX2" fmla="*/ 209600 w 210230"/>
                <a:gd name="connsiteY2" fmla="*/ 113171 h 125871"/>
                <a:gd name="connsiteX3" fmla="*/ 173088 w 210230"/>
                <a:gd name="connsiteY3" fmla="*/ 86184 h 125871"/>
                <a:gd name="connsiteX4" fmla="*/ 173088 w 210230"/>
                <a:gd name="connsiteY4" fmla="*/ 125871 h 125871"/>
                <a:gd name="connsiteX5" fmla="*/ 166738 w 210230"/>
                <a:gd name="connsiteY5" fmla="*/ 86184 h 125871"/>
                <a:gd name="connsiteX6" fmla="*/ 122288 w 210230"/>
                <a:gd name="connsiteY6" fmla="*/ 52846 h 125871"/>
                <a:gd name="connsiteX7" fmla="*/ 50 w 210230"/>
                <a:gd name="connsiteY7" fmla="*/ 459 h 12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230" h="125871">
                  <a:moveTo>
                    <a:pt x="50" y="459"/>
                  </a:moveTo>
                  <a:cubicBezTo>
                    <a:pt x="2696" y="-2981"/>
                    <a:pt x="103238" y="13424"/>
                    <a:pt x="138163" y="32209"/>
                  </a:cubicBezTo>
                  <a:cubicBezTo>
                    <a:pt x="173088" y="50994"/>
                    <a:pt x="203779" y="104175"/>
                    <a:pt x="209600" y="113171"/>
                  </a:cubicBezTo>
                  <a:cubicBezTo>
                    <a:pt x="215421" y="122167"/>
                    <a:pt x="179173" y="84067"/>
                    <a:pt x="173088" y="86184"/>
                  </a:cubicBezTo>
                  <a:cubicBezTo>
                    <a:pt x="167003" y="88301"/>
                    <a:pt x="174146" y="125871"/>
                    <a:pt x="173088" y="125871"/>
                  </a:cubicBezTo>
                  <a:cubicBezTo>
                    <a:pt x="172030" y="125871"/>
                    <a:pt x="175205" y="98355"/>
                    <a:pt x="166738" y="86184"/>
                  </a:cubicBezTo>
                  <a:cubicBezTo>
                    <a:pt x="158271" y="74013"/>
                    <a:pt x="145571" y="63429"/>
                    <a:pt x="122288" y="52846"/>
                  </a:cubicBezTo>
                  <a:cubicBezTo>
                    <a:pt x="99005" y="42263"/>
                    <a:pt x="-2596" y="3899"/>
                    <a:pt x="50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DC81530F-26CA-4155-9048-17E08C9EB902}"/>
                </a:ext>
              </a:extLst>
            </p:cNvPr>
            <p:cNvSpPr/>
            <p:nvPr/>
          </p:nvSpPr>
          <p:spPr>
            <a:xfrm>
              <a:off x="6303575" y="2284081"/>
              <a:ext cx="230742" cy="120890"/>
            </a:xfrm>
            <a:custGeom>
              <a:avLst/>
              <a:gdLst>
                <a:gd name="connsiteX0" fmla="*/ 230575 w 230742"/>
                <a:gd name="connsiteY0" fmla="*/ 332 h 120890"/>
                <a:gd name="connsiteX1" fmla="*/ 63888 w 230742"/>
                <a:gd name="connsiteY1" fmla="*/ 98757 h 120890"/>
                <a:gd name="connsiteX2" fmla="*/ 32138 w 230742"/>
                <a:gd name="connsiteY2" fmla="*/ 119394 h 120890"/>
                <a:gd name="connsiteX3" fmla="*/ 22613 w 230742"/>
                <a:gd name="connsiteY3" fmla="*/ 71769 h 120890"/>
                <a:gd name="connsiteX4" fmla="*/ 388 w 230742"/>
                <a:gd name="connsiteY4" fmla="*/ 16207 h 120890"/>
                <a:gd name="connsiteX5" fmla="*/ 43250 w 230742"/>
                <a:gd name="connsiteY5" fmla="*/ 82882 h 120890"/>
                <a:gd name="connsiteX6" fmla="*/ 94050 w 230742"/>
                <a:gd name="connsiteY6" fmla="*/ 67007 h 120890"/>
                <a:gd name="connsiteX7" fmla="*/ 230575 w 230742"/>
                <a:gd name="connsiteY7" fmla="*/ 332 h 12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742" h="120890">
                  <a:moveTo>
                    <a:pt x="230575" y="332"/>
                  </a:moveTo>
                  <a:cubicBezTo>
                    <a:pt x="225548" y="5624"/>
                    <a:pt x="96961" y="78913"/>
                    <a:pt x="63888" y="98757"/>
                  </a:cubicBezTo>
                  <a:cubicBezTo>
                    <a:pt x="30815" y="118601"/>
                    <a:pt x="39017" y="123892"/>
                    <a:pt x="32138" y="119394"/>
                  </a:cubicBezTo>
                  <a:cubicBezTo>
                    <a:pt x="25259" y="114896"/>
                    <a:pt x="27905" y="88967"/>
                    <a:pt x="22613" y="71769"/>
                  </a:cubicBezTo>
                  <a:cubicBezTo>
                    <a:pt x="17321" y="54571"/>
                    <a:pt x="-3051" y="14355"/>
                    <a:pt x="388" y="16207"/>
                  </a:cubicBezTo>
                  <a:cubicBezTo>
                    <a:pt x="3827" y="18059"/>
                    <a:pt x="27640" y="74415"/>
                    <a:pt x="43250" y="82882"/>
                  </a:cubicBezTo>
                  <a:cubicBezTo>
                    <a:pt x="58860" y="91349"/>
                    <a:pt x="61771" y="79442"/>
                    <a:pt x="94050" y="67007"/>
                  </a:cubicBezTo>
                  <a:cubicBezTo>
                    <a:pt x="126329" y="54572"/>
                    <a:pt x="235602" y="-4960"/>
                    <a:pt x="230575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390635CF-BAA9-413C-910C-CE5F9E469310}"/>
                </a:ext>
              </a:extLst>
            </p:cNvPr>
            <p:cNvSpPr/>
            <p:nvPr/>
          </p:nvSpPr>
          <p:spPr>
            <a:xfrm>
              <a:off x="5821327" y="2284227"/>
              <a:ext cx="263566" cy="174783"/>
            </a:xfrm>
            <a:custGeom>
              <a:avLst/>
              <a:gdLst>
                <a:gd name="connsiteX0" fmla="*/ 36 w 263566"/>
                <a:gd name="connsiteY0" fmla="*/ 186 h 174783"/>
                <a:gd name="connsiteX1" fmla="*/ 101636 w 263566"/>
                <a:gd name="connsiteY1" fmla="*/ 57336 h 174783"/>
                <a:gd name="connsiteX2" fmla="*/ 150848 w 263566"/>
                <a:gd name="connsiteY2" fmla="*/ 171636 h 174783"/>
                <a:gd name="connsiteX3" fmla="*/ 206411 w 263566"/>
                <a:gd name="connsiteY3" fmla="*/ 139886 h 174783"/>
                <a:gd name="connsiteX4" fmla="*/ 263561 w 263566"/>
                <a:gd name="connsiteY4" fmla="*/ 109723 h 174783"/>
                <a:gd name="connsiteX5" fmla="*/ 203236 w 263566"/>
                <a:gd name="connsiteY5" fmla="*/ 143061 h 174783"/>
                <a:gd name="connsiteX6" fmla="*/ 138148 w 263566"/>
                <a:gd name="connsiteY6" fmla="*/ 165286 h 174783"/>
                <a:gd name="connsiteX7" fmla="*/ 136561 w 263566"/>
                <a:gd name="connsiteY7" fmla="*/ 70036 h 174783"/>
                <a:gd name="connsiteX8" fmla="*/ 90523 w 263566"/>
                <a:gd name="connsiteY8" fmla="*/ 39873 h 174783"/>
                <a:gd name="connsiteX9" fmla="*/ 36 w 263566"/>
                <a:gd name="connsiteY9" fmla="*/ 186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566" h="174783">
                  <a:moveTo>
                    <a:pt x="36" y="186"/>
                  </a:moveTo>
                  <a:cubicBezTo>
                    <a:pt x="1888" y="3096"/>
                    <a:pt x="76501" y="28761"/>
                    <a:pt x="101636" y="57336"/>
                  </a:cubicBezTo>
                  <a:cubicBezTo>
                    <a:pt x="126771" y="85911"/>
                    <a:pt x="133386" y="157878"/>
                    <a:pt x="150848" y="171636"/>
                  </a:cubicBezTo>
                  <a:cubicBezTo>
                    <a:pt x="168310" y="185394"/>
                    <a:pt x="187626" y="150205"/>
                    <a:pt x="206411" y="139886"/>
                  </a:cubicBezTo>
                  <a:cubicBezTo>
                    <a:pt x="225196" y="129567"/>
                    <a:pt x="264090" y="109194"/>
                    <a:pt x="263561" y="109723"/>
                  </a:cubicBezTo>
                  <a:cubicBezTo>
                    <a:pt x="263032" y="110252"/>
                    <a:pt x="224138" y="133801"/>
                    <a:pt x="203236" y="143061"/>
                  </a:cubicBezTo>
                  <a:cubicBezTo>
                    <a:pt x="182334" y="152322"/>
                    <a:pt x="149261" y="177457"/>
                    <a:pt x="138148" y="165286"/>
                  </a:cubicBezTo>
                  <a:cubicBezTo>
                    <a:pt x="127035" y="153115"/>
                    <a:pt x="144499" y="90938"/>
                    <a:pt x="136561" y="70036"/>
                  </a:cubicBezTo>
                  <a:cubicBezTo>
                    <a:pt x="128624" y="49134"/>
                    <a:pt x="113013" y="50456"/>
                    <a:pt x="90523" y="39873"/>
                  </a:cubicBezTo>
                  <a:cubicBezTo>
                    <a:pt x="68033" y="29290"/>
                    <a:pt x="-1816" y="-2724"/>
                    <a:pt x="36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84755F11-4B10-4386-A5C6-27B268801D15}"/>
                </a:ext>
              </a:extLst>
            </p:cNvPr>
            <p:cNvSpPr/>
            <p:nvPr/>
          </p:nvSpPr>
          <p:spPr>
            <a:xfrm>
              <a:off x="5921276" y="2457225"/>
              <a:ext cx="219437" cy="356602"/>
            </a:xfrm>
            <a:custGeom>
              <a:avLst/>
              <a:gdLst>
                <a:gd name="connsiteX0" fmla="*/ 219174 w 219437"/>
                <a:gd name="connsiteY0" fmla="*/ 225 h 356602"/>
                <a:gd name="connsiteX1" fmla="*/ 133449 w 219437"/>
                <a:gd name="connsiteY1" fmla="*/ 81188 h 356602"/>
                <a:gd name="connsiteX2" fmla="*/ 84237 w 219437"/>
                <a:gd name="connsiteY2" fmla="*/ 173263 h 356602"/>
                <a:gd name="connsiteX3" fmla="*/ 146149 w 219437"/>
                <a:gd name="connsiteY3" fmla="*/ 49438 h 356602"/>
                <a:gd name="connsiteX4" fmla="*/ 81062 w 219437"/>
                <a:gd name="connsiteY4" fmla="*/ 130400 h 356602"/>
                <a:gd name="connsiteX5" fmla="*/ 39787 w 219437"/>
                <a:gd name="connsiteY5" fmla="*/ 227238 h 356602"/>
                <a:gd name="connsiteX6" fmla="*/ 30262 w 219437"/>
                <a:gd name="connsiteY6" fmla="*/ 260575 h 356602"/>
                <a:gd name="connsiteX7" fmla="*/ 36612 w 219437"/>
                <a:gd name="connsiteY7" fmla="*/ 297088 h 356602"/>
                <a:gd name="connsiteX8" fmla="*/ 58837 w 219437"/>
                <a:gd name="connsiteY8" fmla="*/ 355825 h 356602"/>
                <a:gd name="connsiteX9" fmla="*/ 42962 w 219437"/>
                <a:gd name="connsiteY9" fmla="*/ 325663 h 356602"/>
                <a:gd name="connsiteX10" fmla="*/ 99 w 219437"/>
                <a:gd name="connsiteY10" fmla="*/ 254225 h 356602"/>
                <a:gd name="connsiteX11" fmla="*/ 33437 w 219437"/>
                <a:gd name="connsiteY11" fmla="*/ 227238 h 356602"/>
                <a:gd name="connsiteX12" fmla="*/ 103287 w 219437"/>
                <a:gd name="connsiteY12" fmla="*/ 106588 h 356602"/>
                <a:gd name="connsiteX13" fmla="*/ 219174 w 219437"/>
                <a:gd name="connsiteY13" fmla="*/ 225 h 35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37" h="356602">
                  <a:moveTo>
                    <a:pt x="219174" y="225"/>
                  </a:moveTo>
                  <a:cubicBezTo>
                    <a:pt x="224201" y="-4008"/>
                    <a:pt x="155938" y="52348"/>
                    <a:pt x="133449" y="81188"/>
                  </a:cubicBezTo>
                  <a:cubicBezTo>
                    <a:pt x="110960" y="110028"/>
                    <a:pt x="82120" y="178555"/>
                    <a:pt x="84237" y="173263"/>
                  </a:cubicBezTo>
                  <a:cubicBezTo>
                    <a:pt x="86354" y="167971"/>
                    <a:pt x="146678" y="56582"/>
                    <a:pt x="146149" y="49438"/>
                  </a:cubicBezTo>
                  <a:cubicBezTo>
                    <a:pt x="145620" y="42294"/>
                    <a:pt x="98789" y="100767"/>
                    <a:pt x="81062" y="130400"/>
                  </a:cubicBezTo>
                  <a:cubicBezTo>
                    <a:pt x="63335" y="160033"/>
                    <a:pt x="48254" y="205542"/>
                    <a:pt x="39787" y="227238"/>
                  </a:cubicBezTo>
                  <a:cubicBezTo>
                    <a:pt x="31320" y="248934"/>
                    <a:pt x="30791" y="248933"/>
                    <a:pt x="30262" y="260575"/>
                  </a:cubicBezTo>
                  <a:cubicBezTo>
                    <a:pt x="29733" y="272217"/>
                    <a:pt x="31850" y="281213"/>
                    <a:pt x="36612" y="297088"/>
                  </a:cubicBezTo>
                  <a:cubicBezTo>
                    <a:pt x="41374" y="312963"/>
                    <a:pt x="57779" y="351063"/>
                    <a:pt x="58837" y="355825"/>
                  </a:cubicBezTo>
                  <a:cubicBezTo>
                    <a:pt x="59895" y="360587"/>
                    <a:pt x="52752" y="342596"/>
                    <a:pt x="42962" y="325663"/>
                  </a:cubicBezTo>
                  <a:cubicBezTo>
                    <a:pt x="33172" y="308730"/>
                    <a:pt x="1686" y="270629"/>
                    <a:pt x="99" y="254225"/>
                  </a:cubicBezTo>
                  <a:cubicBezTo>
                    <a:pt x="-1488" y="237821"/>
                    <a:pt x="16239" y="251844"/>
                    <a:pt x="33437" y="227238"/>
                  </a:cubicBezTo>
                  <a:cubicBezTo>
                    <a:pt x="50635" y="202632"/>
                    <a:pt x="74712" y="142307"/>
                    <a:pt x="103287" y="106588"/>
                  </a:cubicBezTo>
                  <a:cubicBezTo>
                    <a:pt x="131862" y="70869"/>
                    <a:pt x="214147" y="4458"/>
                    <a:pt x="219174" y="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47C1D1F-6C98-4833-A04D-1EE7DEBF8B50}"/>
                </a:ext>
              </a:extLst>
            </p:cNvPr>
            <p:cNvSpPr/>
            <p:nvPr/>
          </p:nvSpPr>
          <p:spPr>
            <a:xfrm>
              <a:off x="6164219" y="2442459"/>
              <a:ext cx="149303" cy="216112"/>
            </a:xfrm>
            <a:custGeom>
              <a:avLst/>
              <a:gdLst>
                <a:gd name="connsiteX0" fmla="*/ 44 w 149303"/>
                <a:gd name="connsiteY0" fmla="*/ 704 h 216112"/>
                <a:gd name="connsiteX1" fmla="*/ 61956 w 149303"/>
                <a:gd name="connsiteY1" fmla="*/ 140404 h 216112"/>
                <a:gd name="connsiteX2" fmla="*/ 79419 w 149303"/>
                <a:gd name="connsiteY2" fmla="*/ 107066 h 216112"/>
                <a:gd name="connsiteX3" fmla="*/ 96881 w 149303"/>
                <a:gd name="connsiteY3" fmla="*/ 92779 h 216112"/>
                <a:gd name="connsiteX4" fmla="*/ 66719 w 149303"/>
                <a:gd name="connsiteY4" fmla="*/ 178504 h 216112"/>
                <a:gd name="connsiteX5" fmla="*/ 74656 w 149303"/>
                <a:gd name="connsiteY5" fmla="*/ 210254 h 216112"/>
                <a:gd name="connsiteX6" fmla="*/ 149269 w 149303"/>
                <a:gd name="connsiteY6" fmla="*/ 215016 h 216112"/>
                <a:gd name="connsiteX7" fmla="*/ 84181 w 149303"/>
                <a:gd name="connsiteY7" fmla="*/ 208666 h 216112"/>
                <a:gd name="connsiteX8" fmla="*/ 76244 w 149303"/>
                <a:gd name="connsiteY8" fmla="*/ 145166 h 216112"/>
                <a:gd name="connsiteX9" fmla="*/ 52431 w 149303"/>
                <a:gd name="connsiteY9" fmla="*/ 88016 h 216112"/>
                <a:gd name="connsiteX10" fmla="*/ 44 w 149303"/>
                <a:gd name="connsiteY10" fmla="*/ 704 h 21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303" h="216112">
                  <a:moveTo>
                    <a:pt x="44" y="704"/>
                  </a:moveTo>
                  <a:cubicBezTo>
                    <a:pt x="1632" y="9435"/>
                    <a:pt x="48727" y="122677"/>
                    <a:pt x="61956" y="140404"/>
                  </a:cubicBezTo>
                  <a:cubicBezTo>
                    <a:pt x="75185" y="158131"/>
                    <a:pt x="73598" y="115003"/>
                    <a:pt x="79419" y="107066"/>
                  </a:cubicBezTo>
                  <a:cubicBezTo>
                    <a:pt x="85240" y="99129"/>
                    <a:pt x="98998" y="80873"/>
                    <a:pt x="96881" y="92779"/>
                  </a:cubicBezTo>
                  <a:cubicBezTo>
                    <a:pt x="94764" y="104685"/>
                    <a:pt x="70423" y="158925"/>
                    <a:pt x="66719" y="178504"/>
                  </a:cubicBezTo>
                  <a:cubicBezTo>
                    <a:pt x="63015" y="198083"/>
                    <a:pt x="60898" y="204169"/>
                    <a:pt x="74656" y="210254"/>
                  </a:cubicBezTo>
                  <a:cubicBezTo>
                    <a:pt x="88414" y="216339"/>
                    <a:pt x="147682" y="215281"/>
                    <a:pt x="149269" y="215016"/>
                  </a:cubicBezTo>
                  <a:cubicBezTo>
                    <a:pt x="150857" y="214751"/>
                    <a:pt x="96352" y="220308"/>
                    <a:pt x="84181" y="208666"/>
                  </a:cubicBezTo>
                  <a:cubicBezTo>
                    <a:pt x="72010" y="197024"/>
                    <a:pt x="81536" y="165274"/>
                    <a:pt x="76244" y="145166"/>
                  </a:cubicBezTo>
                  <a:cubicBezTo>
                    <a:pt x="70952" y="125058"/>
                    <a:pt x="64602" y="109183"/>
                    <a:pt x="52431" y="88016"/>
                  </a:cubicBezTo>
                  <a:cubicBezTo>
                    <a:pt x="40260" y="66849"/>
                    <a:pt x="-1544" y="-8027"/>
                    <a:pt x="44" y="7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E1B6DD48-DE33-4438-AAEB-FFCFDA4D5114}"/>
                </a:ext>
              </a:extLst>
            </p:cNvPr>
            <p:cNvSpPr/>
            <p:nvPr/>
          </p:nvSpPr>
          <p:spPr>
            <a:xfrm>
              <a:off x="6161073" y="2655836"/>
              <a:ext cx="114411" cy="58507"/>
            </a:xfrm>
            <a:custGeom>
              <a:avLst/>
              <a:gdLst>
                <a:gd name="connsiteX0" fmla="*/ 114315 w 114411"/>
                <a:gd name="connsiteY0" fmla="*/ 52 h 58507"/>
                <a:gd name="connsiteX1" fmla="*/ 82565 w 114411"/>
                <a:gd name="connsiteY1" fmla="*/ 55614 h 58507"/>
                <a:gd name="connsiteX2" fmla="*/ 65102 w 114411"/>
                <a:gd name="connsiteY2" fmla="*/ 47677 h 58507"/>
                <a:gd name="connsiteX3" fmla="*/ 15 w 114411"/>
                <a:gd name="connsiteY3" fmla="*/ 22277 h 58507"/>
                <a:gd name="connsiteX4" fmla="*/ 71452 w 114411"/>
                <a:gd name="connsiteY4" fmla="*/ 44502 h 58507"/>
                <a:gd name="connsiteX5" fmla="*/ 114315 w 114411"/>
                <a:gd name="connsiteY5" fmla="*/ 52 h 5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1" h="58507">
                  <a:moveTo>
                    <a:pt x="114315" y="52"/>
                  </a:moveTo>
                  <a:cubicBezTo>
                    <a:pt x="116167" y="1904"/>
                    <a:pt x="90767" y="47677"/>
                    <a:pt x="82565" y="55614"/>
                  </a:cubicBezTo>
                  <a:cubicBezTo>
                    <a:pt x="74363" y="63551"/>
                    <a:pt x="78860" y="53233"/>
                    <a:pt x="65102" y="47677"/>
                  </a:cubicBezTo>
                  <a:cubicBezTo>
                    <a:pt x="51344" y="42121"/>
                    <a:pt x="-1043" y="22806"/>
                    <a:pt x="15" y="22277"/>
                  </a:cubicBezTo>
                  <a:cubicBezTo>
                    <a:pt x="1073" y="21748"/>
                    <a:pt x="57958" y="43444"/>
                    <a:pt x="71452" y="44502"/>
                  </a:cubicBezTo>
                  <a:cubicBezTo>
                    <a:pt x="84946" y="45560"/>
                    <a:pt x="112463" y="-1800"/>
                    <a:pt x="114315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4043B9B8-3473-44EC-9034-F4AD8CF7FE95}"/>
                </a:ext>
              </a:extLst>
            </p:cNvPr>
            <p:cNvSpPr/>
            <p:nvPr/>
          </p:nvSpPr>
          <p:spPr>
            <a:xfrm>
              <a:off x="6036961" y="2467931"/>
              <a:ext cx="225576" cy="253355"/>
            </a:xfrm>
            <a:custGeom>
              <a:avLst/>
              <a:gdLst>
                <a:gd name="connsiteX0" fmla="*/ 87614 w 225576"/>
                <a:gd name="connsiteY0" fmla="*/ 632 h 253355"/>
                <a:gd name="connsiteX1" fmla="*/ 44752 w 225576"/>
                <a:gd name="connsiteY1" fmla="*/ 113344 h 253355"/>
                <a:gd name="connsiteX2" fmla="*/ 11414 w 225576"/>
                <a:gd name="connsiteY2" fmla="*/ 226057 h 253355"/>
                <a:gd name="connsiteX3" fmla="*/ 19352 w 225576"/>
                <a:gd name="connsiteY3" fmla="*/ 221294 h 253355"/>
                <a:gd name="connsiteX4" fmla="*/ 224139 w 225576"/>
                <a:gd name="connsiteY4" fmla="*/ 251457 h 253355"/>
                <a:gd name="connsiteX5" fmla="*/ 106664 w 225576"/>
                <a:gd name="connsiteY5" fmla="*/ 248282 h 253355"/>
                <a:gd name="connsiteX6" fmla="*/ 32052 w 225576"/>
                <a:gd name="connsiteY6" fmla="*/ 232407 h 253355"/>
                <a:gd name="connsiteX7" fmla="*/ 46339 w 225576"/>
                <a:gd name="connsiteY7" fmla="*/ 165732 h 253355"/>
                <a:gd name="connsiteX8" fmla="*/ 87614 w 225576"/>
                <a:gd name="connsiteY8" fmla="*/ 632 h 25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76" h="253355">
                  <a:moveTo>
                    <a:pt x="87614" y="632"/>
                  </a:moveTo>
                  <a:cubicBezTo>
                    <a:pt x="87349" y="-8099"/>
                    <a:pt x="57452" y="75773"/>
                    <a:pt x="44752" y="113344"/>
                  </a:cubicBezTo>
                  <a:cubicBezTo>
                    <a:pt x="32052" y="150915"/>
                    <a:pt x="15647" y="208065"/>
                    <a:pt x="11414" y="226057"/>
                  </a:cubicBezTo>
                  <a:cubicBezTo>
                    <a:pt x="7181" y="244049"/>
                    <a:pt x="-16102" y="217061"/>
                    <a:pt x="19352" y="221294"/>
                  </a:cubicBezTo>
                  <a:cubicBezTo>
                    <a:pt x="54806" y="225527"/>
                    <a:pt x="209587" y="246959"/>
                    <a:pt x="224139" y="251457"/>
                  </a:cubicBezTo>
                  <a:cubicBezTo>
                    <a:pt x="238691" y="255955"/>
                    <a:pt x="138679" y="251457"/>
                    <a:pt x="106664" y="248282"/>
                  </a:cubicBezTo>
                  <a:cubicBezTo>
                    <a:pt x="74649" y="245107"/>
                    <a:pt x="42106" y="246165"/>
                    <a:pt x="32052" y="232407"/>
                  </a:cubicBezTo>
                  <a:cubicBezTo>
                    <a:pt x="21998" y="218649"/>
                    <a:pt x="36020" y="196424"/>
                    <a:pt x="46339" y="165732"/>
                  </a:cubicBezTo>
                  <a:cubicBezTo>
                    <a:pt x="56658" y="135040"/>
                    <a:pt x="87879" y="9363"/>
                    <a:pt x="87614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9A74DB15-BDC1-4B34-80FD-EF5A4D83B160}"/>
                </a:ext>
              </a:extLst>
            </p:cNvPr>
            <p:cNvSpPr/>
            <p:nvPr/>
          </p:nvSpPr>
          <p:spPr>
            <a:xfrm>
              <a:off x="6297611" y="2674768"/>
              <a:ext cx="92612" cy="148165"/>
            </a:xfrm>
            <a:custGeom>
              <a:avLst/>
              <a:gdLst>
                <a:gd name="connsiteX0" fmla="*/ 49214 w 92612"/>
                <a:gd name="connsiteY0" fmla="*/ 170 h 148165"/>
                <a:gd name="connsiteX1" fmla="*/ 87314 w 92612"/>
                <a:gd name="connsiteY1" fmla="*/ 52557 h 148165"/>
                <a:gd name="connsiteX2" fmla="*/ 2 w 92612"/>
                <a:gd name="connsiteY2" fmla="*/ 81132 h 148165"/>
                <a:gd name="connsiteX3" fmla="*/ 90489 w 92612"/>
                <a:gd name="connsiteY3" fmla="*/ 79545 h 148165"/>
                <a:gd name="connsiteX4" fmla="*/ 65089 w 92612"/>
                <a:gd name="connsiteY4" fmla="*/ 147807 h 148165"/>
                <a:gd name="connsiteX5" fmla="*/ 77789 w 92612"/>
                <a:gd name="connsiteY5" fmla="*/ 104945 h 148165"/>
                <a:gd name="connsiteX6" fmla="*/ 77789 w 92612"/>
                <a:gd name="connsiteY6" fmla="*/ 71607 h 148165"/>
                <a:gd name="connsiteX7" fmla="*/ 49214 w 92612"/>
                <a:gd name="connsiteY7" fmla="*/ 170 h 14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612" h="148165">
                  <a:moveTo>
                    <a:pt x="49214" y="170"/>
                  </a:moveTo>
                  <a:cubicBezTo>
                    <a:pt x="50801" y="-3005"/>
                    <a:pt x="95516" y="39063"/>
                    <a:pt x="87314" y="52557"/>
                  </a:cubicBezTo>
                  <a:cubicBezTo>
                    <a:pt x="79112" y="66051"/>
                    <a:pt x="-527" y="76634"/>
                    <a:pt x="2" y="81132"/>
                  </a:cubicBezTo>
                  <a:cubicBezTo>
                    <a:pt x="531" y="85630"/>
                    <a:pt x="79641" y="68433"/>
                    <a:pt x="90489" y="79545"/>
                  </a:cubicBezTo>
                  <a:cubicBezTo>
                    <a:pt x="101337" y="90658"/>
                    <a:pt x="67206" y="143574"/>
                    <a:pt x="65089" y="147807"/>
                  </a:cubicBezTo>
                  <a:cubicBezTo>
                    <a:pt x="62972" y="152040"/>
                    <a:pt x="75672" y="117645"/>
                    <a:pt x="77789" y="104945"/>
                  </a:cubicBezTo>
                  <a:cubicBezTo>
                    <a:pt x="79906" y="92245"/>
                    <a:pt x="80964" y="86953"/>
                    <a:pt x="77789" y="71607"/>
                  </a:cubicBezTo>
                  <a:cubicBezTo>
                    <a:pt x="74614" y="56261"/>
                    <a:pt x="47627" y="3345"/>
                    <a:pt x="49214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13C8F0F5-4B50-4BA3-A829-0180387DEDB6}"/>
                </a:ext>
              </a:extLst>
            </p:cNvPr>
            <p:cNvSpPr/>
            <p:nvPr/>
          </p:nvSpPr>
          <p:spPr>
            <a:xfrm>
              <a:off x="5981612" y="2728903"/>
              <a:ext cx="102433" cy="53047"/>
            </a:xfrm>
            <a:custGeom>
              <a:avLst/>
              <a:gdLst>
                <a:gd name="connsiteX0" fmla="*/ 88 w 102433"/>
                <a:gd name="connsiteY0" fmla="*/ 47635 h 53047"/>
                <a:gd name="connsiteX1" fmla="*/ 42951 w 102433"/>
                <a:gd name="connsiteY1" fmla="*/ 10 h 53047"/>
                <a:gd name="connsiteX2" fmla="*/ 101688 w 102433"/>
                <a:gd name="connsiteY2" fmla="*/ 52397 h 53047"/>
                <a:gd name="connsiteX3" fmla="*/ 74701 w 102433"/>
                <a:gd name="connsiteY3" fmla="*/ 28585 h 53047"/>
                <a:gd name="connsiteX4" fmla="*/ 54063 w 102433"/>
                <a:gd name="connsiteY4" fmla="*/ 17472 h 53047"/>
                <a:gd name="connsiteX5" fmla="*/ 88 w 102433"/>
                <a:gd name="connsiteY5" fmla="*/ 47635 h 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33" h="53047">
                  <a:moveTo>
                    <a:pt x="88" y="47635"/>
                  </a:moveTo>
                  <a:cubicBezTo>
                    <a:pt x="-1764" y="44725"/>
                    <a:pt x="26018" y="-784"/>
                    <a:pt x="42951" y="10"/>
                  </a:cubicBezTo>
                  <a:cubicBezTo>
                    <a:pt x="59884" y="804"/>
                    <a:pt x="96396" y="47634"/>
                    <a:pt x="101688" y="52397"/>
                  </a:cubicBezTo>
                  <a:cubicBezTo>
                    <a:pt x="106980" y="57160"/>
                    <a:pt x="82638" y="34406"/>
                    <a:pt x="74701" y="28585"/>
                  </a:cubicBezTo>
                  <a:cubicBezTo>
                    <a:pt x="66764" y="22764"/>
                    <a:pt x="60149" y="19589"/>
                    <a:pt x="54063" y="17472"/>
                  </a:cubicBezTo>
                  <a:cubicBezTo>
                    <a:pt x="47977" y="15355"/>
                    <a:pt x="1940" y="50545"/>
                    <a:pt x="88" y="47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D2EA84E4-32C8-4677-AAE1-783AB66C9D4C}"/>
                </a:ext>
              </a:extLst>
            </p:cNvPr>
            <p:cNvSpPr/>
            <p:nvPr/>
          </p:nvSpPr>
          <p:spPr>
            <a:xfrm>
              <a:off x="6164258" y="2747836"/>
              <a:ext cx="11209" cy="107179"/>
            </a:xfrm>
            <a:custGeom>
              <a:avLst/>
              <a:gdLst>
                <a:gd name="connsiteX0" fmla="*/ 9530 w 11209"/>
                <a:gd name="connsiteY0" fmla="*/ 127 h 107179"/>
                <a:gd name="connsiteX1" fmla="*/ 5 w 11209"/>
                <a:gd name="connsiteY1" fmla="*/ 71564 h 107179"/>
                <a:gd name="connsiteX2" fmla="*/ 11117 w 11209"/>
                <a:gd name="connsiteY2" fmla="*/ 106489 h 107179"/>
                <a:gd name="connsiteX3" fmla="*/ 4767 w 11209"/>
                <a:gd name="connsiteY3" fmla="*/ 90614 h 107179"/>
                <a:gd name="connsiteX4" fmla="*/ 9530 w 11209"/>
                <a:gd name="connsiteY4" fmla="*/ 127 h 10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9" h="107179">
                  <a:moveTo>
                    <a:pt x="9530" y="127"/>
                  </a:moveTo>
                  <a:cubicBezTo>
                    <a:pt x="8736" y="-3048"/>
                    <a:pt x="-260" y="53837"/>
                    <a:pt x="5" y="71564"/>
                  </a:cubicBezTo>
                  <a:cubicBezTo>
                    <a:pt x="270" y="89291"/>
                    <a:pt x="10323" y="103314"/>
                    <a:pt x="11117" y="106489"/>
                  </a:cubicBezTo>
                  <a:cubicBezTo>
                    <a:pt x="11911" y="109664"/>
                    <a:pt x="7413" y="101462"/>
                    <a:pt x="4767" y="90614"/>
                  </a:cubicBezTo>
                  <a:cubicBezTo>
                    <a:pt x="2121" y="79766"/>
                    <a:pt x="10324" y="3302"/>
                    <a:pt x="953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71B780AD-6B02-4402-84EC-69F39E1CC613}"/>
                </a:ext>
              </a:extLst>
            </p:cNvPr>
            <p:cNvSpPr/>
            <p:nvPr/>
          </p:nvSpPr>
          <p:spPr>
            <a:xfrm>
              <a:off x="6226140" y="2754378"/>
              <a:ext cx="125508" cy="49305"/>
            </a:xfrm>
            <a:custGeom>
              <a:avLst/>
              <a:gdLst>
                <a:gd name="connsiteX0" fmla="*/ 35 w 125508"/>
                <a:gd name="connsiteY0" fmla="*/ 4697 h 49305"/>
                <a:gd name="connsiteX1" fmla="*/ 71473 w 125508"/>
                <a:gd name="connsiteY1" fmla="*/ 18985 h 49305"/>
                <a:gd name="connsiteX2" fmla="*/ 125448 w 125508"/>
                <a:gd name="connsiteY2" fmla="*/ 49147 h 49305"/>
                <a:gd name="connsiteX3" fmla="*/ 80998 w 125508"/>
                <a:gd name="connsiteY3" fmla="*/ 4697 h 49305"/>
                <a:gd name="connsiteX4" fmla="*/ 35 w 125508"/>
                <a:gd name="connsiteY4" fmla="*/ 4697 h 4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08" h="49305">
                  <a:moveTo>
                    <a:pt x="35" y="4697"/>
                  </a:moveTo>
                  <a:cubicBezTo>
                    <a:pt x="-1552" y="7078"/>
                    <a:pt x="50571" y="11577"/>
                    <a:pt x="71473" y="18985"/>
                  </a:cubicBezTo>
                  <a:cubicBezTo>
                    <a:pt x="92375" y="26393"/>
                    <a:pt x="123861" y="51528"/>
                    <a:pt x="125448" y="49147"/>
                  </a:cubicBezTo>
                  <a:cubicBezTo>
                    <a:pt x="127035" y="46766"/>
                    <a:pt x="96873" y="13957"/>
                    <a:pt x="80998" y="4697"/>
                  </a:cubicBezTo>
                  <a:cubicBezTo>
                    <a:pt x="65123" y="-4563"/>
                    <a:pt x="1622" y="2316"/>
                    <a:pt x="35" y="4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DD33AA7F-EEDF-4B20-B7B7-8AFA96759714}"/>
                </a:ext>
              </a:extLst>
            </p:cNvPr>
            <p:cNvSpPr/>
            <p:nvPr/>
          </p:nvSpPr>
          <p:spPr>
            <a:xfrm>
              <a:off x="6121341" y="2968625"/>
              <a:ext cx="296924" cy="57154"/>
            </a:xfrm>
            <a:custGeom>
              <a:avLst/>
              <a:gdLst>
                <a:gd name="connsiteX0" fmla="*/ 59 w 296924"/>
                <a:gd name="connsiteY0" fmla="*/ 55563 h 57154"/>
                <a:gd name="connsiteX1" fmla="*/ 131822 w 296924"/>
                <a:gd name="connsiteY1" fmla="*/ 46038 h 57154"/>
                <a:gd name="connsiteX2" fmla="*/ 287397 w 296924"/>
                <a:gd name="connsiteY2" fmla="*/ 57150 h 57154"/>
                <a:gd name="connsiteX3" fmla="*/ 260409 w 296924"/>
                <a:gd name="connsiteY3" fmla="*/ 44450 h 57154"/>
                <a:gd name="connsiteX4" fmla="*/ 100072 w 296924"/>
                <a:gd name="connsiteY4" fmla="*/ 0 h 57154"/>
                <a:gd name="connsiteX5" fmla="*/ 288984 w 296924"/>
                <a:gd name="connsiteY5" fmla="*/ 44450 h 57154"/>
                <a:gd name="connsiteX6" fmla="*/ 147697 w 296924"/>
                <a:gd name="connsiteY6" fmla="*/ 31750 h 57154"/>
                <a:gd name="connsiteX7" fmla="*/ 59 w 296924"/>
                <a:gd name="connsiteY7" fmla="*/ 55563 h 5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24" h="57154">
                  <a:moveTo>
                    <a:pt x="59" y="55563"/>
                  </a:moveTo>
                  <a:cubicBezTo>
                    <a:pt x="-2587" y="57944"/>
                    <a:pt x="83932" y="45773"/>
                    <a:pt x="131822" y="46038"/>
                  </a:cubicBezTo>
                  <a:cubicBezTo>
                    <a:pt x="179712" y="46302"/>
                    <a:pt x="265966" y="57415"/>
                    <a:pt x="287397" y="57150"/>
                  </a:cubicBezTo>
                  <a:cubicBezTo>
                    <a:pt x="308828" y="56885"/>
                    <a:pt x="291630" y="53975"/>
                    <a:pt x="260409" y="44450"/>
                  </a:cubicBezTo>
                  <a:cubicBezTo>
                    <a:pt x="229188" y="34925"/>
                    <a:pt x="95310" y="0"/>
                    <a:pt x="100072" y="0"/>
                  </a:cubicBezTo>
                  <a:cubicBezTo>
                    <a:pt x="104834" y="0"/>
                    <a:pt x="281047" y="39158"/>
                    <a:pt x="288984" y="44450"/>
                  </a:cubicBezTo>
                  <a:cubicBezTo>
                    <a:pt x="296921" y="49742"/>
                    <a:pt x="192676" y="31221"/>
                    <a:pt x="147697" y="31750"/>
                  </a:cubicBezTo>
                  <a:cubicBezTo>
                    <a:pt x="102718" y="32279"/>
                    <a:pt x="2705" y="53182"/>
                    <a:pt x="59" y="555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57A171E4-516D-49DC-A1D1-472281B7F9AE}"/>
                </a:ext>
              </a:extLst>
            </p:cNvPr>
            <p:cNvSpPr/>
            <p:nvPr/>
          </p:nvSpPr>
          <p:spPr>
            <a:xfrm>
              <a:off x="6177991" y="3038465"/>
              <a:ext cx="356946" cy="141368"/>
            </a:xfrm>
            <a:custGeom>
              <a:avLst/>
              <a:gdLst>
                <a:gd name="connsiteX0" fmla="*/ 559 w 356946"/>
                <a:gd name="connsiteY0" fmla="*/ 17473 h 141368"/>
                <a:gd name="connsiteX1" fmla="*/ 140259 w 356946"/>
                <a:gd name="connsiteY1" fmla="*/ 38110 h 141368"/>
                <a:gd name="connsiteX2" fmla="*/ 276784 w 356946"/>
                <a:gd name="connsiteY2" fmla="*/ 49223 h 141368"/>
                <a:gd name="connsiteX3" fmla="*/ 354572 w 356946"/>
                <a:gd name="connsiteY3" fmla="*/ 77798 h 141368"/>
                <a:gd name="connsiteX4" fmla="*/ 324409 w 356946"/>
                <a:gd name="connsiteY4" fmla="*/ 96848 h 141368"/>
                <a:gd name="connsiteX5" fmla="*/ 200584 w 356946"/>
                <a:gd name="connsiteY5" fmla="*/ 117485 h 141368"/>
                <a:gd name="connsiteX6" fmla="*/ 167247 w 356946"/>
                <a:gd name="connsiteY6" fmla="*/ 141298 h 141368"/>
                <a:gd name="connsiteX7" fmla="*/ 256147 w 356946"/>
                <a:gd name="connsiteY7" fmla="*/ 109548 h 141368"/>
                <a:gd name="connsiteX8" fmla="*/ 338697 w 356946"/>
                <a:gd name="connsiteY8" fmla="*/ 111135 h 141368"/>
                <a:gd name="connsiteX9" fmla="*/ 197409 w 356946"/>
                <a:gd name="connsiteY9" fmla="*/ 117485 h 141368"/>
                <a:gd name="connsiteX10" fmla="*/ 302184 w 356946"/>
                <a:gd name="connsiteY10" fmla="*/ 92085 h 141368"/>
                <a:gd name="connsiteX11" fmla="*/ 276784 w 356946"/>
                <a:gd name="connsiteY11" fmla="*/ 58748 h 141368"/>
                <a:gd name="connsiteX12" fmla="*/ 156134 w 356946"/>
                <a:gd name="connsiteY12" fmla="*/ 25410 h 141368"/>
                <a:gd name="connsiteX13" fmla="*/ 95809 w 356946"/>
                <a:gd name="connsiteY13" fmla="*/ 10 h 141368"/>
                <a:gd name="connsiteX14" fmla="*/ 152959 w 356946"/>
                <a:gd name="connsiteY14" fmla="*/ 22235 h 141368"/>
                <a:gd name="connsiteX15" fmla="*/ 92634 w 356946"/>
                <a:gd name="connsiteY15" fmla="*/ 23823 h 141368"/>
                <a:gd name="connsiteX16" fmla="*/ 559 w 356946"/>
                <a:gd name="connsiteY16" fmla="*/ 17473 h 14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946" h="141368">
                  <a:moveTo>
                    <a:pt x="559" y="17473"/>
                  </a:moveTo>
                  <a:cubicBezTo>
                    <a:pt x="8496" y="19854"/>
                    <a:pt x="94222" y="32818"/>
                    <a:pt x="140259" y="38110"/>
                  </a:cubicBezTo>
                  <a:cubicBezTo>
                    <a:pt x="186297" y="43402"/>
                    <a:pt x="241065" y="42608"/>
                    <a:pt x="276784" y="49223"/>
                  </a:cubicBezTo>
                  <a:cubicBezTo>
                    <a:pt x="312503" y="55838"/>
                    <a:pt x="346635" y="69861"/>
                    <a:pt x="354572" y="77798"/>
                  </a:cubicBezTo>
                  <a:cubicBezTo>
                    <a:pt x="362509" y="85735"/>
                    <a:pt x="350074" y="90233"/>
                    <a:pt x="324409" y="96848"/>
                  </a:cubicBezTo>
                  <a:cubicBezTo>
                    <a:pt x="298744" y="103463"/>
                    <a:pt x="226778" y="110077"/>
                    <a:pt x="200584" y="117485"/>
                  </a:cubicBezTo>
                  <a:cubicBezTo>
                    <a:pt x="174390" y="124893"/>
                    <a:pt x="157987" y="142621"/>
                    <a:pt x="167247" y="141298"/>
                  </a:cubicBezTo>
                  <a:cubicBezTo>
                    <a:pt x="176507" y="139975"/>
                    <a:pt x="227572" y="114575"/>
                    <a:pt x="256147" y="109548"/>
                  </a:cubicBezTo>
                  <a:cubicBezTo>
                    <a:pt x="284722" y="104521"/>
                    <a:pt x="348487" y="109812"/>
                    <a:pt x="338697" y="111135"/>
                  </a:cubicBezTo>
                  <a:cubicBezTo>
                    <a:pt x="328907" y="112458"/>
                    <a:pt x="203494" y="120660"/>
                    <a:pt x="197409" y="117485"/>
                  </a:cubicBezTo>
                  <a:cubicBezTo>
                    <a:pt x="191324" y="114310"/>
                    <a:pt x="288955" y="101874"/>
                    <a:pt x="302184" y="92085"/>
                  </a:cubicBezTo>
                  <a:cubicBezTo>
                    <a:pt x="315413" y="82296"/>
                    <a:pt x="301126" y="69860"/>
                    <a:pt x="276784" y="58748"/>
                  </a:cubicBezTo>
                  <a:cubicBezTo>
                    <a:pt x="252442" y="47636"/>
                    <a:pt x="186296" y="35200"/>
                    <a:pt x="156134" y="25410"/>
                  </a:cubicBezTo>
                  <a:cubicBezTo>
                    <a:pt x="125972" y="15620"/>
                    <a:pt x="96338" y="539"/>
                    <a:pt x="95809" y="10"/>
                  </a:cubicBezTo>
                  <a:cubicBezTo>
                    <a:pt x="95280" y="-519"/>
                    <a:pt x="153488" y="18266"/>
                    <a:pt x="152959" y="22235"/>
                  </a:cubicBezTo>
                  <a:cubicBezTo>
                    <a:pt x="152430" y="26204"/>
                    <a:pt x="113801" y="24088"/>
                    <a:pt x="92634" y="23823"/>
                  </a:cubicBezTo>
                  <a:cubicBezTo>
                    <a:pt x="71467" y="23559"/>
                    <a:pt x="-7378" y="15092"/>
                    <a:pt x="559" y="174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5A5FB24F-6AEC-4D87-80E6-96568E8C93A8}"/>
                </a:ext>
              </a:extLst>
            </p:cNvPr>
            <p:cNvSpPr/>
            <p:nvPr/>
          </p:nvSpPr>
          <p:spPr>
            <a:xfrm>
              <a:off x="6268502" y="3174697"/>
              <a:ext cx="220227" cy="56823"/>
            </a:xfrm>
            <a:custGeom>
              <a:avLst/>
              <a:gdLst>
                <a:gd name="connsiteX0" fmla="*/ 536 w 220227"/>
                <a:gd name="connsiteY0" fmla="*/ 51103 h 56823"/>
                <a:gd name="connsiteX1" fmla="*/ 95786 w 220227"/>
                <a:gd name="connsiteY1" fmla="*/ 52691 h 56823"/>
                <a:gd name="connsiteX2" fmla="*/ 219611 w 220227"/>
                <a:gd name="connsiteY2" fmla="*/ 303 h 56823"/>
                <a:gd name="connsiteX3" fmla="*/ 138648 w 220227"/>
                <a:gd name="connsiteY3" fmla="*/ 32053 h 56823"/>
                <a:gd name="connsiteX4" fmla="*/ 536 w 220227"/>
                <a:gd name="connsiteY4" fmla="*/ 51103 h 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27" h="56823">
                  <a:moveTo>
                    <a:pt x="536" y="51103"/>
                  </a:moveTo>
                  <a:cubicBezTo>
                    <a:pt x="-6608" y="54543"/>
                    <a:pt x="59274" y="61158"/>
                    <a:pt x="95786" y="52691"/>
                  </a:cubicBezTo>
                  <a:cubicBezTo>
                    <a:pt x="132299" y="44224"/>
                    <a:pt x="212467" y="3743"/>
                    <a:pt x="219611" y="303"/>
                  </a:cubicBezTo>
                  <a:cubicBezTo>
                    <a:pt x="226755" y="-3137"/>
                    <a:pt x="170134" y="23586"/>
                    <a:pt x="138648" y="32053"/>
                  </a:cubicBezTo>
                  <a:cubicBezTo>
                    <a:pt x="107163" y="40520"/>
                    <a:pt x="7680" y="47663"/>
                    <a:pt x="536" y="51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74302CD2-B517-4F29-B572-2EED97728E26}"/>
                </a:ext>
              </a:extLst>
            </p:cNvPr>
            <p:cNvSpPr/>
            <p:nvPr/>
          </p:nvSpPr>
          <p:spPr>
            <a:xfrm>
              <a:off x="6262164" y="3110558"/>
              <a:ext cx="291669" cy="81296"/>
            </a:xfrm>
            <a:custGeom>
              <a:avLst/>
              <a:gdLst>
                <a:gd name="connsiteX0" fmla="*/ 524 w 291669"/>
                <a:gd name="connsiteY0" fmla="*/ 69205 h 81296"/>
                <a:gd name="connsiteX1" fmla="*/ 148161 w 291669"/>
                <a:gd name="connsiteY1" fmla="*/ 77142 h 81296"/>
                <a:gd name="connsiteX2" fmla="*/ 287861 w 291669"/>
                <a:gd name="connsiteY2" fmla="*/ 942 h 81296"/>
                <a:gd name="connsiteX3" fmla="*/ 244999 w 291669"/>
                <a:gd name="connsiteY3" fmla="*/ 37455 h 81296"/>
                <a:gd name="connsiteX4" fmla="*/ 168799 w 291669"/>
                <a:gd name="connsiteY4" fmla="*/ 80317 h 81296"/>
                <a:gd name="connsiteX5" fmla="*/ 100536 w 291669"/>
                <a:gd name="connsiteY5" fmla="*/ 67617 h 81296"/>
                <a:gd name="connsiteX6" fmla="*/ 524 w 291669"/>
                <a:gd name="connsiteY6" fmla="*/ 69205 h 8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669" h="81296">
                  <a:moveTo>
                    <a:pt x="524" y="69205"/>
                  </a:moveTo>
                  <a:cubicBezTo>
                    <a:pt x="8462" y="70793"/>
                    <a:pt x="100272" y="88519"/>
                    <a:pt x="148161" y="77142"/>
                  </a:cubicBezTo>
                  <a:cubicBezTo>
                    <a:pt x="196051" y="65765"/>
                    <a:pt x="271721" y="7556"/>
                    <a:pt x="287861" y="942"/>
                  </a:cubicBezTo>
                  <a:cubicBezTo>
                    <a:pt x="304001" y="-5673"/>
                    <a:pt x="264843" y="24226"/>
                    <a:pt x="244999" y="37455"/>
                  </a:cubicBezTo>
                  <a:cubicBezTo>
                    <a:pt x="225155" y="50684"/>
                    <a:pt x="192876" y="75290"/>
                    <a:pt x="168799" y="80317"/>
                  </a:cubicBezTo>
                  <a:cubicBezTo>
                    <a:pt x="144722" y="85344"/>
                    <a:pt x="124084" y="69469"/>
                    <a:pt x="100536" y="67617"/>
                  </a:cubicBezTo>
                  <a:cubicBezTo>
                    <a:pt x="76988" y="65765"/>
                    <a:pt x="-7414" y="67617"/>
                    <a:pt x="524" y="69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2B6F0728-7C88-42DB-BB30-3D21A4A18D32}"/>
                </a:ext>
              </a:extLst>
            </p:cNvPr>
            <p:cNvSpPr/>
            <p:nvPr/>
          </p:nvSpPr>
          <p:spPr>
            <a:xfrm>
              <a:off x="6424613" y="2809663"/>
              <a:ext cx="554078" cy="749513"/>
            </a:xfrm>
            <a:custGeom>
              <a:avLst/>
              <a:gdLst>
                <a:gd name="connsiteX0" fmla="*/ 460375 w 554078"/>
                <a:gd name="connsiteY0" fmla="*/ 1800 h 749513"/>
                <a:gd name="connsiteX1" fmla="*/ 496887 w 554078"/>
                <a:gd name="connsiteY1" fmla="*/ 317712 h 749513"/>
                <a:gd name="connsiteX2" fmla="*/ 504825 w 554078"/>
                <a:gd name="connsiteY2" fmla="*/ 271675 h 749513"/>
                <a:gd name="connsiteX3" fmla="*/ 539750 w 554078"/>
                <a:gd name="connsiteY3" fmla="*/ 197062 h 749513"/>
                <a:gd name="connsiteX4" fmla="*/ 515937 w 554078"/>
                <a:gd name="connsiteY4" fmla="*/ 319300 h 749513"/>
                <a:gd name="connsiteX5" fmla="*/ 554037 w 554078"/>
                <a:gd name="connsiteY5" fmla="*/ 265325 h 749513"/>
                <a:gd name="connsiteX6" fmla="*/ 522287 w 554078"/>
                <a:gd name="connsiteY6" fmla="*/ 347875 h 749513"/>
                <a:gd name="connsiteX7" fmla="*/ 473075 w 554078"/>
                <a:gd name="connsiteY7" fmla="*/ 412962 h 749513"/>
                <a:gd name="connsiteX8" fmla="*/ 300037 w 554078"/>
                <a:gd name="connsiteY8" fmla="*/ 500275 h 749513"/>
                <a:gd name="connsiteX9" fmla="*/ 261937 w 554078"/>
                <a:gd name="connsiteY9" fmla="*/ 506625 h 749513"/>
                <a:gd name="connsiteX10" fmla="*/ 420687 w 554078"/>
                <a:gd name="connsiteY10" fmla="*/ 478050 h 749513"/>
                <a:gd name="connsiteX11" fmla="*/ 328612 w 554078"/>
                <a:gd name="connsiteY11" fmla="*/ 519325 h 749513"/>
                <a:gd name="connsiteX12" fmla="*/ 374650 w 554078"/>
                <a:gd name="connsiteY12" fmla="*/ 570125 h 749513"/>
                <a:gd name="connsiteX13" fmla="*/ 298450 w 554078"/>
                <a:gd name="connsiteY13" fmla="*/ 581237 h 749513"/>
                <a:gd name="connsiteX14" fmla="*/ 0 w 554078"/>
                <a:gd name="connsiteY14" fmla="*/ 749512 h 749513"/>
                <a:gd name="connsiteX15" fmla="*/ 301625 w 554078"/>
                <a:gd name="connsiteY15" fmla="*/ 578062 h 749513"/>
                <a:gd name="connsiteX16" fmla="*/ 420687 w 554078"/>
                <a:gd name="connsiteY16" fmla="*/ 479637 h 749513"/>
                <a:gd name="connsiteX17" fmla="*/ 522287 w 554078"/>
                <a:gd name="connsiteY17" fmla="*/ 335175 h 749513"/>
                <a:gd name="connsiteX18" fmla="*/ 488950 w 554078"/>
                <a:gd name="connsiteY18" fmla="*/ 263737 h 749513"/>
                <a:gd name="connsiteX19" fmla="*/ 463550 w 554078"/>
                <a:gd name="connsiteY19" fmla="*/ 190712 h 749513"/>
                <a:gd name="connsiteX20" fmla="*/ 460375 w 554078"/>
                <a:gd name="connsiteY20" fmla="*/ 1800 h 7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4078" h="749513">
                  <a:moveTo>
                    <a:pt x="460375" y="1800"/>
                  </a:moveTo>
                  <a:cubicBezTo>
                    <a:pt x="465931" y="22967"/>
                    <a:pt x="489479" y="272733"/>
                    <a:pt x="496887" y="317712"/>
                  </a:cubicBezTo>
                  <a:cubicBezTo>
                    <a:pt x="504295" y="362691"/>
                    <a:pt x="497681" y="291783"/>
                    <a:pt x="504825" y="271675"/>
                  </a:cubicBezTo>
                  <a:cubicBezTo>
                    <a:pt x="511969" y="251567"/>
                    <a:pt x="537898" y="189125"/>
                    <a:pt x="539750" y="197062"/>
                  </a:cubicBezTo>
                  <a:cubicBezTo>
                    <a:pt x="541602" y="205000"/>
                    <a:pt x="513556" y="307923"/>
                    <a:pt x="515937" y="319300"/>
                  </a:cubicBezTo>
                  <a:cubicBezTo>
                    <a:pt x="518318" y="330677"/>
                    <a:pt x="552979" y="260563"/>
                    <a:pt x="554037" y="265325"/>
                  </a:cubicBezTo>
                  <a:cubicBezTo>
                    <a:pt x="555095" y="270087"/>
                    <a:pt x="535781" y="323269"/>
                    <a:pt x="522287" y="347875"/>
                  </a:cubicBezTo>
                  <a:cubicBezTo>
                    <a:pt x="508793" y="372481"/>
                    <a:pt x="510117" y="387562"/>
                    <a:pt x="473075" y="412962"/>
                  </a:cubicBezTo>
                  <a:cubicBezTo>
                    <a:pt x="436033" y="438362"/>
                    <a:pt x="335227" y="484665"/>
                    <a:pt x="300037" y="500275"/>
                  </a:cubicBezTo>
                  <a:cubicBezTo>
                    <a:pt x="264847" y="515885"/>
                    <a:pt x="261937" y="506625"/>
                    <a:pt x="261937" y="506625"/>
                  </a:cubicBezTo>
                  <a:cubicBezTo>
                    <a:pt x="282045" y="502921"/>
                    <a:pt x="409575" y="475933"/>
                    <a:pt x="420687" y="478050"/>
                  </a:cubicBezTo>
                  <a:cubicBezTo>
                    <a:pt x="431799" y="480167"/>
                    <a:pt x="336285" y="503979"/>
                    <a:pt x="328612" y="519325"/>
                  </a:cubicBezTo>
                  <a:cubicBezTo>
                    <a:pt x="320939" y="534671"/>
                    <a:pt x="379677" y="559806"/>
                    <a:pt x="374650" y="570125"/>
                  </a:cubicBezTo>
                  <a:cubicBezTo>
                    <a:pt x="369623" y="580444"/>
                    <a:pt x="360892" y="551339"/>
                    <a:pt x="298450" y="581237"/>
                  </a:cubicBezTo>
                  <a:cubicBezTo>
                    <a:pt x="236008" y="611135"/>
                    <a:pt x="-529" y="750041"/>
                    <a:pt x="0" y="749512"/>
                  </a:cubicBezTo>
                  <a:cubicBezTo>
                    <a:pt x="529" y="748983"/>
                    <a:pt x="231511" y="623041"/>
                    <a:pt x="301625" y="578062"/>
                  </a:cubicBezTo>
                  <a:cubicBezTo>
                    <a:pt x="371739" y="533083"/>
                    <a:pt x="383910" y="520118"/>
                    <a:pt x="420687" y="479637"/>
                  </a:cubicBezTo>
                  <a:cubicBezTo>
                    <a:pt x="457464" y="439156"/>
                    <a:pt x="510910" y="371158"/>
                    <a:pt x="522287" y="335175"/>
                  </a:cubicBezTo>
                  <a:cubicBezTo>
                    <a:pt x="533664" y="299192"/>
                    <a:pt x="498739" y="287814"/>
                    <a:pt x="488950" y="263737"/>
                  </a:cubicBezTo>
                  <a:cubicBezTo>
                    <a:pt x="479161" y="239660"/>
                    <a:pt x="469106" y="229076"/>
                    <a:pt x="463550" y="190712"/>
                  </a:cubicBezTo>
                  <a:cubicBezTo>
                    <a:pt x="457994" y="152348"/>
                    <a:pt x="454819" y="-19367"/>
                    <a:pt x="460375" y="1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6B2994DA-4164-4280-AA54-C7DEAE2FBCA4}"/>
                </a:ext>
              </a:extLst>
            </p:cNvPr>
            <p:cNvSpPr/>
            <p:nvPr/>
          </p:nvSpPr>
          <p:spPr>
            <a:xfrm>
              <a:off x="6132898" y="3379531"/>
              <a:ext cx="567436" cy="201910"/>
            </a:xfrm>
            <a:custGeom>
              <a:avLst/>
              <a:gdLst>
                <a:gd name="connsiteX0" fmla="*/ 2790 w 567436"/>
                <a:gd name="connsiteY0" fmla="*/ 201869 h 201910"/>
                <a:gd name="connsiteX1" fmla="*/ 148840 w 567436"/>
                <a:gd name="connsiteY1" fmla="*/ 139957 h 201910"/>
                <a:gd name="connsiteX2" fmla="*/ 290127 w 567436"/>
                <a:gd name="connsiteY2" fmla="*/ 139957 h 201910"/>
                <a:gd name="connsiteX3" fmla="*/ 123440 w 567436"/>
                <a:gd name="connsiteY3" fmla="*/ 143132 h 201910"/>
                <a:gd name="connsiteX4" fmla="*/ 334577 w 567436"/>
                <a:gd name="connsiteY4" fmla="*/ 103444 h 201910"/>
                <a:gd name="connsiteX5" fmla="*/ 566352 w 567436"/>
                <a:gd name="connsiteY5" fmla="*/ 257 h 201910"/>
                <a:gd name="connsiteX6" fmla="*/ 417127 w 567436"/>
                <a:gd name="connsiteY6" fmla="*/ 76457 h 201910"/>
                <a:gd name="connsiteX7" fmla="*/ 313940 w 567436"/>
                <a:gd name="connsiteY7" fmla="*/ 151069 h 201910"/>
                <a:gd name="connsiteX8" fmla="*/ 186940 w 567436"/>
                <a:gd name="connsiteY8" fmla="*/ 124082 h 201910"/>
                <a:gd name="connsiteX9" fmla="*/ 61527 w 567436"/>
                <a:gd name="connsiteY9" fmla="*/ 149482 h 201910"/>
                <a:gd name="connsiteX10" fmla="*/ 2790 w 567436"/>
                <a:gd name="connsiteY10" fmla="*/ 201869 h 20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436" h="201910">
                  <a:moveTo>
                    <a:pt x="2790" y="201869"/>
                  </a:moveTo>
                  <a:cubicBezTo>
                    <a:pt x="17342" y="200282"/>
                    <a:pt x="100951" y="150276"/>
                    <a:pt x="148840" y="139957"/>
                  </a:cubicBezTo>
                  <a:cubicBezTo>
                    <a:pt x="196729" y="129638"/>
                    <a:pt x="294360" y="139428"/>
                    <a:pt x="290127" y="139957"/>
                  </a:cubicBezTo>
                  <a:cubicBezTo>
                    <a:pt x="285894" y="140486"/>
                    <a:pt x="116032" y="149217"/>
                    <a:pt x="123440" y="143132"/>
                  </a:cubicBezTo>
                  <a:cubicBezTo>
                    <a:pt x="130848" y="137047"/>
                    <a:pt x="260758" y="127256"/>
                    <a:pt x="334577" y="103444"/>
                  </a:cubicBezTo>
                  <a:cubicBezTo>
                    <a:pt x="408396" y="79631"/>
                    <a:pt x="552594" y="4755"/>
                    <a:pt x="566352" y="257"/>
                  </a:cubicBezTo>
                  <a:cubicBezTo>
                    <a:pt x="580110" y="-4241"/>
                    <a:pt x="459196" y="51322"/>
                    <a:pt x="417127" y="76457"/>
                  </a:cubicBezTo>
                  <a:cubicBezTo>
                    <a:pt x="375058" y="101592"/>
                    <a:pt x="352304" y="143132"/>
                    <a:pt x="313940" y="151069"/>
                  </a:cubicBezTo>
                  <a:cubicBezTo>
                    <a:pt x="275576" y="159006"/>
                    <a:pt x="229009" y="124346"/>
                    <a:pt x="186940" y="124082"/>
                  </a:cubicBezTo>
                  <a:cubicBezTo>
                    <a:pt x="144871" y="123818"/>
                    <a:pt x="89044" y="139428"/>
                    <a:pt x="61527" y="149482"/>
                  </a:cubicBezTo>
                  <a:cubicBezTo>
                    <a:pt x="34010" y="159536"/>
                    <a:pt x="-11762" y="203456"/>
                    <a:pt x="2790" y="201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7BF66C6-7A88-40A9-BC4D-97EBEE8BA3EC}"/>
                </a:ext>
              </a:extLst>
            </p:cNvPr>
            <p:cNvSpPr/>
            <p:nvPr/>
          </p:nvSpPr>
          <p:spPr>
            <a:xfrm>
              <a:off x="6754199" y="3016576"/>
              <a:ext cx="255518" cy="551146"/>
            </a:xfrm>
            <a:custGeom>
              <a:avLst/>
              <a:gdLst>
                <a:gd name="connsiteX0" fmla="*/ 245089 w 255518"/>
                <a:gd name="connsiteY0" fmla="*/ 1262 h 551146"/>
                <a:gd name="connsiteX1" fmla="*/ 238739 w 255518"/>
                <a:gd name="connsiteY1" fmla="*/ 201287 h 551146"/>
                <a:gd name="connsiteX2" fmla="*/ 137139 w 255518"/>
                <a:gd name="connsiteY2" fmla="*/ 442587 h 551146"/>
                <a:gd name="connsiteX3" fmla="*/ 246676 w 255518"/>
                <a:gd name="connsiteY3" fmla="*/ 239387 h 551146"/>
                <a:gd name="connsiteX4" fmla="*/ 83164 w 255518"/>
                <a:gd name="connsiteY4" fmla="*/ 469574 h 551146"/>
                <a:gd name="connsiteX5" fmla="*/ 614 w 255518"/>
                <a:gd name="connsiteY5" fmla="*/ 550537 h 551146"/>
                <a:gd name="connsiteX6" fmla="*/ 56176 w 255518"/>
                <a:gd name="connsiteY6" fmla="*/ 494974 h 551146"/>
                <a:gd name="connsiteX7" fmla="*/ 238739 w 255518"/>
                <a:gd name="connsiteY7" fmla="*/ 298124 h 551146"/>
                <a:gd name="connsiteX8" fmla="*/ 245089 w 255518"/>
                <a:gd name="connsiteY8" fmla="*/ 1262 h 55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8" h="551146">
                  <a:moveTo>
                    <a:pt x="245089" y="1262"/>
                  </a:moveTo>
                  <a:cubicBezTo>
                    <a:pt x="245089" y="-14877"/>
                    <a:pt x="256731" y="127733"/>
                    <a:pt x="238739" y="201287"/>
                  </a:cubicBezTo>
                  <a:cubicBezTo>
                    <a:pt x="220747" y="274841"/>
                    <a:pt x="135816" y="436237"/>
                    <a:pt x="137139" y="442587"/>
                  </a:cubicBezTo>
                  <a:cubicBezTo>
                    <a:pt x="138462" y="448937"/>
                    <a:pt x="255672" y="234889"/>
                    <a:pt x="246676" y="239387"/>
                  </a:cubicBezTo>
                  <a:cubicBezTo>
                    <a:pt x="237680" y="243885"/>
                    <a:pt x="124174" y="417716"/>
                    <a:pt x="83164" y="469574"/>
                  </a:cubicBezTo>
                  <a:cubicBezTo>
                    <a:pt x="42154" y="521432"/>
                    <a:pt x="5112" y="546304"/>
                    <a:pt x="614" y="550537"/>
                  </a:cubicBezTo>
                  <a:cubicBezTo>
                    <a:pt x="-3884" y="554770"/>
                    <a:pt x="16489" y="537043"/>
                    <a:pt x="56176" y="494974"/>
                  </a:cubicBezTo>
                  <a:cubicBezTo>
                    <a:pt x="95863" y="452905"/>
                    <a:pt x="205137" y="375647"/>
                    <a:pt x="238739" y="298124"/>
                  </a:cubicBezTo>
                  <a:cubicBezTo>
                    <a:pt x="272341" y="220601"/>
                    <a:pt x="245089" y="17401"/>
                    <a:pt x="245089" y="1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27711140-6FED-4464-A9CA-8305CF6E1CF0}"/>
                </a:ext>
              </a:extLst>
            </p:cNvPr>
            <p:cNvSpPr/>
            <p:nvPr/>
          </p:nvSpPr>
          <p:spPr>
            <a:xfrm>
              <a:off x="6055852" y="3619500"/>
              <a:ext cx="343610" cy="90682"/>
            </a:xfrm>
            <a:custGeom>
              <a:avLst/>
              <a:gdLst>
                <a:gd name="connsiteX0" fmla="*/ 343361 w 343610"/>
                <a:gd name="connsiteY0" fmla="*/ 0 h 90682"/>
                <a:gd name="connsiteX1" fmla="*/ 251286 w 343610"/>
                <a:gd name="connsiteY1" fmla="*/ 47625 h 90682"/>
                <a:gd name="connsiteX2" fmla="*/ 108411 w 343610"/>
                <a:gd name="connsiteY2" fmla="*/ 90488 h 90682"/>
                <a:gd name="connsiteX3" fmla="*/ 289386 w 343610"/>
                <a:gd name="connsiteY3" fmla="*/ 63500 h 90682"/>
                <a:gd name="connsiteX4" fmla="*/ 461 w 343610"/>
                <a:gd name="connsiteY4" fmla="*/ 63500 h 90682"/>
                <a:gd name="connsiteX5" fmla="*/ 224298 w 343610"/>
                <a:gd name="connsiteY5" fmla="*/ 47625 h 90682"/>
                <a:gd name="connsiteX6" fmla="*/ 343361 w 343610"/>
                <a:gd name="connsiteY6" fmla="*/ 0 h 9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610" h="90682">
                  <a:moveTo>
                    <a:pt x="343361" y="0"/>
                  </a:moveTo>
                  <a:cubicBezTo>
                    <a:pt x="347859" y="0"/>
                    <a:pt x="290444" y="32544"/>
                    <a:pt x="251286" y="47625"/>
                  </a:cubicBezTo>
                  <a:cubicBezTo>
                    <a:pt x="212128" y="62706"/>
                    <a:pt x="102061" y="87842"/>
                    <a:pt x="108411" y="90488"/>
                  </a:cubicBezTo>
                  <a:cubicBezTo>
                    <a:pt x="114761" y="93134"/>
                    <a:pt x="307378" y="67998"/>
                    <a:pt x="289386" y="63500"/>
                  </a:cubicBezTo>
                  <a:cubicBezTo>
                    <a:pt x="271394" y="59002"/>
                    <a:pt x="11309" y="66146"/>
                    <a:pt x="461" y="63500"/>
                  </a:cubicBezTo>
                  <a:cubicBezTo>
                    <a:pt x="-10387" y="60854"/>
                    <a:pt x="172969" y="56885"/>
                    <a:pt x="224298" y="47625"/>
                  </a:cubicBezTo>
                  <a:cubicBezTo>
                    <a:pt x="275627" y="38365"/>
                    <a:pt x="338863" y="0"/>
                    <a:pt x="3433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D8163DE4-EDE7-4638-B033-46C2C655496C}"/>
                </a:ext>
              </a:extLst>
            </p:cNvPr>
            <p:cNvSpPr/>
            <p:nvPr/>
          </p:nvSpPr>
          <p:spPr>
            <a:xfrm>
              <a:off x="5402620" y="3105590"/>
              <a:ext cx="191824" cy="393442"/>
            </a:xfrm>
            <a:custGeom>
              <a:avLst/>
              <a:gdLst>
                <a:gd name="connsiteX0" fmla="*/ 1230 w 191824"/>
                <a:gd name="connsiteY0" fmla="*/ 1148 h 393442"/>
                <a:gd name="connsiteX1" fmla="*/ 163155 w 191824"/>
                <a:gd name="connsiteY1" fmla="*/ 293248 h 393442"/>
                <a:gd name="connsiteX2" fmla="*/ 112355 w 191824"/>
                <a:gd name="connsiteY2" fmla="*/ 234510 h 393442"/>
                <a:gd name="connsiteX3" fmla="*/ 191730 w 191824"/>
                <a:gd name="connsiteY3" fmla="*/ 393260 h 393442"/>
                <a:gd name="connsiteX4" fmla="*/ 93305 w 191824"/>
                <a:gd name="connsiteY4" fmla="*/ 197998 h 393442"/>
                <a:gd name="connsiteX5" fmla="*/ 1230 w 191824"/>
                <a:gd name="connsiteY5" fmla="*/ 1148 h 39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24" h="393442">
                  <a:moveTo>
                    <a:pt x="1230" y="1148"/>
                  </a:moveTo>
                  <a:cubicBezTo>
                    <a:pt x="12872" y="17023"/>
                    <a:pt x="144634" y="254354"/>
                    <a:pt x="163155" y="293248"/>
                  </a:cubicBezTo>
                  <a:cubicBezTo>
                    <a:pt x="181676" y="332142"/>
                    <a:pt x="107593" y="217841"/>
                    <a:pt x="112355" y="234510"/>
                  </a:cubicBezTo>
                  <a:cubicBezTo>
                    <a:pt x="117118" y="251179"/>
                    <a:pt x="194905" y="399345"/>
                    <a:pt x="191730" y="393260"/>
                  </a:cubicBezTo>
                  <a:cubicBezTo>
                    <a:pt x="188555" y="387175"/>
                    <a:pt x="122938" y="257794"/>
                    <a:pt x="93305" y="197998"/>
                  </a:cubicBezTo>
                  <a:cubicBezTo>
                    <a:pt x="63672" y="138202"/>
                    <a:pt x="-10412" y="-14727"/>
                    <a:pt x="1230" y="1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11A4C385-7C44-452F-A6DD-03D2AC37DEAC}"/>
                </a:ext>
              </a:extLst>
            </p:cNvPr>
            <p:cNvSpPr/>
            <p:nvPr/>
          </p:nvSpPr>
          <p:spPr>
            <a:xfrm>
              <a:off x="5341727" y="2616995"/>
              <a:ext cx="103459" cy="569480"/>
            </a:xfrm>
            <a:custGeom>
              <a:avLst/>
              <a:gdLst>
                <a:gd name="connsiteX0" fmla="*/ 30373 w 103459"/>
                <a:gd name="connsiteY0" fmla="*/ 793 h 569480"/>
                <a:gd name="connsiteX1" fmla="*/ 20848 w 103459"/>
                <a:gd name="connsiteY1" fmla="*/ 151605 h 569480"/>
                <a:gd name="connsiteX2" fmla="*/ 31961 w 103459"/>
                <a:gd name="connsiteY2" fmla="*/ 250030 h 569480"/>
                <a:gd name="connsiteX3" fmla="*/ 30373 w 103459"/>
                <a:gd name="connsiteY3" fmla="*/ 248443 h 569480"/>
                <a:gd name="connsiteX4" fmla="*/ 30373 w 103459"/>
                <a:gd name="connsiteY4" fmla="*/ 316705 h 569480"/>
                <a:gd name="connsiteX5" fmla="*/ 62123 w 103459"/>
                <a:gd name="connsiteY5" fmla="*/ 411955 h 569480"/>
                <a:gd name="connsiteX6" fmla="*/ 41486 w 103459"/>
                <a:gd name="connsiteY6" fmla="*/ 343693 h 569480"/>
                <a:gd name="connsiteX7" fmla="*/ 65298 w 103459"/>
                <a:gd name="connsiteY7" fmla="*/ 418305 h 569480"/>
                <a:gd name="connsiteX8" fmla="*/ 103398 w 103459"/>
                <a:gd name="connsiteY8" fmla="*/ 564355 h 569480"/>
                <a:gd name="connsiteX9" fmla="*/ 55773 w 103459"/>
                <a:gd name="connsiteY9" fmla="*/ 516730 h 569480"/>
                <a:gd name="connsiteX10" fmla="*/ 41486 w 103459"/>
                <a:gd name="connsiteY10" fmla="*/ 329405 h 569480"/>
                <a:gd name="connsiteX11" fmla="*/ 58948 w 103459"/>
                <a:gd name="connsiteY11" fmla="*/ 330993 h 569480"/>
                <a:gd name="connsiteX12" fmla="*/ 38311 w 103459"/>
                <a:gd name="connsiteY12" fmla="*/ 227805 h 569480"/>
                <a:gd name="connsiteX13" fmla="*/ 1798 w 103459"/>
                <a:gd name="connsiteY13" fmla="*/ 184943 h 569480"/>
                <a:gd name="connsiteX14" fmla="*/ 8148 w 103459"/>
                <a:gd name="connsiteY14" fmla="*/ 94455 h 569480"/>
                <a:gd name="connsiteX15" fmla="*/ 30373 w 103459"/>
                <a:gd name="connsiteY15" fmla="*/ 793 h 56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459" h="569480">
                  <a:moveTo>
                    <a:pt x="30373" y="793"/>
                  </a:moveTo>
                  <a:cubicBezTo>
                    <a:pt x="32490" y="10318"/>
                    <a:pt x="20583" y="110066"/>
                    <a:pt x="20848" y="151605"/>
                  </a:cubicBezTo>
                  <a:cubicBezTo>
                    <a:pt x="21113" y="193144"/>
                    <a:pt x="30374" y="233890"/>
                    <a:pt x="31961" y="250030"/>
                  </a:cubicBezTo>
                  <a:cubicBezTo>
                    <a:pt x="33549" y="266170"/>
                    <a:pt x="30638" y="237331"/>
                    <a:pt x="30373" y="248443"/>
                  </a:cubicBezTo>
                  <a:cubicBezTo>
                    <a:pt x="30108" y="259555"/>
                    <a:pt x="25081" y="289453"/>
                    <a:pt x="30373" y="316705"/>
                  </a:cubicBezTo>
                  <a:cubicBezTo>
                    <a:pt x="35665" y="343957"/>
                    <a:pt x="60271" y="407457"/>
                    <a:pt x="62123" y="411955"/>
                  </a:cubicBezTo>
                  <a:cubicBezTo>
                    <a:pt x="63975" y="416453"/>
                    <a:pt x="40957" y="342635"/>
                    <a:pt x="41486" y="343693"/>
                  </a:cubicBezTo>
                  <a:cubicBezTo>
                    <a:pt x="42015" y="344751"/>
                    <a:pt x="54979" y="381528"/>
                    <a:pt x="65298" y="418305"/>
                  </a:cubicBezTo>
                  <a:cubicBezTo>
                    <a:pt x="75617" y="455082"/>
                    <a:pt x="104985" y="547951"/>
                    <a:pt x="103398" y="564355"/>
                  </a:cubicBezTo>
                  <a:cubicBezTo>
                    <a:pt x="101811" y="580759"/>
                    <a:pt x="66092" y="555888"/>
                    <a:pt x="55773" y="516730"/>
                  </a:cubicBezTo>
                  <a:cubicBezTo>
                    <a:pt x="45454" y="477572"/>
                    <a:pt x="40957" y="360361"/>
                    <a:pt x="41486" y="329405"/>
                  </a:cubicBezTo>
                  <a:cubicBezTo>
                    <a:pt x="42015" y="298449"/>
                    <a:pt x="59477" y="347926"/>
                    <a:pt x="58948" y="330993"/>
                  </a:cubicBezTo>
                  <a:cubicBezTo>
                    <a:pt x="58419" y="314060"/>
                    <a:pt x="47836" y="252147"/>
                    <a:pt x="38311" y="227805"/>
                  </a:cubicBezTo>
                  <a:cubicBezTo>
                    <a:pt x="28786" y="203463"/>
                    <a:pt x="6825" y="207168"/>
                    <a:pt x="1798" y="184943"/>
                  </a:cubicBezTo>
                  <a:cubicBezTo>
                    <a:pt x="-3229" y="162718"/>
                    <a:pt x="3386" y="118797"/>
                    <a:pt x="8148" y="94455"/>
                  </a:cubicBezTo>
                  <a:cubicBezTo>
                    <a:pt x="12910" y="70113"/>
                    <a:pt x="28256" y="-8732"/>
                    <a:pt x="30373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0ABB4798-7C6E-496C-B2F1-C828209177FB}"/>
                </a:ext>
              </a:extLst>
            </p:cNvPr>
            <p:cNvSpPr/>
            <p:nvPr/>
          </p:nvSpPr>
          <p:spPr>
            <a:xfrm>
              <a:off x="5409468" y="2597540"/>
              <a:ext cx="554877" cy="71232"/>
            </a:xfrm>
            <a:custGeom>
              <a:avLst/>
              <a:gdLst>
                <a:gd name="connsiteX0" fmla="*/ 16607 w 554877"/>
                <a:gd name="connsiteY0" fmla="*/ 18660 h 71232"/>
                <a:gd name="connsiteX1" fmla="*/ 470632 w 554877"/>
                <a:gd name="connsiteY1" fmla="*/ 39298 h 71232"/>
                <a:gd name="connsiteX2" fmla="*/ 119795 w 554877"/>
                <a:gd name="connsiteY2" fmla="*/ 31360 h 71232"/>
                <a:gd name="connsiteX3" fmla="*/ 553182 w 554877"/>
                <a:gd name="connsiteY3" fmla="*/ 37710 h 71232"/>
                <a:gd name="connsiteX4" fmla="*/ 269020 w 554877"/>
                <a:gd name="connsiteY4" fmla="*/ 71048 h 71232"/>
                <a:gd name="connsiteX5" fmla="*/ 235682 w 554877"/>
                <a:gd name="connsiteY5" fmla="*/ 48823 h 71232"/>
                <a:gd name="connsiteX6" fmla="*/ 110270 w 554877"/>
                <a:gd name="connsiteY6" fmla="*/ 1198 h 71232"/>
                <a:gd name="connsiteX7" fmla="*/ 16607 w 554877"/>
                <a:gd name="connsiteY7" fmla="*/ 18660 h 7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877" h="71232">
                  <a:moveTo>
                    <a:pt x="16607" y="18660"/>
                  </a:moveTo>
                  <a:cubicBezTo>
                    <a:pt x="76667" y="25010"/>
                    <a:pt x="453434" y="37181"/>
                    <a:pt x="470632" y="39298"/>
                  </a:cubicBezTo>
                  <a:cubicBezTo>
                    <a:pt x="487830" y="41415"/>
                    <a:pt x="119795" y="31360"/>
                    <a:pt x="119795" y="31360"/>
                  </a:cubicBezTo>
                  <a:cubicBezTo>
                    <a:pt x="133553" y="31095"/>
                    <a:pt x="528311" y="31095"/>
                    <a:pt x="553182" y="37710"/>
                  </a:cubicBezTo>
                  <a:cubicBezTo>
                    <a:pt x="578053" y="44325"/>
                    <a:pt x="321937" y="69196"/>
                    <a:pt x="269020" y="71048"/>
                  </a:cubicBezTo>
                  <a:cubicBezTo>
                    <a:pt x="216103" y="72900"/>
                    <a:pt x="262140" y="60465"/>
                    <a:pt x="235682" y="48823"/>
                  </a:cubicBezTo>
                  <a:cubicBezTo>
                    <a:pt x="209224" y="37181"/>
                    <a:pt x="144401" y="7019"/>
                    <a:pt x="110270" y="1198"/>
                  </a:cubicBezTo>
                  <a:cubicBezTo>
                    <a:pt x="76139" y="-4623"/>
                    <a:pt x="-43453" y="12310"/>
                    <a:pt x="16607" y="18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418A2AAB-38B7-427C-B45A-37544C5CA1C1}"/>
                </a:ext>
              </a:extLst>
            </p:cNvPr>
            <p:cNvSpPr/>
            <p:nvPr/>
          </p:nvSpPr>
          <p:spPr>
            <a:xfrm>
              <a:off x="5708227" y="2664734"/>
              <a:ext cx="197196" cy="266369"/>
            </a:xfrm>
            <a:custGeom>
              <a:avLst/>
              <a:gdLst>
                <a:gd name="connsiteX0" fmla="*/ 192511 w 197196"/>
                <a:gd name="connsiteY0" fmla="*/ 679 h 266369"/>
                <a:gd name="connsiteX1" fmla="*/ 132186 w 197196"/>
                <a:gd name="connsiteY1" fmla="*/ 87991 h 266369"/>
                <a:gd name="connsiteX2" fmla="*/ 36936 w 197196"/>
                <a:gd name="connsiteY2" fmla="*/ 189591 h 266369"/>
                <a:gd name="connsiteX3" fmla="*/ 157586 w 197196"/>
                <a:gd name="connsiteY3" fmla="*/ 75291 h 266369"/>
                <a:gd name="connsiteX4" fmla="*/ 146473 w 197196"/>
                <a:gd name="connsiteY4" fmla="*/ 91166 h 266369"/>
                <a:gd name="connsiteX5" fmla="*/ 423 w 197196"/>
                <a:gd name="connsiteY5" fmla="*/ 265791 h 266369"/>
                <a:gd name="connsiteX6" fmla="*/ 98848 w 197196"/>
                <a:gd name="connsiteY6" fmla="*/ 151491 h 266369"/>
                <a:gd name="connsiteX7" fmla="*/ 182986 w 197196"/>
                <a:gd name="connsiteY7" fmla="*/ 51479 h 266369"/>
                <a:gd name="connsiteX8" fmla="*/ 192511 w 197196"/>
                <a:gd name="connsiteY8" fmla="*/ 679 h 26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96" h="266369">
                  <a:moveTo>
                    <a:pt x="192511" y="679"/>
                  </a:moveTo>
                  <a:cubicBezTo>
                    <a:pt x="184044" y="6764"/>
                    <a:pt x="158115" y="56506"/>
                    <a:pt x="132186" y="87991"/>
                  </a:cubicBezTo>
                  <a:cubicBezTo>
                    <a:pt x="106257" y="119476"/>
                    <a:pt x="32703" y="191708"/>
                    <a:pt x="36936" y="189591"/>
                  </a:cubicBezTo>
                  <a:cubicBezTo>
                    <a:pt x="41169" y="187474"/>
                    <a:pt x="139330" y="91695"/>
                    <a:pt x="157586" y="75291"/>
                  </a:cubicBezTo>
                  <a:cubicBezTo>
                    <a:pt x="175842" y="58887"/>
                    <a:pt x="172667" y="59416"/>
                    <a:pt x="146473" y="91166"/>
                  </a:cubicBezTo>
                  <a:cubicBezTo>
                    <a:pt x="120279" y="122916"/>
                    <a:pt x="8360" y="255737"/>
                    <a:pt x="423" y="265791"/>
                  </a:cubicBezTo>
                  <a:cubicBezTo>
                    <a:pt x="-7514" y="275845"/>
                    <a:pt x="98848" y="151491"/>
                    <a:pt x="98848" y="151491"/>
                  </a:cubicBezTo>
                  <a:cubicBezTo>
                    <a:pt x="129275" y="115772"/>
                    <a:pt x="167905" y="72116"/>
                    <a:pt x="182986" y="51479"/>
                  </a:cubicBezTo>
                  <a:cubicBezTo>
                    <a:pt x="198067" y="30842"/>
                    <a:pt x="200978" y="-5406"/>
                    <a:pt x="192511" y="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350F64D-E919-4879-8F83-E6EA93AA5FA4}"/>
                </a:ext>
              </a:extLst>
            </p:cNvPr>
            <p:cNvSpPr/>
            <p:nvPr/>
          </p:nvSpPr>
          <p:spPr>
            <a:xfrm>
              <a:off x="6268122" y="2537468"/>
              <a:ext cx="231356" cy="258019"/>
            </a:xfrm>
            <a:custGeom>
              <a:avLst/>
              <a:gdLst>
                <a:gd name="connsiteX0" fmla="*/ 19966 w 231356"/>
                <a:gd name="connsiteY0" fmla="*/ 945 h 258019"/>
                <a:gd name="connsiteX1" fmla="*/ 916 w 231356"/>
                <a:gd name="connsiteY1" fmla="*/ 107307 h 258019"/>
                <a:gd name="connsiteX2" fmla="*/ 7266 w 231356"/>
                <a:gd name="connsiteY2" fmla="*/ 73970 h 258019"/>
                <a:gd name="connsiteX3" fmla="*/ 43778 w 231356"/>
                <a:gd name="connsiteY3" fmla="*/ 72382 h 258019"/>
                <a:gd name="connsiteX4" fmla="*/ 113628 w 231356"/>
                <a:gd name="connsiteY4" fmla="*/ 116832 h 258019"/>
                <a:gd name="connsiteX5" fmla="*/ 229516 w 231356"/>
                <a:gd name="connsiteY5" fmla="*/ 254945 h 258019"/>
                <a:gd name="connsiteX6" fmla="*/ 185066 w 231356"/>
                <a:gd name="connsiteY6" fmla="*/ 204145 h 258019"/>
                <a:gd name="connsiteX7" fmla="*/ 188241 w 231356"/>
                <a:gd name="connsiteY7" fmla="*/ 105720 h 258019"/>
                <a:gd name="connsiteX8" fmla="*/ 151728 w 231356"/>
                <a:gd name="connsiteY8" fmla="*/ 126357 h 258019"/>
                <a:gd name="connsiteX9" fmla="*/ 21553 w 231356"/>
                <a:gd name="connsiteY9" fmla="*/ 58095 h 258019"/>
                <a:gd name="connsiteX10" fmla="*/ 19966 w 231356"/>
                <a:gd name="connsiteY10" fmla="*/ 945 h 25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356" h="258019">
                  <a:moveTo>
                    <a:pt x="19966" y="945"/>
                  </a:moveTo>
                  <a:cubicBezTo>
                    <a:pt x="16527" y="9147"/>
                    <a:pt x="3033" y="95136"/>
                    <a:pt x="916" y="107307"/>
                  </a:cubicBezTo>
                  <a:cubicBezTo>
                    <a:pt x="-1201" y="119478"/>
                    <a:pt x="122" y="79791"/>
                    <a:pt x="7266" y="73970"/>
                  </a:cubicBezTo>
                  <a:cubicBezTo>
                    <a:pt x="14410" y="68149"/>
                    <a:pt x="26051" y="65238"/>
                    <a:pt x="43778" y="72382"/>
                  </a:cubicBezTo>
                  <a:cubicBezTo>
                    <a:pt x="61505" y="79526"/>
                    <a:pt x="82672" y="86405"/>
                    <a:pt x="113628" y="116832"/>
                  </a:cubicBezTo>
                  <a:cubicBezTo>
                    <a:pt x="144584" y="147259"/>
                    <a:pt x="217610" y="240393"/>
                    <a:pt x="229516" y="254945"/>
                  </a:cubicBezTo>
                  <a:cubicBezTo>
                    <a:pt x="241422" y="269497"/>
                    <a:pt x="191945" y="229016"/>
                    <a:pt x="185066" y="204145"/>
                  </a:cubicBezTo>
                  <a:cubicBezTo>
                    <a:pt x="178187" y="179274"/>
                    <a:pt x="193797" y="118685"/>
                    <a:pt x="188241" y="105720"/>
                  </a:cubicBezTo>
                  <a:cubicBezTo>
                    <a:pt x="182685" y="92755"/>
                    <a:pt x="179509" y="134295"/>
                    <a:pt x="151728" y="126357"/>
                  </a:cubicBezTo>
                  <a:cubicBezTo>
                    <a:pt x="123947" y="118419"/>
                    <a:pt x="42984" y="76087"/>
                    <a:pt x="21553" y="58095"/>
                  </a:cubicBezTo>
                  <a:cubicBezTo>
                    <a:pt x="122" y="40103"/>
                    <a:pt x="23405" y="-7257"/>
                    <a:pt x="19966" y="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BE266690-BA0B-40A7-A92F-952B87EDEB77}"/>
                </a:ext>
              </a:extLst>
            </p:cNvPr>
            <p:cNvSpPr/>
            <p:nvPr/>
          </p:nvSpPr>
          <p:spPr>
            <a:xfrm>
              <a:off x="6973067" y="2563227"/>
              <a:ext cx="54929" cy="225990"/>
            </a:xfrm>
            <a:custGeom>
              <a:avLst/>
              <a:gdLst>
                <a:gd name="connsiteX0" fmla="*/ 42096 w 54929"/>
                <a:gd name="connsiteY0" fmla="*/ 586 h 225990"/>
                <a:gd name="connsiteX1" fmla="*/ 18283 w 54929"/>
                <a:gd name="connsiteY1" fmla="*/ 81548 h 225990"/>
                <a:gd name="connsiteX2" fmla="*/ 37333 w 54929"/>
                <a:gd name="connsiteY2" fmla="*/ 195848 h 225990"/>
                <a:gd name="connsiteX3" fmla="*/ 54796 w 54929"/>
                <a:gd name="connsiteY3" fmla="*/ 224423 h 225990"/>
                <a:gd name="connsiteX4" fmla="*/ 27808 w 54929"/>
                <a:gd name="connsiteY4" fmla="*/ 160923 h 225990"/>
                <a:gd name="connsiteX5" fmla="*/ 2408 w 54929"/>
                <a:gd name="connsiteY5" fmla="*/ 105361 h 225990"/>
                <a:gd name="connsiteX6" fmla="*/ 10346 w 54929"/>
                <a:gd name="connsiteY6" fmla="*/ 157748 h 225990"/>
                <a:gd name="connsiteX7" fmla="*/ 821 w 54929"/>
                <a:gd name="connsiteY7" fmla="*/ 122823 h 225990"/>
                <a:gd name="connsiteX8" fmla="*/ 42096 w 54929"/>
                <a:gd name="connsiteY8" fmla="*/ 586 h 22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29" h="225990">
                  <a:moveTo>
                    <a:pt x="42096" y="586"/>
                  </a:moveTo>
                  <a:cubicBezTo>
                    <a:pt x="45006" y="-6293"/>
                    <a:pt x="19077" y="49004"/>
                    <a:pt x="18283" y="81548"/>
                  </a:cubicBezTo>
                  <a:cubicBezTo>
                    <a:pt x="17489" y="114092"/>
                    <a:pt x="31248" y="172036"/>
                    <a:pt x="37333" y="195848"/>
                  </a:cubicBezTo>
                  <a:cubicBezTo>
                    <a:pt x="43418" y="219660"/>
                    <a:pt x="56384" y="230244"/>
                    <a:pt x="54796" y="224423"/>
                  </a:cubicBezTo>
                  <a:cubicBezTo>
                    <a:pt x="53209" y="218602"/>
                    <a:pt x="27808" y="160923"/>
                    <a:pt x="27808" y="160923"/>
                  </a:cubicBezTo>
                  <a:cubicBezTo>
                    <a:pt x="19077" y="141079"/>
                    <a:pt x="5318" y="105890"/>
                    <a:pt x="2408" y="105361"/>
                  </a:cubicBezTo>
                  <a:cubicBezTo>
                    <a:pt x="-502" y="104832"/>
                    <a:pt x="10611" y="154838"/>
                    <a:pt x="10346" y="157748"/>
                  </a:cubicBezTo>
                  <a:cubicBezTo>
                    <a:pt x="10081" y="160658"/>
                    <a:pt x="-3412" y="143725"/>
                    <a:pt x="821" y="122823"/>
                  </a:cubicBezTo>
                  <a:cubicBezTo>
                    <a:pt x="5054" y="101921"/>
                    <a:pt x="39186" y="7465"/>
                    <a:pt x="42096" y="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30793047-941E-428F-A235-0DBE3610F949}"/>
                </a:ext>
              </a:extLst>
            </p:cNvPr>
            <p:cNvSpPr/>
            <p:nvPr/>
          </p:nvSpPr>
          <p:spPr>
            <a:xfrm>
              <a:off x="6983176" y="2646200"/>
              <a:ext cx="97297" cy="534147"/>
            </a:xfrm>
            <a:custGeom>
              <a:avLst/>
              <a:gdLst>
                <a:gd name="connsiteX0" fmla="*/ 84374 w 97297"/>
                <a:gd name="connsiteY0" fmla="*/ 163 h 534147"/>
                <a:gd name="connsiteX1" fmla="*/ 31987 w 97297"/>
                <a:gd name="connsiteY1" fmla="*/ 170025 h 534147"/>
                <a:gd name="connsiteX2" fmla="*/ 31987 w 97297"/>
                <a:gd name="connsiteY2" fmla="*/ 227175 h 534147"/>
                <a:gd name="connsiteX3" fmla="*/ 68499 w 97297"/>
                <a:gd name="connsiteY3" fmla="*/ 379575 h 534147"/>
                <a:gd name="connsiteX4" fmla="*/ 38337 w 97297"/>
                <a:gd name="connsiteY4" fmla="*/ 303375 h 534147"/>
                <a:gd name="connsiteX5" fmla="*/ 97074 w 97297"/>
                <a:gd name="connsiteY5" fmla="*/ 425613 h 534147"/>
                <a:gd name="connsiteX6" fmla="*/ 58974 w 97297"/>
                <a:gd name="connsiteY6" fmla="*/ 533563 h 534147"/>
                <a:gd name="connsiteX7" fmla="*/ 71674 w 97297"/>
                <a:gd name="connsiteY7" fmla="*/ 463713 h 534147"/>
                <a:gd name="connsiteX8" fmla="*/ 68499 w 97297"/>
                <a:gd name="connsiteY8" fmla="*/ 357350 h 534147"/>
                <a:gd name="connsiteX9" fmla="*/ 237 w 97297"/>
                <a:gd name="connsiteY9" fmla="*/ 203363 h 534147"/>
                <a:gd name="connsiteX10" fmla="*/ 84374 w 97297"/>
                <a:gd name="connsiteY10" fmla="*/ 163 h 53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297" h="534147">
                  <a:moveTo>
                    <a:pt x="84374" y="163"/>
                  </a:moveTo>
                  <a:cubicBezTo>
                    <a:pt x="89666" y="-5393"/>
                    <a:pt x="40718" y="132190"/>
                    <a:pt x="31987" y="170025"/>
                  </a:cubicBezTo>
                  <a:cubicBezTo>
                    <a:pt x="23256" y="207860"/>
                    <a:pt x="25902" y="192250"/>
                    <a:pt x="31987" y="227175"/>
                  </a:cubicBezTo>
                  <a:cubicBezTo>
                    <a:pt x="38072" y="262100"/>
                    <a:pt x="67441" y="366875"/>
                    <a:pt x="68499" y="379575"/>
                  </a:cubicBezTo>
                  <a:cubicBezTo>
                    <a:pt x="69557" y="392275"/>
                    <a:pt x="33575" y="295702"/>
                    <a:pt x="38337" y="303375"/>
                  </a:cubicBezTo>
                  <a:cubicBezTo>
                    <a:pt x="43099" y="311048"/>
                    <a:pt x="93635" y="387248"/>
                    <a:pt x="97074" y="425613"/>
                  </a:cubicBezTo>
                  <a:cubicBezTo>
                    <a:pt x="100513" y="463978"/>
                    <a:pt x="63207" y="527213"/>
                    <a:pt x="58974" y="533563"/>
                  </a:cubicBezTo>
                  <a:cubicBezTo>
                    <a:pt x="54741" y="539913"/>
                    <a:pt x="70087" y="493082"/>
                    <a:pt x="71674" y="463713"/>
                  </a:cubicBezTo>
                  <a:cubicBezTo>
                    <a:pt x="73261" y="434344"/>
                    <a:pt x="80405" y="400742"/>
                    <a:pt x="68499" y="357350"/>
                  </a:cubicBezTo>
                  <a:cubicBezTo>
                    <a:pt x="56593" y="313958"/>
                    <a:pt x="-4261" y="258396"/>
                    <a:pt x="237" y="203363"/>
                  </a:cubicBezTo>
                  <a:cubicBezTo>
                    <a:pt x="4735" y="148330"/>
                    <a:pt x="79082" y="5719"/>
                    <a:pt x="84374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6A22D5CC-D92A-4C16-999F-34331ABBCB63}"/>
                </a:ext>
              </a:extLst>
            </p:cNvPr>
            <p:cNvSpPr/>
            <p:nvPr/>
          </p:nvSpPr>
          <p:spPr>
            <a:xfrm>
              <a:off x="7051558" y="2547938"/>
              <a:ext cx="208465" cy="82582"/>
            </a:xfrm>
            <a:custGeom>
              <a:avLst/>
              <a:gdLst>
                <a:gd name="connsiteX0" fmla="*/ 117 w 208465"/>
                <a:gd name="connsiteY0" fmla="*/ 22225 h 82582"/>
                <a:gd name="connsiteX1" fmla="*/ 93780 w 208465"/>
                <a:gd name="connsiteY1" fmla="*/ 82550 h 82582"/>
                <a:gd name="connsiteX2" fmla="*/ 208080 w 208465"/>
                <a:gd name="connsiteY2" fmla="*/ 12700 h 82582"/>
                <a:gd name="connsiteX3" fmla="*/ 130292 w 208465"/>
                <a:gd name="connsiteY3" fmla="*/ 55562 h 82582"/>
                <a:gd name="connsiteX4" fmla="*/ 111242 w 208465"/>
                <a:gd name="connsiteY4" fmla="*/ 60325 h 82582"/>
                <a:gd name="connsiteX5" fmla="*/ 193792 w 208465"/>
                <a:gd name="connsiteY5" fmla="*/ 0 h 82582"/>
                <a:gd name="connsiteX6" fmla="*/ 112830 w 208465"/>
                <a:gd name="connsiteY6" fmla="*/ 58737 h 82582"/>
                <a:gd name="connsiteX7" fmla="*/ 117 w 208465"/>
                <a:gd name="connsiteY7" fmla="*/ 22225 h 8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465" h="82582">
                  <a:moveTo>
                    <a:pt x="117" y="22225"/>
                  </a:moveTo>
                  <a:cubicBezTo>
                    <a:pt x="-3058" y="26194"/>
                    <a:pt x="59120" y="84137"/>
                    <a:pt x="93780" y="82550"/>
                  </a:cubicBezTo>
                  <a:cubicBezTo>
                    <a:pt x="128440" y="80963"/>
                    <a:pt x="201995" y="17198"/>
                    <a:pt x="208080" y="12700"/>
                  </a:cubicBezTo>
                  <a:cubicBezTo>
                    <a:pt x="214165" y="8202"/>
                    <a:pt x="146432" y="47625"/>
                    <a:pt x="130292" y="55562"/>
                  </a:cubicBezTo>
                  <a:cubicBezTo>
                    <a:pt x="114152" y="63499"/>
                    <a:pt x="100659" y="69585"/>
                    <a:pt x="111242" y="60325"/>
                  </a:cubicBezTo>
                  <a:cubicBezTo>
                    <a:pt x="121825" y="51065"/>
                    <a:pt x="193527" y="265"/>
                    <a:pt x="193792" y="0"/>
                  </a:cubicBezTo>
                  <a:cubicBezTo>
                    <a:pt x="194057" y="-265"/>
                    <a:pt x="141669" y="53710"/>
                    <a:pt x="112830" y="58737"/>
                  </a:cubicBezTo>
                  <a:cubicBezTo>
                    <a:pt x="83991" y="63764"/>
                    <a:pt x="3292" y="18256"/>
                    <a:pt x="117" y="2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1F84B67B-A65D-4D20-BB51-34D1D05FB6E1}"/>
                </a:ext>
              </a:extLst>
            </p:cNvPr>
            <p:cNvSpPr/>
            <p:nvPr/>
          </p:nvSpPr>
          <p:spPr>
            <a:xfrm>
              <a:off x="7250602" y="2536801"/>
              <a:ext cx="72416" cy="609295"/>
            </a:xfrm>
            <a:custGeom>
              <a:avLst/>
              <a:gdLst>
                <a:gd name="connsiteX0" fmla="*/ 26498 w 72416"/>
                <a:gd name="connsiteY0" fmla="*/ 24 h 609295"/>
                <a:gd name="connsiteX1" fmla="*/ 70948 w 72416"/>
                <a:gd name="connsiteY1" fmla="*/ 87337 h 609295"/>
                <a:gd name="connsiteX2" fmla="*/ 59836 w 72416"/>
                <a:gd name="connsiteY2" fmla="*/ 125437 h 609295"/>
                <a:gd name="connsiteX3" fmla="*/ 40786 w 72416"/>
                <a:gd name="connsiteY3" fmla="*/ 207987 h 609295"/>
                <a:gd name="connsiteX4" fmla="*/ 18561 w 72416"/>
                <a:gd name="connsiteY4" fmla="*/ 293712 h 609295"/>
                <a:gd name="connsiteX5" fmla="*/ 9036 w 72416"/>
                <a:gd name="connsiteY5" fmla="*/ 317524 h 609295"/>
                <a:gd name="connsiteX6" fmla="*/ 24911 w 72416"/>
                <a:gd name="connsiteY6" fmla="*/ 234974 h 609295"/>
                <a:gd name="connsiteX7" fmla="*/ 20148 w 72416"/>
                <a:gd name="connsiteY7" fmla="*/ 314349 h 609295"/>
                <a:gd name="connsiteX8" fmla="*/ 1098 w 72416"/>
                <a:gd name="connsiteY8" fmla="*/ 550887 h 609295"/>
                <a:gd name="connsiteX9" fmla="*/ 2686 w 72416"/>
                <a:gd name="connsiteY9" fmla="*/ 604862 h 609295"/>
                <a:gd name="connsiteX10" fmla="*/ 5861 w 72416"/>
                <a:gd name="connsiteY10" fmla="*/ 466749 h 609295"/>
                <a:gd name="connsiteX11" fmla="*/ 18561 w 72416"/>
                <a:gd name="connsiteY11" fmla="*/ 312762 h 609295"/>
                <a:gd name="connsiteX12" fmla="*/ 63011 w 72416"/>
                <a:gd name="connsiteY12" fmla="*/ 80987 h 609295"/>
                <a:gd name="connsiteX13" fmla="*/ 26498 w 72416"/>
                <a:gd name="connsiteY13" fmla="*/ 24 h 60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416" h="609295">
                  <a:moveTo>
                    <a:pt x="26498" y="24"/>
                  </a:moveTo>
                  <a:cubicBezTo>
                    <a:pt x="27821" y="1082"/>
                    <a:pt x="65392" y="66435"/>
                    <a:pt x="70948" y="87337"/>
                  </a:cubicBezTo>
                  <a:cubicBezTo>
                    <a:pt x="76504" y="108239"/>
                    <a:pt x="64863" y="105329"/>
                    <a:pt x="59836" y="125437"/>
                  </a:cubicBezTo>
                  <a:cubicBezTo>
                    <a:pt x="54809" y="145545"/>
                    <a:pt x="47665" y="179941"/>
                    <a:pt x="40786" y="207987"/>
                  </a:cubicBezTo>
                  <a:cubicBezTo>
                    <a:pt x="33907" y="236033"/>
                    <a:pt x="23853" y="275456"/>
                    <a:pt x="18561" y="293712"/>
                  </a:cubicBezTo>
                  <a:cubicBezTo>
                    <a:pt x="13269" y="311968"/>
                    <a:pt x="7978" y="327314"/>
                    <a:pt x="9036" y="317524"/>
                  </a:cubicBezTo>
                  <a:cubicBezTo>
                    <a:pt x="10094" y="307734"/>
                    <a:pt x="23059" y="235503"/>
                    <a:pt x="24911" y="234974"/>
                  </a:cubicBezTo>
                  <a:cubicBezTo>
                    <a:pt x="26763" y="234445"/>
                    <a:pt x="24117" y="261697"/>
                    <a:pt x="20148" y="314349"/>
                  </a:cubicBezTo>
                  <a:cubicBezTo>
                    <a:pt x="16179" y="367001"/>
                    <a:pt x="4008" y="502468"/>
                    <a:pt x="1098" y="550887"/>
                  </a:cubicBezTo>
                  <a:cubicBezTo>
                    <a:pt x="-1812" y="599306"/>
                    <a:pt x="1892" y="618885"/>
                    <a:pt x="2686" y="604862"/>
                  </a:cubicBezTo>
                  <a:cubicBezTo>
                    <a:pt x="3480" y="590839"/>
                    <a:pt x="3215" y="515432"/>
                    <a:pt x="5861" y="466749"/>
                  </a:cubicBezTo>
                  <a:cubicBezTo>
                    <a:pt x="8507" y="418066"/>
                    <a:pt x="9036" y="377055"/>
                    <a:pt x="18561" y="312762"/>
                  </a:cubicBezTo>
                  <a:cubicBezTo>
                    <a:pt x="28086" y="248469"/>
                    <a:pt x="64334" y="129670"/>
                    <a:pt x="63011" y="80987"/>
                  </a:cubicBezTo>
                  <a:cubicBezTo>
                    <a:pt x="61688" y="32304"/>
                    <a:pt x="25175" y="-1034"/>
                    <a:pt x="26498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976FE66B-BECD-4EEE-938F-D150A454A97C}"/>
                </a:ext>
              </a:extLst>
            </p:cNvPr>
            <p:cNvSpPr/>
            <p:nvPr/>
          </p:nvSpPr>
          <p:spPr>
            <a:xfrm>
              <a:off x="7246703" y="2647514"/>
              <a:ext cx="80006" cy="515180"/>
            </a:xfrm>
            <a:custGeom>
              <a:avLst/>
              <a:gdLst>
                <a:gd name="connsiteX0" fmla="*/ 79610 w 80006"/>
                <a:gd name="connsiteY0" fmla="*/ 2024 h 515180"/>
                <a:gd name="connsiteX1" fmla="*/ 31985 w 80006"/>
                <a:gd name="connsiteY1" fmla="*/ 125849 h 515180"/>
                <a:gd name="connsiteX2" fmla="*/ 1822 w 80006"/>
                <a:gd name="connsiteY2" fmla="*/ 230624 h 515180"/>
                <a:gd name="connsiteX3" fmla="*/ 28810 w 80006"/>
                <a:gd name="connsiteY3" fmla="*/ 148074 h 515180"/>
                <a:gd name="connsiteX4" fmla="*/ 17697 w 80006"/>
                <a:gd name="connsiteY4" fmla="*/ 265549 h 515180"/>
                <a:gd name="connsiteX5" fmla="*/ 17697 w 80006"/>
                <a:gd name="connsiteY5" fmla="*/ 510024 h 515180"/>
                <a:gd name="connsiteX6" fmla="*/ 8172 w 80006"/>
                <a:gd name="connsiteY6" fmla="*/ 416361 h 515180"/>
                <a:gd name="connsiteX7" fmla="*/ 3410 w 80006"/>
                <a:gd name="connsiteY7" fmla="*/ 232211 h 515180"/>
                <a:gd name="connsiteX8" fmla="*/ 79610 w 80006"/>
                <a:gd name="connsiteY8" fmla="*/ 2024 h 51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06" h="515180">
                  <a:moveTo>
                    <a:pt x="79610" y="2024"/>
                  </a:moveTo>
                  <a:cubicBezTo>
                    <a:pt x="84373" y="-15703"/>
                    <a:pt x="44950" y="87749"/>
                    <a:pt x="31985" y="125849"/>
                  </a:cubicBezTo>
                  <a:cubicBezTo>
                    <a:pt x="19020" y="163949"/>
                    <a:pt x="2351" y="226920"/>
                    <a:pt x="1822" y="230624"/>
                  </a:cubicBezTo>
                  <a:cubicBezTo>
                    <a:pt x="1293" y="234328"/>
                    <a:pt x="26164" y="142253"/>
                    <a:pt x="28810" y="148074"/>
                  </a:cubicBezTo>
                  <a:cubicBezTo>
                    <a:pt x="31456" y="153895"/>
                    <a:pt x="19549" y="205224"/>
                    <a:pt x="17697" y="265549"/>
                  </a:cubicBezTo>
                  <a:cubicBezTo>
                    <a:pt x="15845" y="325874"/>
                    <a:pt x="19284" y="484889"/>
                    <a:pt x="17697" y="510024"/>
                  </a:cubicBezTo>
                  <a:cubicBezTo>
                    <a:pt x="16109" y="535159"/>
                    <a:pt x="10553" y="462663"/>
                    <a:pt x="8172" y="416361"/>
                  </a:cubicBezTo>
                  <a:cubicBezTo>
                    <a:pt x="5791" y="370059"/>
                    <a:pt x="-5586" y="296769"/>
                    <a:pt x="3410" y="232211"/>
                  </a:cubicBezTo>
                  <a:cubicBezTo>
                    <a:pt x="12406" y="167653"/>
                    <a:pt x="74847" y="19751"/>
                    <a:pt x="79610" y="20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6847A78D-4087-4DD7-9FB1-A9724191F1F7}"/>
                </a:ext>
              </a:extLst>
            </p:cNvPr>
            <p:cNvSpPr/>
            <p:nvPr/>
          </p:nvSpPr>
          <p:spPr>
            <a:xfrm>
              <a:off x="7018468" y="2574997"/>
              <a:ext cx="144947" cy="685809"/>
            </a:xfrm>
            <a:custGeom>
              <a:avLst/>
              <a:gdLst>
                <a:gd name="connsiteX0" fmla="*/ 64957 w 144947"/>
                <a:gd name="connsiteY0" fmla="*/ 203128 h 685809"/>
                <a:gd name="connsiteX1" fmla="*/ 49082 w 144947"/>
                <a:gd name="connsiteY1" fmla="*/ 315841 h 685809"/>
                <a:gd name="connsiteX2" fmla="*/ 42732 w 144947"/>
                <a:gd name="connsiteY2" fmla="*/ 314253 h 685809"/>
                <a:gd name="connsiteX3" fmla="*/ 34795 w 144947"/>
                <a:gd name="connsiteY3" fmla="*/ 301553 h 685809"/>
                <a:gd name="connsiteX4" fmla="*/ 26857 w 144947"/>
                <a:gd name="connsiteY4" fmla="*/ 299966 h 685809"/>
                <a:gd name="connsiteX5" fmla="*/ 50670 w 144947"/>
                <a:gd name="connsiteY5" fmla="*/ 357116 h 685809"/>
                <a:gd name="connsiteX6" fmla="*/ 104645 w 144947"/>
                <a:gd name="connsiteY6" fmla="*/ 514278 h 685809"/>
                <a:gd name="connsiteX7" fmla="*/ 45907 w 144947"/>
                <a:gd name="connsiteY7" fmla="*/ 369816 h 685809"/>
                <a:gd name="connsiteX8" fmla="*/ 74482 w 144947"/>
                <a:gd name="connsiteY8" fmla="*/ 523803 h 685809"/>
                <a:gd name="connsiteX9" fmla="*/ 103057 w 144947"/>
                <a:gd name="connsiteY9" fmla="*/ 680966 h 685809"/>
                <a:gd name="connsiteX10" fmla="*/ 3045 w 144947"/>
                <a:gd name="connsiteY10" fmla="*/ 615878 h 685809"/>
                <a:gd name="connsiteX11" fmla="*/ 36382 w 144947"/>
                <a:gd name="connsiteY11" fmla="*/ 636516 h 685809"/>
                <a:gd name="connsiteX12" fmla="*/ 142745 w 144947"/>
                <a:gd name="connsiteY12" fmla="*/ 685728 h 685809"/>
                <a:gd name="connsiteX13" fmla="*/ 104645 w 144947"/>
                <a:gd name="connsiteY13" fmla="*/ 623816 h 685809"/>
                <a:gd name="connsiteX14" fmla="*/ 60195 w 144947"/>
                <a:gd name="connsiteY14" fmla="*/ 471416 h 685809"/>
                <a:gd name="connsiteX15" fmla="*/ 28445 w 144947"/>
                <a:gd name="connsiteY15" fmla="*/ 374578 h 685809"/>
                <a:gd name="connsiteX16" fmla="*/ 28445 w 144947"/>
                <a:gd name="connsiteY16" fmla="*/ 288853 h 685809"/>
                <a:gd name="connsiteX17" fmla="*/ 77657 w 144947"/>
                <a:gd name="connsiteY17" fmla="*/ 3103 h 685809"/>
                <a:gd name="connsiteX18" fmla="*/ 50670 w 144947"/>
                <a:gd name="connsiteY18" fmla="*/ 142803 h 685809"/>
                <a:gd name="connsiteX19" fmla="*/ 64957 w 144947"/>
                <a:gd name="connsiteY19" fmla="*/ 203128 h 68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947" h="685809">
                  <a:moveTo>
                    <a:pt x="64957" y="203128"/>
                  </a:moveTo>
                  <a:cubicBezTo>
                    <a:pt x="64692" y="231968"/>
                    <a:pt x="52786" y="297320"/>
                    <a:pt x="49082" y="315841"/>
                  </a:cubicBezTo>
                  <a:cubicBezTo>
                    <a:pt x="45378" y="334362"/>
                    <a:pt x="45113" y="316634"/>
                    <a:pt x="42732" y="314253"/>
                  </a:cubicBezTo>
                  <a:cubicBezTo>
                    <a:pt x="40351" y="311872"/>
                    <a:pt x="37441" y="303934"/>
                    <a:pt x="34795" y="301553"/>
                  </a:cubicBezTo>
                  <a:cubicBezTo>
                    <a:pt x="32149" y="299172"/>
                    <a:pt x="24211" y="290706"/>
                    <a:pt x="26857" y="299966"/>
                  </a:cubicBezTo>
                  <a:cubicBezTo>
                    <a:pt x="29503" y="309227"/>
                    <a:pt x="37705" y="321397"/>
                    <a:pt x="50670" y="357116"/>
                  </a:cubicBezTo>
                  <a:cubicBezTo>
                    <a:pt x="63635" y="392835"/>
                    <a:pt x="105439" y="512161"/>
                    <a:pt x="104645" y="514278"/>
                  </a:cubicBezTo>
                  <a:cubicBezTo>
                    <a:pt x="103851" y="516395"/>
                    <a:pt x="50934" y="368229"/>
                    <a:pt x="45907" y="369816"/>
                  </a:cubicBezTo>
                  <a:cubicBezTo>
                    <a:pt x="40880" y="371403"/>
                    <a:pt x="64957" y="471945"/>
                    <a:pt x="74482" y="523803"/>
                  </a:cubicBezTo>
                  <a:cubicBezTo>
                    <a:pt x="84007" y="575661"/>
                    <a:pt x="114963" y="665620"/>
                    <a:pt x="103057" y="680966"/>
                  </a:cubicBezTo>
                  <a:cubicBezTo>
                    <a:pt x="91151" y="696312"/>
                    <a:pt x="14157" y="623286"/>
                    <a:pt x="3045" y="615878"/>
                  </a:cubicBezTo>
                  <a:cubicBezTo>
                    <a:pt x="-8068" y="608470"/>
                    <a:pt x="13099" y="624874"/>
                    <a:pt x="36382" y="636516"/>
                  </a:cubicBezTo>
                  <a:cubicBezTo>
                    <a:pt x="59665" y="648158"/>
                    <a:pt x="131368" y="687845"/>
                    <a:pt x="142745" y="685728"/>
                  </a:cubicBezTo>
                  <a:cubicBezTo>
                    <a:pt x="154122" y="683611"/>
                    <a:pt x="118403" y="659535"/>
                    <a:pt x="104645" y="623816"/>
                  </a:cubicBezTo>
                  <a:cubicBezTo>
                    <a:pt x="90887" y="588097"/>
                    <a:pt x="72895" y="512956"/>
                    <a:pt x="60195" y="471416"/>
                  </a:cubicBezTo>
                  <a:cubicBezTo>
                    <a:pt x="47495" y="429876"/>
                    <a:pt x="33737" y="405005"/>
                    <a:pt x="28445" y="374578"/>
                  </a:cubicBezTo>
                  <a:cubicBezTo>
                    <a:pt x="23153" y="344151"/>
                    <a:pt x="20243" y="350765"/>
                    <a:pt x="28445" y="288853"/>
                  </a:cubicBezTo>
                  <a:cubicBezTo>
                    <a:pt x="36647" y="226941"/>
                    <a:pt x="73953" y="27445"/>
                    <a:pt x="77657" y="3103"/>
                  </a:cubicBezTo>
                  <a:cubicBezTo>
                    <a:pt x="81361" y="-21239"/>
                    <a:pt x="55168" y="104438"/>
                    <a:pt x="50670" y="142803"/>
                  </a:cubicBezTo>
                  <a:cubicBezTo>
                    <a:pt x="46172" y="181168"/>
                    <a:pt x="65222" y="174288"/>
                    <a:pt x="64957" y="203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3A0EC860-6141-4C63-AB71-924580004E01}"/>
                </a:ext>
              </a:extLst>
            </p:cNvPr>
            <p:cNvSpPr/>
            <p:nvPr/>
          </p:nvSpPr>
          <p:spPr>
            <a:xfrm>
              <a:off x="7086579" y="2579248"/>
              <a:ext cx="225447" cy="545864"/>
            </a:xfrm>
            <a:custGeom>
              <a:avLst/>
              <a:gdLst>
                <a:gd name="connsiteX0" fmla="*/ 21 w 225447"/>
                <a:gd name="connsiteY0" fmla="*/ 56002 h 545864"/>
                <a:gd name="connsiteX1" fmla="*/ 106384 w 225447"/>
                <a:gd name="connsiteY1" fmla="*/ 70290 h 545864"/>
                <a:gd name="connsiteX2" fmla="*/ 134959 w 225447"/>
                <a:gd name="connsiteY2" fmla="*/ 32190 h 545864"/>
                <a:gd name="connsiteX3" fmla="*/ 182584 w 225447"/>
                <a:gd name="connsiteY3" fmla="*/ 8377 h 545864"/>
                <a:gd name="connsiteX4" fmla="*/ 225446 w 225447"/>
                <a:gd name="connsiteY4" fmla="*/ 56002 h 545864"/>
                <a:gd name="connsiteX5" fmla="*/ 180996 w 225447"/>
                <a:gd name="connsiteY5" fmla="*/ 440 h 545864"/>
                <a:gd name="connsiteX6" fmla="*/ 150834 w 225447"/>
                <a:gd name="connsiteY6" fmla="*/ 32190 h 545864"/>
                <a:gd name="connsiteX7" fmla="*/ 100034 w 225447"/>
                <a:gd name="connsiteY7" fmla="*/ 71877 h 545864"/>
                <a:gd name="connsiteX8" fmla="*/ 112734 w 225447"/>
                <a:gd name="connsiteY8" fmla="*/ 119502 h 545864"/>
                <a:gd name="connsiteX9" fmla="*/ 158771 w 225447"/>
                <a:gd name="connsiteY9" fmla="*/ 324290 h 545864"/>
                <a:gd name="connsiteX10" fmla="*/ 139721 w 225447"/>
                <a:gd name="connsiteY10" fmla="*/ 279840 h 545864"/>
                <a:gd name="connsiteX11" fmla="*/ 136546 w 225447"/>
                <a:gd name="connsiteY11" fmla="*/ 341752 h 545864"/>
                <a:gd name="connsiteX12" fmla="*/ 117496 w 225447"/>
                <a:gd name="connsiteY12" fmla="*/ 510027 h 545864"/>
                <a:gd name="connsiteX13" fmla="*/ 106384 w 225447"/>
                <a:gd name="connsiteY13" fmla="*/ 541777 h 545864"/>
                <a:gd name="connsiteX14" fmla="*/ 123846 w 225447"/>
                <a:gd name="connsiteY14" fmla="*/ 448115 h 545864"/>
                <a:gd name="connsiteX15" fmla="*/ 122259 w 225447"/>
                <a:gd name="connsiteY15" fmla="*/ 116327 h 545864"/>
                <a:gd name="connsiteX16" fmla="*/ 115909 w 225447"/>
                <a:gd name="connsiteY16" fmla="*/ 68702 h 545864"/>
                <a:gd name="connsiteX17" fmla="*/ 21 w 225447"/>
                <a:gd name="connsiteY17" fmla="*/ 56002 h 54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447" h="545864">
                  <a:moveTo>
                    <a:pt x="21" y="56002"/>
                  </a:moveTo>
                  <a:cubicBezTo>
                    <a:pt x="-1567" y="56267"/>
                    <a:pt x="83894" y="74259"/>
                    <a:pt x="106384" y="70290"/>
                  </a:cubicBezTo>
                  <a:cubicBezTo>
                    <a:pt x="128874" y="66321"/>
                    <a:pt x="122259" y="42509"/>
                    <a:pt x="134959" y="32190"/>
                  </a:cubicBezTo>
                  <a:cubicBezTo>
                    <a:pt x="147659" y="21871"/>
                    <a:pt x="167503" y="4408"/>
                    <a:pt x="182584" y="8377"/>
                  </a:cubicBezTo>
                  <a:cubicBezTo>
                    <a:pt x="197665" y="12346"/>
                    <a:pt x="225711" y="57325"/>
                    <a:pt x="225446" y="56002"/>
                  </a:cubicBezTo>
                  <a:cubicBezTo>
                    <a:pt x="225181" y="54679"/>
                    <a:pt x="193431" y="4409"/>
                    <a:pt x="180996" y="440"/>
                  </a:cubicBezTo>
                  <a:cubicBezTo>
                    <a:pt x="168561" y="-3529"/>
                    <a:pt x="164328" y="20284"/>
                    <a:pt x="150834" y="32190"/>
                  </a:cubicBezTo>
                  <a:cubicBezTo>
                    <a:pt x="137340" y="44096"/>
                    <a:pt x="106384" y="57325"/>
                    <a:pt x="100034" y="71877"/>
                  </a:cubicBezTo>
                  <a:cubicBezTo>
                    <a:pt x="93684" y="86429"/>
                    <a:pt x="102945" y="77433"/>
                    <a:pt x="112734" y="119502"/>
                  </a:cubicBezTo>
                  <a:cubicBezTo>
                    <a:pt x="122524" y="161571"/>
                    <a:pt x="154273" y="297567"/>
                    <a:pt x="158771" y="324290"/>
                  </a:cubicBezTo>
                  <a:cubicBezTo>
                    <a:pt x="163269" y="351013"/>
                    <a:pt x="143425" y="276930"/>
                    <a:pt x="139721" y="279840"/>
                  </a:cubicBezTo>
                  <a:cubicBezTo>
                    <a:pt x="136017" y="282750"/>
                    <a:pt x="140250" y="303388"/>
                    <a:pt x="136546" y="341752"/>
                  </a:cubicBezTo>
                  <a:cubicBezTo>
                    <a:pt x="132842" y="380116"/>
                    <a:pt x="122523" y="476690"/>
                    <a:pt x="117496" y="510027"/>
                  </a:cubicBezTo>
                  <a:cubicBezTo>
                    <a:pt x="112469" y="543365"/>
                    <a:pt x="105326" y="552096"/>
                    <a:pt x="106384" y="541777"/>
                  </a:cubicBezTo>
                  <a:cubicBezTo>
                    <a:pt x="107442" y="531458"/>
                    <a:pt x="121200" y="519023"/>
                    <a:pt x="123846" y="448115"/>
                  </a:cubicBezTo>
                  <a:cubicBezTo>
                    <a:pt x="126492" y="377207"/>
                    <a:pt x="123582" y="179562"/>
                    <a:pt x="122259" y="116327"/>
                  </a:cubicBezTo>
                  <a:cubicBezTo>
                    <a:pt x="120936" y="53092"/>
                    <a:pt x="135224" y="78491"/>
                    <a:pt x="115909" y="68702"/>
                  </a:cubicBezTo>
                  <a:cubicBezTo>
                    <a:pt x="96594" y="58913"/>
                    <a:pt x="1609" y="55737"/>
                    <a:pt x="21" y="56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8A681E6A-FD33-4FD3-9C72-82C1B5BD006E}"/>
                </a:ext>
              </a:extLst>
            </p:cNvPr>
            <p:cNvSpPr/>
            <p:nvPr/>
          </p:nvSpPr>
          <p:spPr>
            <a:xfrm>
              <a:off x="7224271" y="2600316"/>
              <a:ext cx="76697" cy="179639"/>
            </a:xfrm>
            <a:custGeom>
              <a:avLst/>
              <a:gdLst>
                <a:gd name="connsiteX0" fmla="*/ 16317 w 76697"/>
                <a:gd name="connsiteY0" fmla="*/ 39697 h 179639"/>
                <a:gd name="connsiteX1" fmla="*/ 25842 w 76697"/>
                <a:gd name="connsiteY1" fmla="*/ 177809 h 179639"/>
                <a:gd name="connsiteX2" fmla="*/ 36954 w 76697"/>
                <a:gd name="connsiteY2" fmla="*/ 111134 h 179639"/>
                <a:gd name="connsiteX3" fmla="*/ 76642 w 76697"/>
                <a:gd name="connsiteY3" fmla="*/ 9 h 179639"/>
                <a:gd name="connsiteX4" fmla="*/ 27429 w 76697"/>
                <a:gd name="connsiteY4" fmla="*/ 104784 h 179639"/>
                <a:gd name="connsiteX5" fmla="*/ 442 w 76697"/>
                <a:gd name="connsiteY5" fmla="*/ 133359 h 179639"/>
                <a:gd name="connsiteX6" fmla="*/ 16317 w 76697"/>
                <a:gd name="connsiteY6" fmla="*/ 39697 h 17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697" h="179639">
                  <a:moveTo>
                    <a:pt x="16317" y="39697"/>
                  </a:moveTo>
                  <a:cubicBezTo>
                    <a:pt x="20550" y="47105"/>
                    <a:pt x="22403" y="165903"/>
                    <a:pt x="25842" y="177809"/>
                  </a:cubicBezTo>
                  <a:cubicBezTo>
                    <a:pt x="29281" y="189715"/>
                    <a:pt x="28487" y="140767"/>
                    <a:pt x="36954" y="111134"/>
                  </a:cubicBezTo>
                  <a:cubicBezTo>
                    <a:pt x="45421" y="81501"/>
                    <a:pt x="78230" y="1067"/>
                    <a:pt x="76642" y="9"/>
                  </a:cubicBezTo>
                  <a:cubicBezTo>
                    <a:pt x="75054" y="-1049"/>
                    <a:pt x="40129" y="82559"/>
                    <a:pt x="27429" y="104784"/>
                  </a:cubicBezTo>
                  <a:cubicBezTo>
                    <a:pt x="14729" y="127009"/>
                    <a:pt x="3617" y="137857"/>
                    <a:pt x="442" y="133359"/>
                  </a:cubicBezTo>
                  <a:cubicBezTo>
                    <a:pt x="-2733" y="128861"/>
                    <a:pt x="12084" y="32289"/>
                    <a:pt x="16317" y="39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9B8034C-CE36-4CF9-92C0-011F3C5C7970}"/>
                </a:ext>
              </a:extLst>
            </p:cNvPr>
            <p:cNvSpPr/>
            <p:nvPr/>
          </p:nvSpPr>
          <p:spPr>
            <a:xfrm>
              <a:off x="7105116" y="2676374"/>
              <a:ext cx="100631" cy="476712"/>
            </a:xfrm>
            <a:custGeom>
              <a:avLst/>
              <a:gdLst>
                <a:gd name="connsiteX0" fmla="*/ 54509 w 100631"/>
                <a:gd name="connsiteY0" fmla="*/ 151 h 476712"/>
                <a:gd name="connsiteX1" fmla="*/ 44984 w 100631"/>
                <a:gd name="connsiteY1" fmla="*/ 119214 h 476712"/>
                <a:gd name="connsiteX2" fmla="*/ 83084 w 100631"/>
                <a:gd name="connsiteY2" fmla="*/ 289076 h 476712"/>
                <a:gd name="connsiteX3" fmla="*/ 70384 w 100631"/>
                <a:gd name="connsiteY3" fmla="*/ 258914 h 476712"/>
                <a:gd name="connsiteX4" fmla="*/ 100547 w 100631"/>
                <a:gd name="connsiteY4" fmla="*/ 358926 h 476712"/>
                <a:gd name="connsiteX5" fmla="*/ 59272 w 100631"/>
                <a:gd name="connsiteY5" fmla="*/ 344639 h 476712"/>
                <a:gd name="connsiteX6" fmla="*/ 37047 w 100631"/>
                <a:gd name="connsiteY6" fmla="*/ 377976 h 476712"/>
                <a:gd name="connsiteX7" fmla="*/ 17997 w 100631"/>
                <a:gd name="connsiteY7" fmla="*/ 476401 h 476712"/>
                <a:gd name="connsiteX8" fmla="*/ 16409 w 100631"/>
                <a:gd name="connsiteY8" fmla="*/ 404964 h 476712"/>
                <a:gd name="connsiteX9" fmla="*/ 534 w 100631"/>
                <a:gd name="connsiteY9" fmla="*/ 292251 h 476712"/>
                <a:gd name="connsiteX10" fmla="*/ 38634 w 100631"/>
                <a:gd name="connsiteY10" fmla="*/ 220814 h 476712"/>
                <a:gd name="connsiteX11" fmla="*/ 24347 w 100631"/>
                <a:gd name="connsiteY11" fmla="*/ 255739 h 476712"/>
                <a:gd name="connsiteX12" fmla="*/ 89434 w 100631"/>
                <a:gd name="connsiteY12" fmla="*/ 193826 h 476712"/>
                <a:gd name="connsiteX13" fmla="*/ 35459 w 100631"/>
                <a:gd name="connsiteY13" fmla="*/ 201764 h 476712"/>
                <a:gd name="connsiteX14" fmla="*/ 17997 w 100631"/>
                <a:gd name="connsiteY14" fmla="*/ 143026 h 476712"/>
                <a:gd name="connsiteX15" fmla="*/ 54509 w 100631"/>
                <a:gd name="connsiteY15" fmla="*/ 151 h 47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631" h="476712">
                  <a:moveTo>
                    <a:pt x="54509" y="151"/>
                  </a:moveTo>
                  <a:cubicBezTo>
                    <a:pt x="59007" y="-3818"/>
                    <a:pt x="40222" y="71060"/>
                    <a:pt x="44984" y="119214"/>
                  </a:cubicBezTo>
                  <a:cubicBezTo>
                    <a:pt x="49746" y="167368"/>
                    <a:pt x="78851" y="265793"/>
                    <a:pt x="83084" y="289076"/>
                  </a:cubicBezTo>
                  <a:cubicBezTo>
                    <a:pt x="87317" y="312359"/>
                    <a:pt x="67474" y="247272"/>
                    <a:pt x="70384" y="258914"/>
                  </a:cubicBezTo>
                  <a:cubicBezTo>
                    <a:pt x="73294" y="270556"/>
                    <a:pt x="102399" y="344639"/>
                    <a:pt x="100547" y="358926"/>
                  </a:cubicBezTo>
                  <a:cubicBezTo>
                    <a:pt x="98695" y="373214"/>
                    <a:pt x="69855" y="341464"/>
                    <a:pt x="59272" y="344639"/>
                  </a:cubicBezTo>
                  <a:cubicBezTo>
                    <a:pt x="48689" y="347814"/>
                    <a:pt x="43926" y="356016"/>
                    <a:pt x="37047" y="377976"/>
                  </a:cubicBezTo>
                  <a:cubicBezTo>
                    <a:pt x="30168" y="399936"/>
                    <a:pt x="21437" y="471903"/>
                    <a:pt x="17997" y="476401"/>
                  </a:cubicBezTo>
                  <a:cubicBezTo>
                    <a:pt x="14557" y="480899"/>
                    <a:pt x="19320" y="435656"/>
                    <a:pt x="16409" y="404964"/>
                  </a:cubicBezTo>
                  <a:cubicBezTo>
                    <a:pt x="13498" y="374272"/>
                    <a:pt x="-3170" y="322943"/>
                    <a:pt x="534" y="292251"/>
                  </a:cubicBezTo>
                  <a:cubicBezTo>
                    <a:pt x="4238" y="261559"/>
                    <a:pt x="34665" y="226899"/>
                    <a:pt x="38634" y="220814"/>
                  </a:cubicBezTo>
                  <a:cubicBezTo>
                    <a:pt x="42603" y="214729"/>
                    <a:pt x="15880" y="260237"/>
                    <a:pt x="24347" y="255739"/>
                  </a:cubicBezTo>
                  <a:cubicBezTo>
                    <a:pt x="32814" y="251241"/>
                    <a:pt x="87582" y="202822"/>
                    <a:pt x="89434" y="193826"/>
                  </a:cubicBezTo>
                  <a:cubicBezTo>
                    <a:pt x="91286" y="184830"/>
                    <a:pt x="47365" y="210231"/>
                    <a:pt x="35459" y="201764"/>
                  </a:cubicBezTo>
                  <a:cubicBezTo>
                    <a:pt x="23553" y="193297"/>
                    <a:pt x="17732" y="171866"/>
                    <a:pt x="17997" y="143026"/>
                  </a:cubicBezTo>
                  <a:cubicBezTo>
                    <a:pt x="18262" y="114186"/>
                    <a:pt x="50011" y="4120"/>
                    <a:pt x="54509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17F0BFED-8BC2-46AA-8A81-687C4351FFCC}"/>
                </a:ext>
              </a:extLst>
            </p:cNvPr>
            <p:cNvSpPr/>
            <p:nvPr/>
          </p:nvSpPr>
          <p:spPr>
            <a:xfrm>
              <a:off x="5144482" y="2606969"/>
              <a:ext cx="206444" cy="532079"/>
            </a:xfrm>
            <a:custGeom>
              <a:avLst/>
              <a:gdLst>
                <a:gd name="connsiteX0" fmla="*/ 202218 w 206444"/>
                <a:gd name="connsiteY0" fmla="*/ 7644 h 532079"/>
                <a:gd name="connsiteX1" fmla="*/ 189518 w 206444"/>
                <a:gd name="connsiteY1" fmla="*/ 56856 h 532079"/>
                <a:gd name="connsiteX2" fmla="*/ 68868 w 206444"/>
                <a:gd name="connsiteY2" fmla="*/ 6056 h 532079"/>
                <a:gd name="connsiteX3" fmla="*/ 49818 w 206444"/>
                <a:gd name="connsiteY3" fmla="*/ 6056 h 532079"/>
                <a:gd name="connsiteX4" fmla="*/ 8543 w 206444"/>
                <a:gd name="connsiteY4" fmla="*/ 52094 h 532079"/>
                <a:gd name="connsiteX5" fmla="*/ 5368 w 206444"/>
                <a:gd name="connsiteY5" fmla="*/ 94956 h 532079"/>
                <a:gd name="connsiteX6" fmla="*/ 68868 w 206444"/>
                <a:gd name="connsiteY6" fmla="*/ 296569 h 532079"/>
                <a:gd name="connsiteX7" fmla="*/ 2193 w 206444"/>
                <a:gd name="connsiteY7" fmla="*/ 131469 h 532079"/>
                <a:gd name="connsiteX8" fmla="*/ 79981 w 206444"/>
                <a:gd name="connsiteY8" fmla="*/ 301331 h 532079"/>
                <a:gd name="connsiteX9" fmla="*/ 130781 w 206444"/>
                <a:gd name="connsiteY9" fmla="*/ 531519 h 532079"/>
                <a:gd name="connsiteX10" fmla="*/ 103793 w 206444"/>
                <a:gd name="connsiteY10" fmla="*/ 368006 h 532079"/>
                <a:gd name="connsiteX11" fmla="*/ 102206 w 206444"/>
                <a:gd name="connsiteY11" fmla="*/ 429919 h 532079"/>
                <a:gd name="connsiteX12" fmla="*/ 118081 w 206444"/>
                <a:gd name="connsiteY12" fmla="*/ 495006 h 532079"/>
                <a:gd name="connsiteX13" fmla="*/ 84743 w 206444"/>
                <a:gd name="connsiteY13" fmla="*/ 355306 h 532079"/>
                <a:gd name="connsiteX14" fmla="*/ 14893 w 206444"/>
                <a:gd name="connsiteY14" fmla="*/ 48919 h 532079"/>
                <a:gd name="connsiteX15" fmla="*/ 49818 w 206444"/>
                <a:gd name="connsiteY15" fmla="*/ 15581 h 532079"/>
                <a:gd name="connsiteX16" fmla="*/ 157768 w 206444"/>
                <a:gd name="connsiteY16" fmla="*/ 31456 h 532079"/>
                <a:gd name="connsiteX17" fmla="*/ 202218 w 206444"/>
                <a:gd name="connsiteY17" fmla="*/ 7644 h 53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6444" h="532079">
                  <a:moveTo>
                    <a:pt x="202218" y="7644"/>
                  </a:moveTo>
                  <a:cubicBezTo>
                    <a:pt x="207510" y="11877"/>
                    <a:pt x="211743" y="57121"/>
                    <a:pt x="189518" y="56856"/>
                  </a:cubicBezTo>
                  <a:cubicBezTo>
                    <a:pt x="167293" y="56591"/>
                    <a:pt x="92151" y="14523"/>
                    <a:pt x="68868" y="6056"/>
                  </a:cubicBezTo>
                  <a:cubicBezTo>
                    <a:pt x="45585" y="-2411"/>
                    <a:pt x="59872" y="-1617"/>
                    <a:pt x="49818" y="6056"/>
                  </a:cubicBezTo>
                  <a:cubicBezTo>
                    <a:pt x="39764" y="13729"/>
                    <a:pt x="15951" y="37277"/>
                    <a:pt x="8543" y="52094"/>
                  </a:cubicBezTo>
                  <a:cubicBezTo>
                    <a:pt x="1135" y="66911"/>
                    <a:pt x="-4686" y="54210"/>
                    <a:pt x="5368" y="94956"/>
                  </a:cubicBezTo>
                  <a:cubicBezTo>
                    <a:pt x="15422" y="135702"/>
                    <a:pt x="69397" y="290484"/>
                    <a:pt x="68868" y="296569"/>
                  </a:cubicBezTo>
                  <a:cubicBezTo>
                    <a:pt x="68339" y="302654"/>
                    <a:pt x="341" y="130675"/>
                    <a:pt x="2193" y="131469"/>
                  </a:cubicBezTo>
                  <a:cubicBezTo>
                    <a:pt x="4045" y="132263"/>
                    <a:pt x="58550" y="234656"/>
                    <a:pt x="79981" y="301331"/>
                  </a:cubicBezTo>
                  <a:cubicBezTo>
                    <a:pt x="101412" y="368006"/>
                    <a:pt x="126812" y="520407"/>
                    <a:pt x="130781" y="531519"/>
                  </a:cubicBezTo>
                  <a:cubicBezTo>
                    <a:pt x="134750" y="542631"/>
                    <a:pt x="108555" y="384939"/>
                    <a:pt x="103793" y="368006"/>
                  </a:cubicBezTo>
                  <a:cubicBezTo>
                    <a:pt x="99031" y="351073"/>
                    <a:pt x="99825" y="408752"/>
                    <a:pt x="102206" y="429919"/>
                  </a:cubicBezTo>
                  <a:cubicBezTo>
                    <a:pt x="104587" y="451086"/>
                    <a:pt x="120991" y="507441"/>
                    <a:pt x="118081" y="495006"/>
                  </a:cubicBezTo>
                  <a:cubicBezTo>
                    <a:pt x="115171" y="482571"/>
                    <a:pt x="84743" y="355306"/>
                    <a:pt x="84743" y="355306"/>
                  </a:cubicBezTo>
                  <a:cubicBezTo>
                    <a:pt x="67545" y="280958"/>
                    <a:pt x="20714" y="105540"/>
                    <a:pt x="14893" y="48919"/>
                  </a:cubicBezTo>
                  <a:cubicBezTo>
                    <a:pt x="9072" y="-7702"/>
                    <a:pt x="26006" y="18491"/>
                    <a:pt x="49818" y="15581"/>
                  </a:cubicBezTo>
                  <a:cubicBezTo>
                    <a:pt x="73630" y="12671"/>
                    <a:pt x="133955" y="27487"/>
                    <a:pt x="157768" y="31456"/>
                  </a:cubicBezTo>
                  <a:cubicBezTo>
                    <a:pt x="181580" y="35425"/>
                    <a:pt x="196926" y="3411"/>
                    <a:pt x="202218" y="7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E3CCE356-D693-4166-B578-BD60FEE369D2}"/>
                </a:ext>
              </a:extLst>
            </p:cNvPr>
            <p:cNvSpPr/>
            <p:nvPr/>
          </p:nvSpPr>
          <p:spPr>
            <a:xfrm>
              <a:off x="5239927" y="2990698"/>
              <a:ext cx="267258" cy="443112"/>
            </a:xfrm>
            <a:custGeom>
              <a:avLst/>
              <a:gdLst>
                <a:gd name="connsiteX0" fmla="*/ 17873 w 267258"/>
                <a:gd name="connsiteY0" fmla="*/ 4915 h 443112"/>
                <a:gd name="connsiteX1" fmla="*/ 411 w 267258"/>
                <a:gd name="connsiteY1" fmla="*/ 103340 h 443112"/>
                <a:gd name="connsiteX2" fmla="*/ 35336 w 267258"/>
                <a:gd name="connsiteY2" fmla="*/ 152552 h 443112"/>
                <a:gd name="connsiteX3" fmla="*/ 62323 w 267258"/>
                <a:gd name="connsiteY3" fmla="*/ 298602 h 443112"/>
                <a:gd name="connsiteX4" fmla="*/ 36923 w 267258"/>
                <a:gd name="connsiteY4" fmla="*/ 209702 h 443112"/>
                <a:gd name="connsiteX5" fmla="*/ 109948 w 267258"/>
                <a:gd name="connsiteY5" fmla="*/ 316065 h 443112"/>
                <a:gd name="connsiteX6" fmla="*/ 162336 w 267258"/>
                <a:gd name="connsiteY6" fmla="*/ 257327 h 443112"/>
                <a:gd name="connsiteX7" fmla="*/ 163923 w 267258"/>
                <a:gd name="connsiteY7" fmla="*/ 292252 h 443112"/>
                <a:gd name="connsiteX8" fmla="*/ 202023 w 267258"/>
                <a:gd name="connsiteY8" fmla="*/ 230340 h 443112"/>
                <a:gd name="connsiteX9" fmla="*/ 202023 w 267258"/>
                <a:gd name="connsiteY9" fmla="*/ 292252 h 443112"/>
                <a:gd name="connsiteX10" fmla="*/ 267111 w 267258"/>
                <a:gd name="connsiteY10" fmla="*/ 443065 h 443112"/>
                <a:gd name="connsiteX11" fmla="*/ 181386 w 267258"/>
                <a:gd name="connsiteY11" fmla="*/ 308127 h 443112"/>
                <a:gd name="connsiteX12" fmla="*/ 43273 w 267258"/>
                <a:gd name="connsiteY12" fmla="*/ 273202 h 443112"/>
                <a:gd name="connsiteX13" fmla="*/ 17873 w 267258"/>
                <a:gd name="connsiteY13" fmla="*/ 4915 h 44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7258" h="443112">
                  <a:moveTo>
                    <a:pt x="17873" y="4915"/>
                  </a:moveTo>
                  <a:cubicBezTo>
                    <a:pt x="10729" y="-23395"/>
                    <a:pt x="-2499" y="78734"/>
                    <a:pt x="411" y="103340"/>
                  </a:cubicBezTo>
                  <a:cubicBezTo>
                    <a:pt x="3321" y="127946"/>
                    <a:pt x="25017" y="120008"/>
                    <a:pt x="35336" y="152552"/>
                  </a:cubicBezTo>
                  <a:cubicBezTo>
                    <a:pt x="45655" y="185096"/>
                    <a:pt x="62059" y="289077"/>
                    <a:pt x="62323" y="298602"/>
                  </a:cubicBezTo>
                  <a:cubicBezTo>
                    <a:pt x="62588" y="308127"/>
                    <a:pt x="28986" y="206792"/>
                    <a:pt x="36923" y="209702"/>
                  </a:cubicBezTo>
                  <a:cubicBezTo>
                    <a:pt x="44860" y="212612"/>
                    <a:pt x="89046" y="308128"/>
                    <a:pt x="109948" y="316065"/>
                  </a:cubicBezTo>
                  <a:cubicBezTo>
                    <a:pt x="130850" y="324003"/>
                    <a:pt x="153340" y="261296"/>
                    <a:pt x="162336" y="257327"/>
                  </a:cubicBezTo>
                  <a:cubicBezTo>
                    <a:pt x="171332" y="253358"/>
                    <a:pt x="157309" y="296750"/>
                    <a:pt x="163923" y="292252"/>
                  </a:cubicBezTo>
                  <a:cubicBezTo>
                    <a:pt x="170537" y="287754"/>
                    <a:pt x="195673" y="230340"/>
                    <a:pt x="202023" y="230340"/>
                  </a:cubicBezTo>
                  <a:cubicBezTo>
                    <a:pt x="208373" y="230340"/>
                    <a:pt x="191175" y="256798"/>
                    <a:pt x="202023" y="292252"/>
                  </a:cubicBezTo>
                  <a:cubicBezTo>
                    <a:pt x="212871" y="327706"/>
                    <a:pt x="270551" y="440419"/>
                    <a:pt x="267111" y="443065"/>
                  </a:cubicBezTo>
                  <a:cubicBezTo>
                    <a:pt x="263671" y="445711"/>
                    <a:pt x="218692" y="336437"/>
                    <a:pt x="181386" y="308127"/>
                  </a:cubicBezTo>
                  <a:cubicBezTo>
                    <a:pt x="144080" y="279817"/>
                    <a:pt x="69731" y="320562"/>
                    <a:pt x="43273" y="273202"/>
                  </a:cubicBezTo>
                  <a:cubicBezTo>
                    <a:pt x="16815" y="225842"/>
                    <a:pt x="25017" y="33225"/>
                    <a:pt x="17873" y="4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F14CFE58-E945-4D74-B61A-918A9486CC6C}"/>
                </a:ext>
              </a:extLst>
            </p:cNvPr>
            <p:cNvSpPr/>
            <p:nvPr/>
          </p:nvSpPr>
          <p:spPr>
            <a:xfrm>
              <a:off x="5189468" y="2669838"/>
              <a:ext cx="83464" cy="227964"/>
            </a:xfrm>
            <a:custGeom>
              <a:avLst/>
              <a:gdLst>
                <a:gd name="connsiteX0" fmla="*/ 1657 w 83464"/>
                <a:gd name="connsiteY0" fmla="*/ 337 h 227964"/>
                <a:gd name="connsiteX1" fmla="*/ 61982 w 83464"/>
                <a:gd name="connsiteY1" fmla="*/ 68600 h 227964"/>
                <a:gd name="connsiteX2" fmla="*/ 57220 w 83464"/>
                <a:gd name="connsiteY2" fmla="*/ 127337 h 227964"/>
                <a:gd name="connsiteX3" fmla="*/ 82620 w 83464"/>
                <a:gd name="connsiteY3" fmla="*/ 224175 h 227964"/>
                <a:gd name="connsiteX4" fmla="*/ 69920 w 83464"/>
                <a:gd name="connsiteY4" fmla="*/ 197187 h 227964"/>
                <a:gd name="connsiteX5" fmla="*/ 70 w 83464"/>
                <a:gd name="connsiteY5" fmla="*/ 94000 h 227964"/>
                <a:gd name="connsiteX6" fmla="*/ 57220 w 83464"/>
                <a:gd name="connsiteY6" fmla="*/ 133687 h 227964"/>
                <a:gd name="connsiteX7" fmla="*/ 79445 w 83464"/>
                <a:gd name="connsiteY7" fmla="*/ 73362 h 227964"/>
                <a:gd name="connsiteX8" fmla="*/ 58807 w 83464"/>
                <a:gd name="connsiteY8" fmla="*/ 43200 h 227964"/>
                <a:gd name="connsiteX9" fmla="*/ 1657 w 83464"/>
                <a:gd name="connsiteY9" fmla="*/ 337 h 2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464" h="227964">
                  <a:moveTo>
                    <a:pt x="1657" y="337"/>
                  </a:moveTo>
                  <a:cubicBezTo>
                    <a:pt x="2186" y="4570"/>
                    <a:pt x="52721" y="47433"/>
                    <a:pt x="61982" y="68600"/>
                  </a:cubicBezTo>
                  <a:cubicBezTo>
                    <a:pt x="71243" y="89767"/>
                    <a:pt x="53780" y="101408"/>
                    <a:pt x="57220" y="127337"/>
                  </a:cubicBezTo>
                  <a:cubicBezTo>
                    <a:pt x="60660" y="153266"/>
                    <a:pt x="80503" y="212533"/>
                    <a:pt x="82620" y="224175"/>
                  </a:cubicBezTo>
                  <a:cubicBezTo>
                    <a:pt x="84737" y="235817"/>
                    <a:pt x="83678" y="218883"/>
                    <a:pt x="69920" y="197187"/>
                  </a:cubicBezTo>
                  <a:cubicBezTo>
                    <a:pt x="56162" y="175491"/>
                    <a:pt x="2187" y="104583"/>
                    <a:pt x="70" y="94000"/>
                  </a:cubicBezTo>
                  <a:cubicBezTo>
                    <a:pt x="-2047" y="83417"/>
                    <a:pt x="43991" y="137127"/>
                    <a:pt x="57220" y="133687"/>
                  </a:cubicBezTo>
                  <a:cubicBezTo>
                    <a:pt x="70449" y="130247"/>
                    <a:pt x="79181" y="88443"/>
                    <a:pt x="79445" y="73362"/>
                  </a:cubicBezTo>
                  <a:cubicBezTo>
                    <a:pt x="79709" y="58281"/>
                    <a:pt x="72301" y="53519"/>
                    <a:pt x="58807" y="43200"/>
                  </a:cubicBezTo>
                  <a:cubicBezTo>
                    <a:pt x="45313" y="32881"/>
                    <a:pt x="1128" y="-3896"/>
                    <a:pt x="1657" y="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CD837150-C7C1-41B5-A7EF-4B1D8E5EFD96}"/>
                </a:ext>
              </a:extLst>
            </p:cNvPr>
            <p:cNvSpPr/>
            <p:nvPr/>
          </p:nvSpPr>
          <p:spPr>
            <a:xfrm>
              <a:off x="5275592" y="2654643"/>
              <a:ext cx="72727" cy="199720"/>
            </a:xfrm>
            <a:custGeom>
              <a:avLst/>
              <a:gdLst>
                <a:gd name="connsiteX0" fmla="*/ 72696 w 72727"/>
                <a:gd name="connsiteY0" fmla="*/ 2832 h 199720"/>
                <a:gd name="connsiteX1" fmla="*/ 21896 w 72727"/>
                <a:gd name="connsiteY1" fmla="*/ 83795 h 199720"/>
                <a:gd name="connsiteX2" fmla="*/ 1258 w 72727"/>
                <a:gd name="connsiteY2" fmla="*/ 199682 h 199720"/>
                <a:gd name="connsiteX3" fmla="*/ 2846 w 72727"/>
                <a:gd name="connsiteY3" fmla="*/ 71095 h 199720"/>
                <a:gd name="connsiteX4" fmla="*/ 7608 w 72727"/>
                <a:gd name="connsiteY4" fmla="*/ 91732 h 199720"/>
                <a:gd name="connsiteX5" fmla="*/ 13958 w 72727"/>
                <a:gd name="connsiteY5" fmla="*/ 23470 h 199720"/>
                <a:gd name="connsiteX6" fmla="*/ 72696 w 72727"/>
                <a:gd name="connsiteY6" fmla="*/ 2832 h 19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27" h="199720">
                  <a:moveTo>
                    <a:pt x="72696" y="2832"/>
                  </a:moveTo>
                  <a:cubicBezTo>
                    <a:pt x="74019" y="12886"/>
                    <a:pt x="33802" y="50987"/>
                    <a:pt x="21896" y="83795"/>
                  </a:cubicBezTo>
                  <a:cubicBezTo>
                    <a:pt x="9990" y="116603"/>
                    <a:pt x="4433" y="201799"/>
                    <a:pt x="1258" y="199682"/>
                  </a:cubicBezTo>
                  <a:cubicBezTo>
                    <a:pt x="-1917" y="197565"/>
                    <a:pt x="1788" y="89086"/>
                    <a:pt x="2846" y="71095"/>
                  </a:cubicBezTo>
                  <a:cubicBezTo>
                    <a:pt x="3904" y="53104"/>
                    <a:pt x="5756" y="99670"/>
                    <a:pt x="7608" y="91732"/>
                  </a:cubicBezTo>
                  <a:cubicBezTo>
                    <a:pt x="9460" y="83795"/>
                    <a:pt x="5227" y="35112"/>
                    <a:pt x="13958" y="23470"/>
                  </a:cubicBezTo>
                  <a:cubicBezTo>
                    <a:pt x="22689" y="11828"/>
                    <a:pt x="71373" y="-7222"/>
                    <a:pt x="72696" y="2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1EEC6EA7-CF61-4D26-A614-00B728D711DD}"/>
                </a:ext>
              </a:extLst>
            </p:cNvPr>
            <p:cNvSpPr/>
            <p:nvPr/>
          </p:nvSpPr>
          <p:spPr>
            <a:xfrm>
              <a:off x="5272136" y="2903483"/>
              <a:ext cx="111277" cy="238341"/>
            </a:xfrm>
            <a:custGeom>
              <a:avLst/>
              <a:gdLst>
                <a:gd name="connsiteX0" fmla="*/ 4714 w 111277"/>
                <a:gd name="connsiteY0" fmla="*/ 55 h 238341"/>
                <a:gd name="connsiteX1" fmla="*/ 36464 w 111277"/>
                <a:gd name="connsiteY1" fmla="*/ 128642 h 238341"/>
                <a:gd name="connsiteX2" fmla="*/ 99964 w 111277"/>
                <a:gd name="connsiteY2" fmla="*/ 192142 h 238341"/>
                <a:gd name="connsiteX3" fmla="*/ 109489 w 111277"/>
                <a:gd name="connsiteY3" fmla="*/ 238180 h 238341"/>
                <a:gd name="connsiteX4" fmla="*/ 106314 w 111277"/>
                <a:gd name="connsiteY4" fmla="*/ 206430 h 238341"/>
                <a:gd name="connsiteX5" fmla="*/ 61864 w 111277"/>
                <a:gd name="connsiteY5" fmla="*/ 181030 h 238341"/>
                <a:gd name="connsiteX6" fmla="*/ 7889 w 111277"/>
                <a:gd name="connsiteY6" fmla="*/ 171505 h 238341"/>
                <a:gd name="connsiteX7" fmla="*/ 58689 w 111277"/>
                <a:gd name="connsiteY7" fmla="*/ 188967 h 238341"/>
                <a:gd name="connsiteX8" fmla="*/ 52339 w 111277"/>
                <a:gd name="connsiteY8" fmla="*/ 158805 h 238341"/>
                <a:gd name="connsiteX9" fmla="*/ 3127 w 111277"/>
                <a:gd name="connsiteY9" fmla="*/ 112767 h 238341"/>
                <a:gd name="connsiteX10" fmla="*/ 4714 w 111277"/>
                <a:gd name="connsiteY10" fmla="*/ 55 h 2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77" h="238341">
                  <a:moveTo>
                    <a:pt x="4714" y="55"/>
                  </a:moveTo>
                  <a:cubicBezTo>
                    <a:pt x="10270" y="2701"/>
                    <a:pt x="20589" y="96628"/>
                    <a:pt x="36464" y="128642"/>
                  </a:cubicBezTo>
                  <a:cubicBezTo>
                    <a:pt x="52339" y="160656"/>
                    <a:pt x="87793" y="173886"/>
                    <a:pt x="99964" y="192142"/>
                  </a:cubicBezTo>
                  <a:cubicBezTo>
                    <a:pt x="112135" y="210398"/>
                    <a:pt x="108431" y="235799"/>
                    <a:pt x="109489" y="238180"/>
                  </a:cubicBezTo>
                  <a:cubicBezTo>
                    <a:pt x="110547" y="240561"/>
                    <a:pt x="114251" y="215955"/>
                    <a:pt x="106314" y="206430"/>
                  </a:cubicBezTo>
                  <a:cubicBezTo>
                    <a:pt x="98377" y="196905"/>
                    <a:pt x="78268" y="186851"/>
                    <a:pt x="61864" y="181030"/>
                  </a:cubicBezTo>
                  <a:cubicBezTo>
                    <a:pt x="45460" y="175209"/>
                    <a:pt x="8418" y="170182"/>
                    <a:pt x="7889" y="171505"/>
                  </a:cubicBezTo>
                  <a:cubicBezTo>
                    <a:pt x="7360" y="172828"/>
                    <a:pt x="51281" y="191084"/>
                    <a:pt x="58689" y="188967"/>
                  </a:cubicBezTo>
                  <a:cubicBezTo>
                    <a:pt x="66097" y="186850"/>
                    <a:pt x="61599" y="171505"/>
                    <a:pt x="52339" y="158805"/>
                  </a:cubicBezTo>
                  <a:cubicBezTo>
                    <a:pt x="43079" y="146105"/>
                    <a:pt x="7890" y="135521"/>
                    <a:pt x="3127" y="112767"/>
                  </a:cubicBezTo>
                  <a:cubicBezTo>
                    <a:pt x="-1636" y="90013"/>
                    <a:pt x="-842" y="-2591"/>
                    <a:pt x="4714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C89C69E2-F18C-4254-8909-13297650C958}"/>
                </a:ext>
              </a:extLst>
            </p:cNvPr>
            <p:cNvSpPr/>
            <p:nvPr/>
          </p:nvSpPr>
          <p:spPr>
            <a:xfrm>
              <a:off x="5584652" y="2099548"/>
              <a:ext cx="391932" cy="108182"/>
            </a:xfrm>
            <a:custGeom>
              <a:avLst/>
              <a:gdLst>
                <a:gd name="connsiteX0" fmla="*/ 173 w 391932"/>
                <a:gd name="connsiteY0" fmla="*/ 29290 h 108182"/>
                <a:gd name="connsiteX1" fmla="*/ 116061 w 391932"/>
                <a:gd name="connsiteY1" fmla="*/ 13415 h 108182"/>
                <a:gd name="connsiteX2" fmla="*/ 58911 w 391932"/>
                <a:gd name="connsiteY2" fmla="*/ 715 h 108182"/>
                <a:gd name="connsiteX3" fmla="*/ 97011 w 391932"/>
                <a:gd name="connsiteY3" fmla="*/ 35640 h 108182"/>
                <a:gd name="connsiteX4" fmla="*/ 165273 w 391932"/>
                <a:gd name="connsiteY4" fmla="*/ 45165 h 108182"/>
                <a:gd name="connsiteX5" fmla="*/ 233536 w 391932"/>
                <a:gd name="connsiteY5" fmla="*/ 27702 h 108182"/>
                <a:gd name="connsiteX6" fmla="*/ 282748 w 391932"/>
                <a:gd name="connsiteY6" fmla="*/ 30877 h 108182"/>
                <a:gd name="connsiteX7" fmla="*/ 274811 w 391932"/>
                <a:gd name="connsiteY7" fmla="*/ 48340 h 108182"/>
                <a:gd name="connsiteX8" fmla="*/ 384348 w 391932"/>
                <a:gd name="connsiteY8" fmla="*/ 102315 h 108182"/>
                <a:gd name="connsiteX9" fmla="*/ 368473 w 391932"/>
                <a:gd name="connsiteY9" fmla="*/ 105490 h 108182"/>
                <a:gd name="connsiteX10" fmla="*/ 255761 w 391932"/>
                <a:gd name="connsiteY10" fmla="*/ 91202 h 108182"/>
                <a:gd name="connsiteX11" fmla="*/ 127173 w 391932"/>
                <a:gd name="connsiteY11" fmla="*/ 64215 h 108182"/>
                <a:gd name="connsiteX12" fmla="*/ 220836 w 391932"/>
                <a:gd name="connsiteY12" fmla="*/ 67390 h 108182"/>
                <a:gd name="connsiteX13" fmla="*/ 290686 w 391932"/>
                <a:gd name="connsiteY13" fmla="*/ 80090 h 108182"/>
                <a:gd name="connsiteX14" fmla="*/ 319261 w 391932"/>
                <a:gd name="connsiteY14" fmla="*/ 84852 h 108182"/>
                <a:gd name="connsiteX15" fmla="*/ 143048 w 391932"/>
                <a:gd name="connsiteY15" fmla="*/ 37227 h 108182"/>
                <a:gd name="connsiteX16" fmla="*/ 90661 w 391932"/>
                <a:gd name="connsiteY16" fmla="*/ 10240 h 108182"/>
                <a:gd name="connsiteX17" fmla="*/ 173 w 391932"/>
                <a:gd name="connsiteY17" fmla="*/ 29290 h 10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1932" h="108182">
                  <a:moveTo>
                    <a:pt x="173" y="29290"/>
                  </a:moveTo>
                  <a:cubicBezTo>
                    <a:pt x="4406" y="29819"/>
                    <a:pt x="106271" y="18177"/>
                    <a:pt x="116061" y="13415"/>
                  </a:cubicBezTo>
                  <a:cubicBezTo>
                    <a:pt x="125851" y="8653"/>
                    <a:pt x="62086" y="-2989"/>
                    <a:pt x="58911" y="715"/>
                  </a:cubicBezTo>
                  <a:cubicBezTo>
                    <a:pt x="55736" y="4419"/>
                    <a:pt x="79284" y="28232"/>
                    <a:pt x="97011" y="35640"/>
                  </a:cubicBezTo>
                  <a:cubicBezTo>
                    <a:pt x="114738" y="43048"/>
                    <a:pt x="142519" y="46488"/>
                    <a:pt x="165273" y="45165"/>
                  </a:cubicBezTo>
                  <a:cubicBezTo>
                    <a:pt x="188027" y="43842"/>
                    <a:pt x="213957" y="30083"/>
                    <a:pt x="233536" y="27702"/>
                  </a:cubicBezTo>
                  <a:cubicBezTo>
                    <a:pt x="253115" y="25321"/>
                    <a:pt x="275869" y="27437"/>
                    <a:pt x="282748" y="30877"/>
                  </a:cubicBezTo>
                  <a:cubicBezTo>
                    <a:pt x="289627" y="34317"/>
                    <a:pt x="257878" y="36434"/>
                    <a:pt x="274811" y="48340"/>
                  </a:cubicBezTo>
                  <a:cubicBezTo>
                    <a:pt x="291744" y="60246"/>
                    <a:pt x="368738" y="92790"/>
                    <a:pt x="384348" y="102315"/>
                  </a:cubicBezTo>
                  <a:cubicBezTo>
                    <a:pt x="399958" y="111840"/>
                    <a:pt x="389904" y="107342"/>
                    <a:pt x="368473" y="105490"/>
                  </a:cubicBezTo>
                  <a:cubicBezTo>
                    <a:pt x="347042" y="103638"/>
                    <a:pt x="295978" y="98081"/>
                    <a:pt x="255761" y="91202"/>
                  </a:cubicBezTo>
                  <a:cubicBezTo>
                    <a:pt x="215544" y="84323"/>
                    <a:pt x="132994" y="68184"/>
                    <a:pt x="127173" y="64215"/>
                  </a:cubicBezTo>
                  <a:cubicBezTo>
                    <a:pt x="121352" y="60246"/>
                    <a:pt x="193584" y="64744"/>
                    <a:pt x="220836" y="67390"/>
                  </a:cubicBezTo>
                  <a:cubicBezTo>
                    <a:pt x="248088" y="70036"/>
                    <a:pt x="290686" y="80090"/>
                    <a:pt x="290686" y="80090"/>
                  </a:cubicBezTo>
                  <a:cubicBezTo>
                    <a:pt x="307090" y="83000"/>
                    <a:pt x="343867" y="91996"/>
                    <a:pt x="319261" y="84852"/>
                  </a:cubicBezTo>
                  <a:cubicBezTo>
                    <a:pt x="294655" y="77708"/>
                    <a:pt x="181148" y="49662"/>
                    <a:pt x="143048" y="37227"/>
                  </a:cubicBezTo>
                  <a:cubicBezTo>
                    <a:pt x="104948" y="24792"/>
                    <a:pt x="111034" y="13150"/>
                    <a:pt x="90661" y="10240"/>
                  </a:cubicBezTo>
                  <a:cubicBezTo>
                    <a:pt x="70288" y="7330"/>
                    <a:pt x="-4060" y="28761"/>
                    <a:pt x="173" y="29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D9030C85-F873-4047-835C-51C1CD03F5C6}"/>
                </a:ext>
              </a:extLst>
            </p:cNvPr>
            <p:cNvSpPr/>
            <p:nvPr/>
          </p:nvSpPr>
          <p:spPr>
            <a:xfrm>
              <a:off x="5559285" y="2114550"/>
              <a:ext cx="254951" cy="68400"/>
            </a:xfrm>
            <a:custGeom>
              <a:avLst/>
              <a:gdLst>
                <a:gd name="connsiteX0" fmla="*/ 3315 w 254951"/>
                <a:gd name="connsiteY0" fmla="*/ 0 h 68400"/>
                <a:gd name="connsiteX1" fmla="*/ 252553 w 254951"/>
                <a:gd name="connsiteY1" fmla="*/ 47625 h 68400"/>
                <a:gd name="connsiteX2" fmla="*/ 135078 w 254951"/>
                <a:gd name="connsiteY2" fmla="*/ 38100 h 68400"/>
                <a:gd name="connsiteX3" fmla="*/ 231915 w 254951"/>
                <a:gd name="connsiteY3" fmla="*/ 68263 h 68400"/>
                <a:gd name="connsiteX4" fmla="*/ 117615 w 254951"/>
                <a:gd name="connsiteY4" fmla="*/ 47625 h 68400"/>
                <a:gd name="connsiteX5" fmla="*/ 3315 w 254951"/>
                <a:gd name="connsiteY5" fmla="*/ 0 h 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951" h="68400">
                  <a:moveTo>
                    <a:pt x="3315" y="0"/>
                  </a:moveTo>
                  <a:cubicBezTo>
                    <a:pt x="25805" y="0"/>
                    <a:pt x="230593" y="41275"/>
                    <a:pt x="252553" y="47625"/>
                  </a:cubicBezTo>
                  <a:cubicBezTo>
                    <a:pt x="274514" y="53975"/>
                    <a:pt x="138518" y="34660"/>
                    <a:pt x="135078" y="38100"/>
                  </a:cubicBezTo>
                  <a:cubicBezTo>
                    <a:pt x="131638" y="41540"/>
                    <a:pt x="234825" y="66676"/>
                    <a:pt x="231915" y="68263"/>
                  </a:cubicBezTo>
                  <a:cubicBezTo>
                    <a:pt x="229005" y="69850"/>
                    <a:pt x="156509" y="57415"/>
                    <a:pt x="117615" y="47625"/>
                  </a:cubicBezTo>
                  <a:cubicBezTo>
                    <a:pt x="78721" y="37835"/>
                    <a:pt x="-19175" y="0"/>
                    <a:pt x="331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CD3ED5CC-223A-47BB-81E9-756EDA0D021D}"/>
                </a:ext>
              </a:extLst>
            </p:cNvPr>
            <p:cNvSpPr/>
            <p:nvPr/>
          </p:nvSpPr>
          <p:spPr>
            <a:xfrm>
              <a:off x="6277566" y="2106470"/>
              <a:ext cx="509067" cy="111888"/>
            </a:xfrm>
            <a:custGeom>
              <a:avLst/>
              <a:gdLst>
                <a:gd name="connsiteX0" fmla="*/ 997 w 509067"/>
                <a:gd name="connsiteY0" fmla="*/ 111268 h 111888"/>
                <a:gd name="connsiteX1" fmla="*/ 96247 w 509067"/>
                <a:gd name="connsiteY1" fmla="*/ 89043 h 111888"/>
                <a:gd name="connsiteX2" fmla="*/ 177209 w 509067"/>
                <a:gd name="connsiteY2" fmla="*/ 14430 h 111888"/>
                <a:gd name="connsiteX3" fmla="*/ 247059 w 509067"/>
                <a:gd name="connsiteY3" fmla="*/ 11255 h 111888"/>
                <a:gd name="connsiteX4" fmla="*/ 274047 w 509067"/>
                <a:gd name="connsiteY4" fmla="*/ 6493 h 111888"/>
                <a:gd name="connsiteX5" fmla="*/ 423272 w 509067"/>
                <a:gd name="connsiteY5" fmla="*/ 16018 h 111888"/>
                <a:gd name="connsiteX6" fmla="*/ 455022 w 509067"/>
                <a:gd name="connsiteY6" fmla="*/ 143 h 111888"/>
                <a:gd name="connsiteX7" fmla="*/ 483597 w 509067"/>
                <a:gd name="connsiteY7" fmla="*/ 27130 h 111888"/>
                <a:gd name="connsiteX8" fmla="*/ 508997 w 509067"/>
                <a:gd name="connsiteY8" fmla="*/ 50943 h 111888"/>
                <a:gd name="connsiteX9" fmla="*/ 475659 w 509067"/>
                <a:gd name="connsiteY9" fmla="*/ 39830 h 111888"/>
                <a:gd name="connsiteX10" fmla="*/ 408984 w 509067"/>
                <a:gd name="connsiteY10" fmla="*/ 14430 h 111888"/>
                <a:gd name="connsiteX11" fmla="*/ 240709 w 509067"/>
                <a:gd name="connsiteY11" fmla="*/ 14430 h 111888"/>
                <a:gd name="connsiteX12" fmla="*/ 229597 w 509067"/>
                <a:gd name="connsiteY12" fmla="*/ 11255 h 111888"/>
                <a:gd name="connsiteX13" fmla="*/ 413747 w 509067"/>
                <a:gd name="connsiteY13" fmla="*/ 6493 h 111888"/>
                <a:gd name="connsiteX14" fmla="*/ 234359 w 509067"/>
                <a:gd name="connsiteY14" fmla="*/ 4905 h 111888"/>
                <a:gd name="connsiteX15" fmla="*/ 126409 w 509067"/>
                <a:gd name="connsiteY15" fmla="*/ 57293 h 111888"/>
                <a:gd name="connsiteX16" fmla="*/ 232772 w 509067"/>
                <a:gd name="connsiteY16" fmla="*/ 23955 h 111888"/>
                <a:gd name="connsiteX17" fmla="*/ 159747 w 509067"/>
                <a:gd name="connsiteY17" fmla="*/ 69993 h 111888"/>
                <a:gd name="connsiteX18" fmla="*/ 997 w 509067"/>
                <a:gd name="connsiteY18" fmla="*/ 111268 h 1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9067" h="111888">
                  <a:moveTo>
                    <a:pt x="997" y="111268"/>
                  </a:moveTo>
                  <a:cubicBezTo>
                    <a:pt x="-9586" y="114443"/>
                    <a:pt x="66878" y="105183"/>
                    <a:pt x="96247" y="89043"/>
                  </a:cubicBezTo>
                  <a:cubicBezTo>
                    <a:pt x="125616" y="72903"/>
                    <a:pt x="152074" y="27395"/>
                    <a:pt x="177209" y="14430"/>
                  </a:cubicBezTo>
                  <a:cubicBezTo>
                    <a:pt x="202344" y="1465"/>
                    <a:pt x="230919" y="12578"/>
                    <a:pt x="247059" y="11255"/>
                  </a:cubicBezTo>
                  <a:cubicBezTo>
                    <a:pt x="263199" y="9932"/>
                    <a:pt x="244678" y="5699"/>
                    <a:pt x="274047" y="6493"/>
                  </a:cubicBezTo>
                  <a:cubicBezTo>
                    <a:pt x="303416" y="7287"/>
                    <a:pt x="393110" y="17076"/>
                    <a:pt x="423272" y="16018"/>
                  </a:cubicBezTo>
                  <a:cubicBezTo>
                    <a:pt x="453434" y="14960"/>
                    <a:pt x="444968" y="-1709"/>
                    <a:pt x="455022" y="143"/>
                  </a:cubicBezTo>
                  <a:cubicBezTo>
                    <a:pt x="465076" y="1995"/>
                    <a:pt x="483597" y="27130"/>
                    <a:pt x="483597" y="27130"/>
                  </a:cubicBezTo>
                  <a:cubicBezTo>
                    <a:pt x="492593" y="35597"/>
                    <a:pt x="510320" y="48826"/>
                    <a:pt x="508997" y="50943"/>
                  </a:cubicBezTo>
                  <a:cubicBezTo>
                    <a:pt x="507674" y="53060"/>
                    <a:pt x="492328" y="45915"/>
                    <a:pt x="475659" y="39830"/>
                  </a:cubicBezTo>
                  <a:cubicBezTo>
                    <a:pt x="458990" y="33745"/>
                    <a:pt x="448142" y="18663"/>
                    <a:pt x="408984" y="14430"/>
                  </a:cubicBezTo>
                  <a:cubicBezTo>
                    <a:pt x="369826" y="10197"/>
                    <a:pt x="270607" y="14959"/>
                    <a:pt x="240709" y="14430"/>
                  </a:cubicBezTo>
                  <a:cubicBezTo>
                    <a:pt x="210811" y="13901"/>
                    <a:pt x="200757" y="12578"/>
                    <a:pt x="229597" y="11255"/>
                  </a:cubicBezTo>
                  <a:cubicBezTo>
                    <a:pt x="258437" y="9932"/>
                    <a:pt x="412953" y="7551"/>
                    <a:pt x="413747" y="6493"/>
                  </a:cubicBezTo>
                  <a:cubicBezTo>
                    <a:pt x="414541" y="5435"/>
                    <a:pt x="282249" y="-3562"/>
                    <a:pt x="234359" y="4905"/>
                  </a:cubicBezTo>
                  <a:cubicBezTo>
                    <a:pt x="186469" y="13372"/>
                    <a:pt x="126674" y="54118"/>
                    <a:pt x="126409" y="57293"/>
                  </a:cubicBezTo>
                  <a:cubicBezTo>
                    <a:pt x="126145" y="60468"/>
                    <a:pt x="227216" y="21838"/>
                    <a:pt x="232772" y="23955"/>
                  </a:cubicBezTo>
                  <a:cubicBezTo>
                    <a:pt x="238328" y="26072"/>
                    <a:pt x="192820" y="56764"/>
                    <a:pt x="159747" y="69993"/>
                  </a:cubicBezTo>
                  <a:cubicBezTo>
                    <a:pt x="126674" y="83222"/>
                    <a:pt x="11580" y="108093"/>
                    <a:pt x="997" y="111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90909B89-6FC3-4411-8379-A6F2F162F788}"/>
                </a:ext>
              </a:extLst>
            </p:cNvPr>
            <p:cNvSpPr/>
            <p:nvPr/>
          </p:nvSpPr>
          <p:spPr>
            <a:xfrm>
              <a:off x="6371933" y="2131993"/>
              <a:ext cx="406493" cy="98490"/>
            </a:xfrm>
            <a:custGeom>
              <a:avLst/>
              <a:gdLst>
                <a:gd name="connsiteX0" fmla="*/ 292 w 406493"/>
                <a:gd name="connsiteY0" fmla="*/ 98445 h 98490"/>
                <a:gd name="connsiteX1" fmla="*/ 113005 w 406493"/>
                <a:gd name="connsiteY1" fmla="*/ 66695 h 98490"/>
                <a:gd name="connsiteX2" fmla="*/ 170155 w 406493"/>
                <a:gd name="connsiteY2" fmla="*/ 7957 h 98490"/>
                <a:gd name="connsiteX3" fmla="*/ 111417 w 406493"/>
                <a:gd name="connsiteY3" fmla="*/ 53995 h 98490"/>
                <a:gd name="connsiteX4" fmla="*/ 159042 w 406493"/>
                <a:gd name="connsiteY4" fmla="*/ 31770 h 98490"/>
                <a:gd name="connsiteX5" fmla="*/ 311442 w 406493"/>
                <a:gd name="connsiteY5" fmla="*/ 31770 h 98490"/>
                <a:gd name="connsiteX6" fmla="*/ 266992 w 406493"/>
                <a:gd name="connsiteY6" fmla="*/ 30182 h 98490"/>
                <a:gd name="connsiteX7" fmla="*/ 401930 w 406493"/>
                <a:gd name="connsiteY7" fmla="*/ 20 h 98490"/>
                <a:gd name="connsiteX8" fmla="*/ 365417 w 406493"/>
                <a:gd name="connsiteY8" fmla="*/ 25420 h 98490"/>
                <a:gd name="connsiteX9" fmla="*/ 273342 w 406493"/>
                <a:gd name="connsiteY9" fmla="*/ 22245 h 98490"/>
                <a:gd name="connsiteX10" fmla="*/ 243180 w 406493"/>
                <a:gd name="connsiteY10" fmla="*/ 17482 h 98490"/>
                <a:gd name="connsiteX11" fmla="*/ 149517 w 406493"/>
                <a:gd name="connsiteY11" fmla="*/ 60345 h 98490"/>
                <a:gd name="connsiteX12" fmla="*/ 292 w 406493"/>
                <a:gd name="connsiteY12" fmla="*/ 98445 h 9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493" h="98490">
                  <a:moveTo>
                    <a:pt x="292" y="98445"/>
                  </a:moveTo>
                  <a:cubicBezTo>
                    <a:pt x="-5793" y="99503"/>
                    <a:pt x="84695" y="81776"/>
                    <a:pt x="113005" y="66695"/>
                  </a:cubicBezTo>
                  <a:cubicBezTo>
                    <a:pt x="141315" y="51614"/>
                    <a:pt x="170420" y="10074"/>
                    <a:pt x="170155" y="7957"/>
                  </a:cubicBezTo>
                  <a:cubicBezTo>
                    <a:pt x="169890" y="5840"/>
                    <a:pt x="113269" y="50026"/>
                    <a:pt x="111417" y="53995"/>
                  </a:cubicBezTo>
                  <a:cubicBezTo>
                    <a:pt x="109565" y="57964"/>
                    <a:pt x="125704" y="35474"/>
                    <a:pt x="159042" y="31770"/>
                  </a:cubicBezTo>
                  <a:cubicBezTo>
                    <a:pt x="192380" y="28066"/>
                    <a:pt x="293450" y="32035"/>
                    <a:pt x="311442" y="31770"/>
                  </a:cubicBezTo>
                  <a:cubicBezTo>
                    <a:pt x="329434" y="31505"/>
                    <a:pt x="251911" y="35474"/>
                    <a:pt x="266992" y="30182"/>
                  </a:cubicBezTo>
                  <a:cubicBezTo>
                    <a:pt x="282073" y="24890"/>
                    <a:pt x="385526" y="814"/>
                    <a:pt x="401930" y="20"/>
                  </a:cubicBezTo>
                  <a:cubicBezTo>
                    <a:pt x="418334" y="-774"/>
                    <a:pt x="386848" y="21716"/>
                    <a:pt x="365417" y="25420"/>
                  </a:cubicBezTo>
                  <a:cubicBezTo>
                    <a:pt x="343986" y="29124"/>
                    <a:pt x="293715" y="23568"/>
                    <a:pt x="273342" y="22245"/>
                  </a:cubicBezTo>
                  <a:cubicBezTo>
                    <a:pt x="252969" y="20922"/>
                    <a:pt x="263817" y="11132"/>
                    <a:pt x="243180" y="17482"/>
                  </a:cubicBezTo>
                  <a:cubicBezTo>
                    <a:pt x="222543" y="23832"/>
                    <a:pt x="186559" y="48439"/>
                    <a:pt x="149517" y="60345"/>
                  </a:cubicBezTo>
                  <a:cubicBezTo>
                    <a:pt x="112475" y="72251"/>
                    <a:pt x="6377" y="97387"/>
                    <a:pt x="292" y="98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38216EEB-992F-4E9F-8F23-E97A457B94AA}"/>
                </a:ext>
              </a:extLst>
            </p:cNvPr>
            <p:cNvSpPr/>
            <p:nvPr/>
          </p:nvSpPr>
          <p:spPr>
            <a:xfrm>
              <a:off x="5846759" y="2673828"/>
              <a:ext cx="141899" cy="239604"/>
            </a:xfrm>
            <a:custGeom>
              <a:avLst/>
              <a:gdLst>
                <a:gd name="connsiteX0" fmla="*/ 141291 w 141899"/>
                <a:gd name="connsiteY0" fmla="*/ 124935 h 239604"/>
                <a:gd name="connsiteX1" fmla="*/ 71441 w 141899"/>
                <a:gd name="connsiteY1" fmla="*/ 161447 h 239604"/>
                <a:gd name="connsiteX2" fmla="*/ 4 w 141899"/>
                <a:gd name="connsiteY2" fmla="*/ 239235 h 239604"/>
                <a:gd name="connsiteX3" fmla="*/ 74616 w 141899"/>
                <a:gd name="connsiteY3" fmla="*/ 126522 h 239604"/>
                <a:gd name="connsiteX4" fmla="*/ 95254 w 141899"/>
                <a:gd name="connsiteY4" fmla="*/ 1110 h 239604"/>
                <a:gd name="connsiteX5" fmla="*/ 79379 w 141899"/>
                <a:gd name="connsiteY5" fmla="*/ 69372 h 239604"/>
                <a:gd name="connsiteX6" fmla="*/ 76204 w 141899"/>
                <a:gd name="connsiteY6" fmla="*/ 142397 h 239604"/>
                <a:gd name="connsiteX7" fmla="*/ 30166 w 141899"/>
                <a:gd name="connsiteY7" fmla="*/ 201135 h 239604"/>
                <a:gd name="connsiteX8" fmla="*/ 141291 w 141899"/>
                <a:gd name="connsiteY8" fmla="*/ 124935 h 23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" h="239604">
                  <a:moveTo>
                    <a:pt x="141291" y="124935"/>
                  </a:moveTo>
                  <a:cubicBezTo>
                    <a:pt x="148170" y="118320"/>
                    <a:pt x="94989" y="142397"/>
                    <a:pt x="71441" y="161447"/>
                  </a:cubicBezTo>
                  <a:cubicBezTo>
                    <a:pt x="47893" y="180497"/>
                    <a:pt x="-525" y="245056"/>
                    <a:pt x="4" y="239235"/>
                  </a:cubicBezTo>
                  <a:cubicBezTo>
                    <a:pt x="533" y="233414"/>
                    <a:pt x="58741" y="166209"/>
                    <a:pt x="74616" y="126522"/>
                  </a:cubicBezTo>
                  <a:cubicBezTo>
                    <a:pt x="90491" y="86835"/>
                    <a:pt x="94460" y="10635"/>
                    <a:pt x="95254" y="1110"/>
                  </a:cubicBezTo>
                  <a:cubicBezTo>
                    <a:pt x="96048" y="-8415"/>
                    <a:pt x="82554" y="45824"/>
                    <a:pt x="79379" y="69372"/>
                  </a:cubicBezTo>
                  <a:cubicBezTo>
                    <a:pt x="76204" y="92920"/>
                    <a:pt x="84406" y="120436"/>
                    <a:pt x="76204" y="142397"/>
                  </a:cubicBezTo>
                  <a:cubicBezTo>
                    <a:pt x="68002" y="164358"/>
                    <a:pt x="23816" y="202193"/>
                    <a:pt x="30166" y="201135"/>
                  </a:cubicBezTo>
                  <a:cubicBezTo>
                    <a:pt x="36516" y="200077"/>
                    <a:pt x="134412" y="131550"/>
                    <a:pt x="141291" y="124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E3CB119B-1C34-4FEF-8901-D714F5C47AFA}"/>
                </a:ext>
              </a:extLst>
            </p:cNvPr>
            <p:cNvSpPr/>
            <p:nvPr/>
          </p:nvSpPr>
          <p:spPr>
            <a:xfrm>
              <a:off x="6649491" y="2775900"/>
              <a:ext cx="189613" cy="424792"/>
            </a:xfrm>
            <a:custGeom>
              <a:avLst/>
              <a:gdLst>
                <a:gd name="connsiteX0" fmla="*/ 81509 w 189613"/>
                <a:gd name="connsiteY0" fmla="*/ 1167 h 424792"/>
                <a:gd name="connsiteX1" fmla="*/ 34942 w 189613"/>
                <a:gd name="connsiteY1" fmla="*/ 109117 h 424792"/>
                <a:gd name="connsiteX2" fmla="*/ 18009 w 189613"/>
                <a:gd name="connsiteY2" fmla="*/ 411800 h 424792"/>
                <a:gd name="connsiteX3" fmla="*/ 5309 w 189613"/>
                <a:gd name="connsiteY3" fmla="*/ 348300 h 424792"/>
                <a:gd name="connsiteX4" fmla="*/ 1076 w 189613"/>
                <a:gd name="connsiteY4" fmla="*/ 155683 h 424792"/>
                <a:gd name="connsiteX5" fmla="*/ 24359 w 189613"/>
                <a:gd name="connsiteY5" fmla="*/ 325017 h 424792"/>
                <a:gd name="connsiteX6" fmla="*/ 34942 w 189613"/>
                <a:gd name="connsiteY6" fmla="*/ 276333 h 424792"/>
                <a:gd name="connsiteX7" fmla="*/ 130192 w 189613"/>
                <a:gd name="connsiteY7" fmla="*/ 206483 h 424792"/>
                <a:gd name="connsiteX8" fmla="*/ 140776 w 189613"/>
                <a:gd name="connsiteY8" fmla="*/ 244583 h 424792"/>
                <a:gd name="connsiteX9" fmla="*/ 189459 w 189613"/>
                <a:gd name="connsiteY9" fmla="*/ 371583 h 424792"/>
                <a:gd name="connsiteX10" fmla="*/ 155592 w 189613"/>
                <a:gd name="connsiteY10" fmla="*/ 225533 h 424792"/>
                <a:gd name="connsiteX11" fmla="*/ 138659 w 189613"/>
                <a:gd name="connsiteY11" fmla="*/ 200133 h 424792"/>
                <a:gd name="connsiteX12" fmla="*/ 49759 w 189613"/>
                <a:gd name="connsiteY12" fmla="*/ 276333 h 424792"/>
                <a:gd name="connsiteX13" fmla="*/ 41292 w 189613"/>
                <a:gd name="connsiteY13" fmla="*/ 407567 h 424792"/>
                <a:gd name="connsiteX14" fmla="*/ 18009 w 189613"/>
                <a:gd name="connsiteY14" fmla="*/ 234000 h 424792"/>
                <a:gd name="connsiteX15" fmla="*/ 11659 w 189613"/>
                <a:gd name="connsiteY15" fmla="*/ 157800 h 424792"/>
                <a:gd name="connsiteX16" fmla="*/ 70926 w 189613"/>
                <a:gd name="connsiteY16" fmla="*/ 56200 h 424792"/>
                <a:gd name="connsiteX17" fmla="*/ 81509 w 189613"/>
                <a:gd name="connsiteY17" fmla="*/ 1167 h 42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613" h="424792">
                  <a:moveTo>
                    <a:pt x="81509" y="1167"/>
                  </a:moveTo>
                  <a:cubicBezTo>
                    <a:pt x="75512" y="9986"/>
                    <a:pt x="45525" y="40678"/>
                    <a:pt x="34942" y="109117"/>
                  </a:cubicBezTo>
                  <a:cubicBezTo>
                    <a:pt x="24359" y="177556"/>
                    <a:pt x="22948" y="371936"/>
                    <a:pt x="18009" y="411800"/>
                  </a:cubicBezTo>
                  <a:cubicBezTo>
                    <a:pt x="13070" y="451664"/>
                    <a:pt x="8131" y="390986"/>
                    <a:pt x="5309" y="348300"/>
                  </a:cubicBezTo>
                  <a:cubicBezTo>
                    <a:pt x="2487" y="305614"/>
                    <a:pt x="-2099" y="159563"/>
                    <a:pt x="1076" y="155683"/>
                  </a:cubicBezTo>
                  <a:cubicBezTo>
                    <a:pt x="4251" y="151803"/>
                    <a:pt x="18715" y="304909"/>
                    <a:pt x="24359" y="325017"/>
                  </a:cubicBezTo>
                  <a:cubicBezTo>
                    <a:pt x="30003" y="345125"/>
                    <a:pt x="17303" y="296089"/>
                    <a:pt x="34942" y="276333"/>
                  </a:cubicBezTo>
                  <a:cubicBezTo>
                    <a:pt x="52581" y="256577"/>
                    <a:pt x="112553" y="211775"/>
                    <a:pt x="130192" y="206483"/>
                  </a:cubicBezTo>
                  <a:cubicBezTo>
                    <a:pt x="147831" y="201191"/>
                    <a:pt x="130898" y="217066"/>
                    <a:pt x="140776" y="244583"/>
                  </a:cubicBezTo>
                  <a:cubicBezTo>
                    <a:pt x="150654" y="272100"/>
                    <a:pt x="186990" y="374758"/>
                    <a:pt x="189459" y="371583"/>
                  </a:cubicBezTo>
                  <a:cubicBezTo>
                    <a:pt x="191928" y="368408"/>
                    <a:pt x="164059" y="254108"/>
                    <a:pt x="155592" y="225533"/>
                  </a:cubicBezTo>
                  <a:cubicBezTo>
                    <a:pt x="147125" y="196958"/>
                    <a:pt x="156298" y="191666"/>
                    <a:pt x="138659" y="200133"/>
                  </a:cubicBezTo>
                  <a:cubicBezTo>
                    <a:pt x="121020" y="208600"/>
                    <a:pt x="65987" y="241761"/>
                    <a:pt x="49759" y="276333"/>
                  </a:cubicBezTo>
                  <a:cubicBezTo>
                    <a:pt x="33531" y="310905"/>
                    <a:pt x="46584" y="414623"/>
                    <a:pt x="41292" y="407567"/>
                  </a:cubicBezTo>
                  <a:cubicBezTo>
                    <a:pt x="36000" y="400512"/>
                    <a:pt x="22948" y="275628"/>
                    <a:pt x="18009" y="234000"/>
                  </a:cubicBezTo>
                  <a:cubicBezTo>
                    <a:pt x="13070" y="192372"/>
                    <a:pt x="2839" y="187433"/>
                    <a:pt x="11659" y="157800"/>
                  </a:cubicBezTo>
                  <a:cubicBezTo>
                    <a:pt x="20478" y="128167"/>
                    <a:pt x="60343" y="76661"/>
                    <a:pt x="70926" y="56200"/>
                  </a:cubicBezTo>
                  <a:cubicBezTo>
                    <a:pt x="81509" y="35739"/>
                    <a:pt x="87506" y="-7652"/>
                    <a:pt x="81509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19EE7B66-BB54-4D57-A66C-4F1FB79A79B7}"/>
                </a:ext>
              </a:extLst>
            </p:cNvPr>
            <p:cNvSpPr/>
            <p:nvPr/>
          </p:nvSpPr>
          <p:spPr>
            <a:xfrm>
              <a:off x="6432176" y="2878136"/>
              <a:ext cx="125856" cy="267650"/>
            </a:xfrm>
            <a:custGeom>
              <a:avLst/>
              <a:gdLst>
                <a:gd name="connsiteX0" fmla="*/ 92449 w 125856"/>
                <a:gd name="connsiteY0" fmla="*/ 2 h 267650"/>
                <a:gd name="connsiteX1" fmla="*/ 68637 w 125856"/>
                <a:gd name="connsiteY1" fmla="*/ 93664 h 267650"/>
                <a:gd name="connsiteX2" fmla="*/ 71812 w 125856"/>
                <a:gd name="connsiteY2" fmla="*/ 133352 h 267650"/>
                <a:gd name="connsiteX3" fmla="*/ 121024 w 125856"/>
                <a:gd name="connsiteY3" fmla="*/ 260352 h 267650"/>
                <a:gd name="connsiteX4" fmla="*/ 114674 w 125856"/>
                <a:gd name="connsiteY4" fmla="*/ 242889 h 267650"/>
                <a:gd name="connsiteX5" fmla="*/ 38474 w 125856"/>
                <a:gd name="connsiteY5" fmla="*/ 165102 h 267650"/>
                <a:gd name="connsiteX6" fmla="*/ 1962 w 125856"/>
                <a:gd name="connsiteY6" fmla="*/ 144464 h 267650"/>
                <a:gd name="connsiteX7" fmla="*/ 95624 w 125856"/>
                <a:gd name="connsiteY7" fmla="*/ 206377 h 267650"/>
                <a:gd name="connsiteX8" fmla="*/ 54349 w 125856"/>
                <a:gd name="connsiteY8" fmla="*/ 152402 h 267650"/>
                <a:gd name="connsiteX9" fmla="*/ 78162 w 125856"/>
                <a:gd name="connsiteY9" fmla="*/ 90489 h 267650"/>
                <a:gd name="connsiteX10" fmla="*/ 92449 w 125856"/>
                <a:gd name="connsiteY10" fmla="*/ 2 h 2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856" h="267650">
                  <a:moveTo>
                    <a:pt x="92449" y="2"/>
                  </a:moveTo>
                  <a:cubicBezTo>
                    <a:pt x="90862" y="531"/>
                    <a:pt x="72076" y="71439"/>
                    <a:pt x="68637" y="93664"/>
                  </a:cubicBezTo>
                  <a:cubicBezTo>
                    <a:pt x="65197" y="115889"/>
                    <a:pt x="63081" y="105571"/>
                    <a:pt x="71812" y="133352"/>
                  </a:cubicBezTo>
                  <a:cubicBezTo>
                    <a:pt x="80543" y="161133"/>
                    <a:pt x="113880" y="242096"/>
                    <a:pt x="121024" y="260352"/>
                  </a:cubicBezTo>
                  <a:cubicBezTo>
                    <a:pt x="128168" y="278608"/>
                    <a:pt x="128432" y="258764"/>
                    <a:pt x="114674" y="242889"/>
                  </a:cubicBezTo>
                  <a:cubicBezTo>
                    <a:pt x="100916" y="227014"/>
                    <a:pt x="57259" y="181506"/>
                    <a:pt x="38474" y="165102"/>
                  </a:cubicBezTo>
                  <a:cubicBezTo>
                    <a:pt x="19689" y="148698"/>
                    <a:pt x="-7563" y="137585"/>
                    <a:pt x="1962" y="144464"/>
                  </a:cubicBezTo>
                  <a:cubicBezTo>
                    <a:pt x="11487" y="151343"/>
                    <a:pt x="86893" y="205054"/>
                    <a:pt x="95624" y="206377"/>
                  </a:cubicBezTo>
                  <a:cubicBezTo>
                    <a:pt x="104355" y="207700"/>
                    <a:pt x="57259" y="171717"/>
                    <a:pt x="54349" y="152402"/>
                  </a:cubicBezTo>
                  <a:cubicBezTo>
                    <a:pt x="51439" y="133087"/>
                    <a:pt x="70754" y="107687"/>
                    <a:pt x="78162" y="90489"/>
                  </a:cubicBezTo>
                  <a:cubicBezTo>
                    <a:pt x="85570" y="73291"/>
                    <a:pt x="94036" y="-527"/>
                    <a:pt x="9244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9C07C54D-B52A-4ABC-9EE2-7E693C3A6471}"/>
                </a:ext>
              </a:extLst>
            </p:cNvPr>
            <p:cNvSpPr/>
            <p:nvPr/>
          </p:nvSpPr>
          <p:spPr>
            <a:xfrm>
              <a:off x="5191600" y="1652489"/>
              <a:ext cx="350228" cy="851607"/>
            </a:xfrm>
            <a:custGeom>
              <a:avLst/>
              <a:gdLst>
                <a:gd name="connsiteX0" fmla="*/ 242413 w 350228"/>
                <a:gd name="connsiteY0" fmla="*/ 99 h 851607"/>
                <a:gd name="connsiteX1" fmla="*/ 344013 w 350228"/>
                <a:gd name="connsiteY1" fmla="*/ 168374 h 851607"/>
                <a:gd name="connsiteX2" fmla="*/ 326550 w 350228"/>
                <a:gd name="connsiteY2" fmla="*/ 141386 h 851607"/>
                <a:gd name="connsiteX3" fmla="*/ 223363 w 350228"/>
                <a:gd name="connsiteY3" fmla="*/ 81061 h 851607"/>
                <a:gd name="connsiteX4" fmla="*/ 270988 w 350228"/>
                <a:gd name="connsiteY4" fmla="*/ 123924 h 851607"/>
                <a:gd name="connsiteX5" fmla="*/ 293213 w 350228"/>
                <a:gd name="connsiteY5" fmla="*/ 152499 h 851607"/>
                <a:gd name="connsiteX6" fmla="*/ 205900 w 350228"/>
                <a:gd name="connsiteY6" fmla="*/ 149324 h 851607"/>
                <a:gd name="connsiteX7" fmla="*/ 261463 w 350228"/>
                <a:gd name="connsiteY7" fmla="*/ 163611 h 851607"/>
                <a:gd name="connsiteX8" fmla="*/ 218600 w 350228"/>
                <a:gd name="connsiteY8" fmla="*/ 217586 h 851607"/>
                <a:gd name="connsiteX9" fmla="*/ 224950 w 350228"/>
                <a:gd name="connsiteY9" fmla="*/ 327124 h 851607"/>
                <a:gd name="connsiteX10" fmla="*/ 218600 w 350228"/>
                <a:gd name="connsiteY10" fmla="*/ 268386 h 851607"/>
                <a:gd name="connsiteX11" fmla="*/ 212250 w 350228"/>
                <a:gd name="connsiteY11" fmla="*/ 262036 h 851607"/>
                <a:gd name="connsiteX12" fmla="*/ 234475 w 350228"/>
                <a:gd name="connsiteY12" fmla="*/ 400149 h 851607"/>
                <a:gd name="connsiteX13" fmla="*/ 190025 w 350228"/>
                <a:gd name="connsiteY13" fmla="*/ 311249 h 851607"/>
                <a:gd name="connsiteX14" fmla="*/ 215425 w 350228"/>
                <a:gd name="connsiteY14" fmla="*/ 396974 h 851607"/>
                <a:gd name="connsiteX15" fmla="*/ 136050 w 350228"/>
                <a:gd name="connsiteY15" fmla="*/ 401736 h 851607"/>
                <a:gd name="connsiteX16" fmla="*/ 186850 w 350228"/>
                <a:gd name="connsiteY16" fmla="*/ 401736 h 851607"/>
                <a:gd name="connsiteX17" fmla="*/ 178913 w 350228"/>
                <a:gd name="connsiteY17" fmla="*/ 503336 h 851607"/>
                <a:gd name="connsiteX18" fmla="*/ 178913 w 350228"/>
                <a:gd name="connsiteY18" fmla="*/ 444599 h 851607"/>
                <a:gd name="connsiteX19" fmla="*/ 186850 w 350228"/>
                <a:gd name="connsiteY19" fmla="*/ 500161 h 851607"/>
                <a:gd name="connsiteX20" fmla="*/ 167800 w 350228"/>
                <a:gd name="connsiteY20" fmla="*/ 523974 h 851607"/>
                <a:gd name="connsiteX21" fmla="*/ 23338 w 350228"/>
                <a:gd name="connsiteY21" fmla="*/ 658911 h 851607"/>
                <a:gd name="connsiteX22" fmla="*/ 174150 w 350228"/>
                <a:gd name="connsiteY22" fmla="*/ 541436 h 851607"/>
                <a:gd name="connsiteX23" fmla="*/ 109063 w 350228"/>
                <a:gd name="connsiteY23" fmla="*/ 616049 h 851607"/>
                <a:gd name="connsiteX24" fmla="*/ 58263 w 350228"/>
                <a:gd name="connsiteY24" fmla="*/ 660499 h 851607"/>
                <a:gd name="connsiteX25" fmla="*/ 53500 w 350228"/>
                <a:gd name="connsiteY25" fmla="*/ 701774 h 851607"/>
                <a:gd name="connsiteX26" fmla="*/ 72550 w 350228"/>
                <a:gd name="connsiteY26" fmla="*/ 850999 h 851607"/>
                <a:gd name="connsiteX27" fmla="*/ 53500 w 350228"/>
                <a:gd name="connsiteY27" fmla="*/ 754161 h 851607"/>
                <a:gd name="connsiteX28" fmla="*/ 4288 w 350228"/>
                <a:gd name="connsiteY28" fmla="*/ 744636 h 851607"/>
                <a:gd name="connsiteX29" fmla="*/ 175738 w 350228"/>
                <a:gd name="connsiteY29" fmla="*/ 531911 h 851607"/>
                <a:gd name="connsiteX30" fmla="*/ 199550 w 350228"/>
                <a:gd name="connsiteY30" fmla="*/ 416024 h 851607"/>
                <a:gd name="connsiteX31" fmla="*/ 215425 w 350228"/>
                <a:gd name="connsiteY31" fmla="*/ 311249 h 851607"/>
                <a:gd name="connsiteX32" fmla="*/ 224950 w 350228"/>
                <a:gd name="connsiteY32" fmla="*/ 230286 h 851607"/>
                <a:gd name="connsiteX33" fmla="*/ 261463 w 350228"/>
                <a:gd name="connsiteY33" fmla="*/ 177899 h 851607"/>
                <a:gd name="connsiteX34" fmla="*/ 282100 w 350228"/>
                <a:gd name="connsiteY34" fmla="*/ 195361 h 851607"/>
                <a:gd name="connsiteX35" fmla="*/ 242413 w 350228"/>
                <a:gd name="connsiteY35" fmla="*/ 99 h 85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0228" h="851607">
                  <a:moveTo>
                    <a:pt x="242413" y="99"/>
                  </a:moveTo>
                  <a:cubicBezTo>
                    <a:pt x="252732" y="-4399"/>
                    <a:pt x="329990" y="144826"/>
                    <a:pt x="344013" y="168374"/>
                  </a:cubicBezTo>
                  <a:cubicBezTo>
                    <a:pt x="358036" y="191922"/>
                    <a:pt x="346658" y="155938"/>
                    <a:pt x="326550" y="141386"/>
                  </a:cubicBezTo>
                  <a:cubicBezTo>
                    <a:pt x="306442" y="126834"/>
                    <a:pt x="232623" y="83971"/>
                    <a:pt x="223363" y="81061"/>
                  </a:cubicBezTo>
                  <a:cubicBezTo>
                    <a:pt x="214103" y="78151"/>
                    <a:pt x="259346" y="112018"/>
                    <a:pt x="270988" y="123924"/>
                  </a:cubicBezTo>
                  <a:cubicBezTo>
                    <a:pt x="282630" y="135830"/>
                    <a:pt x="304061" y="148266"/>
                    <a:pt x="293213" y="152499"/>
                  </a:cubicBezTo>
                  <a:cubicBezTo>
                    <a:pt x="282365" y="156732"/>
                    <a:pt x="211192" y="147472"/>
                    <a:pt x="205900" y="149324"/>
                  </a:cubicBezTo>
                  <a:cubicBezTo>
                    <a:pt x="200608" y="151176"/>
                    <a:pt x="259346" y="152234"/>
                    <a:pt x="261463" y="163611"/>
                  </a:cubicBezTo>
                  <a:cubicBezTo>
                    <a:pt x="263580" y="174988"/>
                    <a:pt x="224685" y="190334"/>
                    <a:pt x="218600" y="217586"/>
                  </a:cubicBezTo>
                  <a:cubicBezTo>
                    <a:pt x="212515" y="244838"/>
                    <a:pt x="224950" y="318657"/>
                    <a:pt x="224950" y="327124"/>
                  </a:cubicBezTo>
                  <a:cubicBezTo>
                    <a:pt x="224950" y="335591"/>
                    <a:pt x="220717" y="279234"/>
                    <a:pt x="218600" y="268386"/>
                  </a:cubicBezTo>
                  <a:cubicBezTo>
                    <a:pt x="216483" y="257538"/>
                    <a:pt x="209604" y="240076"/>
                    <a:pt x="212250" y="262036"/>
                  </a:cubicBezTo>
                  <a:cubicBezTo>
                    <a:pt x="214896" y="283996"/>
                    <a:pt x="238179" y="391947"/>
                    <a:pt x="234475" y="400149"/>
                  </a:cubicBezTo>
                  <a:cubicBezTo>
                    <a:pt x="230771" y="408351"/>
                    <a:pt x="193200" y="311778"/>
                    <a:pt x="190025" y="311249"/>
                  </a:cubicBezTo>
                  <a:cubicBezTo>
                    <a:pt x="186850" y="310720"/>
                    <a:pt x="224421" y="381893"/>
                    <a:pt x="215425" y="396974"/>
                  </a:cubicBezTo>
                  <a:cubicBezTo>
                    <a:pt x="206429" y="412055"/>
                    <a:pt x="140812" y="400942"/>
                    <a:pt x="136050" y="401736"/>
                  </a:cubicBezTo>
                  <a:cubicBezTo>
                    <a:pt x="131288" y="402530"/>
                    <a:pt x="179706" y="384803"/>
                    <a:pt x="186850" y="401736"/>
                  </a:cubicBezTo>
                  <a:cubicBezTo>
                    <a:pt x="193994" y="418669"/>
                    <a:pt x="180236" y="496192"/>
                    <a:pt x="178913" y="503336"/>
                  </a:cubicBezTo>
                  <a:cubicBezTo>
                    <a:pt x="177590" y="510480"/>
                    <a:pt x="177590" y="445128"/>
                    <a:pt x="178913" y="444599"/>
                  </a:cubicBezTo>
                  <a:cubicBezTo>
                    <a:pt x="180236" y="444070"/>
                    <a:pt x="188702" y="486932"/>
                    <a:pt x="186850" y="500161"/>
                  </a:cubicBezTo>
                  <a:cubicBezTo>
                    <a:pt x="184998" y="513390"/>
                    <a:pt x="195052" y="497516"/>
                    <a:pt x="167800" y="523974"/>
                  </a:cubicBezTo>
                  <a:cubicBezTo>
                    <a:pt x="140548" y="550432"/>
                    <a:pt x="22280" y="656001"/>
                    <a:pt x="23338" y="658911"/>
                  </a:cubicBezTo>
                  <a:cubicBezTo>
                    <a:pt x="24396" y="661821"/>
                    <a:pt x="159863" y="548580"/>
                    <a:pt x="174150" y="541436"/>
                  </a:cubicBezTo>
                  <a:cubicBezTo>
                    <a:pt x="188437" y="534292"/>
                    <a:pt x="128377" y="596205"/>
                    <a:pt x="109063" y="616049"/>
                  </a:cubicBezTo>
                  <a:cubicBezTo>
                    <a:pt x="89749" y="635893"/>
                    <a:pt x="67523" y="646212"/>
                    <a:pt x="58263" y="660499"/>
                  </a:cubicBezTo>
                  <a:cubicBezTo>
                    <a:pt x="49003" y="674786"/>
                    <a:pt x="51119" y="670024"/>
                    <a:pt x="53500" y="701774"/>
                  </a:cubicBezTo>
                  <a:cubicBezTo>
                    <a:pt x="55881" y="733524"/>
                    <a:pt x="72550" y="842268"/>
                    <a:pt x="72550" y="850999"/>
                  </a:cubicBezTo>
                  <a:cubicBezTo>
                    <a:pt x="72550" y="859730"/>
                    <a:pt x="64877" y="771888"/>
                    <a:pt x="53500" y="754161"/>
                  </a:cubicBezTo>
                  <a:cubicBezTo>
                    <a:pt x="42123" y="736434"/>
                    <a:pt x="-16085" y="781678"/>
                    <a:pt x="4288" y="744636"/>
                  </a:cubicBezTo>
                  <a:cubicBezTo>
                    <a:pt x="24661" y="707594"/>
                    <a:pt x="143194" y="586680"/>
                    <a:pt x="175738" y="531911"/>
                  </a:cubicBezTo>
                  <a:cubicBezTo>
                    <a:pt x="208282" y="477142"/>
                    <a:pt x="192936" y="452801"/>
                    <a:pt x="199550" y="416024"/>
                  </a:cubicBezTo>
                  <a:cubicBezTo>
                    <a:pt x="206164" y="379247"/>
                    <a:pt x="211192" y="342205"/>
                    <a:pt x="215425" y="311249"/>
                  </a:cubicBezTo>
                  <a:cubicBezTo>
                    <a:pt x="219658" y="280293"/>
                    <a:pt x="217277" y="252511"/>
                    <a:pt x="224950" y="230286"/>
                  </a:cubicBezTo>
                  <a:cubicBezTo>
                    <a:pt x="232623" y="208061"/>
                    <a:pt x="251938" y="183720"/>
                    <a:pt x="261463" y="177899"/>
                  </a:cubicBezTo>
                  <a:cubicBezTo>
                    <a:pt x="270988" y="172078"/>
                    <a:pt x="282100" y="219703"/>
                    <a:pt x="282100" y="195361"/>
                  </a:cubicBezTo>
                  <a:cubicBezTo>
                    <a:pt x="282100" y="171019"/>
                    <a:pt x="232094" y="4597"/>
                    <a:pt x="242413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AD112E7A-AA79-46DB-BAF1-79B72E4804F3}"/>
                </a:ext>
              </a:extLst>
            </p:cNvPr>
            <p:cNvSpPr/>
            <p:nvPr/>
          </p:nvSpPr>
          <p:spPr>
            <a:xfrm>
              <a:off x="5490914" y="1655037"/>
              <a:ext cx="485572" cy="550561"/>
            </a:xfrm>
            <a:custGeom>
              <a:avLst/>
              <a:gdLst>
                <a:gd name="connsiteX0" fmla="*/ 42053 w 485572"/>
                <a:gd name="connsiteY0" fmla="*/ 196 h 550561"/>
                <a:gd name="connsiteX1" fmla="*/ 35703 w 485572"/>
                <a:gd name="connsiteY1" fmla="*/ 125080 h 550561"/>
                <a:gd name="connsiteX2" fmla="*/ 67453 w 485572"/>
                <a:gd name="connsiteY2" fmla="*/ 163180 h 550561"/>
                <a:gd name="connsiteX3" fmla="*/ 78036 w 485572"/>
                <a:gd name="connsiteY3" fmla="*/ 129313 h 550561"/>
                <a:gd name="connsiteX4" fmla="*/ 82269 w 485572"/>
                <a:gd name="connsiteY4" fmla="*/ 180113 h 550561"/>
                <a:gd name="connsiteX5" fmla="*/ 158469 w 485572"/>
                <a:gd name="connsiteY5" fmla="*/ 321930 h 550561"/>
                <a:gd name="connsiteX6" fmla="*/ 139419 w 485572"/>
                <a:gd name="connsiteY6" fmla="*/ 235146 h 550561"/>
                <a:gd name="connsiteX7" fmla="*/ 190219 w 485572"/>
                <a:gd name="connsiteY7" fmla="*/ 330396 h 550561"/>
                <a:gd name="connsiteX8" fmla="*/ 207153 w 485572"/>
                <a:gd name="connsiteY8" fmla="*/ 313463 h 550561"/>
                <a:gd name="connsiteX9" fmla="*/ 198686 w 485572"/>
                <a:gd name="connsiteY9" fmla="*/ 319813 h 550561"/>
                <a:gd name="connsiteX10" fmla="*/ 247369 w 485572"/>
                <a:gd name="connsiteY10" fmla="*/ 360030 h 550561"/>
                <a:gd name="connsiteX11" fmla="*/ 268536 w 485572"/>
                <a:gd name="connsiteY11" fmla="*/ 417180 h 550561"/>
                <a:gd name="connsiteX12" fmla="*/ 342619 w 485572"/>
                <a:gd name="connsiteY12" fmla="*/ 467980 h 550561"/>
                <a:gd name="connsiteX13" fmla="*/ 484436 w 485572"/>
                <a:gd name="connsiteY13" fmla="*/ 550530 h 550561"/>
                <a:gd name="connsiteX14" fmla="*/ 401886 w 485572"/>
                <a:gd name="connsiteY14" fmla="*/ 476446 h 550561"/>
                <a:gd name="connsiteX15" fmla="*/ 270653 w 485572"/>
                <a:gd name="connsiteY15" fmla="*/ 374846 h 550561"/>
                <a:gd name="connsiteX16" fmla="*/ 150003 w 485572"/>
                <a:gd name="connsiteY16" fmla="*/ 233030 h 550561"/>
                <a:gd name="connsiteX17" fmla="*/ 3953 w 485572"/>
                <a:gd name="connsiteY17" fmla="*/ 156830 h 550561"/>
                <a:gd name="connsiteX18" fmla="*/ 42053 w 485572"/>
                <a:gd name="connsiteY18" fmla="*/ 196 h 55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5572" h="550561">
                  <a:moveTo>
                    <a:pt x="42053" y="196"/>
                  </a:moveTo>
                  <a:cubicBezTo>
                    <a:pt x="47345" y="-5096"/>
                    <a:pt x="31470" y="97916"/>
                    <a:pt x="35703" y="125080"/>
                  </a:cubicBezTo>
                  <a:cubicBezTo>
                    <a:pt x="39936" y="152244"/>
                    <a:pt x="60398" y="162475"/>
                    <a:pt x="67453" y="163180"/>
                  </a:cubicBezTo>
                  <a:cubicBezTo>
                    <a:pt x="74508" y="163885"/>
                    <a:pt x="75567" y="126491"/>
                    <a:pt x="78036" y="129313"/>
                  </a:cubicBezTo>
                  <a:cubicBezTo>
                    <a:pt x="80505" y="132135"/>
                    <a:pt x="68863" y="148010"/>
                    <a:pt x="82269" y="180113"/>
                  </a:cubicBezTo>
                  <a:cubicBezTo>
                    <a:pt x="95675" y="212216"/>
                    <a:pt x="148944" y="312758"/>
                    <a:pt x="158469" y="321930"/>
                  </a:cubicBezTo>
                  <a:cubicBezTo>
                    <a:pt x="167994" y="331102"/>
                    <a:pt x="134127" y="233735"/>
                    <a:pt x="139419" y="235146"/>
                  </a:cubicBezTo>
                  <a:cubicBezTo>
                    <a:pt x="144711" y="236557"/>
                    <a:pt x="178930" y="317343"/>
                    <a:pt x="190219" y="330396"/>
                  </a:cubicBezTo>
                  <a:cubicBezTo>
                    <a:pt x="201508" y="343449"/>
                    <a:pt x="205742" y="315227"/>
                    <a:pt x="207153" y="313463"/>
                  </a:cubicBezTo>
                  <a:cubicBezTo>
                    <a:pt x="208564" y="311699"/>
                    <a:pt x="191983" y="312052"/>
                    <a:pt x="198686" y="319813"/>
                  </a:cubicBezTo>
                  <a:cubicBezTo>
                    <a:pt x="205389" y="327574"/>
                    <a:pt x="235727" y="343802"/>
                    <a:pt x="247369" y="360030"/>
                  </a:cubicBezTo>
                  <a:cubicBezTo>
                    <a:pt x="259011" y="376258"/>
                    <a:pt x="252661" y="399188"/>
                    <a:pt x="268536" y="417180"/>
                  </a:cubicBezTo>
                  <a:cubicBezTo>
                    <a:pt x="284411" y="435172"/>
                    <a:pt x="306636" y="445755"/>
                    <a:pt x="342619" y="467980"/>
                  </a:cubicBezTo>
                  <a:cubicBezTo>
                    <a:pt x="378602" y="490205"/>
                    <a:pt x="474558" y="549119"/>
                    <a:pt x="484436" y="550530"/>
                  </a:cubicBezTo>
                  <a:cubicBezTo>
                    <a:pt x="494314" y="551941"/>
                    <a:pt x="437516" y="505727"/>
                    <a:pt x="401886" y="476446"/>
                  </a:cubicBezTo>
                  <a:cubicBezTo>
                    <a:pt x="366256" y="447165"/>
                    <a:pt x="312634" y="415415"/>
                    <a:pt x="270653" y="374846"/>
                  </a:cubicBezTo>
                  <a:cubicBezTo>
                    <a:pt x="228672" y="334277"/>
                    <a:pt x="194453" y="269366"/>
                    <a:pt x="150003" y="233030"/>
                  </a:cubicBezTo>
                  <a:cubicBezTo>
                    <a:pt x="105553" y="196694"/>
                    <a:pt x="22297" y="191402"/>
                    <a:pt x="3953" y="156830"/>
                  </a:cubicBezTo>
                  <a:cubicBezTo>
                    <a:pt x="-14391" y="122258"/>
                    <a:pt x="36761" y="5488"/>
                    <a:pt x="42053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4C25D1CC-9435-4C8F-8D2C-359953B889D8}"/>
                </a:ext>
              </a:extLst>
            </p:cNvPr>
            <p:cNvSpPr/>
            <p:nvPr/>
          </p:nvSpPr>
          <p:spPr>
            <a:xfrm>
              <a:off x="5949873" y="1651860"/>
              <a:ext cx="900273" cy="700880"/>
            </a:xfrm>
            <a:custGeom>
              <a:avLst/>
              <a:gdLst>
                <a:gd name="connsiteX0" fmla="*/ 900190 w 900273"/>
                <a:gd name="connsiteY0" fmla="*/ 70578 h 700880"/>
                <a:gd name="connsiteX1" fmla="*/ 738265 w 900273"/>
                <a:gd name="connsiteY1" fmla="*/ 132490 h 700880"/>
                <a:gd name="connsiteX2" fmla="*/ 825577 w 900273"/>
                <a:gd name="connsiteY2" fmla="*/ 59465 h 700880"/>
                <a:gd name="connsiteX3" fmla="*/ 843040 w 900273"/>
                <a:gd name="connsiteY3" fmla="*/ 2315 h 700880"/>
                <a:gd name="connsiteX4" fmla="*/ 717627 w 900273"/>
                <a:gd name="connsiteY4" fmla="*/ 140428 h 700880"/>
                <a:gd name="connsiteX5" fmla="*/ 749377 w 900273"/>
                <a:gd name="connsiteY5" fmla="*/ 80103 h 700880"/>
                <a:gd name="connsiteX6" fmla="*/ 670002 w 900273"/>
                <a:gd name="connsiteY6" fmla="*/ 153128 h 700880"/>
                <a:gd name="connsiteX7" fmla="*/ 657302 w 900273"/>
                <a:gd name="connsiteY7" fmla="*/ 203928 h 700880"/>
                <a:gd name="connsiteX8" fmla="*/ 638252 w 900273"/>
                <a:gd name="connsiteY8" fmla="*/ 165828 h 700880"/>
                <a:gd name="connsiteX9" fmla="*/ 649365 w 900273"/>
                <a:gd name="connsiteY9" fmla="*/ 221390 h 700880"/>
                <a:gd name="connsiteX10" fmla="*/ 587452 w 900273"/>
                <a:gd name="connsiteY10" fmla="*/ 227740 h 700880"/>
                <a:gd name="connsiteX11" fmla="*/ 477915 w 900273"/>
                <a:gd name="connsiteY11" fmla="*/ 229328 h 700880"/>
                <a:gd name="connsiteX12" fmla="*/ 633490 w 900273"/>
                <a:gd name="connsiteY12" fmla="*/ 230915 h 700880"/>
                <a:gd name="connsiteX13" fmla="*/ 568402 w 900273"/>
                <a:gd name="connsiteY13" fmla="*/ 261078 h 700880"/>
                <a:gd name="connsiteX14" fmla="*/ 531890 w 900273"/>
                <a:gd name="connsiteY14" fmla="*/ 383315 h 700880"/>
                <a:gd name="connsiteX15" fmla="*/ 538240 w 900273"/>
                <a:gd name="connsiteY15" fmla="*/ 326165 h 700880"/>
                <a:gd name="connsiteX16" fmla="*/ 474740 w 900273"/>
                <a:gd name="connsiteY16" fmla="*/ 296003 h 700880"/>
                <a:gd name="connsiteX17" fmla="*/ 385840 w 900273"/>
                <a:gd name="connsiteY17" fmla="*/ 297590 h 700880"/>
                <a:gd name="connsiteX18" fmla="*/ 514427 w 900273"/>
                <a:gd name="connsiteY18" fmla="*/ 305528 h 700880"/>
                <a:gd name="connsiteX19" fmla="*/ 460452 w 900273"/>
                <a:gd name="connsiteY19" fmla="*/ 337278 h 700880"/>
                <a:gd name="connsiteX20" fmla="*/ 417590 w 900273"/>
                <a:gd name="connsiteY20" fmla="*/ 413478 h 700880"/>
                <a:gd name="connsiteX21" fmla="*/ 441402 w 900273"/>
                <a:gd name="connsiteY21" fmla="*/ 489678 h 700880"/>
                <a:gd name="connsiteX22" fmla="*/ 376315 w 900273"/>
                <a:gd name="connsiteY22" fmla="*/ 454753 h 700880"/>
                <a:gd name="connsiteX23" fmla="*/ 339802 w 900273"/>
                <a:gd name="connsiteY23" fmla="*/ 518253 h 700880"/>
                <a:gd name="connsiteX24" fmla="*/ 333452 w 900273"/>
                <a:gd name="connsiteY24" fmla="*/ 583340 h 700880"/>
                <a:gd name="connsiteX25" fmla="*/ 328690 w 900273"/>
                <a:gd name="connsiteY25" fmla="*/ 542065 h 700880"/>
                <a:gd name="connsiteX26" fmla="*/ 339802 w 900273"/>
                <a:gd name="connsiteY26" fmla="*/ 599215 h 700880"/>
                <a:gd name="connsiteX27" fmla="*/ 228677 w 900273"/>
                <a:gd name="connsiteY27" fmla="*/ 624615 h 700880"/>
                <a:gd name="connsiteX28" fmla="*/ 162002 w 900273"/>
                <a:gd name="connsiteY28" fmla="*/ 646840 h 700880"/>
                <a:gd name="connsiteX29" fmla="*/ 285827 w 900273"/>
                <a:gd name="connsiteY29" fmla="*/ 627790 h 700880"/>
                <a:gd name="connsiteX30" fmla="*/ 195340 w 900273"/>
                <a:gd name="connsiteY30" fmla="*/ 699228 h 700880"/>
                <a:gd name="connsiteX31" fmla="*/ 179465 w 900273"/>
                <a:gd name="connsiteY31" fmla="*/ 675415 h 700880"/>
                <a:gd name="connsiteX32" fmla="*/ 77865 w 900273"/>
                <a:gd name="connsiteY32" fmla="*/ 645253 h 700880"/>
                <a:gd name="connsiteX33" fmla="*/ 77 w 900273"/>
                <a:gd name="connsiteY33" fmla="*/ 550003 h 700880"/>
                <a:gd name="connsiteX34" fmla="*/ 63577 w 900273"/>
                <a:gd name="connsiteY34" fmla="*/ 610328 h 700880"/>
                <a:gd name="connsiteX35" fmla="*/ 77865 w 900273"/>
                <a:gd name="connsiteY35" fmla="*/ 594453 h 700880"/>
                <a:gd name="connsiteX36" fmla="*/ 93740 w 900273"/>
                <a:gd name="connsiteY36" fmla="*/ 619853 h 700880"/>
                <a:gd name="connsiteX37" fmla="*/ 244552 w 900273"/>
                <a:gd name="connsiteY37" fmla="*/ 632553 h 700880"/>
                <a:gd name="connsiteX38" fmla="*/ 295352 w 900273"/>
                <a:gd name="connsiteY38" fmla="*/ 538890 h 700880"/>
                <a:gd name="connsiteX39" fmla="*/ 369965 w 900273"/>
                <a:gd name="connsiteY39" fmla="*/ 448403 h 700880"/>
                <a:gd name="connsiteX40" fmla="*/ 433465 w 900273"/>
                <a:gd name="connsiteY40" fmla="*/ 421415 h 700880"/>
                <a:gd name="connsiteX41" fmla="*/ 490615 w 900273"/>
                <a:gd name="connsiteY41" fmla="*/ 316640 h 700880"/>
                <a:gd name="connsiteX42" fmla="*/ 549352 w 900273"/>
                <a:gd name="connsiteY42" fmla="*/ 296003 h 700880"/>
                <a:gd name="connsiteX43" fmla="*/ 581102 w 900273"/>
                <a:gd name="connsiteY43" fmla="*/ 238853 h 700880"/>
                <a:gd name="connsiteX44" fmla="*/ 638252 w 900273"/>
                <a:gd name="connsiteY44" fmla="*/ 167415 h 700880"/>
                <a:gd name="connsiteX45" fmla="*/ 758902 w 900273"/>
                <a:gd name="connsiteY45" fmla="*/ 105503 h 700880"/>
                <a:gd name="connsiteX46" fmla="*/ 900190 w 900273"/>
                <a:gd name="connsiteY46" fmla="*/ 70578 h 70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00273" h="700880">
                  <a:moveTo>
                    <a:pt x="900190" y="70578"/>
                  </a:moveTo>
                  <a:cubicBezTo>
                    <a:pt x="896751" y="75076"/>
                    <a:pt x="750700" y="134342"/>
                    <a:pt x="738265" y="132490"/>
                  </a:cubicBezTo>
                  <a:cubicBezTo>
                    <a:pt x="725830" y="130638"/>
                    <a:pt x="808115" y="81161"/>
                    <a:pt x="825577" y="59465"/>
                  </a:cubicBezTo>
                  <a:cubicBezTo>
                    <a:pt x="843039" y="37769"/>
                    <a:pt x="861032" y="-11179"/>
                    <a:pt x="843040" y="2315"/>
                  </a:cubicBezTo>
                  <a:cubicBezTo>
                    <a:pt x="825048" y="15809"/>
                    <a:pt x="733237" y="127463"/>
                    <a:pt x="717627" y="140428"/>
                  </a:cubicBezTo>
                  <a:cubicBezTo>
                    <a:pt x="702017" y="153393"/>
                    <a:pt x="757314" y="77986"/>
                    <a:pt x="749377" y="80103"/>
                  </a:cubicBezTo>
                  <a:cubicBezTo>
                    <a:pt x="741440" y="82220"/>
                    <a:pt x="685348" y="132491"/>
                    <a:pt x="670002" y="153128"/>
                  </a:cubicBezTo>
                  <a:cubicBezTo>
                    <a:pt x="654656" y="173765"/>
                    <a:pt x="662594" y="201811"/>
                    <a:pt x="657302" y="203928"/>
                  </a:cubicBezTo>
                  <a:cubicBezTo>
                    <a:pt x="652010" y="206045"/>
                    <a:pt x="639575" y="162918"/>
                    <a:pt x="638252" y="165828"/>
                  </a:cubicBezTo>
                  <a:cubicBezTo>
                    <a:pt x="636929" y="168738"/>
                    <a:pt x="657832" y="211071"/>
                    <a:pt x="649365" y="221390"/>
                  </a:cubicBezTo>
                  <a:cubicBezTo>
                    <a:pt x="640898" y="231709"/>
                    <a:pt x="616027" y="226417"/>
                    <a:pt x="587452" y="227740"/>
                  </a:cubicBezTo>
                  <a:cubicBezTo>
                    <a:pt x="558877" y="229063"/>
                    <a:pt x="470242" y="228799"/>
                    <a:pt x="477915" y="229328"/>
                  </a:cubicBezTo>
                  <a:cubicBezTo>
                    <a:pt x="485588" y="229857"/>
                    <a:pt x="618409" y="225623"/>
                    <a:pt x="633490" y="230915"/>
                  </a:cubicBezTo>
                  <a:cubicBezTo>
                    <a:pt x="648571" y="236207"/>
                    <a:pt x="585335" y="235678"/>
                    <a:pt x="568402" y="261078"/>
                  </a:cubicBezTo>
                  <a:cubicBezTo>
                    <a:pt x="551469" y="286478"/>
                    <a:pt x="536917" y="372467"/>
                    <a:pt x="531890" y="383315"/>
                  </a:cubicBezTo>
                  <a:cubicBezTo>
                    <a:pt x="526863" y="394163"/>
                    <a:pt x="547765" y="340717"/>
                    <a:pt x="538240" y="326165"/>
                  </a:cubicBezTo>
                  <a:cubicBezTo>
                    <a:pt x="528715" y="311613"/>
                    <a:pt x="500140" y="300765"/>
                    <a:pt x="474740" y="296003"/>
                  </a:cubicBezTo>
                  <a:cubicBezTo>
                    <a:pt x="449340" y="291241"/>
                    <a:pt x="379226" y="296003"/>
                    <a:pt x="385840" y="297590"/>
                  </a:cubicBezTo>
                  <a:cubicBezTo>
                    <a:pt x="392454" y="299177"/>
                    <a:pt x="501992" y="298913"/>
                    <a:pt x="514427" y="305528"/>
                  </a:cubicBezTo>
                  <a:cubicBezTo>
                    <a:pt x="526862" y="312143"/>
                    <a:pt x="476591" y="319286"/>
                    <a:pt x="460452" y="337278"/>
                  </a:cubicBezTo>
                  <a:cubicBezTo>
                    <a:pt x="444312" y="355270"/>
                    <a:pt x="420765" y="388078"/>
                    <a:pt x="417590" y="413478"/>
                  </a:cubicBezTo>
                  <a:cubicBezTo>
                    <a:pt x="414415" y="438878"/>
                    <a:pt x="448281" y="482799"/>
                    <a:pt x="441402" y="489678"/>
                  </a:cubicBezTo>
                  <a:cubicBezTo>
                    <a:pt x="434523" y="496557"/>
                    <a:pt x="393248" y="449991"/>
                    <a:pt x="376315" y="454753"/>
                  </a:cubicBezTo>
                  <a:cubicBezTo>
                    <a:pt x="359382" y="459515"/>
                    <a:pt x="346946" y="496822"/>
                    <a:pt x="339802" y="518253"/>
                  </a:cubicBezTo>
                  <a:cubicBezTo>
                    <a:pt x="332658" y="539684"/>
                    <a:pt x="335304" y="579371"/>
                    <a:pt x="333452" y="583340"/>
                  </a:cubicBezTo>
                  <a:cubicBezTo>
                    <a:pt x="331600" y="587309"/>
                    <a:pt x="327632" y="539419"/>
                    <a:pt x="328690" y="542065"/>
                  </a:cubicBezTo>
                  <a:cubicBezTo>
                    <a:pt x="329748" y="544711"/>
                    <a:pt x="356471" y="585457"/>
                    <a:pt x="339802" y="599215"/>
                  </a:cubicBezTo>
                  <a:cubicBezTo>
                    <a:pt x="323133" y="612973"/>
                    <a:pt x="258310" y="616678"/>
                    <a:pt x="228677" y="624615"/>
                  </a:cubicBezTo>
                  <a:cubicBezTo>
                    <a:pt x="199044" y="632552"/>
                    <a:pt x="152477" y="646311"/>
                    <a:pt x="162002" y="646840"/>
                  </a:cubicBezTo>
                  <a:cubicBezTo>
                    <a:pt x="171527" y="647369"/>
                    <a:pt x="280271" y="619059"/>
                    <a:pt x="285827" y="627790"/>
                  </a:cubicBezTo>
                  <a:cubicBezTo>
                    <a:pt x="291383" y="636521"/>
                    <a:pt x="213067" y="691291"/>
                    <a:pt x="195340" y="699228"/>
                  </a:cubicBezTo>
                  <a:cubicBezTo>
                    <a:pt x="177613" y="707165"/>
                    <a:pt x="199044" y="684411"/>
                    <a:pt x="179465" y="675415"/>
                  </a:cubicBezTo>
                  <a:cubicBezTo>
                    <a:pt x="159886" y="666419"/>
                    <a:pt x="107763" y="666155"/>
                    <a:pt x="77865" y="645253"/>
                  </a:cubicBezTo>
                  <a:cubicBezTo>
                    <a:pt x="47967" y="624351"/>
                    <a:pt x="2458" y="555824"/>
                    <a:pt x="77" y="550003"/>
                  </a:cubicBezTo>
                  <a:cubicBezTo>
                    <a:pt x="-2304" y="544182"/>
                    <a:pt x="50612" y="602920"/>
                    <a:pt x="63577" y="610328"/>
                  </a:cubicBezTo>
                  <a:cubicBezTo>
                    <a:pt x="76542" y="617736"/>
                    <a:pt x="72838" y="592866"/>
                    <a:pt x="77865" y="594453"/>
                  </a:cubicBezTo>
                  <a:cubicBezTo>
                    <a:pt x="82892" y="596040"/>
                    <a:pt x="65959" y="613503"/>
                    <a:pt x="93740" y="619853"/>
                  </a:cubicBezTo>
                  <a:cubicBezTo>
                    <a:pt x="121521" y="626203"/>
                    <a:pt x="210950" y="646047"/>
                    <a:pt x="244552" y="632553"/>
                  </a:cubicBezTo>
                  <a:cubicBezTo>
                    <a:pt x="278154" y="619059"/>
                    <a:pt x="274450" y="569582"/>
                    <a:pt x="295352" y="538890"/>
                  </a:cubicBezTo>
                  <a:cubicBezTo>
                    <a:pt x="316254" y="508198"/>
                    <a:pt x="346946" y="467982"/>
                    <a:pt x="369965" y="448403"/>
                  </a:cubicBezTo>
                  <a:cubicBezTo>
                    <a:pt x="392984" y="428824"/>
                    <a:pt x="413357" y="443375"/>
                    <a:pt x="433465" y="421415"/>
                  </a:cubicBezTo>
                  <a:cubicBezTo>
                    <a:pt x="453573" y="399455"/>
                    <a:pt x="471301" y="337542"/>
                    <a:pt x="490615" y="316640"/>
                  </a:cubicBezTo>
                  <a:cubicBezTo>
                    <a:pt x="509929" y="295738"/>
                    <a:pt x="534271" y="308968"/>
                    <a:pt x="549352" y="296003"/>
                  </a:cubicBezTo>
                  <a:cubicBezTo>
                    <a:pt x="564433" y="283039"/>
                    <a:pt x="566285" y="260284"/>
                    <a:pt x="581102" y="238853"/>
                  </a:cubicBezTo>
                  <a:cubicBezTo>
                    <a:pt x="595919" y="217422"/>
                    <a:pt x="608619" y="189640"/>
                    <a:pt x="638252" y="167415"/>
                  </a:cubicBezTo>
                  <a:cubicBezTo>
                    <a:pt x="667885" y="145190"/>
                    <a:pt x="717362" y="120584"/>
                    <a:pt x="758902" y="105503"/>
                  </a:cubicBezTo>
                  <a:cubicBezTo>
                    <a:pt x="800442" y="90422"/>
                    <a:pt x="903629" y="66080"/>
                    <a:pt x="900190" y="70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0FCDD5B0-24E3-4C44-BB55-74A789B68069}"/>
                </a:ext>
              </a:extLst>
            </p:cNvPr>
            <p:cNvSpPr/>
            <p:nvPr/>
          </p:nvSpPr>
          <p:spPr>
            <a:xfrm>
              <a:off x="6656258" y="1775524"/>
              <a:ext cx="582109" cy="628201"/>
            </a:xfrm>
            <a:custGeom>
              <a:avLst/>
              <a:gdLst>
                <a:gd name="connsiteX0" fmla="*/ 130 w 582109"/>
                <a:gd name="connsiteY0" fmla="*/ 97726 h 628201"/>
                <a:gd name="connsiteX1" fmla="*/ 79505 w 582109"/>
                <a:gd name="connsiteY1" fmla="*/ 889 h 628201"/>
                <a:gd name="connsiteX2" fmla="*/ 104905 w 582109"/>
                <a:gd name="connsiteY2" fmla="*/ 56451 h 628201"/>
                <a:gd name="connsiteX3" fmla="*/ 171580 w 582109"/>
                <a:gd name="connsiteY3" fmla="*/ 169164 h 628201"/>
                <a:gd name="connsiteX4" fmla="*/ 184280 w 582109"/>
                <a:gd name="connsiteY4" fmla="*/ 118364 h 628201"/>
                <a:gd name="connsiteX5" fmla="*/ 279530 w 582109"/>
                <a:gd name="connsiteY5" fmla="*/ 104076 h 628201"/>
                <a:gd name="connsiteX6" fmla="*/ 139830 w 582109"/>
                <a:gd name="connsiteY6" fmla="*/ 164401 h 628201"/>
                <a:gd name="connsiteX7" fmla="*/ 74742 w 582109"/>
                <a:gd name="connsiteY7" fmla="*/ 232664 h 628201"/>
                <a:gd name="connsiteX8" fmla="*/ 127130 w 582109"/>
                <a:gd name="connsiteY8" fmla="*/ 243776 h 628201"/>
                <a:gd name="connsiteX9" fmla="*/ 166817 w 582109"/>
                <a:gd name="connsiteY9" fmla="*/ 296164 h 628201"/>
                <a:gd name="connsiteX10" fmla="*/ 182692 w 582109"/>
                <a:gd name="connsiteY10" fmla="*/ 292989 h 628201"/>
                <a:gd name="connsiteX11" fmla="*/ 266830 w 582109"/>
                <a:gd name="connsiteY11" fmla="*/ 462851 h 628201"/>
                <a:gd name="connsiteX12" fmla="*/ 243017 w 582109"/>
                <a:gd name="connsiteY12" fmla="*/ 400939 h 628201"/>
                <a:gd name="connsiteX13" fmla="*/ 308105 w 582109"/>
                <a:gd name="connsiteY13" fmla="*/ 485076 h 628201"/>
                <a:gd name="connsiteX14" fmla="*/ 330330 w 582109"/>
                <a:gd name="connsiteY14" fmla="*/ 462851 h 628201"/>
                <a:gd name="connsiteX15" fmla="*/ 408117 w 582109"/>
                <a:gd name="connsiteY15" fmla="*/ 516826 h 628201"/>
                <a:gd name="connsiteX16" fmla="*/ 528767 w 582109"/>
                <a:gd name="connsiteY16" fmla="*/ 540639 h 628201"/>
                <a:gd name="connsiteX17" fmla="*/ 336680 w 582109"/>
                <a:gd name="connsiteY17" fmla="*/ 524764 h 628201"/>
                <a:gd name="connsiteX18" fmla="*/ 581155 w 582109"/>
                <a:gd name="connsiteY18" fmla="*/ 618426 h 628201"/>
                <a:gd name="connsiteX19" fmla="*/ 425580 w 582109"/>
                <a:gd name="connsiteY19" fmla="*/ 591439 h 628201"/>
                <a:gd name="connsiteX20" fmla="*/ 533530 w 582109"/>
                <a:gd name="connsiteY20" fmla="*/ 627951 h 628201"/>
                <a:gd name="connsiteX21" fmla="*/ 409705 w 582109"/>
                <a:gd name="connsiteY21" fmla="*/ 569214 h 628201"/>
                <a:gd name="connsiteX22" fmla="*/ 308105 w 582109"/>
                <a:gd name="connsiteY22" fmla="*/ 450151 h 628201"/>
                <a:gd name="connsiteX23" fmla="*/ 116017 w 582109"/>
                <a:gd name="connsiteY23" fmla="*/ 227901 h 628201"/>
                <a:gd name="connsiteX24" fmla="*/ 182692 w 582109"/>
                <a:gd name="connsiteY24" fmla="*/ 105664 h 628201"/>
                <a:gd name="connsiteX25" fmla="*/ 100142 w 582109"/>
                <a:gd name="connsiteY25" fmla="*/ 38989 h 628201"/>
                <a:gd name="connsiteX26" fmla="*/ 130 w 582109"/>
                <a:gd name="connsiteY26" fmla="*/ 97726 h 62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2109" h="628201">
                  <a:moveTo>
                    <a:pt x="130" y="97726"/>
                  </a:moveTo>
                  <a:cubicBezTo>
                    <a:pt x="-3309" y="91376"/>
                    <a:pt x="62043" y="7768"/>
                    <a:pt x="79505" y="889"/>
                  </a:cubicBezTo>
                  <a:cubicBezTo>
                    <a:pt x="96967" y="-5990"/>
                    <a:pt x="89559" y="28405"/>
                    <a:pt x="104905" y="56451"/>
                  </a:cubicBezTo>
                  <a:cubicBezTo>
                    <a:pt x="120251" y="84497"/>
                    <a:pt x="158351" y="158845"/>
                    <a:pt x="171580" y="169164"/>
                  </a:cubicBezTo>
                  <a:cubicBezTo>
                    <a:pt x="184809" y="179483"/>
                    <a:pt x="166288" y="129212"/>
                    <a:pt x="184280" y="118364"/>
                  </a:cubicBezTo>
                  <a:cubicBezTo>
                    <a:pt x="202272" y="107516"/>
                    <a:pt x="286938" y="96403"/>
                    <a:pt x="279530" y="104076"/>
                  </a:cubicBezTo>
                  <a:cubicBezTo>
                    <a:pt x="272122" y="111749"/>
                    <a:pt x="173961" y="142970"/>
                    <a:pt x="139830" y="164401"/>
                  </a:cubicBezTo>
                  <a:cubicBezTo>
                    <a:pt x="105699" y="185832"/>
                    <a:pt x="76859" y="219435"/>
                    <a:pt x="74742" y="232664"/>
                  </a:cubicBezTo>
                  <a:cubicBezTo>
                    <a:pt x="72625" y="245893"/>
                    <a:pt x="111784" y="233193"/>
                    <a:pt x="127130" y="243776"/>
                  </a:cubicBezTo>
                  <a:cubicBezTo>
                    <a:pt x="142476" y="254359"/>
                    <a:pt x="157557" y="287962"/>
                    <a:pt x="166817" y="296164"/>
                  </a:cubicBezTo>
                  <a:cubicBezTo>
                    <a:pt x="176077" y="304366"/>
                    <a:pt x="166023" y="265208"/>
                    <a:pt x="182692" y="292989"/>
                  </a:cubicBezTo>
                  <a:cubicBezTo>
                    <a:pt x="199361" y="320770"/>
                    <a:pt x="256776" y="444859"/>
                    <a:pt x="266830" y="462851"/>
                  </a:cubicBezTo>
                  <a:cubicBezTo>
                    <a:pt x="276884" y="480843"/>
                    <a:pt x="236138" y="397235"/>
                    <a:pt x="243017" y="400939"/>
                  </a:cubicBezTo>
                  <a:cubicBezTo>
                    <a:pt x="249896" y="404643"/>
                    <a:pt x="293553" y="474757"/>
                    <a:pt x="308105" y="485076"/>
                  </a:cubicBezTo>
                  <a:cubicBezTo>
                    <a:pt x="322657" y="495395"/>
                    <a:pt x="313661" y="457559"/>
                    <a:pt x="330330" y="462851"/>
                  </a:cubicBezTo>
                  <a:cubicBezTo>
                    <a:pt x="346999" y="468143"/>
                    <a:pt x="375044" y="503861"/>
                    <a:pt x="408117" y="516826"/>
                  </a:cubicBezTo>
                  <a:cubicBezTo>
                    <a:pt x="441190" y="529791"/>
                    <a:pt x="540673" y="539316"/>
                    <a:pt x="528767" y="540639"/>
                  </a:cubicBezTo>
                  <a:cubicBezTo>
                    <a:pt x="516861" y="541962"/>
                    <a:pt x="327949" y="511800"/>
                    <a:pt x="336680" y="524764"/>
                  </a:cubicBezTo>
                  <a:cubicBezTo>
                    <a:pt x="345411" y="537728"/>
                    <a:pt x="566339" y="607314"/>
                    <a:pt x="581155" y="618426"/>
                  </a:cubicBezTo>
                  <a:cubicBezTo>
                    <a:pt x="595971" y="629538"/>
                    <a:pt x="433518" y="589851"/>
                    <a:pt x="425580" y="591439"/>
                  </a:cubicBezTo>
                  <a:cubicBezTo>
                    <a:pt x="417642" y="593027"/>
                    <a:pt x="536176" y="631655"/>
                    <a:pt x="533530" y="627951"/>
                  </a:cubicBezTo>
                  <a:cubicBezTo>
                    <a:pt x="530884" y="624247"/>
                    <a:pt x="447276" y="598847"/>
                    <a:pt x="409705" y="569214"/>
                  </a:cubicBezTo>
                  <a:cubicBezTo>
                    <a:pt x="372134" y="539581"/>
                    <a:pt x="357053" y="507037"/>
                    <a:pt x="308105" y="450151"/>
                  </a:cubicBezTo>
                  <a:cubicBezTo>
                    <a:pt x="259157" y="393265"/>
                    <a:pt x="136919" y="285316"/>
                    <a:pt x="116017" y="227901"/>
                  </a:cubicBezTo>
                  <a:cubicBezTo>
                    <a:pt x="95115" y="170487"/>
                    <a:pt x="185338" y="137149"/>
                    <a:pt x="182692" y="105664"/>
                  </a:cubicBezTo>
                  <a:cubicBezTo>
                    <a:pt x="180046" y="74179"/>
                    <a:pt x="131363" y="47191"/>
                    <a:pt x="100142" y="38989"/>
                  </a:cubicBezTo>
                  <a:cubicBezTo>
                    <a:pt x="68921" y="30787"/>
                    <a:pt x="3569" y="104076"/>
                    <a:pt x="130" y="97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8B24CCBD-FCF6-4F6F-BB3E-D67ADC626677}"/>
                </a:ext>
              </a:extLst>
            </p:cNvPr>
            <p:cNvSpPr/>
            <p:nvPr/>
          </p:nvSpPr>
          <p:spPr>
            <a:xfrm>
              <a:off x="6819132" y="1920803"/>
              <a:ext cx="437805" cy="593818"/>
            </a:xfrm>
            <a:custGeom>
              <a:avLst/>
              <a:gdLst>
                <a:gd name="connsiteX0" fmla="*/ 172218 w 437805"/>
                <a:gd name="connsiteY0" fmla="*/ 31822 h 593818"/>
                <a:gd name="connsiteX1" fmla="*/ 102368 w 437805"/>
                <a:gd name="connsiteY1" fmla="*/ 77860 h 593818"/>
                <a:gd name="connsiteX2" fmla="*/ 142056 w 437805"/>
                <a:gd name="connsiteY2" fmla="*/ 119135 h 593818"/>
                <a:gd name="connsiteX3" fmla="*/ 123006 w 437805"/>
                <a:gd name="connsiteY3" fmla="*/ 200097 h 593818"/>
                <a:gd name="connsiteX4" fmla="*/ 135706 w 437805"/>
                <a:gd name="connsiteY4" fmla="*/ 193747 h 593818"/>
                <a:gd name="connsiteX5" fmla="*/ 151581 w 437805"/>
                <a:gd name="connsiteY5" fmla="*/ 190572 h 593818"/>
                <a:gd name="connsiteX6" fmla="*/ 197618 w 437805"/>
                <a:gd name="connsiteY6" fmla="*/ 242960 h 593818"/>
                <a:gd name="connsiteX7" fmla="*/ 311918 w 437805"/>
                <a:gd name="connsiteY7" fmla="*/ 387422 h 593818"/>
                <a:gd name="connsiteX8" fmla="*/ 219843 w 437805"/>
                <a:gd name="connsiteY8" fmla="*/ 338210 h 593818"/>
                <a:gd name="connsiteX9" fmla="*/ 361131 w 437805"/>
                <a:gd name="connsiteY9" fmla="*/ 327097 h 593818"/>
                <a:gd name="connsiteX10" fmla="*/ 276993 w 437805"/>
                <a:gd name="connsiteY10" fmla="*/ 341385 h 593818"/>
                <a:gd name="connsiteX11" fmla="*/ 367481 w 437805"/>
                <a:gd name="connsiteY11" fmla="*/ 408060 h 593818"/>
                <a:gd name="connsiteX12" fmla="*/ 416693 w 437805"/>
                <a:gd name="connsiteY12" fmla="*/ 477910 h 593818"/>
                <a:gd name="connsiteX13" fmla="*/ 392881 w 437805"/>
                <a:gd name="connsiteY13" fmla="*/ 593797 h 593818"/>
                <a:gd name="connsiteX14" fmla="*/ 429393 w 437805"/>
                <a:gd name="connsiteY14" fmla="*/ 468385 h 593818"/>
                <a:gd name="connsiteX15" fmla="*/ 416693 w 437805"/>
                <a:gd name="connsiteY15" fmla="*/ 516010 h 593818"/>
                <a:gd name="connsiteX16" fmla="*/ 218256 w 437805"/>
                <a:gd name="connsiteY16" fmla="*/ 477910 h 593818"/>
                <a:gd name="connsiteX17" fmla="*/ 396056 w 437805"/>
                <a:gd name="connsiteY17" fmla="*/ 458860 h 593818"/>
                <a:gd name="connsiteX18" fmla="*/ 269056 w 437805"/>
                <a:gd name="connsiteY18" fmla="*/ 342972 h 593818"/>
                <a:gd name="connsiteX19" fmla="*/ 167456 w 437805"/>
                <a:gd name="connsiteY19" fmla="*/ 255660 h 593818"/>
                <a:gd name="connsiteX20" fmla="*/ 196031 w 437805"/>
                <a:gd name="connsiteY20" fmla="*/ 257247 h 593818"/>
                <a:gd name="connsiteX21" fmla="*/ 111893 w 437805"/>
                <a:gd name="connsiteY21" fmla="*/ 122310 h 593818"/>
                <a:gd name="connsiteX22" fmla="*/ 2356 w 437805"/>
                <a:gd name="connsiteY22" fmla="*/ 3247 h 593818"/>
                <a:gd name="connsiteX23" fmla="*/ 42043 w 437805"/>
                <a:gd name="connsiteY23" fmla="*/ 34997 h 593818"/>
                <a:gd name="connsiteX24" fmla="*/ 103956 w 437805"/>
                <a:gd name="connsiteY24" fmla="*/ 49285 h 593818"/>
                <a:gd name="connsiteX25" fmla="*/ 172218 w 437805"/>
                <a:gd name="connsiteY25" fmla="*/ 31822 h 59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7805" h="593818">
                  <a:moveTo>
                    <a:pt x="172218" y="31822"/>
                  </a:moveTo>
                  <a:cubicBezTo>
                    <a:pt x="171953" y="36584"/>
                    <a:pt x="107395" y="63308"/>
                    <a:pt x="102368" y="77860"/>
                  </a:cubicBezTo>
                  <a:cubicBezTo>
                    <a:pt x="97341" y="92412"/>
                    <a:pt x="138616" y="98762"/>
                    <a:pt x="142056" y="119135"/>
                  </a:cubicBezTo>
                  <a:cubicBezTo>
                    <a:pt x="145496" y="139508"/>
                    <a:pt x="124064" y="187662"/>
                    <a:pt x="123006" y="200097"/>
                  </a:cubicBezTo>
                  <a:cubicBezTo>
                    <a:pt x="121948" y="212532"/>
                    <a:pt x="130944" y="195334"/>
                    <a:pt x="135706" y="193747"/>
                  </a:cubicBezTo>
                  <a:cubicBezTo>
                    <a:pt x="140468" y="192160"/>
                    <a:pt x="141262" y="182370"/>
                    <a:pt x="151581" y="190572"/>
                  </a:cubicBezTo>
                  <a:cubicBezTo>
                    <a:pt x="161900" y="198774"/>
                    <a:pt x="170895" y="210152"/>
                    <a:pt x="197618" y="242960"/>
                  </a:cubicBezTo>
                  <a:cubicBezTo>
                    <a:pt x="224341" y="275768"/>
                    <a:pt x="308214" y="371547"/>
                    <a:pt x="311918" y="387422"/>
                  </a:cubicBezTo>
                  <a:cubicBezTo>
                    <a:pt x="315622" y="403297"/>
                    <a:pt x="211641" y="348264"/>
                    <a:pt x="219843" y="338210"/>
                  </a:cubicBezTo>
                  <a:cubicBezTo>
                    <a:pt x="228045" y="328156"/>
                    <a:pt x="351606" y="326568"/>
                    <a:pt x="361131" y="327097"/>
                  </a:cubicBezTo>
                  <a:cubicBezTo>
                    <a:pt x="370656" y="327626"/>
                    <a:pt x="275935" y="327891"/>
                    <a:pt x="276993" y="341385"/>
                  </a:cubicBezTo>
                  <a:cubicBezTo>
                    <a:pt x="278051" y="354879"/>
                    <a:pt x="344198" y="385306"/>
                    <a:pt x="367481" y="408060"/>
                  </a:cubicBezTo>
                  <a:cubicBezTo>
                    <a:pt x="390764" y="430814"/>
                    <a:pt x="412460" y="446954"/>
                    <a:pt x="416693" y="477910"/>
                  </a:cubicBezTo>
                  <a:cubicBezTo>
                    <a:pt x="420926" y="508866"/>
                    <a:pt x="390764" y="595385"/>
                    <a:pt x="392881" y="593797"/>
                  </a:cubicBezTo>
                  <a:cubicBezTo>
                    <a:pt x="394998" y="592209"/>
                    <a:pt x="425424" y="481349"/>
                    <a:pt x="429393" y="468385"/>
                  </a:cubicBezTo>
                  <a:cubicBezTo>
                    <a:pt x="433362" y="455421"/>
                    <a:pt x="451882" y="514423"/>
                    <a:pt x="416693" y="516010"/>
                  </a:cubicBezTo>
                  <a:cubicBezTo>
                    <a:pt x="381504" y="517597"/>
                    <a:pt x="221696" y="487435"/>
                    <a:pt x="218256" y="477910"/>
                  </a:cubicBezTo>
                  <a:cubicBezTo>
                    <a:pt x="214817" y="468385"/>
                    <a:pt x="387589" y="481350"/>
                    <a:pt x="396056" y="458860"/>
                  </a:cubicBezTo>
                  <a:cubicBezTo>
                    <a:pt x="404523" y="436370"/>
                    <a:pt x="307156" y="376839"/>
                    <a:pt x="269056" y="342972"/>
                  </a:cubicBezTo>
                  <a:cubicBezTo>
                    <a:pt x="230956" y="309105"/>
                    <a:pt x="179627" y="269947"/>
                    <a:pt x="167456" y="255660"/>
                  </a:cubicBezTo>
                  <a:cubicBezTo>
                    <a:pt x="155285" y="241373"/>
                    <a:pt x="205291" y="279472"/>
                    <a:pt x="196031" y="257247"/>
                  </a:cubicBezTo>
                  <a:cubicBezTo>
                    <a:pt x="186771" y="235022"/>
                    <a:pt x="144172" y="164643"/>
                    <a:pt x="111893" y="122310"/>
                  </a:cubicBezTo>
                  <a:cubicBezTo>
                    <a:pt x="79614" y="79977"/>
                    <a:pt x="13998" y="17799"/>
                    <a:pt x="2356" y="3247"/>
                  </a:cubicBezTo>
                  <a:cubicBezTo>
                    <a:pt x="-9286" y="-11305"/>
                    <a:pt x="25110" y="27324"/>
                    <a:pt x="42043" y="34997"/>
                  </a:cubicBezTo>
                  <a:cubicBezTo>
                    <a:pt x="58976" y="42670"/>
                    <a:pt x="81996" y="49814"/>
                    <a:pt x="103956" y="49285"/>
                  </a:cubicBezTo>
                  <a:cubicBezTo>
                    <a:pt x="125916" y="48756"/>
                    <a:pt x="172483" y="27060"/>
                    <a:pt x="172218" y="31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8D5D57CB-6D55-4E46-8C55-A1F6352017C7}"/>
                </a:ext>
              </a:extLst>
            </p:cNvPr>
            <p:cNvSpPr/>
            <p:nvPr/>
          </p:nvSpPr>
          <p:spPr>
            <a:xfrm>
              <a:off x="5206770" y="1758950"/>
              <a:ext cx="114554" cy="588846"/>
            </a:xfrm>
            <a:custGeom>
              <a:avLst/>
              <a:gdLst>
                <a:gd name="connsiteX0" fmla="*/ 114530 w 114554"/>
                <a:gd name="connsiteY0" fmla="*/ 61913 h 588846"/>
                <a:gd name="connsiteX1" fmla="*/ 73255 w 114554"/>
                <a:gd name="connsiteY1" fmla="*/ 182563 h 588846"/>
                <a:gd name="connsiteX2" fmla="*/ 79605 w 114554"/>
                <a:gd name="connsiteY2" fmla="*/ 0 h 588846"/>
                <a:gd name="connsiteX3" fmla="*/ 79605 w 114554"/>
                <a:gd name="connsiteY3" fmla="*/ 0 h 588846"/>
                <a:gd name="connsiteX4" fmla="*/ 78018 w 114554"/>
                <a:gd name="connsiteY4" fmla="*/ 201613 h 588846"/>
                <a:gd name="connsiteX5" fmla="*/ 73255 w 114554"/>
                <a:gd name="connsiteY5" fmla="*/ 228600 h 588846"/>
                <a:gd name="connsiteX6" fmla="*/ 82780 w 114554"/>
                <a:gd name="connsiteY6" fmla="*/ 200025 h 588846"/>
                <a:gd name="connsiteX7" fmla="*/ 66905 w 114554"/>
                <a:gd name="connsiteY7" fmla="*/ 288925 h 588846"/>
                <a:gd name="connsiteX8" fmla="*/ 98655 w 114554"/>
                <a:gd name="connsiteY8" fmla="*/ 223838 h 588846"/>
                <a:gd name="connsiteX9" fmla="*/ 66905 w 114554"/>
                <a:gd name="connsiteY9" fmla="*/ 288925 h 588846"/>
                <a:gd name="connsiteX10" fmla="*/ 55793 w 114554"/>
                <a:gd name="connsiteY10" fmla="*/ 411163 h 588846"/>
                <a:gd name="connsiteX11" fmla="*/ 74843 w 114554"/>
                <a:gd name="connsiteY11" fmla="*/ 358775 h 588846"/>
                <a:gd name="connsiteX12" fmla="*/ 35155 w 114554"/>
                <a:gd name="connsiteY12" fmla="*/ 450850 h 588846"/>
                <a:gd name="connsiteX13" fmla="*/ 230 w 114554"/>
                <a:gd name="connsiteY13" fmla="*/ 511175 h 588846"/>
                <a:gd name="connsiteX14" fmla="*/ 52618 w 114554"/>
                <a:gd name="connsiteY14" fmla="*/ 442913 h 588846"/>
                <a:gd name="connsiteX15" fmla="*/ 3405 w 114554"/>
                <a:gd name="connsiteY15" fmla="*/ 579438 h 588846"/>
                <a:gd name="connsiteX16" fmla="*/ 16105 w 114554"/>
                <a:gd name="connsiteY16" fmla="*/ 563563 h 588846"/>
                <a:gd name="connsiteX17" fmla="*/ 46268 w 114554"/>
                <a:gd name="connsiteY17" fmla="*/ 455613 h 588846"/>
                <a:gd name="connsiteX18" fmla="*/ 57380 w 114554"/>
                <a:gd name="connsiteY18" fmla="*/ 582613 h 588846"/>
                <a:gd name="connsiteX19" fmla="*/ 68493 w 114554"/>
                <a:gd name="connsiteY19" fmla="*/ 441325 h 588846"/>
                <a:gd name="connsiteX20" fmla="*/ 68493 w 114554"/>
                <a:gd name="connsiteY20" fmla="*/ 201613 h 588846"/>
                <a:gd name="connsiteX21" fmla="*/ 68493 w 114554"/>
                <a:gd name="connsiteY21" fmla="*/ 115888 h 588846"/>
                <a:gd name="connsiteX22" fmla="*/ 79605 w 114554"/>
                <a:gd name="connsiteY22" fmla="*/ 12700 h 588846"/>
                <a:gd name="connsiteX23" fmla="*/ 114530 w 114554"/>
                <a:gd name="connsiteY23" fmla="*/ 61913 h 58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554" h="588846">
                  <a:moveTo>
                    <a:pt x="114530" y="61913"/>
                  </a:moveTo>
                  <a:cubicBezTo>
                    <a:pt x="113472" y="90223"/>
                    <a:pt x="79076" y="192882"/>
                    <a:pt x="73255" y="182563"/>
                  </a:cubicBezTo>
                  <a:cubicBezTo>
                    <a:pt x="67434" y="172244"/>
                    <a:pt x="79605" y="0"/>
                    <a:pt x="79605" y="0"/>
                  </a:cubicBezTo>
                  <a:lnTo>
                    <a:pt x="79605" y="0"/>
                  </a:lnTo>
                  <a:cubicBezTo>
                    <a:pt x="79341" y="33602"/>
                    <a:pt x="79076" y="163513"/>
                    <a:pt x="78018" y="201613"/>
                  </a:cubicBezTo>
                  <a:cubicBezTo>
                    <a:pt x="76960" y="239713"/>
                    <a:pt x="72461" y="228865"/>
                    <a:pt x="73255" y="228600"/>
                  </a:cubicBezTo>
                  <a:cubicBezTo>
                    <a:pt x="74049" y="228335"/>
                    <a:pt x="83838" y="189971"/>
                    <a:pt x="82780" y="200025"/>
                  </a:cubicBezTo>
                  <a:cubicBezTo>
                    <a:pt x="81722" y="210079"/>
                    <a:pt x="64259" y="284956"/>
                    <a:pt x="66905" y="288925"/>
                  </a:cubicBezTo>
                  <a:cubicBezTo>
                    <a:pt x="69551" y="292894"/>
                    <a:pt x="98655" y="223838"/>
                    <a:pt x="98655" y="223838"/>
                  </a:cubicBezTo>
                  <a:cubicBezTo>
                    <a:pt x="98655" y="223838"/>
                    <a:pt x="74049" y="257704"/>
                    <a:pt x="66905" y="288925"/>
                  </a:cubicBezTo>
                  <a:cubicBezTo>
                    <a:pt x="59761" y="320146"/>
                    <a:pt x="54470" y="399521"/>
                    <a:pt x="55793" y="411163"/>
                  </a:cubicBezTo>
                  <a:cubicBezTo>
                    <a:pt x="57116" y="422805"/>
                    <a:pt x="78283" y="352161"/>
                    <a:pt x="74843" y="358775"/>
                  </a:cubicBezTo>
                  <a:cubicBezTo>
                    <a:pt x="71403" y="365389"/>
                    <a:pt x="47590" y="425450"/>
                    <a:pt x="35155" y="450850"/>
                  </a:cubicBezTo>
                  <a:cubicBezTo>
                    <a:pt x="22719" y="476250"/>
                    <a:pt x="-2681" y="512498"/>
                    <a:pt x="230" y="511175"/>
                  </a:cubicBezTo>
                  <a:cubicBezTo>
                    <a:pt x="3141" y="509852"/>
                    <a:pt x="52089" y="431536"/>
                    <a:pt x="52618" y="442913"/>
                  </a:cubicBezTo>
                  <a:cubicBezTo>
                    <a:pt x="53147" y="454290"/>
                    <a:pt x="9490" y="559330"/>
                    <a:pt x="3405" y="579438"/>
                  </a:cubicBezTo>
                  <a:cubicBezTo>
                    <a:pt x="-2680" y="599546"/>
                    <a:pt x="8961" y="584200"/>
                    <a:pt x="16105" y="563563"/>
                  </a:cubicBezTo>
                  <a:cubicBezTo>
                    <a:pt x="23249" y="542926"/>
                    <a:pt x="39389" y="452438"/>
                    <a:pt x="46268" y="455613"/>
                  </a:cubicBezTo>
                  <a:cubicBezTo>
                    <a:pt x="53147" y="458788"/>
                    <a:pt x="53676" y="584994"/>
                    <a:pt x="57380" y="582613"/>
                  </a:cubicBezTo>
                  <a:cubicBezTo>
                    <a:pt x="61084" y="580232"/>
                    <a:pt x="66641" y="504825"/>
                    <a:pt x="68493" y="441325"/>
                  </a:cubicBezTo>
                  <a:cubicBezTo>
                    <a:pt x="70345" y="377825"/>
                    <a:pt x="68493" y="255852"/>
                    <a:pt x="68493" y="201613"/>
                  </a:cubicBezTo>
                  <a:cubicBezTo>
                    <a:pt x="68493" y="147374"/>
                    <a:pt x="66641" y="147374"/>
                    <a:pt x="68493" y="115888"/>
                  </a:cubicBezTo>
                  <a:cubicBezTo>
                    <a:pt x="70345" y="84403"/>
                    <a:pt x="77224" y="25135"/>
                    <a:pt x="79605" y="12700"/>
                  </a:cubicBezTo>
                  <a:cubicBezTo>
                    <a:pt x="81986" y="264"/>
                    <a:pt x="115588" y="33603"/>
                    <a:pt x="114530" y="61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9D28CAE9-D058-44BF-9D7B-F7F59B51C79C}"/>
                </a:ext>
              </a:extLst>
            </p:cNvPr>
            <p:cNvSpPr/>
            <p:nvPr/>
          </p:nvSpPr>
          <p:spPr>
            <a:xfrm>
              <a:off x="5140818" y="1382688"/>
              <a:ext cx="149195" cy="757365"/>
            </a:xfrm>
            <a:custGeom>
              <a:avLst/>
              <a:gdLst>
                <a:gd name="connsiteX0" fmla="*/ 55070 w 149195"/>
                <a:gd name="connsiteY0" fmla="*/ 112737 h 757365"/>
                <a:gd name="connsiteX1" fmla="*/ 55070 w 149195"/>
                <a:gd name="connsiteY1" fmla="*/ 276250 h 757365"/>
                <a:gd name="connsiteX2" fmla="*/ 78882 w 149195"/>
                <a:gd name="connsiteY2" fmla="*/ 360387 h 757365"/>
                <a:gd name="connsiteX3" fmla="*/ 118570 w 149195"/>
                <a:gd name="connsiteY3" fmla="*/ 488975 h 757365"/>
                <a:gd name="connsiteX4" fmla="*/ 63007 w 149195"/>
                <a:gd name="connsiteY4" fmla="*/ 352450 h 757365"/>
                <a:gd name="connsiteX5" fmla="*/ 118570 w 149195"/>
                <a:gd name="connsiteY5" fmla="*/ 568350 h 757365"/>
                <a:gd name="connsiteX6" fmla="*/ 137620 w 149195"/>
                <a:gd name="connsiteY6" fmla="*/ 757262 h 757365"/>
                <a:gd name="connsiteX7" fmla="*/ 145557 w 149195"/>
                <a:gd name="connsiteY7" fmla="*/ 592162 h 757365"/>
                <a:gd name="connsiteX8" fmla="*/ 77295 w 149195"/>
                <a:gd name="connsiteY8" fmla="*/ 412775 h 757365"/>
                <a:gd name="connsiteX9" fmla="*/ 28082 w 149195"/>
                <a:gd name="connsiteY9" fmla="*/ 342925 h 757365"/>
                <a:gd name="connsiteX10" fmla="*/ 56657 w 149195"/>
                <a:gd name="connsiteY10" fmla="*/ 365150 h 757365"/>
                <a:gd name="connsiteX11" fmla="*/ 31257 w 149195"/>
                <a:gd name="connsiteY11" fmla="*/ 284187 h 757365"/>
                <a:gd name="connsiteX12" fmla="*/ 2682 w 149195"/>
                <a:gd name="connsiteY12" fmla="*/ 25 h 757365"/>
                <a:gd name="connsiteX13" fmla="*/ 4270 w 149195"/>
                <a:gd name="connsiteY13" fmla="*/ 266725 h 757365"/>
                <a:gd name="connsiteX14" fmla="*/ 55070 w 149195"/>
                <a:gd name="connsiteY14" fmla="*/ 112737 h 75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195" h="757365">
                  <a:moveTo>
                    <a:pt x="55070" y="112737"/>
                  </a:moveTo>
                  <a:cubicBezTo>
                    <a:pt x="63537" y="114324"/>
                    <a:pt x="51101" y="234975"/>
                    <a:pt x="55070" y="276250"/>
                  </a:cubicBezTo>
                  <a:cubicBezTo>
                    <a:pt x="59039" y="317525"/>
                    <a:pt x="68299" y="324933"/>
                    <a:pt x="78882" y="360387"/>
                  </a:cubicBezTo>
                  <a:cubicBezTo>
                    <a:pt x="89465" y="395841"/>
                    <a:pt x="121216" y="490298"/>
                    <a:pt x="118570" y="488975"/>
                  </a:cubicBezTo>
                  <a:cubicBezTo>
                    <a:pt x="115924" y="487652"/>
                    <a:pt x="63007" y="339221"/>
                    <a:pt x="63007" y="352450"/>
                  </a:cubicBezTo>
                  <a:cubicBezTo>
                    <a:pt x="63007" y="365679"/>
                    <a:pt x="106135" y="500881"/>
                    <a:pt x="118570" y="568350"/>
                  </a:cubicBezTo>
                  <a:cubicBezTo>
                    <a:pt x="131005" y="635819"/>
                    <a:pt x="133122" y="753293"/>
                    <a:pt x="137620" y="757262"/>
                  </a:cubicBezTo>
                  <a:cubicBezTo>
                    <a:pt x="142118" y="761231"/>
                    <a:pt x="155611" y="649577"/>
                    <a:pt x="145557" y="592162"/>
                  </a:cubicBezTo>
                  <a:cubicBezTo>
                    <a:pt x="135503" y="534748"/>
                    <a:pt x="96874" y="454314"/>
                    <a:pt x="77295" y="412775"/>
                  </a:cubicBezTo>
                  <a:cubicBezTo>
                    <a:pt x="57716" y="371236"/>
                    <a:pt x="31522" y="350863"/>
                    <a:pt x="28082" y="342925"/>
                  </a:cubicBezTo>
                  <a:cubicBezTo>
                    <a:pt x="24642" y="334988"/>
                    <a:pt x="56128" y="374940"/>
                    <a:pt x="56657" y="365150"/>
                  </a:cubicBezTo>
                  <a:cubicBezTo>
                    <a:pt x="57186" y="355360"/>
                    <a:pt x="40253" y="345041"/>
                    <a:pt x="31257" y="284187"/>
                  </a:cubicBezTo>
                  <a:cubicBezTo>
                    <a:pt x="22261" y="223333"/>
                    <a:pt x="7180" y="2935"/>
                    <a:pt x="2682" y="25"/>
                  </a:cubicBezTo>
                  <a:cubicBezTo>
                    <a:pt x="-1816" y="-2885"/>
                    <a:pt x="-228" y="244500"/>
                    <a:pt x="4270" y="266725"/>
                  </a:cubicBezTo>
                  <a:cubicBezTo>
                    <a:pt x="8768" y="288950"/>
                    <a:pt x="46603" y="111150"/>
                    <a:pt x="55070" y="112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7EA117AC-D718-46F4-877B-7C1BF61F8784}"/>
                </a:ext>
              </a:extLst>
            </p:cNvPr>
            <p:cNvSpPr/>
            <p:nvPr/>
          </p:nvSpPr>
          <p:spPr>
            <a:xfrm>
              <a:off x="5069619" y="845731"/>
              <a:ext cx="132782" cy="794072"/>
            </a:xfrm>
            <a:custGeom>
              <a:avLst/>
              <a:gdLst>
                <a:gd name="connsiteX0" fmla="*/ 118331 w 132782"/>
                <a:gd name="connsiteY0" fmla="*/ 1994 h 794072"/>
                <a:gd name="connsiteX1" fmla="*/ 132619 w 132782"/>
                <a:gd name="connsiteY1" fmla="*/ 89307 h 794072"/>
                <a:gd name="connsiteX2" fmla="*/ 108806 w 132782"/>
                <a:gd name="connsiteY2" fmla="*/ 136932 h 794072"/>
                <a:gd name="connsiteX3" fmla="*/ 54831 w 132782"/>
                <a:gd name="connsiteY3" fmla="*/ 175032 h 794072"/>
                <a:gd name="connsiteX4" fmla="*/ 116744 w 132782"/>
                <a:gd name="connsiteY4" fmla="*/ 105182 h 794072"/>
                <a:gd name="connsiteX5" fmla="*/ 62769 w 132782"/>
                <a:gd name="connsiteY5" fmla="*/ 178207 h 794072"/>
                <a:gd name="connsiteX6" fmla="*/ 21494 w 132782"/>
                <a:gd name="connsiteY6" fmla="*/ 278219 h 794072"/>
                <a:gd name="connsiteX7" fmla="*/ 2444 w 132782"/>
                <a:gd name="connsiteY7" fmla="*/ 379819 h 794072"/>
                <a:gd name="connsiteX8" fmla="*/ 75469 w 132782"/>
                <a:gd name="connsiteY8" fmla="*/ 206782 h 794072"/>
                <a:gd name="connsiteX9" fmla="*/ 37369 w 132782"/>
                <a:gd name="connsiteY9" fmla="*/ 324257 h 794072"/>
                <a:gd name="connsiteX10" fmla="*/ 27844 w 132782"/>
                <a:gd name="connsiteY10" fmla="*/ 402044 h 794072"/>
                <a:gd name="connsiteX11" fmla="*/ 27844 w 132782"/>
                <a:gd name="connsiteY11" fmla="*/ 532219 h 794072"/>
                <a:gd name="connsiteX12" fmla="*/ 21494 w 132782"/>
                <a:gd name="connsiteY12" fmla="*/ 551269 h 794072"/>
                <a:gd name="connsiteX13" fmla="*/ 27844 w 132782"/>
                <a:gd name="connsiteY13" fmla="*/ 424269 h 794072"/>
                <a:gd name="connsiteX14" fmla="*/ 42131 w 132782"/>
                <a:gd name="connsiteY14" fmla="*/ 519519 h 794072"/>
                <a:gd name="connsiteX15" fmla="*/ 105631 w 132782"/>
                <a:gd name="connsiteY15" fmla="*/ 790982 h 794072"/>
                <a:gd name="connsiteX16" fmla="*/ 84994 w 132782"/>
                <a:gd name="connsiteY16" fmla="*/ 644932 h 794072"/>
                <a:gd name="connsiteX17" fmla="*/ 35781 w 132782"/>
                <a:gd name="connsiteY17" fmla="*/ 324257 h 794072"/>
                <a:gd name="connsiteX18" fmla="*/ 50069 w 132782"/>
                <a:gd name="connsiteY18" fmla="*/ 295682 h 794072"/>
                <a:gd name="connsiteX19" fmla="*/ 99281 w 132782"/>
                <a:gd name="connsiteY19" fmla="*/ 182969 h 794072"/>
                <a:gd name="connsiteX20" fmla="*/ 118331 w 132782"/>
                <a:gd name="connsiteY20" fmla="*/ 1994 h 79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2782" h="794072">
                  <a:moveTo>
                    <a:pt x="118331" y="1994"/>
                  </a:moveTo>
                  <a:cubicBezTo>
                    <a:pt x="123887" y="-13616"/>
                    <a:pt x="134206" y="66817"/>
                    <a:pt x="132619" y="89307"/>
                  </a:cubicBezTo>
                  <a:cubicBezTo>
                    <a:pt x="131032" y="111797"/>
                    <a:pt x="121771" y="122645"/>
                    <a:pt x="108806" y="136932"/>
                  </a:cubicBezTo>
                  <a:cubicBezTo>
                    <a:pt x="95841" y="151219"/>
                    <a:pt x="53508" y="180324"/>
                    <a:pt x="54831" y="175032"/>
                  </a:cubicBezTo>
                  <a:cubicBezTo>
                    <a:pt x="56154" y="169740"/>
                    <a:pt x="115421" y="104653"/>
                    <a:pt x="116744" y="105182"/>
                  </a:cubicBezTo>
                  <a:cubicBezTo>
                    <a:pt x="118067" y="105711"/>
                    <a:pt x="78644" y="149368"/>
                    <a:pt x="62769" y="178207"/>
                  </a:cubicBezTo>
                  <a:cubicBezTo>
                    <a:pt x="46894" y="207046"/>
                    <a:pt x="31548" y="244617"/>
                    <a:pt x="21494" y="278219"/>
                  </a:cubicBezTo>
                  <a:cubicBezTo>
                    <a:pt x="11440" y="311821"/>
                    <a:pt x="-6552" y="391725"/>
                    <a:pt x="2444" y="379819"/>
                  </a:cubicBezTo>
                  <a:cubicBezTo>
                    <a:pt x="11440" y="367913"/>
                    <a:pt x="69648" y="216042"/>
                    <a:pt x="75469" y="206782"/>
                  </a:cubicBezTo>
                  <a:cubicBezTo>
                    <a:pt x="81290" y="197522"/>
                    <a:pt x="45306" y="291713"/>
                    <a:pt x="37369" y="324257"/>
                  </a:cubicBezTo>
                  <a:cubicBezTo>
                    <a:pt x="29431" y="356801"/>
                    <a:pt x="29431" y="367384"/>
                    <a:pt x="27844" y="402044"/>
                  </a:cubicBezTo>
                  <a:cubicBezTo>
                    <a:pt x="26256" y="436704"/>
                    <a:pt x="28902" y="507348"/>
                    <a:pt x="27844" y="532219"/>
                  </a:cubicBezTo>
                  <a:cubicBezTo>
                    <a:pt x="26786" y="557090"/>
                    <a:pt x="21494" y="569261"/>
                    <a:pt x="21494" y="551269"/>
                  </a:cubicBezTo>
                  <a:cubicBezTo>
                    <a:pt x="21494" y="533277"/>
                    <a:pt x="24405" y="429561"/>
                    <a:pt x="27844" y="424269"/>
                  </a:cubicBezTo>
                  <a:cubicBezTo>
                    <a:pt x="31283" y="418977"/>
                    <a:pt x="29167" y="458400"/>
                    <a:pt x="42131" y="519519"/>
                  </a:cubicBezTo>
                  <a:cubicBezTo>
                    <a:pt x="55095" y="580638"/>
                    <a:pt x="98487" y="770080"/>
                    <a:pt x="105631" y="790982"/>
                  </a:cubicBezTo>
                  <a:cubicBezTo>
                    <a:pt x="112775" y="811884"/>
                    <a:pt x="96636" y="722719"/>
                    <a:pt x="84994" y="644932"/>
                  </a:cubicBezTo>
                  <a:cubicBezTo>
                    <a:pt x="73352" y="567145"/>
                    <a:pt x="41602" y="382465"/>
                    <a:pt x="35781" y="324257"/>
                  </a:cubicBezTo>
                  <a:cubicBezTo>
                    <a:pt x="29960" y="266049"/>
                    <a:pt x="39486" y="319230"/>
                    <a:pt x="50069" y="295682"/>
                  </a:cubicBezTo>
                  <a:cubicBezTo>
                    <a:pt x="60652" y="272134"/>
                    <a:pt x="87375" y="225302"/>
                    <a:pt x="99281" y="182969"/>
                  </a:cubicBezTo>
                  <a:cubicBezTo>
                    <a:pt x="111187" y="140636"/>
                    <a:pt x="112775" y="17604"/>
                    <a:pt x="118331" y="19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0D9A010B-2065-4977-A371-A0725466D739}"/>
                </a:ext>
              </a:extLst>
            </p:cNvPr>
            <p:cNvSpPr/>
            <p:nvPr/>
          </p:nvSpPr>
          <p:spPr>
            <a:xfrm>
              <a:off x="5190959" y="396241"/>
              <a:ext cx="587249" cy="458202"/>
            </a:xfrm>
            <a:custGeom>
              <a:avLst/>
              <a:gdLst>
                <a:gd name="connsiteX0" fmla="*/ 201779 w 587249"/>
                <a:gd name="connsiteY0" fmla="*/ 241934 h 458202"/>
                <a:gd name="connsiteX1" fmla="*/ 154154 w 587249"/>
                <a:gd name="connsiteY1" fmla="*/ 322897 h 458202"/>
                <a:gd name="connsiteX2" fmla="*/ 81129 w 587249"/>
                <a:gd name="connsiteY2" fmla="*/ 397509 h 458202"/>
                <a:gd name="connsiteX3" fmla="*/ 166 w 587249"/>
                <a:gd name="connsiteY3" fmla="*/ 457834 h 458202"/>
                <a:gd name="connsiteX4" fmla="*/ 103354 w 587249"/>
                <a:gd name="connsiteY4" fmla="*/ 368934 h 458202"/>
                <a:gd name="connsiteX5" fmla="*/ 277979 w 587249"/>
                <a:gd name="connsiteY5" fmla="*/ 208597 h 458202"/>
                <a:gd name="connsiteX6" fmla="*/ 366879 w 587249"/>
                <a:gd name="connsiteY6" fmla="*/ 111759 h 458202"/>
                <a:gd name="connsiteX7" fmla="*/ 585954 w 587249"/>
                <a:gd name="connsiteY7" fmla="*/ 634 h 458202"/>
                <a:gd name="connsiteX8" fmla="*/ 451016 w 587249"/>
                <a:gd name="connsiteY8" fmla="*/ 72072 h 458202"/>
                <a:gd name="connsiteX9" fmla="*/ 312904 w 587249"/>
                <a:gd name="connsiteY9" fmla="*/ 189547 h 458202"/>
                <a:gd name="connsiteX10" fmla="*/ 439904 w 587249"/>
                <a:gd name="connsiteY10" fmla="*/ 86359 h 458202"/>
                <a:gd name="connsiteX11" fmla="*/ 201779 w 587249"/>
                <a:gd name="connsiteY11" fmla="*/ 241934 h 45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7249" h="458202">
                  <a:moveTo>
                    <a:pt x="201779" y="241934"/>
                  </a:moveTo>
                  <a:cubicBezTo>
                    <a:pt x="154154" y="281357"/>
                    <a:pt x="174262" y="296968"/>
                    <a:pt x="154154" y="322897"/>
                  </a:cubicBezTo>
                  <a:cubicBezTo>
                    <a:pt x="134046" y="348826"/>
                    <a:pt x="106794" y="375020"/>
                    <a:pt x="81129" y="397509"/>
                  </a:cubicBezTo>
                  <a:cubicBezTo>
                    <a:pt x="55464" y="419999"/>
                    <a:pt x="-3538" y="462596"/>
                    <a:pt x="166" y="457834"/>
                  </a:cubicBezTo>
                  <a:cubicBezTo>
                    <a:pt x="3870" y="453072"/>
                    <a:pt x="57052" y="410473"/>
                    <a:pt x="103354" y="368934"/>
                  </a:cubicBezTo>
                  <a:cubicBezTo>
                    <a:pt x="149656" y="327395"/>
                    <a:pt x="234058" y="251459"/>
                    <a:pt x="277979" y="208597"/>
                  </a:cubicBezTo>
                  <a:cubicBezTo>
                    <a:pt x="321900" y="165735"/>
                    <a:pt x="315550" y="146419"/>
                    <a:pt x="366879" y="111759"/>
                  </a:cubicBezTo>
                  <a:cubicBezTo>
                    <a:pt x="418208" y="77099"/>
                    <a:pt x="571931" y="7248"/>
                    <a:pt x="585954" y="634"/>
                  </a:cubicBezTo>
                  <a:cubicBezTo>
                    <a:pt x="599977" y="-5980"/>
                    <a:pt x="496524" y="40587"/>
                    <a:pt x="451016" y="72072"/>
                  </a:cubicBezTo>
                  <a:cubicBezTo>
                    <a:pt x="405508" y="103557"/>
                    <a:pt x="314756" y="187166"/>
                    <a:pt x="312904" y="189547"/>
                  </a:cubicBezTo>
                  <a:cubicBezTo>
                    <a:pt x="311052" y="191928"/>
                    <a:pt x="457102" y="75776"/>
                    <a:pt x="439904" y="86359"/>
                  </a:cubicBezTo>
                  <a:cubicBezTo>
                    <a:pt x="422706" y="96942"/>
                    <a:pt x="249404" y="202511"/>
                    <a:pt x="201779" y="241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D5092721-802F-418C-A0EC-DCC0CB3D3A75}"/>
                </a:ext>
              </a:extLst>
            </p:cNvPr>
            <p:cNvSpPr/>
            <p:nvPr/>
          </p:nvSpPr>
          <p:spPr>
            <a:xfrm>
              <a:off x="6868281" y="1803354"/>
              <a:ext cx="405736" cy="605427"/>
            </a:xfrm>
            <a:custGeom>
              <a:avLst/>
              <a:gdLst>
                <a:gd name="connsiteX0" fmla="*/ 4007 w 405736"/>
                <a:gd name="connsiteY0" fmla="*/ 46 h 605427"/>
                <a:gd name="connsiteX1" fmla="*/ 30994 w 405736"/>
                <a:gd name="connsiteY1" fmla="*/ 93709 h 605427"/>
                <a:gd name="connsiteX2" fmla="*/ 164344 w 405736"/>
                <a:gd name="connsiteY2" fmla="*/ 152446 h 605427"/>
                <a:gd name="connsiteX3" fmla="*/ 137357 w 405736"/>
                <a:gd name="connsiteY3" fmla="*/ 182609 h 605427"/>
                <a:gd name="connsiteX4" fmla="*/ 210382 w 405736"/>
                <a:gd name="connsiteY4" fmla="*/ 261984 h 605427"/>
                <a:gd name="connsiteX5" fmla="*/ 283407 w 405736"/>
                <a:gd name="connsiteY5" fmla="*/ 287384 h 605427"/>
                <a:gd name="connsiteX6" fmla="*/ 207207 w 405736"/>
                <a:gd name="connsiteY6" fmla="*/ 296909 h 605427"/>
                <a:gd name="connsiteX7" fmla="*/ 372307 w 405736"/>
                <a:gd name="connsiteY7" fmla="*/ 347709 h 605427"/>
                <a:gd name="connsiteX8" fmla="*/ 148469 w 405736"/>
                <a:gd name="connsiteY8" fmla="*/ 338184 h 605427"/>
                <a:gd name="connsiteX9" fmla="*/ 300869 w 405736"/>
                <a:gd name="connsiteY9" fmla="*/ 366759 h 605427"/>
                <a:gd name="connsiteX10" fmla="*/ 248482 w 405736"/>
                <a:gd name="connsiteY10" fmla="*/ 408034 h 605427"/>
                <a:gd name="connsiteX11" fmla="*/ 218319 w 405736"/>
                <a:gd name="connsiteY11" fmla="*/ 403271 h 605427"/>
                <a:gd name="connsiteX12" fmla="*/ 353257 w 405736"/>
                <a:gd name="connsiteY12" fmla="*/ 404859 h 605427"/>
                <a:gd name="connsiteX13" fmla="*/ 231019 w 405736"/>
                <a:gd name="connsiteY13" fmla="*/ 422321 h 605427"/>
                <a:gd name="connsiteX14" fmla="*/ 318332 w 405736"/>
                <a:gd name="connsiteY14" fmla="*/ 452484 h 605427"/>
                <a:gd name="connsiteX15" fmla="*/ 400882 w 405736"/>
                <a:gd name="connsiteY15" fmla="*/ 384221 h 605427"/>
                <a:gd name="connsiteX16" fmla="*/ 392944 w 405736"/>
                <a:gd name="connsiteY16" fmla="*/ 357234 h 605427"/>
                <a:gd name="connsiteX17" fmla="*/ 405644 w 405736"/>
                <a:gd name="connsiteY17" fmla="*/ 595359 h 605427"/>
                <a:gd name="connsiteX18" fmla="*/ 385007 w 405736"/>
                <a:gd name="connsiteY18" fmla="*/ 554084 h 605427"/>
                <a:gd name="connsiteX19" fmla="*/ 300869 w 405736"/>
                <a:gd name="connsiteY19" fmla="*/ 488996 h 605427"/>
                <a:gd name="connsiteX20" fmla="*/ 354844 w 405736"/>
                <a:gd name="connsiteY20" fmla="*/ 512809 h 605427"/>
                <a:gd name="connsiteX21" fmla="*/ 291344 w 405736"/>
                <a:gd name="connsiteY21" fmla="*/ 347709 h 605427"/>
                <a:gd name="connsiteX22" fmla="*/ 156407 w 405736"/>
                <a:gd name="connsiteY22" fmla="*/ 215946 h 605427"/>
                <a:gd name="connsiteX23" fmla="*/ 94494 w 405736"/>
                <a:gd name="connsiteY23" fmla="*/ 106409 h 605427"/>
                <a:gd name="connsiteX24" fmla="*/ 4007 w 405736"/>
                <a:gd name="connsiteY24" fmla="*/ 46 h 60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5736" h="605427">
                  <a:moveTo>
                    <a:pt x="4007" y="46"/>
                  </a:moveTo>
                  <a:cubicBezTo>
                    <a:pt x="-6576" y="-2071"/>
                    <a:pt x="4271" y="68309"/>
                    <a:pt x="30994" y="93709"/>
                  </a:cubicBezTo>
                  <a:cubicBezTo>
                    <a:pt x="57717" y="119109"/>
                    <a:pt x="146617" y="137629"/>
                    <a:pt x="164344" y="152446"/>
                  </a:cubicBezTo>
                  <a:cubicBezTo>
                    <a:pt x="182071" y="167263"/>
                    <a:pt x="129684" y="164353"/>
                    <a:pt x="137357" y="182609"/>
                  </a:cubicBezTo>
                  <a:cubicBezTo>
                    <a:pt x="145030" y="200865"/>
                    <a:pt x="186040" y="244521"/>
                    <a:pt x="210382" y="261984"/>
                  </a:cubicBezTo>
                  <a:cubicBezTo>
                    <a:pt x="234724" y="279447"/>
                    <a:pt x="283936" y="281563"/>
                    <a:pt x="283407" y="287384"/>
                  </a:cubicBezTo>
                  <a:cubicBezTo>
                    <a:pt x="282878" y="293205"/>
                    <a:pt x="192390" y="286855"/>
                    <a:pt x="207207" y="296909"/>
                  </a:cubicBezTo>
                  <a:cubicBezTo>
                    <a:pt x="222024" y="306963"/>
                    <a:pt x="382097" y="340830"/>
                    <a:pt x="372307" y="347709"/>
                  </a:cubicBezTo>
                  <a:cubicBezTo>
                    <a:pt x="362517" y="354588"/>
                    <a:pt x="160375" y="335009"/>
                    <a:pt x="148469" y="338184"/>
                  </a:cubicBezTo>
                  <a:cubicBezTo>
                    <a:pt x="136563" y="341359"/>
                    <a:pt x="284200" y="355117"/>
                    <a:pt x="300869" y="366759"/>
                  </a:cubicBezTo>
                  <a:cubicBezTo>
                    <a:pt x="317538" y="378401"/>
                    <a:pt x="262240" y="401949"/>
                    <a:pt x="248482" y="408034"/>
                  </a:cubicBezTo>
                  <a:cubicBezTo>
                    <a:pt x="234724" y="414119"/>
                    <a:pt x="200857" y="403800"/>
                    <a:pt x="218319" y="403271"/>
                  </a:cubicBezTo>
                  <a:cubicBezTo>
                    <a:pt x="235781" y="402742"/>
                    <a:pt x="351140" y="401684"/>
                    <a:pt x="353257" y="404859"/>
                  </a:cubicBezTo>
                  <a:cubicBezTo>
                    <a:pt x="355374" y="408034"/>
                    <a:pt x="236840" y="414384"/>
                    <a:pt x="231019" y="422321"/>
                  </a:cubicBezTo>
                  <a:cubicBezTo>
                    <a:pt x="225198" y="430258"/>
                    <a:pt x="290022" y="458834"/>
                    <a:pt x="318332" y="452484"/>
                  </a:cubicBezTo>
                  <a:cubicBezTo>
                    <a:pt x="346642" y="446134"/>
                    <a:pt x="388447" y="400096"/>
                    <a:pt x="400882" y="384221"/>
                  </a:cubicBezTo>
                  <a:cubicBezTo>
                    <a:pt x="413317" y="368346"/>
                    <a:pt x="392150" y="322044"/>
                    <a:pt x="392944" y="357234"/>
                  </a:cubicBezTo>
                  <a:cubicBezTo>
                    <a:pt x="393738" y="392424"/>
                    <a:pt x="406967" y="562551"/>
                    <a:pt x="405644" y="595359"/>
                  </a:cubicBezTo>
                  <a:cubicBezTo>
                    <a:pt x="404321" y="628167"/>
                    <a:pt x="402469" y="571811"/>
                    <a:pt x="385007" y="554084"/>
                  </a:cubicBezTo>
                  <a:cubicBezTo>
                    <a:pt x="367545" y="536357"/>
                    <a:pt x="305896" y="495875"/>
                    <a:pt x="300869" y="488996"/>
                  </a:cubicBezTo>
                  <a:cubicBezTo>
                    <a:pt x="295842" y="482117"/>
                    <a:pt x="356432" y="536357"/>
                    <a:pt x="354844" y="512809"/>
                  </a:cubicBezTo>
                  <a:cubicBezTo>
                    <a:pt x="353257" y="489261"/>
                    <a:pt x="324417" y="397186"/>
                    <a:pt x="291344" y="347709"/>
                  </a:cubicBezTo>
                  <a:cubicBezTo>
                    <a:pt x="258271" y="298232"/>
                    <a:pt x="189215" y="256163"/>
                    <a:pt x="156407" y="215946"/>
                  </a:cubicBezTo>
                  <a:cubicBezTo>
                    <a:pt x="123599" y="175729"/>
                    <a:pt x="117513" y="134984"/>
                    <a:pt x="94494" y="106409"/>
                  </a:cubicBezTo>
                  <a:cubicBezTo>
                    <a:pt x="71475" y="77834"/>
                    <a:pt x="14590" y="2163"/>
                    <a:pt x="4007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B1FD5781-A79E-4807-AAF1-7B5DCE92D384}"/>
                </a:ext>
              </a:extLst>
            </p:cNvPr>
            <p:cNvSpPr/>
            <p:nvPr/>
          </p:nvSpPr>
          <p:spPr>
            <a:xfrm>
              <a:off x="7224115" y="1597010"/>
              <a:ext cx="129161" cy="771072"/>
            </a:xfrm>
            <a:custGeom>
              <a:avLst/>
              <a:gdLst>
                <a:gd name="connsiteX0" fmla="*/ 122835 w 129161"/>
                <a:gd name="connsiteY0" fmla="*/ 15 h 771072"/>
                <a:gd name="connsiteX1" fmla="*/ 81560 w 129161"/>
                <a:gd name="connsiteY1" fmla="*/ 111140 h 771072"/>
                <a:gd name="connsiteX2" fmla="*/ 38698 w 129161"/>
                <a:gd name="connsiteY2" fmla="*/ 290528 h 771072"/>
                <a:gd name="connsiteX3" fmla="*/ 60923 w 129161"/>
                <a:gd name="connsiteY3" fmla="*/ 146065 h 771072"/>
                <a:gd name="connsiteX4" fmla="*/ 40285 w 129161"/>
                <a:gd name="connsiteY4" fmla="*/ 481028 h 771072"/>
                <a:gd name="connsiteX5" fmla="*/ 25998 w 129161"/>
                <a:gd name="connsiteY5" fmla="*/ 365140 h 771072"/>
                <a:gd name="connsiteX6" fmla="*/ 25998 w 129161"/>
                <a:gd name="connsiteY6" fmla="*/ 533415 h 771072"/>
                <a:gd name="connsiteX7" fmla="*/ 37110 w 129161"/>
                <a:gd name="connsiteY7" fmla="*/ 768365 h 771072"/>
                <a:gd name="connsiteX8" fmla="*/ 21235 w 129161"/>
                <a:gd name="connsiteY8" fmla="*/ 646128 h 771072"/>
                <a:gd name="connsiteX9" fmla="*/ 14885 w 129161"/>
                <a:gd name="connsiteY9" fmla="*/ 420703 h 771072"/>
                <a:gd name="connsiteX10" fmla="*/ 598 w 129161"/>
                <a:gd name="connsiteY10" fmla="*/ 488965 h 771072"/>
                <a:gd name="connsiteX11" fmla="*/ 37110 w 129161"/>
                <a:gd name="connsiteY11" fmla="*/ 328628 h 771072"/>
                <a:gd name="connsiteX12" fmla="*/ 73623 w 129161"/>
                <a:gd name="connsiteY12" fmla="*/ 166703 h 771072"/>
                <a:gd name="connsiteX13" fmla="*/ 124423 w 129161"/>
                <a:gd name="connsiteY13" fmla="*/ 103203 h 771072"/>
                <a:gd name="connsiteX14" fmla="*/ 122835 w 129161"/>
                <a:gd name="connsiteY14" fmla="*/ 15 h 77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161" h="771072">
                  <a:moveTo>
                    <a:pt x="122835" y="15"/>
                  </a:moveTo>
                  <a:cubicBezTo>
                    <a:pt x="115691" y="1338"/>
                    <a:pt x="95583" y="62721"/>
                    <a:pt x="81560" y="111140"/>
                  </a:cubicBezTo>
                  <a:cubicBezTo>
                    <a:pt x="67537" y="159559"/>
                    <a:pt x="42137" y="284707"/>
                    <a:pt x="38698" y="290528"/>
                  </a:cubicBezTo>
                  <a:cubicBezTo>
                    <a:pt x="35259" y="296349"/>
                    <a:pt x="60658" y="114315"/>
                    <a:pt x="60923" y="146065"/>
                  </a:cubicBezTo>
                  <a:cubicBezTo>
                    <a:pt x="61187" y="177815"/>
                    <a:pt x="46106" y="444516"/>
                    <a:pt x="40285" y="481028"/>
                  </a:cubicBezTo>
                  <a:cubicBezTo>
                    <a:pt x="34464" y="517540"/>
                    <a:pt x="28379" y="356409"/>
                    <a:pt x="25998" y="365140"/>
                  </a:cubicBezTo>
                  <a:cubicBezTo>
                    <a:pt x="23617" y="373871"/>
                    <a:pt x="24146" y="466211"/>
                    <a:pt x="25998" y="533415"/>
                  </a:cubicBezTo>
                  <a:cubicBezTo>
                    <a:pt x="27850" y="600619"/>
                    <a:pt x="37904" y="749580"/>
                    <a:pt x="37110" y="768365"/>
                  </a:cubicBezTo>
                  <a:cubicBezTo>
                    <a:pt x="36316" y="787150"/>
                    <a:pt x="24939" y="704072"/>
                    <a:pt x="21235" y="646128"/>
                  </a:cubicBezTo>
                  <a:cubicBezTo>
                    <a:pt x="17531" y="588184"/>
                    <a:pt x="18324" y="446897"/>
                    <a:pt x="14885" y="420703"/>
                  </a:cubicBezTo>
                  <a:cubicBezTo>
                    <a:pt x="11446" y="394509"/>
                    <a:pt x="-3106" y="504311"/>
                    <a:pt x="598" y="488965"/>
                  </a:cubicBezTo>
                  <a:cubicBezTo>
                    <a:pt x="4302" y="473619"/>
                    <a:pt x="24939" y="382338"/>
                    <a:pt x="37110" y="328628"/>
                  </a:cubicBezTo>
                  <a:cubicBezTo>
                    <a:pt x="49281" y="274918"/>
                    <a:pt x="59071" y="204274"/>
                    <a:pt x="73623" y="166703"/>
                  </a:cubicBezTo>
                  <a:cubicBezTo>
                    <a:pt x="88175" y="129132"/>
                    <a:pt x="117015" y="125693"/>
                    <a:pt x="124423" y="103203"/>
                  </a:cubicBezTo>
                  <a:cubicBezTo>
                    <a:pt x="131831" y="80713"/>
                    <a:pt x="129979" y="-1308"/>
                    <a:pt x="122835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8BD00DD5-FCF8-4193-9E83-0F75448FFD7C}"/>
                </a:ext>
              </a:extLst>
            </p:cNvPr>
            <p:cNvSpPr/>
            <p:nvPr/>
          </p:nvSpPr>
          <p:spPr>
            <a:xfrm>
              <a:off x="7251001" y="1075745"/>
              <a:ext cx="118182" cy="575904"/>
            </a:xfrm>
            <a:custGeom>
              <a:avLst/>
              <a:gdLst>
                <a:gd name="connsiteX0" fmla="*/ 70549 w 118182"/>
                <a:gd name="connsiteY0" fmla="*/ 68843 h 575904"/>
                <a:gd name="connsiteX1" fmla="*/ 70549 w 118182"/>
                <a:gd name="connsiteY1" fmla="*/ 378405 h 575904"/>
                <a:gd name="connsiteX2" fmla="*/ 89599 w 118182"/>
                <a:gd name="connsiteY2" fmla="*/ 275218 h 575904"/>
                <a:gd name="connsiteX3" fmla="*/ 84837 w 118182"/>
                <a:gd name="connsiteY3" fmla="*/ 437143 h 575904"/>
                <a:gd name="connsiteX4" fmla="*/ 94362 w 118182"/>
                <a:gd name="connsiteY4" fmla="*/ 575255 h 575904"/>
                <a:gd name="connsiteX5" fmla="*/ 91187 w 118182"/>
                <a:gd name="connsiteY5" fmla="*/ 379993 h 575904"/>
                <a:gd name="connsiteX6" fmla="*/ 118174 w 118182"/>
                <a:gd name="connsiteY6" fmla="*/ 165680 h 575904"/>
                <a:gd name="connsiteX7" fmla="*/ 88012 w 118182"/>
                <a:gd name="connsiteY7" fmla="*/ 216480 h 575904"/>
                <a:gd name="connsiteX8" fmla="*/ 108649 w 118182"/>
                <a:gd name="connsiteY8" fmla="*/ 143455 h 575904"/>
                <a:gd name="connsiteX9" fmla="*/ 699 w 118182"/>
                <a:gd name="connsiteY9" fmla="*/ 5343 h 575904"/>
                <a:gd name="connsiteX10" fmla="*/ 70549 w 118182"/>
                <a:gd name="connsiteY10" fmla="*/ 68843 h 57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82" h="575904">
                  <a:moveTo>
                    <a:pt x="70549" y="68843"/>
                  </a:moveTo>
                  <a:cubicBezTo>
                    <a:pt x="82191" y="131020"/>
                    <a:pt x="67374" y="344009"/>
                    <a:pt x="70549" y="378405"/>
                  </a:cubicBezTo>
                  <a:cubicBezTo>
                    <a:pt x="73724" y="412801"/>
                    <a:pt x="87218" y="265428"/>
                    <a:pt x="89599" y="275218"/>
                  </a:cubicBezTo>
                  <a:cubicBezTo>
                    <a:pt x="91980" y="285008"/>
                    <a:pt x="84043" y="387137"/>
                    <a:pt x="84837" y="437143"/>
                  </a:cubicBezTo>
                  <a:cubicBezTo>
                    <a:pt x="85631" y="487149"/>
                    <a:pt x="93304" y="584780"/>
                    <a:pt x="94362" y="575255"/>
                  </a:cubicBezTo>
                  <a:cubicBezTo>
                    <a:pt x="95420" y="565730"/>
                    <a:pt x="87218" y="448255"/>
                    <a:pt x="91187" y="379993"/>
                  </a:cubicBezTo>
                  <a:cubicBezTo>
                    <a:pt x="95156" y="311731"/>
                    <a:pt x="118703" y="192932"/>
                    <a:pt x="118174" y="165680"/>
                  </a:cubicBezTo>
                  <a:cubicBezTo>
                    <a:pt x="117645" y="138428"/>
                    <a:pt x="89599" y="220184"/>
                    <a:pt x="88012" y="216480"/>
                  </a:cubicBezTo>
                  <a:cubicBezTo>
                    <a:pt x="86425" y="212776"/>
                    <a:pt x="123201" y="178644"/>
                    <a:pt x="108649" y="143455"/>
                  </a:cubicBezTo>
                  <a:cubicBezTo>
                    <a:pt x="94097" y="108266"/>
                    <a:pt x="8901" y="20689"/>
                    <a:pt x="699" y="5343"/>
                  </a:cubicBezTo>
                  <a:cubicBezTo>
                    <a:pt x="-7503" y="-10003"/>
                    <a:pt x="58907" y="6666"/>
                    <a:pt x="70549" y="68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64BC2B3F-81E5-46E8-B2BB-B3FB3A8A7077}"/>
                </a:ext>
              </a:extLst>
            </p:cNvPr>
            <p:cNvSpPr/>
            <p:nvPr/>
          </p:nvSpPr>
          <p:spPr>
            <a:xfrm>
              <a:off x="7063952" y="722108"/>
              <a:ext cx="290155" cy="424085"/>
            </a:xfrm>
            <a:custGeom>
              <a:avLst/>
              <a:gdLst>
                <a:gd name="connsiteX0" fmla="*/ 423 w 290155"/>
                <a:gd name="connsiteY0" fmla="*/ 205 h 424085"/>
                <a:gd name="connsiteX1" fmla="*/ 157586 w 290155"/>
                <a:gd name="connsiteY1" fmla="*/ 211342 h 424085"/>
                <a:gd name="connsiteX2" fmla="*/ 125836 w 290155"/>
                <a:gd name="connsiteY2" fmla="*/ 138317 h 424085"/>
                <a:gd name="connsiteX3" fmla="*/ 54398 w 290155"/>
                <a:gd name="connsiteY3" fmla="*/ 38305 h 424085"/>
                <a:gd name="connsiteX4" fmla="*/ 90911 w 290155"/>
                <a:gd name="connsiteY4" fmla="*/ 112917 h 424085"/>
                <a:gd name="connsiteX5" fmla="*/ 187748 w 290155"/>
                <a:gd name="connsiteY5" fmla="*/ 263730 h 424085"/>
                <a:gd name="connsiteX6" fmla="*/ 133773 w 290155"/>
                <a:gd name="connsiteY6" fmla="*/ 131967 h 424085"/>
                <a:gd name="connsiteX7" fmla="*/ 216323 w 290155"/>
                <a:gd name="connsiteY7" fmla="*/ 317705 h 424085"/>
                <a:gd name="connsiteX8" fmla="*/ 289348 w 290155"/>
                <a:gd name="connsiteY8" fmla="*/ 424067 h 424085"/>
                <a:gd name="connsiteX9" fmla="*/ 252836 w 290155"/>
                <a:gd name="connsiteY9" fmla="*/ 325642 h 424085"/>
                <a:gd name="connsiteX10" fmla="*/ 213148 w 290155"/>
                <a:gd name="connsiteY10" fmla="*/ 255792 h 424085"/>
                <a:gd name="connsiteX11" fmla="*/ 423 w 290155"/>
                <a:gd name="connsiteY11" fmla="*/ 205 h 4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155" h="424085">
                  <a:moveTo>
                    <a:pt x="423" y="205"/>
                  </a:moveTo>
                  <a:cubicBezTo>
                    <a:pt x="-8837" y="-7203"/>
                    <a:pt x="136684" y="188323"/>
                    <a:pt x="157586" y="211342"/>
                  </a:cubicBezTo>
                  <a:cubicBezTo>
                    <a:pt x="178488" y="234361"/>
                    <a:pt x="143034" y="167156"/>
                    <a:pt x="125836" y="138317"/>
                  </a:cubicBezTo>
                  <a:cubicBezTo>
                    <a:pt x="108638" y="109478"/>
                    <a:pt x="60219" y="42538"/>
                    <a:pt x="54398" y="38305"/>
                  </a:cubicBezTo>
                  <a:cubicBezTo>
                    <a:pt x="48577" y="34072"/>
                    <a:pt x="68686" y="75346"/>
                    <a:pt x="90911" y="112917"/>
                  </a:cubicBezTo>
                  <a:cubicBezTo>
                    <a:pt x="113136" y="150488"/>
                    <a:pt x="180604" y="260555"/>
                    <a:pt x="187748" y="263730"/>
                  </a:cubicBezTo>
                  <a:cubicBezTo>
                    <a:pt x="194892" y="266905"/>
                    <a:pt x="129011" y="122971"/>
                    <a:pt x="133773" y="131967"/>
                  </a:cubicBezTo>
                  <a:cubicBezTo>
                    <a:pt x="138535" y="140963"/>
                    <a:pt x="190394" y="269022"/>
                    <a:pt x="216323" y="317705"/>
                  </a:cubicBezTo>
                  <a:cubicBezTo>
                    <a:pt x="242252" y="366388"/>
                    <a:pt x="283262" y="422744"/>
                    <a:pt x="289348" y="424067"/>
                  </a:cubicBezTo>
                  <a:cubicBezTo>
                    <a:pt x="295434" y="425390"/>
                    <a:pt x="265536" y="353688"/>
                    <a:pt x="252836" y="325642"/>
                  </a:cubicBezTo>
                  <a:cubicBezTo>
                    <a:pt x="240136" y="297596"/>
                    <a:pt x="261567" y="311884"/>
                    <a:pt x="213148" y="255792"/>
                  </a:cubicBezTo>
                  <a:cubicBezTo>
                    <a:pt x="164729" y="199700"/>
                    <a:pt x="9683" y="7613"/>
                    <a:pt x="423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04E317BB-438C-4565-B355-0094D1D068DF}"/>
                </a:ext>
              </a:extLst>
            </p:cNvPr>
            <p:cNvSpPr/>
            <p:nvPr/>
          </p:nvSpPr>
          <p:spPr>
            <a:xfrm>
              <a:off x="5999011" y="376412"/>
              <a:ext cx="1147919" cy="361281"/>
            </a:xfrm>
            <a:custGeom>
              <a:avLst/>
              <a:gdLst>
                <a:gd name="connsiteX0" fmla="*/ 541489 w 1147919"/>
                <a:gd name="connsiteY0" fmla="*/ 41101 h 361281"/>
                <a:gd name="connsiteX1" fmla="*/ 671664 w 1147919"/>
                <a:gd name="connsiteY1" fmla="*/ 122063 h 361281"/>
                <a:gd name="connsiteX2" fmla="*/ 733577 w 1147919"/>
                <a:gd name="connsiteY2" fmla="*/ 210963 h 361281"/>
                <a:gd name="connsiteX3" fmla="*/ 739927 w 1147919"/>
                <a:gd name="connsiteY3" fmla="*/ 160163 h 361281"/>
                <a:gd name="connsiteX4" fmla="*/ 781202 w 1147919"/>
                <a:gd name="connsiteY4" fmla="*/ 117301 h 361281"/>
                <a:gd name="connsiteX5" fmla="*/ 809777 w 1147919"/>
                <a:gd name="connsiteY5" fmla="*/ 201438 h 361281"/>
                <a:gd name="connsiteX6" fmla="*/ 843114 w 1147919"/>
                <a:gd name="connsiteY6" fmla="*/ 228426 h 361281"/>
                <a:gd name="connsiteX7" fmla="*/ 865339 w 1147919"/>
                <a:gd name="connsiteY7" fmla="*/ 204613 h 361281"/>
                <a:gd name="connsiteX8" fmla="*/ 1022502 w 1147919"/>
                <a:gd name="connsiteY8" fmla="*/ 323676 h 361281"/>
                <a:gd name="connsiteX9" fmla="*/ 1147914 w 1147919"/>
                <a:gd name="connsiteY9" fmla="*/ 360188 h 361281"/>
                <a:gd name="connsiteX10" fmla="*/ 1017739 w 1147919"/>
                <a:gd name="connsiteY10" fmla="*/ 290338 h 361281"/>
                <a:gd name="connsiteX11" fmla="*/ 935189 w 1147919"/>
                <a:gd name="connsiteY11" fmla="*/ 242713 h 361281"/>
                <a:gd name="connsiteX12" fmla="*/ 878039 w 1147919"/>
                <a:gd name="connsiteY12" fmla="*/ 241126 h 361281"/>
                <a:gd name="connsiteX13" fmla="*/ 860577 w 1147919"/>
                <a:gd name="connsiteY13" fmla="*/ 272876 h 361281"/>
                <a:gd name="connsiteX14" fmla="*/ 709764 w 1147919"/>
                <a:gd name="connsiteY14" fmla="*/ 187151 h 361281"/>
                <a:gd name="connsiteX15" fmla="*/ 598639 w 1147919"/>
                <a:gd name="connsiteY15" fmla="*/ 95076 h 361281"/>
                <a:gd name="connsiteX16" fmla="*/ 338289 w 1147919"/>
                <a:gd name="connsiteY16" fmla="*/ 3001 h 361281"/>
                <a:gd name="connsiteX17" fmla="*/ 389089 w 1147919"/>
                <a:gd name="connsiteY17" fmla="*/ 23638 h 361281"/>
                <a:gd name="connsiteX18" fmla="*/ 152 w 1147919"/>
                <a:gd name="connsiteY18" fmla="*/ 36338 h 361281"/>
                <a:gd name="connsiteX19" fmla="*/ 344639 w 1147919"/>
                <a:gd name="connsiteY19" fmla="*/ 12526 h 361281"/>
                <a:gd name="connsiteX20" fmla="*/ 541489 w 1147919"/>
                <a:gd name="connsiteY20" fmla="*/ 41101 h 36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7919" h="361281">
                  <a:moveTo>
                    <a:pt x="541489" y="41101"/>
                  </a:moveTo>
                  <a:cubicBezTo>
                    <a:pt x="595993" y="59357"/>
                    <a:pt x="639649" y="93753"/>
                    <a:pt x="671664" y="122063"/>
                  </a:cubicBezTo>
                  <a:cubicBezTo>
                    <a:pt x="703679" y="150373"/>
                    <a:pt x="722200" y="204613"/>
                    <a:pt x="733577" y="210963"/>
                  </a:cubicBezTo>
                  <a:cubicBezTo>
                    <a:pt x="744954" y="217313"/>
                    <a:pt x="731990" y="175773"/>
                    <a:pt x="739927" y="160163"/>
                  </a:cubicBezTo>
                  <a:cubicBezTo>
                    <a:pt x="747865" y="144553"/>
                    <a:pt x="769560" y="110422"/>
                    <a:pt x="781202" y="117301"/>
                  </a:cubicBezTo>
                  <a:cubicBezTo>
                    <a:pt x="792844" y="124180"/>
                    <a:pt x="799458" y="182917"/>
                    <a:pt x="809777" y="201438"/>
                  </a:cubicBezTo>
                  <a:cubicBezTo>
                    <a:pt x="820096" y="219959"/>
                    <a:pt x="833854" y="227897"/>
                    <a:pt x="843114" y="228426"/>
                  </a:cubicBezTo>
                  <a:cubicBezTo>
                    <a:pt x="852374" y="228955"/>
                    <a:pt x="835441" y="188738"/>
                    <a:pt x="865339" y="204613"/>
                  </a:cubicBezTo>
                  <a:cubicBezTo>
                    <a:pt x="895237" y="220488"/>
                    <a:pt x="975406" y="297747"/>
                    <a:pt x="1022502" y="323676"/>
                  </a:cubicBezTo>
                  <a:cubicBezTo>
                    <a:pt x="1069598" y="349605"/>
                    <a:pt x="1148708" y="365744"/>
                    <a:pt x="1147914" y="360188"/>
                  </a:cubicBezTo>
                  <a:cubicBezTo>
                    <a:pt x="1147120" y="354632"/>
                    <a:pt x="1053193" y="309917"/>
                    <a:pt x="1017739" y="290338"/>
                  </a:cubicBezTo>
                  <a:cubicBezTo>
                    <a:pt x="982285" y="270759"/>
                    <a:pt x="958472" y="250915"/>
                    <a:pt x="935189" y="242713"/>
                  </a:cubicBezTo>
                  <a:cubicBezTo>
                    <a:pt x="911906" y="234511"/>
                    <a:pt x="890474" y="236099"/>
                    <a:pt x="878039" y="241126"/>
                  </a:cubicBezTo>
                  <a:cubicBezTo>
                    <a:pt x="865604" y="246153"/>
                    <a:pt x="888623" y="281872"/>
                    <a:pt x="860577" y="272876"/>
                  </a:cubicBezTo>
                  <a:cubicBezTo>
                    <a:pt x="832531" y="263880"/>
                    <a:pt x="753420" y="216784"/>
                    <a:pt x="709764" y="187151"/>
                  </a:cubicBezTo>
                  <a:cubicBezTo>
                    <a:pt x="666108" y="157518"/>
                    <a:pt x="660552" y="125768"/>
                    <a:pt x="598639" y="95076"/>
                  </a:cubicBezTo>
                  <a:cubicBezTo>
                    <a:pt x="536726" y="64384"/>
                    <a:pt x="373214" y="14907"/>
                    <a:pt x="338289" y="3001"/>
                  </a:cubicBezTo>
                  <a:cubicBezTo>
                    <a:pt x="303364" y="-8905"/>
                    <a:pt x="445445" y="18082"/>
                    <a:pt x="389089" y="23638"/>
                  </a:cubicBezTo>
                  <a:cubicBezTo>
                    <a:pt x="332733" y="29194"/>
                    <a:pt x="7560" y="38190"/>
                    <a:pt x="152" y="36338"/>
                  </a:cubicBezTo>
                  <a:cubicBezTo>
                    <a:pt x="-7256" y="34486"/>
                    <a:pt x="258120" y="16495"/>
                    <a:pt x="344639" y="12526"/>
                  </a:cubicBezTo>
                  <a:cubicBezTo>
                    <a:pt x="431158" y="8557"/>
                    <a:pt x="486985" y="22845"/>
                    <a:pt x="541489" y="41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0DE96A97-AB1E-401A-80F9-7107A42B5B1B}"/>
                </a:ext>
              </a:extLst>
            </p:cNvPr>
            <p:cNvSpPr/>
            <p:nvPr/>
          </p:nvSpPr>
          <p:spPr>
            <a:xfrm>
              <a:off x="6069945" y="303013"/>
              <a:ext cx="346989" cy="111327"/>
            </a:xfrm>
            <a:custGeom>
              <a:avLst/>
              <a:gdLst>
                <a:gd name="connsiteX0" fmla="*/ 345143 w 346989"/>
                <a:gd name="connsiteY0" fmla="*/ 111325 h 111327"/>
                <a:gd name="connsiteX1" fmla="*/ 168930 w 346989"/>
                <a:gd name="connsiteY1" fmla="*/ 74812 h 111327"/>
                <a:gd name="connsiteX2" fmla="*/ 138768 w 346989"/>
                <a:gd name="connsiteY2" fmla="*/ 9725 h 111327"/>
                <a:gd name="connsiteX3" fmla="*/ 655 w 346989"/>
                <a:gd name="connsiteY3" fmla="*/ 1787 h 111327"/>
                <a:gd name="connsiteX4" fmla="*/ 202268 w 346989"/>
                <a:gd name="connsiteY4" fmla="*/ 6550 h 111327"/>
                <a:gd name="connsiteX5" fmla="*/ 48280 w 346989"/>
                <a:gd name="connsiteY5" fmla="*/ 65287 h 111327"/>
                <a:gd name="connsiteX6" fmla="*/ 43518 w 346989"/>
                <a:gd name="connsiteY6" fmla="*/ 73225 h 111327"/>
                <a:gd name="connsiteX7" fmla="*/ 345143 w 346989"/>
                <a:gd name="connsiteY7" fmla="*/ 111325 h 1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9" h="111327">
                  <a:moveTo>
                    <a:pt x="345143" y="111325"/>
                  </a:moveTo>
                  <a:cubicBezTo>
                    <a:pt x="366045" y="111590"/>
                    <a:pt x="203326" y="91745"/>
                    <a:pt x="168930" y="74812"/>
                  </a:cubicBezTo>
                  <a:cubicBezTo>
                    <a:pt x="134534" y="57879"/>
                    <a:pt x="166814" y="21896"/>
                    <a:pt x="138768" y="9725"/>
                  </a:cubicBezTo>
                  <a:cubicBezTo>
                    <a:pt x="110722" y="-2446"/>
                    <a:pt x="-9928" y="2316"/>
                    <a:pt x="655" y="1787"/>
                  </a:cubicBezTo>
                  <a:cubicBezTo>
                    <a:pt x="11238" y="1258"/>
                    <a:pt x="194331" y="-4033"/>
                    <a:pt x="202268" y="6550"/>
                  </a:cubicBezTo>
                  <a:cubicBezTo>
                    <a:pt x="210205" y="17133"/>
                    <a:pt x="74738" y="54174"/>
                    <a:pt x="48280" y="65287"/>
                  </a:cubicBezTo>
                  <a:cubicBezTo>
                    <a:pt x="21822" y="76399"/>
                    <a:pt x="-5694" y="71902"/>
                    <a:pt x="43518" y="73225"/>
                  </a:cubicBezTo>
                  <a:cubicBezTo>
                    <a:pt x="92730" y="74548"/>
                    <a:pt x="324241" y="111060"/>
                    <a:pt x="345143" y="111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A9DF7419-D4FB-486E-A3B4-BDBB079038A3}"/>
                </a:ext>
              </a:extLst>
            </p:cNvPr>
            <p:cNvSpPr/>
            <p:nvPr/>
          </p:nvSpPr>
          <p:spPr>
            <a:xfrm>
              <a:off x="5360971" y="292353"/>
              <a:ext cx="981379" cy="363285"/>
            </a:xfrm>
            <a:custGeom>
              <a:avLst/>
              <a:gdLst>
                <a:gd name="connsiteX0" fmla="*/ 314342 w 981379"/>
                <a:gd name="connsiteY0" fmla="*/ 115635 h 363285"/>
                <a:gd name="connsiteX1" fmla="*/ 588979 w 981379"/>
                <a:gd name="connsiteY1" fmla="*/ 118810 h 363285"/>
                <a:gd name="connsiteX2" fmla="*/ 850917 w 981379"/>
                <a:gd name="connsiteY2" fmla="*/ 64835 h 363285"/>
                <a:gd name="connsiteX3" fmla="*/ 735029 w 981379"/>
                <a:gd name="connsiteY3" fmla="*/ 44197 h 363285"/>
                <a:gd name="connsiteX4" fmla="*/ 828692 w 981379"/>
                <a:gd name="connsiteY4" fmla="*/ 1335 h 363285"/>
                <a:gd name="connsiteX5" fmla="*/ 981092 w 981379"/>
                <a:gd name="connsiteY5" fmla="*/ 99760 h 363285"/>
                <a:gd name="connsiteX6" fmla="*/ 787417 w 981379"/>
                <a:gd name="connsiteY6" fmla="*/ 6097 h 363285"/>
                <a:gd name="connsiteX7" fmla="*/ 757254 w 981379"/>
                <a:gd name="connsiteY7" fmla="*/ 83885 h 363285"/>
                <a:gd name="connsiteX8" fmla="*/ 593742 w 981379"/>
                <a:gd name="connsiteY8" fmla="*/ 128335 h 363285"/>
                <a:gd name="connsiteX9" fmla="*/ 536592 w 981379"/>
                <a:gd name="connsiteY9" fmla="*/ 172785 h 363285"/>
                <a:gd name="connsiteX10" fmla="*/ 465154 w 981379"/>
                <a:gd name="connsiteY10" fmla="*/ 156910 h 363285"/>
                <a:gd name="connsiteX11" fmla="*/ 409592 w 981379"/>
                <a:gd name="connsiteY11" fmla="*/ 156910 h 363285"/>
                <a:gd name="connsiteX12" fmla="*/ 17 w 981379"/>
                <a:gd name="connsiteY12" fmla="*/ 363285 h 363285"/>
                <a:gd name="connsiteX13" fmla="*/ 393717 w 981379"/>
                <a:gd name="connsiteY13" fmla="*/ 158497 h 363285"/>
                <a:gd name="connsiteX14" fmla="*/ 568342 w 981379"/>
                <a:gd name="connsiteY14" fmla="*/ 125160 h 363285"/>
                <a:gd name="connsiteX15" fmla="*/ 447692 w 981379"/>
                <a:gd name="connsiteY15" fmla="*/ 93410 h 363285"/>
                <a:gd name="connsiteX16" fmla="*/ 390542 w 981379"/>
                <a:gd name="connsiteY16" fmla="*/ 47372 h 363285"/>
                <a:gd name="connsiteX17" fmla="*/ 406417 w 981379"/>
                <a:gd name="connsiteY17" fmla="*/ 109285 h 363285"/>
                <a:gd name="connsiteX18" fmla="*/ 314342 w 981379"/>
                <a:gd name="connsiteY18" fmla="*/ 115635 h 36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1379" h="363285">
                  <a:moveTo>
                    <a:pt x="314342" y="115635"/>
                  </a:moveTo>
                  <a:cubicBezTo>
                    <a:pt x="344769" y="117223"/>
                    <a:pt x="499550" y="127277"/>
                    <a:pt x="588979" y="118810"/>
                  </a:cubicBezTo>
                  <a:cubicBezTo>
                    <a:pt x="678408" y="110343"/>
                    <a:pt x="826575" y="77270"/>
                    <a:pt x="850917" y="64835"/>
                  </a:cubicBezTo>
                  <a:cubicBezTo>
                    <a:pt x="875259" y="52400"/>
                    <a:pt x="738733" y="54780"/>
                    <a:pt x="735029" y="44197"/>
                  </a:cubicBezTo>
                  <a:cubicBezTo>
                    <a:pt x="731325" y="33614"/>
                    <a:pt x="787682" y="-7925"/>
                    <a:pt x="828692" y="1335"/>
                  </a:cubicBezTo>
                  <a:cubicBezTo>
                    <a:pt x="869702" y="10595"/>
                    <a:pt x="987971" y="98966"/>
                    <a:pt x="981092" y="99760"/>
                  </a:cubicBezTo>
                  <a:cubicBezTo>
                    <a:pt x="974213" y="100554"/>
                    <a:pt x="824723" y="8743"/>
                    <a:pt x="787417" y="6097"/>
                  </a:cubicBezTo>
                  <a:cubicBezTo>
                    <a:pt x="750111" y="3451"/>
                    <a:pt x="789533" y="63512"/>
                    <a:pt x="757254" y="83885"/>
                  </a:cubicBezTo>
                  <a:cubicBezTo>
                    <a:pt x="724975" y="104258"/>
                    <a:pt x="630519" y="113518"/>
                    <a:pt x="593742" y="128335"/>
                  </a:cubicBezTo>
                  <a:cubicBezTo>
                    <a:pt x="556965" y="143152"/>
                    <a:pt x="558023" y="168023"/>
                    <a:pt x="536592" y="172785"/>
                  </a:cubicBezTo>
                  <a:cubicBezTo>
                    <a:pt x="515161" y="177547"/>
                    <a:pt x="486321" y="159556"/>
                    <a:pt x="465154" y="156910"/>
                  </a:cubicBezTo>
                  <a:cubicBezTo>
                    <a:pt x="443987" y="154264"/>
                    <a:pt x="487115" y="122514"/>
                    <a:pt x="409592" y="156910"/>
                  </a:cubicBezTo>
                  <a:cubicBezTo>
                    <a:pt x="332069" y="191306"/>
                    <a:pt x="2663" y="363021"/>
                    <a:pt x="17" y="363285"/>
                  </a:cubicBezTo>
                  <a:cubicBezTo>
                    <a:pt x="-2629" y="363549"/>
                    <a:pt x="298996" y="198184"/>
                    <a:pt x="393717" y="158497"/>
                  </a:cubicBezTo>
                  <a:cubicBezTo>
                    <a:pt x="488438" y="118810"/>
                    <a:pt x="559346" y="136008"/>
                    <a:pt x="568342" y="125160"/>
                  </a:cubicBezTo>
                  <a:cubicBezTo>
                    <a:pt x="577338" y="114312"/>
                    <a:pt x="477325" y="106375"/>
                    <a:pt x="447692" y="93410"/>
                  </a:cubicBezTo>
                  <a:cubicBezTo>
                    <a:pt x="418059" y="80445"/>
                    <a:pt x="397421" y="44726"/>
                    <a:pt x="390542" y="47372"/>
                  </a:cubicBezTo>
                  <a:cubicBezTo>
                    <a:pt x="383663" y="50018"/>
                    <a:pt x="419117" y="97643"/>
                    <a:pt x="406417" y="109285"/>
                  </a:cubicBezTo>
                  <a:cubicBezTo>
                    <a:pt x="393717" y="120927"/>
                    <a:pt x="283915" y="114047"/>
                    <a:pt x="314342" y="115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82CEA81F-DE78-4B64-936F-8CED2B23695D}"/>
                </a:ext>
              </a:extLst>
            </p:cNvPr>
            <p:cNvSpPr/>
            <p:nvPr/>
          </p:nvSpPr>
          <p:spPr>
            <a:xfrm>
              <a:off x="5211188" y="1375145"/>
              <a:ext cx="120696" cy="402198"/>
            </a:xfrm>
            <a:custGeom>
              <a:avLst/>
              <a:gdLst>
                <a:gd name="connsiteX0" fmla="*/ 45 w 120696"/>
                <a:gd name="connsiteY0" fmla="*/ 688 h 402198"/>
                <a:gd name="connsiteX1" fmla="*/ 101645 w 120696"/>
                <a:gd name="connsiteY1" fmla="*/ 396505 h 402198"/>
                <a:gd name="connsiteX2" fmla="*/ 36029 w 120696"/>
                <a:gd name="connsiteY2" fmla="*/ 244105 h 402198"/>
                <a:gd name="connsiteX3" fmla="*/ 65662 w 120696"/>
                <a:gd name="connsiteY3" fmla="*/ 375338 h 402198"/>
                <a:gd name="connsiteX4" fmla="*/ 4279 w 120696"/>
                <a:gd name="connsiteY4" fmla="*/ 305488 h 402198"/>
                <a:gd name="connsiteX5" fmla="*/ 88945 w 120696"/>
                <a:gd name="connsiteY5" fmla="*/ 349938 h 402198"/>
                <a:gd name="connsiteX6" fmla="*/ 116462 w 120696"/>
                <a:gd name="connsiteY6" fmla="*/ 301255 h 402198"/>
                <a:gd name="connsiteX7" fmla="*/ 45 w 120696"/>
                <a:gd name="connsiteY7" fmla="*/ 688 h 40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96" h="402198">
                  <a:moveTo>
                    <a:pt x="45" y="688"/>
                  </a:moveTo>
                  <a:cubicBezTo>
                    <a:pt x="-2425" y="16563"/>
                    <a:pt x="95648" y="355936"/>
                    <a:pt x="101645" y="396505"/>
                  </a:cubicBezTo>
                  <a:cubicBezTo>
                    <a:pt x="107642" y="437075"/>
                    <a:pt x="42026" y="247633"/>
                    <a:pt x="36029" y="244105"/>
                  </a:cubicBezTo>
                  <a:cubicBezTo>
                    <a:pt x="30032" y="240577"/>
                    <a:pt x="70954" y="365108"/>
                    <a:pt x="65662" y="375338"/>
                  </a:cubicBezTo>
                  <a:cubicBezTo>
                    <a:pt x="60370" y="385568"/>
                    <a:pt x="399" y="309721"/>
                    <a:pt x="4279" y="305488"/>
                  </a:cubicBezTo>
                  <a:cubicBezTo>
                    <a:pt x="8159" y="301255"/>
                    <a:pt x="70248" y="350644"/>
                    <a:pt x="88945" y="349938"/>
                  </a:cubicBezTo>
                  <a:cubicBezTo>
                    <a:pt x="107642" y="349233"/>
                    <a:pt x="130220" y="354172"/>
                    <a:pt x="116462" y="301255"/>
                  </a:cubicBezTo>
                  <a:cubicBezTo>
                    <a:pt x="102704" y="248338"/>
                    <a:pt x="2515" y="-15187"/>
                    <a:pt x="45" y="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4B534FD2-4115-4233-9BE4-CEFC080EFB1F}"/>
                </a:ext>
              </a:extLst>
            </p:cNvPr>
            <p:cNvSpPr/>
            <p:nvPr/>
          </p:nvSpPr>
          <p:spPr>
            <a:xfrm>
              <a:off x="5432905" y="1325030"/>
              <a:ext cx="754192" cy="777674"/>
            </a:xfrm>
            <a:custGeom>
              <a:avLst/>
              <a:gdLst>
                <a:gd name="connsiteX0" fmla="*/ 578 w 754192"/>
                <a:gd name="connsiteY0" fmla="*/ 3 h 777674"/>
                <a:gd name="connsiteX1" fmla="*/ 235528 w 754192"/>
                <a:gd name="connsiteY1" fmla="*/ 285753 h 777674"/>
                <a:gd name="connsiteX2" fmla="*/ 174145 w 754192"/>
                <a:gd name="connsiteY2" fmla="*/ 173570 h 777674"/>
                <a:gd name="connsiteX3" fmla="*/ 227062 w 754192"/>
                <a:gd name="connsiteY3" fmla="*/ 404287 h 777674"/>
                <a:gd name="connsiteX4" fmla="*/ 320195 w 754192"/>
                <a:gd name="connsiteY4" fmla="*/ 620187 h 777674"/>
                <a:gd name="connsiteX5" fmla="*/ 176262 w 754192"/>
                <a:gd name="connsiteY5" fmla="*/ 412753 h 777674"/>
                <a:gd name="connsiteX6" fmla="*/ 339245 w 754192"/>
                <a:gd name="connsiteY6" fmla="*/ 654053 h 777674"/>
                <a:gd name="connsiteX7" fmla="*/ 415445 w 754192"/>
                <a:gd name="connsiteY7" fmla="*/ 685803 h 777674"/>
                <a:gd name="connsiteX8" fmla="*/ 406978 w 754192"/>
                <a:gd name="connsiteY8" fmla="*/ 628653 h 777674"/>
                <a:gd name="connsiteX9" fmla="*/ 749878 w 754192"/>
                <a:gd name="connsiteY9" fmla="*/ 774703 h 777674"/>
                <a:gd name="connsiteX10" fmla="*/ 586895 w 754192"/>
                <a:gd name="connsiteY10" fmla="*/ 723903 h 777674"/>
                <a:gd name="connsiteX11" fmla="*/ 396395 w 754192"/>
                <a:gd name="connsiteY11" fmla="*/ 687920 h 777674"/>
                <a:gd name="connsiteX12" fmla="*/ 214362 w 754192"/>
                <a:gd name="connsiteY12" fmla="*/ 412753 h 777674"/>
                <a:gd name="connsiteX13" fmla="*/ 169912 w 754192"/>
                <a:gd name="connsiteY13" fmla="*/ 279403 h 777674"/>
                <a:gd name="connsiteX14" fmla="*/ 578 w 754192"/>
                <a:gd name="connsiteY14" fmla="*/ 3 h 7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4192" h="777674">
                  <a:moveTo>
                    <a:pt x="578" y="3"/>
                  </a:moveTo>
                  <a:cubicBezTo>
                    <a:pt x="11514" y="1061"/>
                    <a:pt x="206600" y="256825"/>
                    <a:pt x="235528" y="285753"/>
                  </a:cubicBezTo>
                  <a:cubicBezTo>
                    <a:pt x="264456" y="314681"/>
                    <a:pt x="175556" y="153814"/>
                    <a:pt x="174145" y="173570"/>
                  </a:cubicBezTo>
                  <a:cubicBezTo>
                    <a:pt x="172734" y="193326"/>
                    <a:pt x="202720" y="329851"/>
                    <a:pt x="227062" y="404287"/>
                  </a:cubicBezTo>
                  <a:cubicBezTo>
                    <a:pt x="251404" y="478723"/>
                    <a:pt x="328662" y="618776"/>
                    <a:pt x="320195" y="620187"/>
                  </a:cubicBezTo>
                  <a:cubicBezTo>
                    <a:pt x="311728" y="621598"/>
                    <a:pt x="173087" y="407109"/>
                    <a:pt x="176262" y="412753"/>
                  </a:cubicBezTo>
                  <a:cubicBezTo>
                    <a:pt x="179437" y="418397"/>
                    <a:pt x="299381" y="608545"/>
                    <a:pt x="339245" y="654053"/>
                  </a:cubicBezTo>
                  <a:cubicBezTo>
                    <a:pt x="379109" y="699561"/>
                    <a:pt x="404156" y="690036"/>
                    <a:pt x="415445" y="685803"/>
                  </a:cubicBezTo>
                  <a:cubicBezTo>
                    <a:pt x="426734" y="681570"/>
                    <a:pt x="351239" y="613836"/>
                    <a:pt x="406978" y="628653"/>
                  </a:cubicBezTo>
                  <a:cubicBezTo>
                    <a:pt x="462717" y="643470"/>
                    <a:pt x="719892" y="758828"/>
                    <a:pt x="749878" y="774703"/>
                  </a:cubicBezTo>
                  <a:cubicBezTo>
                    <a:pt x="779864" y="790578"/>
                    <a:pt x="645809" y="738367"/>
                    <a:pt x="586895" y="723903"/>
                  </a:cubicBezTo>
                  <a:cubicBezTo>
                    <a:pt x="527981" y="709439"/>
                    <a:pt x="458484" y="739778"/>
                    <a:pt x="396395" y="687920"/>
                  </a:cubicBezTo>
                  <a:cubicBezTo>
                    <a:pt x="334306" y="636062"/>
                    <a:pt x="252109" y="480839"/>
                    <a:pt x="214362" y="412753"/>
                  </a:cubicBezTo>
                  <a:cubicBezTo>
                    <a:pt x="176615" y="344667"/>
                    <a:pt x="202720" y="343256"/>
                    <a:pt x="169912" y="279403"/>
                  </a:cubicBezTo>
                  <a:cubicBezTo>
                    <a:pt x="137104" y="215550"/>
                    <a:pt x="-10358" y="-1055"/>
                    <a:pt x="57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5B169A67-7FE5-4E1F-B420-71CFEE1DFCF6}"/>
                </a:ext>
              </a:extLst>
            </p:cNvPr>
            <p:cNvSpPr/>
            <p:nvPr/>
          </p:nvSpPr>
          <p:spPr>
            <a:xfrm>
              <a:off x="5746635" y="1559656"/>
              <a:ext cx="271465" cy="370984"/>
            </a:xfrm>
            <a:custGeom>
              <a:avLst/>
              <a:gdLst>
                <a:gd name="connsiteX0" fmla="*/ 115 w 271465"/>
                <a:gd name="connsiteY0" fmla="*/ 327 h 370984"/>
                <a:gd name="connsiteX1" fmla="*/ 247765 w 271465"/>
                <a:gd name="connsiteY1" fmla="*/ 133677 h 370984"/>
                <a:gd name="connsiteX2" fmla="*/ 101715 w 271465"/>
                <a:gd name="connsiteY2" fmla="*/ 370744 h 370984"/>
                <a:gd name="connsiteX3" fmla="*/ 251998 w 271465"/>
                <a:gd name="connsiteY3" fmla="*/ 178127 h 370984"/>
                <a:gd name="connsiteX4" fmla="*/ 256232 w 271465"/>
                <a:gd name="connsiteY4" fmla="*/ 167544 h 370984"/>
                <a:gd name="connsiteX5" fmla="*/ 129232 w 271465"/>
                <a:gd name="connsiteY5" fmla="*/ 341111 h 370984"/>
                <a:gd name="connsiteX6" fmla="*/ 213898 w 271465"/>
                <a:gd name="connsiteY6" fmla="*/ 169661 h 370984"/>
                <a:gd name="connsiteX7" fmla="*/ 115 w 271465"/>
                <a:gd name="connsiteY7" fmla="*/ 327 h 37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65" h="370984">
                  <a:moveTo>
                    <a:pt x="115" y="327"/>
                  </a:moveTo>
                  <a:cubicBezTo>
                    <a:pt x="5759" y="-5670"/>
                    <a:pt x="230832" y="71941"/>
                    <a:pt x="247765" y="133677"/>
                  </a:cubicBezTo>
                  <a:cubicBezTo>
                    <a:pt x="264698" y="195413"/>
                    <a:pt x="101010" y="363336"/>
                    <a:pt x="101715" y="370744"/>
                  </a:cubicBezTo>
                  <a:cubicBezTo>
                    <a:pt x="102420" y="378152"/>
                    <a:pt x="226245" y="211994"/>
                    <a:pt x="251998" y="178127"/>
                  </a:cubicBezTo>
                  <a:cubicBezTo>
                    <a:pt x="277751" y="144260"/>
                    <a:pt x="276693" y="140380"/>
                    <a:pt x="256232" y="167544"/>
                  </a:cubicBezTo>
                  <a:cubicBezTo>
                    <a:pt x="235771" y="194708"/>
                    <a:pt x="136288" y="340758"/>
                    <a:pt x="129232" y="341111"/>
                  </a:cubicBezTo>
                  <a:cubicBezTo>
                    <a:pt x="122176" y="341464"/>
                    <a:pt x="231184" y="223636"/>
                    <a:pt x="213898" y="169661"/>
                  </a:cubicBezTo>
                  <a:cubicBezTo>
                    <a:pt x="196612" y="115686"/>
                    <a:pt x="-5529" y="6324"/>
                    <a:pt x="115" y="3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C6F0F71A-6DCA-4122-9D3D-FF3D27DE619C}"/>
                </a:ext>
              </a:extLst>
            </p:cNvPr>
            <p:cNvSpPr/>
            <p:nvPr/>
          </p:nvSpPr>
          <p:spPr>
            <a:xfrm>
              <a:off x="5898646" y="1447800"/>
              <a:ext cx="925628" cy="615950"/>
            </a:xfrm>
            <a:custGeom>
              <a:avLst/>
              <a:gdLst>
                <a:gd name="connsiteX0" fmla="*/ 258737 w 925628"/>
                <a:gd name="connsiteY0" fmla="*/ 112183 h 615950"/>
                <a:gd name="connsiteX1" fmla="*/ 588937 w 925628"/>
                <a:gd name="connsiteY1" fmla="*/ 273050 h 615950"/>
                <a:gd name="connsiteX2" fmla="*/ 400554 w 925628"/>
                <a:gd name="connsiteY2" fmla="*/ 241300 h 615950"/>
                <a:gd name="connsiteX3" fmla="*/ 298954 w 925628"/>
                <a:gd name="connsiteY3" fmla="*/ 247650 h 615950"/>
                <a:gd name="connsiteX4" fmla="*/ 544487 w 925628"/>
                <a:gd name="connsiteY4" fmla="*/ 325967 h 615950"/>
                <a:gd name="connsiteX5" fmla="*/ 516971 w 925628"/>
                <a:gd name="connsiteY5" fmla="*/ 342900 h 615950"/>
                <a:gd name="connsiteX6" fmla="*/ 500037 w 925628"/>
                <a:gd name="connsiteY6" fmla="*/ 414867 h 615950"/>
                <a:gd name="connsiteX7" fmla="*/ 495804 w 925628"/>
                <a:gd name="connsiteY7" fmla="*/ 442383 h 615950"/>
                <a:gd name="connsiteX8" fmla="*/ 309537 w 925628"/>
                <a:gd name="connsiteY8" fmla="*/ 548217 h 615950"/>
                <a:gd name="connsiteX9" fmla="*/ 195237 w 925628"/>
                <a:gd name="connsiteY9" fmla="*/ 615950 h 615950"/>
                <a:gd name="connsiteX10" fmla="*/ 413254 w 925628"/>
                <a:gd name="connsiteY10" fmla="*/ 484717 h 615950"/>
                <a:gd name="connsiteX11" fmla="*/ 271437 w 925628"/>
                <a:gd name="connsiteY11" fmla="*/ 501650 h 615950"/>
                <a:gd name="connsiteX12" fmla="*/ 104221 w 925628"/>
                <a:gd name="connsiteY12" fmla="*/ 433917 h 615950"/>
                <a:gd name="connsiteX13" fmla="*/ 17437 w 925628"/>
                <a:gd name="connsiteY13" fmla="*/ 421217 h 615950"/>
                <a:gd name="connsiteX14" fmla="*/ 453471 w 925628"/>
                <a:gd name="connsiteY14" fmla="*/ 421217 h 615950"/>
                <a:gd name="connsiteX15" fmla="*/ 275671 w 925628"/>
                <a:gd name="connsiteY15" fmla="*/ 385233 h 615950"/>
                <a:gd name="connsiteX16" fmla="*/ 527554 w 925628"/>
                <a:gd name="connsiteY16" fmla="*/ 334433 h 615950"/>
                <a:gd name="connsiteX17" fmla="*/ 665137 w 925628"/>
                <a:gd name="connsiteY17" fmla="*/ 319617 h 615950"/>
                <a:gd name="connsiteX18" fmla="*/ 641854 w 925628"/>
                <a:gd name="connsiteY18" fmla="*/ 296333 h 615950"/>
                <a:gd name="connsiteX19" fmla="*/ 925487 w 925628"/>
                <a:gd name="connsiteY19" fmla="*/ 0 h 615950"/>
                <a:gd name="connsiteX20" fmla="*/ 679954 w 925628"/>
                <a:gd name="connsiteY20" fmla="*/ 294217 h 615950"/>
                <a:gd name="connsiteX21" fmla="*/ 673604 w 925628"/>
                <a:gd name="connsiteY21" fmla="*/ 256117 h 615950"/>
                <a:gd name="connsiteX22" fmla="*/ 574121 w 925628"/>
                <a:gd name="connsiteY22" fmla="*/ 205317 h 615950"/>
                <a:gd name="connsiteX23" fmla="*/ 258737 w 925628"/>
                <a:gd name="connsiteY23" fmla="*/ 112183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25628" h="615950">
                  <a:moveTo>
                    <a:pt x="258737" y="112183"/>
                  </a:moveTo>
                  <a:cubicBezTo>
                    <a:pt x="261206" y="123472"/>
                    <a:pt x="565301" y="251531"/>
                    <a:pt x="588937" y="273050"/>
                  </a:cubicBezTo>
                  <a:cubicBezTo>
                    <a:pt x="612573" y="294569"/>
                    <a:pt x="448885" y="245533"/>
                    <a:pt x="400554" y="241300"/>
                  </a:cubicBezTo>
                  <a:cubicBezTo>
                    <a:pt x="352224" y="237067"/>
                    <a:pt x="274965" y="233539"/>
                    <a:pt x="298954" y="247650"/>
                  </a:cubicBezTo>
                  <a:cubicBezTo>
                    <a:pt x="322943" y="261761"/>
                    <a:pt x="508151" y="310092"/>
                    <a:pt x="544487" y="325967"/>
                  </a:cubicBezTo>
                  <a:cubicBezTo>
                    <a:pt x="580823" y="341842"/>
                    <a:pt x="524379" y="328083"/>
                    <a:pt x="516971" y="342900"/>
                  </a:cubicBezTo>
                  <a:cubicBezTo>
                    <a:pt x="509563" y="357717"/>
                    <a:pt x="503565" y="398286"/>
                    <a:pt x="500037" y="414867"/>
                  </a:cubicBezTo>
                  <a:cubicBezTo>
                    <a:pt x="496509" y="431448"/>
                    <a:pt x="527554" y="420158"/>
                    <a:pt x="495804" y="442383"/>
                  </a:cubicBezTo>
                  <a:cubicBezTo>
                    <a:pt x="464054" y="464608"/>
                    <a:pt x="359632" y="519289"/>
                    <a:pt x="309537" y="548217"/>
                  </a:cubicBezTo>
                  <a:cubicBezTo>
                    <a:pt x="259443" y="577145"/>
                    <a:pt x="195237" y="615950"/>
                    <a:pt x="195237" y="615950"/>
                  </a:cubicBezTo>
                  <a:cubicBezTo>
                    <a:pt x="212523" y="605367"/>
                    <a:pt x="400554" y="503767"/>
                    <a:pt x="413254" y="484717"/>
                  </a:cubicBezTo>
                  <a:cubicBezTo>
                    <a:pt x="425954" y="465667"/>
                    <a:pt x="322942" y="510117"/>
                    <a:pt x="271437" y="501650"/>
                  </a:cubicBezTo>
                  <a:cubicBezTo>
                    <a:pt x="219932" y="493183"/>
                    <a:pt x="146554" y="447322"/>
                    <a:pt x="104221" y="433917"/>
                  </a:cubicBezTo>
                  <a:cubicBezTo>
                    <a:pt x="61888" y="420512"/>
                    <a:pt x="-40771" y="423334"/>
                    <a:pt x="17437" y="421217"/>
                  </a:cubicBezTo>
                  <a:cubicBezTo>
                    <a:pt x="75645" y="419100"/>
                    <a:pt x="410432" y="427214"/>
                    <a:pt x="453471" y="421217"/>
                  </a:cubicBezTo>
                  <a:cubicBezTo>
                    <a:pt x="496510" y="415220"/>
                    <a:pt x="263324" y="399697"/>
                    <a:pt x="275671" y="385233"/>
                  </a:cubicBezTo>
                  <a:cubicBezTo>
                    <a:pt x="288018" y="370769"/>
                    <a:pt x="462643" y="345369"/>
                    <a:pt x="527554" y="334433"/>
                  </a:cubicBezTo>
                  <a:cubicBezTo>
                    <a:pt x="592465" y="323497"/>
                    <a:pt x="646087" y="325967"/>
                    <a:pt x="665137" y="319617"/>
                  </a:cubicBezTo>
                  <a:cubicBezTo>
                    <a:pt x="684187" y="313267"/>
                    <a:pt x="598462" y="349603"/>
                    <a:pt x="641854" y="296333"/>
                  </a:cubicBezTo>
                  <a:cubicBezTo>
                    <a:pt x="685246" y="243064"/>
                    <a:pt x="919137" y="353"/>
                    <a:pt x="925487" y="0"/>
                  </a:cubicBezTo>
                  <a:cubicBezTo>
                    <a:pt x="931837" y="-353"/>
                    <a:pt x="721935" y="251531"/>
                    <a:pt x="679954" y="294217"/>
                  </a:cubicBezTo>
                  <a:cubicBezTo>
                    <a:pt x="637974" y="336903"/>
                    <a:pt x="691243" y="270934"/>
                    <a:pt x="673604" y="256117"/>
                  </a:cubicBezTo>
                  <a:cubicBezTo>
                    <a:pt x="655965" y="241300"/>
                    <a:pt x="639032" y="225425"/>
                    <a:pt x="574121" y="205317"/>
                  </a:cubicBezTo>
                  <a:cubicBezTo>
                    <a:pt x="509210" y="185209"/>
                    <a:pt x="256268" y="100894"/>
                    <a:pt x="258737" y="112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9C8F9771-230A-489A-A28B-D07551CC7856}"/>
                </a:ext>
              </a:extLst>
            </p:cNvPr>
            <p:cNvSpPr/>
            <p:nvPr/>
          </p:nvSpPr>
          <p:spPr>
            <a:xfrm>
              <a:off x="5253565" y="1207193"/>
              <a:ext cx="253019" cy="438026"/>
            </a:xfrm>
            <a:custGeom>
              <a:avLst/>
              <a:gdLst>
                <a:gd name="connsiteX0" fmla="*/ 16935 w 253019"/>
                <a:gd name="connsiteY0" fmla="*/ 3540 h 438026"/>
                <a:gd name="connsiteX1" fmla="*/ 133352 w 253019"/>
                <a:gd name="connsiteY1" fmla="*/ 219440 h 438026"/>
                <a:gd name="connsiteX2" fmla="*/ 158752 w 253019"/>
                <a:gd name="connsiteY2" fmla="*/ 291407 h 438026"/>
                <a:gd name="connsiteX3" fmla="*/ 167218 w 253019"/>
                <a:gd name="connsiteY3" fmla="*/ 323157 h 438026"/>
                <a:gd name="connsiteX4" fmla="*/ 203202 w 253019"/>
                <a:gd name="connsiteY4" fmla="*/ 301990 h 438026"/>
                <a:gd name="connsiteX5" fmla="*/ 251885 w 253019"/>
                <a:gd name="connsiteY5" fmla="*/ 422640 h 438026"/>
                <a:gd name="connsiteX6" fmla="*/ 224368 w 253019"/>
                <a:gd name="connsiteY6" fmla="*/ 431107 h 438026"/>
                <a:gd name="connsiteX7" fmla="*/ 86785 w 253019"/>
                <a:gd name="connsiteY7" fmla="*/ 373957 h 438026"/>
                <a:gd name="connsiteX8" fmla="*/ 2 w 253019"/>
                <a:gd name="connsiteY8" fmla="*/ 124190 h 438026"/>
                <a:gd name="connsiteX9" fmla="*/ 84668 w 253019"/>
                <a:gd name="connsiteY9" fmla="*/ 323157 h 438026"/>
                <a:gd name="connsiteX10" fmla="*/ 247652 w 253019"/>
                <a:gd name="connsiteY10" fmla="*/ 426874 h 438026"/>
                <a:gd name="connsiteX11" fmla="*/ 198968 w 253019"/>
                <a:gd name="connsiteY11" fmla="*/ 314690 h 438026"/>
                <a:gd name="connsiteX12" fmla="*/ 141818 w 253019"/>
                <a:gd name="connsiteY12" fmla="*/ 206740 h 438026"/>
                <a:gd name="connsiteX13" fmla="*/ 91018 w 253019"/>
                <a:gd name="connsiteY13" fmla="*/ 92440 h 438026"/>
                <a:gd name="connsiteX14" fmla="*/ 16935 w 253019"/>
                <a:gd name="connsiteY14" fmla="*/ 3540 h 43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019" h="438026">
                  <a:moveTo>
                    <a:pt x="16935" y="3540"/>
                  </a:moveTo>
                  <a:cubicBezTo>
                    <a:pt x="23991" y="24707"/>
                    <a:pt x="109716" y="171462"/>
                    <a:pt x="133352" y="219440"/>
                  </a:cubicBezTo>
                  <a:cubicBezTo>
                    <a:pt x="156988" y="267418"/>
                    <a:pt x="153108" y="274121"/>
                    <a:pt x="158752" y="291407"/>
                  </a:cubicBezTo>
                  <a:cubicBezTo>
                    <a:pt x="164396" y="308693"/>
                    <a:pt x="159810" y="321393"/>
                    <a:pt x="167218" y="323157"/>
                  </a:cubicBezTo>
                  <a:cubicBezTo>
                    <a:pt x="174626" y="324921"/>
                    <a:pt x="189091" y="285409"/>
                    <a:pt x="203202" y="301990"/>
                  </a:cubicBezTo>
                  <a:cubicBezTo>
                    <a:pt x="217313" y="318571"/>
                    <a:pt x="248357" y="401120"/>
                    <a:pt x="251885" y="422640"/>
                  </a:cubicBezTo>
                  <a:cubicBezTo>
                    <a:pt x="255413" y="444160"/>
                    <a:pt x="251885" y="439221"/>
                    <a:pt x="224368" y="431107"/>
                  </a:cubicBezTo>
                  <a:cubicBezTo>
                    <a:pt x="196851" y="422993"/>
                    <a:pt x="124179" y="425110"/>
                    <a:pt x="86785" y="373957"/>
                  </a:cubicBezTo>
                  <a:cubicBezTo>
                    <a:pt x="49391" y="322804"/>
                    <a:pt x="355" y="132657"/>
                    <a:pt x="2" y="124190"/>
                  </a:cubicBezTo>
                  <a:cubicBezTo>
                    <a:pt x="-351" y="115723"/>
                    <a:pt x="43393" y="272710"/>
                    <a:pt x="84668" y="323157"/>
                  </a:cubicBezTo>
                  <a:cubicBezTo>
                    <a:pt x="125943" y="373604"/>
                    <a:pt x="228602" y="428285"/>
                    <a:pt x="247652" y="426874"/>
                  </a:cubicBezTo>
                  <a:cubicBezTo>
                    <a:pt x="266702" y="425463"/>
                    <a:pt x="216607" y="351379"/>
                    <a:pt x="198968" y="314690"/>
                  </a:cubicBezTo>
                  <a:cubicBezTo>
                    <a:pt x="181329" y="278001"/>
                    <a:pt x="159810" y="243782"/>
                    <a:pt x="141818" y="206740"/>
                  </a:cubicBezTo>
                  <a:cubicBezTo>
                    <a:pt x="123826" y="169698"/>
                    <a:pt x="108304" y="123132"/>
                    <a:pt x="91018" y="92440"/>
                  </a:cubicBezTo>
                  <a:cubicBezTo>
                    <a:pt x="73732" y="61748"/>
                    <a:pt x="9879" y="-17627"/>
                    <a:pt x="16935" y="3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ABCFE3A-20C5-4CCB-A349-6EBAAA241849}"/>
                </a:ext>
              </a:extLst>
            </p:cNvPr>
            <p:cNvSpPr/>
            <p:nvPr/>
          </p:nvSpPr>
          <p:spPr>
            <a:xfrm>
              <a:off x="5956283" y="1164077"/>
              <a:ext cx="725423" cy="502423"/>
            </a:xfrm>
            <a:custGeom>
              <a:avLst/>
              <a:gdLst>
                <a:gd name="connsiteX0" fmla="*/ 588450 w 725423"/>
                <a:gd name="connsiteY0" fmla="*/ 90 h 502423"/>
                <a:gd name="connsiteX1" fmla="*/ 700634 w 725423"/>
                <a:gd name="connsiteY1" fmla="*/ 302773 h 502423"/>
                <a:gd name="connsiteX2" fmla="*/ 673117 w 725423"/>
                <a:gd name="connsiteY2" fmla="*/ 442473 h 502423"/>
                <a:gd name="connsiteX3" fmla="*/ 658300 w 725423"/>
                <a:gd name="connsiteY3" fmla="*/ 260440 h 502423"/>
                <a:gd name="connsiteX4" fmla="*/ 662534 w 725423"/>
                <a:gd name="connsiteY4" fmla="*/ 501740 h 502423"/>
                <a:gd name="connsiteX5" fmla="*/ 673117 w 725423"/>
                <a:gd name="connsiteY5" fmla="*/ 336640 h 502423"/>
                <a:gd name="connsiteX6" fmla="*/ 622317 w 725423"/>
                <a:gd name="connsiteY6" fmla="*/ 444590 h 502423"/>
                <a:gd name="connsiteX7" fmla="*/ 586334 w 725423"/>
                <a:gd name="connsiteY7" fmla="*/ 387440 h 502423"/>
                <a:gd name="connsiteX8" fmla="*/ 518600 w 725423"/>
                <a:gd name="connsiteY8" fmla="*/ 427656 h 502423"/>
                <a:gd name="connsiteX9" fmla="*/ 239200 w 725423"/>
                <a:gd name="connsiteY9" fmla="*/ 374740 h 502423"/>
                <a:gd name="connsiteX10" fmla="*/ 17 w 725423"/>
                <a:gd name="connsiteY10" fmla="*/ 330290 h 502423"/>
                <a:gd name="connsiteX11" fmla="*/ 226500 w 725423"/>
                <a:gd name="connsiteY11" fmla="*/ 412840 h 502423"/>
                <a:gd name="connsiteX12" fmla="*/ 254017 w 725423"/>
                <a:gd name="connsiteY12" fmla="*/ 484806 h 502423"/>
                <a:gd name="connsiteX13" fmla="*/ 175700 w 725423"/>
                <a:gd name="connsiteY13" fmla="*/ 364156 h 502423"/>
                <a:gd name="connsiteX14" fmla="*/ 332334 w 725423"/>
                <a:gd name="connsiteY14" fmla="*/ 444590 h 502423"/>
                <a:gd name="connsiteX15" fmla="*/ 609617 w 725423"/>
                <a:gd name="connsiteY15" fmla="*/ 438240 h 502423"/>
                <a:gd name="connsiteX16" fmla="*/ 698517 w 725423"/>
                <a:gd name="connsiteY16" fmla="*/ 317590 h 502423"/>
                <a:gd name="connsiteX17" fmla="*/ 717567 w 725423"/>
                <a:gd name="connsiteY17" fmla="*/ 271023 h 502423"/>
                <a:gd name="connsiteX18" fmla="*/ 588450 w 725423"/>
                <a:gd name="connsiteY18" fmla="*/ 90 h 50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5423" h="502423">
                  <a:moveTo>
                    <a:pt x="588450" y="90"/>
                  </a:moveTo>
                  <a:cubicBezTo>
                    <a:pt x="585628" y="5382"/>
                    <a:pt x="686523" y="229043"/>
                    <a:pt x="700634" y="302773"/>
                  </a:cubicBezTo>
                  <a:cubicBezTo>
                    <a:pt x="714745" y="376504"/>
                    <a:pt x="680173" y="449528"/>
                    <a:pt x="673117" y="442473"/>
                  </a:cubicBezTo>
                  <a:cubicBezTo>
                    <a:pt x="666061" y="435418"/>
                    <a:pt x="660064" y="250562"/>
                    <a:pt x="658300" y="260440"/>
                  </a:cubicBezTo>
                  <a:cubicBezTo>
                    <a:pt x="656536" y="270318"/>
                    <a:pt x="660064" y="489040"/>
                    <a:pt x="662534" y="501740"/>
                  </a:cubicBezTo>
                  <a:cubicBezTo>
                    <a:pt x="665004" y="514440"/>
                    <a:pt x="679820" y="346165"/>
                    <a:pt x="673117" y="336640"/>
                  </a:cubicBezTo>
                  <a:cubicBezTo>
                    <a:pt x="666414" y="327115"/>
                    <a:pt x="636781" y="436123"/>
                    <a:pt x="622317" y="444590"/>
                  </a:cubicBezTo>
                  <a:cubicBezTo>
                    <a:pt x="607853" y="453057"/>
                    <a:pt x="603620" y="390262"/>
                    <a:pt x="586334" y="387440"/>
                  </a:cubicBezTo>
                  <a:cubicBezTo>
                    <a:pt x="569048" y="384618"/>
                    <a:pt x="576456" y="429773"/>
                    <a:pt x="518600" y="427656"/>
                  </a:cubicBezTo>
                  <a:cubicBezTo>
                    <a:pt x="460744" y="425539"/>
                    <a:pt x="239200" y="374740"/>
                    <a:pt x="239200" y="374740"/>
                  </a:cubicBezTo>
                  <a:cubicBezTo>
                    <a:pt x="152769" y="358512"/>
                    <a:pt x="2134" y="323940"/>
                    <a:pt x="17" y="330290"/>
                  </a:cubicBezTo>
                  <a:cubicBezTo>
                    <a:pt x="-2100" y="336640"/>
                    <a:pt x="184167" y="387087"/>
                    <a:pt x="226500" y="412840"/>
                  </a:cubicBezTo>
                  <a:cubicBezTo>
                    <a:pt x="268833" y="438593"/>
                    <a:pt x="262484" y="492920"/>
                    <a:pt x="254017" y="484806"/>
                  </a:cubicBezTo>
                  <a:cubicBezTo>
                    <a:pt x="245550" y="476692"/>
                    <a:pt x="162647" y="370859"/>
                    <a:pt x="175700" y="364156"/>
                  </a:cubicBezTo>
                  <a:cubicBezTo>
                    <a:pt x="188753" y="357453"/>
                    <a:pt x="260015" y="432243"/>
                    <a:pt x="332334" y="444590"/>
                  </a:cubicBezTo>
                  <a:cubicBezTo>
                    <a:pt x="404653" y="456937"/>
                    <a:pt x="548586" y="459407"/>
                    <a:pt x="609617" y="438240"/>
                  </a:cubicBezTo>
                  <a:cubicBezTo>
                    <a:pt x="670648" y="417073"/>
                    <a:pt x="680525" y="345460"/>
                    <a:pt x="698517" y="317590"/>
                  </a:cubicBezTo>
                  <a:cubicBezTo>
                    <a:pt x="716509" y="289720"/>
                    <a:pt x="736970" y="318648"/>
                    <a:pt x="717567" y="271023"/>
                  </a:cubicBezTo>
                  <a:cubicBezTo>
                    <a:pt x="698164" y="223398"/>
                    <a:pt x="591272" y="-5202"/>
                    <a:pt x="588450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938BBF24-0DA8-41C0-8B0A-2414C9DBFE5A}"/>
                </a:ext>
              </a:extLst>
            </p:cNvPr>
            <p:cNvSpPr/>
            <p:nvPr/>
          </p:nvSpPr>
          <p:spPr>
            <a:xfrm>
              <a:off x="6790729" y="1356783"/>
              <a:ext cx="519321" cy="645587"/>
            </a:xfrm>
            <a:custGeom>
              <a:avLst/>
              <a:gdLst>
                <a:gd name="connsiteX0" fmla="*/ 391121 w 519321"/>
                <a:gd name="connsiteY0" fmla="*/ 0 h 645587"/>
                <a:gd name="connsiteX1" fmla="*/ 369954 w 519321"/>
                <a:gd name="connsiteY1" fmla="*/ 220134 h 645587"/>
                <a:gd name="connsiteX2" fmla="*/ 321271 w 519321"/>
                <a:gd name="connsiteY2" fmla="*/ 285750 h 645587"/>
                <a:gd name="connsiteX3" fmla="*/ 52454 w 519321"/>
                <a:gd name="connsiteY3" fmla="*/ 374650 h 645587"/>
                <a:gd name="connsiteX4" fmla="*/ 327621 w 519321"/>
                <a:gd name="connsiteY4" fmla="*/ 289984 h 645587"/>
                <a:gd name="connsiteX5" fmla="*/ 90554 w 519321"/>
                <a:gd name="connsiteY5" fmla="*/ 395817 h 645587"/>
                <a:gd name="connsiteX6" fmla="*/ 179454 w 519321"/>
                <a:gd name="connsiteY6" fmla="*/ 425450 h 645587"/>
                <a:gd name="connsiteX7" fmla="*/ 242954 w 519321"/>
                <a:gd name="connsiteY7" fmla="*/ 522817 h 645587"/>
                <a:gd name="connsiteX8" fmla="*/ 242954 w 519321"/>
                <a:gd name="connsiteY8" fmla="*/ 442384 h 645587"/>
                <a:gd name="connsiteX9" fmla="*/ 342438 w 519321"/>
                <a:gd name="connsiteY9" fmla="*/ 268817 h 645587"/>
                <a:gd name="connsiteX10" fmla="*/ 317038 w 519321"/>
                <a:gd name="connsiteY10" fmla="*/ 467784 h 645587"/>
                <a:gd name="connsiteX11" fmla="*/ 518121 w 519321"/>
                <a:gd name="connsiteY11" fmla="*/ 86784 h 645587"/>
                <a:gd name="connsiteX12" fmla="*/ 397471 w 519321"/>
                <a:gd name="connsiteY12" fmla="*/ 395817 h 645587"/>
                <a:gd name="connsiteX13" fmla="*/ 329738 w 519321"/>
                <a:gd name="connsiteY13" fmla="*/ 645584 h 645587"/>
                <a:gd name="connsiteX14" fmla="*/ 361488 w 519321"/>
                <a:gd name="connsiteY14" fmla="*/ 402167 h 645587"/>
                <a:gd name="connsiteX15" fmla="*/ 308571 w 519321"/>
                <a:gd name="connsiteY15" fmla="*/ 497417 h 645587"/>
                <a:gd name="connsiteX16" fmla="*/ 266238 w 519321"/>
                <a:gd name="connsiteY16" fmla="*/ 351367 h 645587"/>
                <a:gd name="connsiteX17" fmla="*/ 221788 w 519321"/>
                <a:gd name="connsiteY17" fmla="*/ 459317 h 645587"/>
                <a:gd name="connsiteX18" fmla="*/ 181571 w 519321"/>
                <a:gd name="connsiteY18" fmla="*/ 410634 h 645587"/>
                <a:gd name="connsiteX19" fmla="*/ 1654 w 519321"/>
                <a:gd name="connsiteY19" fmla="*/ 381000 h 645587"/>
                <a:gd name="connsiteX20" fmla="*/ 300104 w 519321"/>
                <a:gd name="connsiteY20" fmla="*/ 258234 h 645587"/>
                <a:gd name="connsiteX21" fmla="*/ 82088 w 519321"/>
                <a:gd name="connsiteY21" fmla="*/ 21167 h 645587"/>
                <a:gd name="connsiteX22" fmla="*/ 304338 w 519321"/>
                <a:gd name="connsiteY22" fmla="*/ 203200 h 645587"/>
                <a:gd name="connsiteX23" fmla="*/ 348788 w 519321"/>
                <a:gd name="connsiteY23" fmla="*/ 220134 h 645587"/>
                <a:gd name="connsiteX24" fmla="*/ 391121 w 519321"/>
                <a:gd name="connsiteY24" fmla="*/ 0 h 64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9321" h="645587">
                  <a:moveTo>
                    <a:pt x="391121" y="0"/>
                  </a:moveTo>
                  <a:cubicBezTo>
                    <a:pt x="394649" y="0"/>
                    <a:pt x="381596" y="172509"/>
                    <a:pt x="369954" y="220134"/>
                  </a:cubicBezTo>
                  <a:cubicBezTo>
                    <a:pt x="358312" y="267759"/>
                    <a:pt x="374188" y="259997"/>
                    <a:pt x="321271" y="285750"/>
                  </a:cubicBezTo>
                  <a:cubicBezTo>
                    <a:pt x="268354" y="311503"/>
                    <a:pt x="51396" y="373944"/>
                    <a:pt x="52454" y="374650"/>
                  </a:cubicBezTo>
                  <a:cubicBezTo>
                    <a:pt x="53512" y="375356"/>
                    <a:pt x="321271" y="286456"/>
                    <a:pt x="327621" y="289984"/>
                  </a:cubicBezTo>
                  <a:cubicBezTo>
                    <a:pt x="333971" y="293512"/>
                    <a:pt x="115248" y="373239"/>
                    <a:pt x="90554" y="395817"/>
                  </a:cubicBezTo>
                  <a:cubicBezTo>
                    <a:pt x="65860" y="418395"/>
                    <a:pt x="154054" y="404283"/>
                    <a:pt x="179454" y="425450"/>
                  </a:cubicBezTo>
                  <a:cubicBezTo>
                    <a:pt x="204854" y="446617"/>
                    <a:pt x="232371" y="519995"/>
                    <a:pt x="242954" y="522817"/>
                  </a:cubicBezTo>
                  <a:cubicBezTo>
                    <a:pt x="253537" y="525639"/>
                    <a:pt x="226373" y="484717"/>
                    <a:pt x="242954" y="442384"/>
                  </a:cubicBezTo>
                  <a:cubicBezTo>
                    <a:pt x="259535" y="400051"/>
                    <a:pt x="330091" y="264584"/>
                    <a:pt x="342438" y="268817"/>
                  </a:cubicBezTo>
                  <a:cubicBezTo>
                    <a:pt x="354785" y="273050"/>
                    <a:pt x="287758" y="498123"/>
                    <a:pt x="317038" y="467784"/>
                  </a:cubicBezTo>
                  <a:cubicBezTo>
                    <a:pt x="346318" y="437445"/>
                    <a:pt x="504716" y="98778"/>
                    <a:pt x="518121" y="86784"/>
                  </a:cubicBezTo>
                  <a:cubicBezTo>
                    <a:pt x="531526" y="74790"/>
                    <a:pt x="428868" y="302684"/>
                    <a:pt x="397471" y="395817"/>
                  </a:cubicBezTo>
                  <a:cubicBezTo>
                    <a:pt x="366074" y="488950"/>
                    <a:pt x="335735" y="644526"/>
                    <a:pt x="329738" y="645584"/>
                  </a:cubicBezTo>
                  <a:cubicBezTo>
                    <a:pt x="323741" y="646642"/>
                    <a:pt x="365016" y="426861"/>
                    <a:pt x="361488" y="402167"/>
                  </a:cubicBezTo>
                  <a:cubicBezTo>
                    <a:pt x="357960" y="377473"/>
                    <a:pt x="324446" y="505884"/>
                    <a:pt x="308571" y="497417"/>
                  </a:cubicBezTo>
                  <a:cubicBezTo>
                    <a:pt x="292696" y="488950"/>
                    <a:pt x="280702" y="357717"/>
                    <a:pt x="266238" y="351367"/>
                  </a:cubicBezTo>
                  <a:cubicBezTo>
                    <a:pt x="251774" y="345017"/>
                    <a:pt x="235899" y="449439"/>
                    <a:pt x="221788" y="459317"/>
                  </a:cubicBezTo>
                  <a:cubicBezTo>
                    <a:pt x="207677" y="469195"/>
                    <a:pt x="218260" y="423687"/>
                    <a:pt x="181571" y="410634"/>
                  </a:cubicBezTo>
                  <a:cubicBezTo>
                    <a:pt x="144882" y="397581"/>
                    <a:pt x="-18102" y="406400"/>
                    <a:pt x="1654" y="381000"/>
                  </a:cubicBezTo>
                  <a:cubicBezTo>
                    <a:pt x="21409" y="355600"/>
                    <a:pt x="286698" y="318206"/>
                    <a:pt x="300104" y="258234"/>
                  </a:cubicBezTo>
                  <a:cubicBezTo>
                    <a:pt x="313510" y="198262"/>
                    <a:pt x="81382" y="30339"/>
                    <a:pt x="82088" y="21167"/>
                  </a:cubicBezTo>
                  <a:cubicBezTo>
                    <a:pt x="82794" y="11995"/>
                    <a:pt x="259888" y="170039"/>
                    <a:pt x="304338" y="203200"/>
                  </a:cubicBezTo>
                  <a:cubicBezTo>
                    <a:pt x="348788" y="236361"/>
                    <a:pt x="333971" y="249062"/>
                    <a:pt x="348788" y="220134"/>
                  </a:cubicBezTo>
                  <a:cubicBezTo>
                    <a:pt x="363605" y="191206"/>
                    <a:pt x="387593" y="0"/>
                    <a:pt x="39112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7B72947D-EA76-45B0-9E6C-3B1970E3F7D4}"/>
                </a:ext>
              </a:extLst>
            </p:cNvPr>
            <p:cNvSpPr/>
            <p:nvPr/>
          </p:nvSpPr>
          <p:spPr>
            <a:xfrm>
              <a:off x="6648439" y="903786"/>
              <a:ext cx="607505" cy="745039"/>
            </a:xfrm>
            <a:custGeom>
              <a:avLst/>
              <a:gdLst>
                <a:gd name="connsiteX0" fmla="*/ 289994 w 607505"/>
                <a:gd name="connsiteY0" fmla="*/ 31 h 745039"/>
                <a:gd name="connsiteX1" fmla="*/ 393711 w 607505"/>
                <a:gd name="connsiteY1" fmla="*/ 167247 h 745039"/>
                <a:gd name="connsiteX2" fmla="*/ 425461 w 607505"/>
                <a:gd name="connsiteY2" fmla="*/ 484747 h 745039"/>
                <a:gd name="connsiteX3" fmla="*/ 334444 w 607505"/>
                <a:gd name="connsiteY3" fmla="*/ 558831 h 745039"/>
                <a:gd name="connsiteX4" fmla="*/ 491078 w 607505"/>
                <a:gd name="connsiteY4" fmla="*/ 421247 h 745039"/>
                <a:gd name="connsiteX5" fmla="*/ 607494 w 607505"/>
                <a:gd name="connsiteY5" fmla="*/ 364097 h 745039"/>
                <a:gd name="connsiteX6" fmla="*/ 484728 w 607505"/>
                <a:gd name="connsiteY6" fmla="*/ 465697 h 745039"/>
                <a:gd name="connsiteX7" fmla="*/ 488961 w 607505"/>
                <a:gd name="connsiteY7" fmla="*/ 632914 h 745039"/>
                <a:gd name="connsiteX8" fmla="*/ 419111 w 607505"/>
                <a:gd name="connsiteY8" fmla="*/ 467814 h 745039"/>
                <a:gd name="connsiteX9" fmla="*/ 387361 w 607505"/>
                <a:gd name="connsiteY9" fmla="*/ 330231 h 745039"/>
                <a:gd name="connsiteX10" fmla="*/ 395828 w 607505"/>
                <a:gd name="connsiteY10" fmla="*/ 518614 h 745039"/>
                <a:gd name="connsiteX11" fmla="*/ 321744 w 607505"/>
                <a:gd name="connsiteY11" fmla="*/ 469931 h 745039"/>
                <a:gd name="connsiteX12" fmla="*/ 196861 w 607505"/>
                <a:gd name="connsiteY12" fmla="*/ 201114 h 745039"/>
                <a:gd name="connsiteX13" fmla="*/ 281528 w 607505"/>
                <a:gd name="connsiteY13" fmla="*/ 431831 h 745039"/>
                <a:gd name="connsiteX14" fmla="*/ 226494 w 607505"/>
                <a:gd name="connsiteY14" fmla="*/ 495331 h 745039"/>
                <a:gd name="connsiteX15" fmla="*/ 234961 w 607505"/>
                <a:gd name="connsiteY15" fmla="*/ 647731 h 745039"/>
                <a:gd name="connsiteX16" fmla="*/ 211678 w 607505"/>
                <a:gd name="connsiteY16" fmla="*/ 546131 h 745039"/>
                <a:gd name="connsiteX17" fmla="*/ 211678 w 607505"/>
                <a:gd name="connsiteY17" fmla="*/ 700647 h 745039"/>
                <a:gd name="connsiteX18" fmla="*/ 148178 w 607505"/>
                <a:gd name="connsiteY18" fmla="*/ 632914 h 745039"/>
                <a:gd name="connsiteX19" fmla="*/ 11 w 607505"/>
                <a:gd name="connsiteY19" fmla="*/ 486864 h 745039"/>
                <a:gd name="connsiteX20" fmla="*/ 139711 w 607505"/>
                <a:gd name="connsiteY20" fmla="*/ 734514 h 745039"/>
                <a:gd name="connsiteX21" fmla="*/ 82561 w 607505"/>
                <a:gd name="connsiteY21" fmla="*/ 700647 h 745039"/>
                <a:gd name="connsiteX22" fmla="*/ 76211 w 607505"/>
                <a:gd name="connsiteY22" fmla="*/ 713347 h 745039"/>
                <a:gd name="connsiteX23" fmla="*/ 179928 w 607505"/>
                <a:gd name="connsiteY23" fmla="*/ 599047 h 745039"/>
                <a:gd name="connsiteX24" fmla="*/ 436044 w 607505"/>
                <a:gd name="connsiteY24" fmla="*/ 347164 h 745039"/>
                <a:gd name="connsiteX25" fmla="*/ 433928 w 607505"/>
                <a:gd name="connsiteY25" fmla="*/ 154547 h 745039"/>
                <a:gd name="connsiteX26" fmla="*/ 289994 w 607505"/>
                <a:gd name="connsiteY26" fmla="*/ 31 h 74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7505" h="745039">
                  <a:moveTo>
                    <a:pt x="289994" y="31"/>
                  </a:moveTo>
                  <a:cubicBezTo>
                    <a:pt x="283291" y="2148"/>
                    <a:pt x="371133" y="86461"/>
                    <a:pt x="393711" y="167247"/>
                  </a:cubicBezTo>
                  <a:cubicBezTo>
                    <a:pt x="416289" y="248033"/>
                    <a:pt x="435339" y="419483"/>
                    <a:pt x="425461" y="484747"/>
                  </a:cubicBezTo>
                  <a:cubicBezTo>
                    <a:pt x="415583" y="550011"/>
                    <a:pt x="323508" y="569414"/>
                    <a:pt x="334444" y="558831"/>
                  </a:cubicBezTo>
                  <a:cubicBezTo>
                    <a:pt x="345380" y="548248"/>
                    <a:pt x="445570" y="453703"/>
                    <a:pt x="491078" y="421247"/>
                  </a:cubicBezTo>
                  <a:cubicBezTo>
                    <a:pt x="536586" y="388791"/>
                    <a:pt x="608552" y="356689"/>
                    <a:pt x="607494" y="364097"/>
                  </a:cubicBezTo>
                  <a:cubicBezTo>
                    <a:pt x="606436" y="371505"/>
                    <a:pt x="504484" y="420894"/>
                    <a:pt x="484728" y="465697"/>
                  </a:cubicBezTo>
                  <a:cubicBezTo>
                    <a:pt x="464973" y="510500"/>
                    <a:pt x="499897" y="632561"/>
                    <a:pt x="488961" y="632914"/>
                  </a:cubicBezTo>
                  <a:cubicBezTo>
                    <a:pt x="478025" y="633267"/>
                    <a:pt x="436044" y="518261"/>
                    <a:pt x="419111" y="467814"/>
                  </a:cubicBezTo>
                  <a:cubicBezTo>
                    <a:pt x="402178" y="417367"/>
                    <a:pt x="391241" y="321764"/>
                    <a:pt x="387361" y="330231"/>
                  </a:cubicBezTo>
                  <a:cubicBezTo>
                    <a:pt x="383481" y="338698"/>
                    <a:pt x="406764" y="495331"/>
                    <a:pt x="395828" y="518614"/>
                  </a:cubicBezTo>
                  <a:cubicBezTo>
                    <a:pt x="384892" y="541897"/>
                    <a:pt x="354905" y="522848"/>
                    <a:pt x="321744" y="469931"/>
                  </a:cubicBezTo>
                  <a:cubicBezTo>
                    <a:pt x="288583" y="417014"/>
                    <a:pt x="203564" y="207464"/>
                    <a:pt x="196861" y="201114"/>
                  </a:cubicBezTo>
                  <a:cubicBezTo>
                    <a:pt x="190158" y="194764"/>
                    <a:pt x="276589" y="382795"/>
                    <a:pt x="281528" y="431831"/>
                  </a:cubicBezTo>
                  <a:cubicBezTo>
                    <a:pt x="286467" y="480867"/>
                    <a:pt x="234255" y="459348"/>
                    <a:pt x="226494" y="495331"/>
                  </a:cubicBezTo>
                  <a:cubicBezTo>
                    <a:pt x="218733" y="531314"/>
                    <a:pt x="237430" y="639264"/>
                    <a:pt x="234961" y="647731"/>
                  </a:cubicBezTo>
                  <a:cubicBezTo>
                    <a:pt x="232492" y="656198"/>
                    <a:pt x="215558" y="537312"/>
                    <a:pt x="211678" y="546131"/>
                  </a:cubicBezTo>
                  <a:cubicBezTo>
                    <a:pt x="207797" y="554950"/>
                    <a:pt x="222261" y="686183"/>
                    <a:pt x="211678" y="700647"/>
                  </a:cubicBezTo>
                  <a:cubicBezTo>
                    <a:pt x="201095" y="715111"/>
                    <a:pt x="183456" y="668544"/>
                    <a:pt x="148178" y="632914"/>
                  </a:cubicBezTo>
                  <a:cubicBezTo>
                    <a:pt x="112900" y="597284"/>
                    <a:pt x="1422" y="469931"/>
                    <a:pt x="11" y="486864"/>
                  </a:cubicBezTo>
                  <a:cubicBezTo>
                    <a:pt x="-1400" y="503797"/>
                    <a:pt x="125953" y="698884"/>
                    <a:pt x="139711" y="734514"/>
                  </a:cubicBezTo>
                  <a:cubicBezTo>
                    <a:pt x="153469" y="770145"/>
                    <a:pt x="93144" y="704175"/>
                    <a:pt x="82561" y="700647"/>
                  </a:cubicBezTo>
                  <a:cubicBezTo>
                    <a:pt x="71978" y="697119"/>
                    <a:pt x="59983" y="730280"/>
                    <a:pt x="76211" y="713347"/>
                  </a:cubicBezTo>
                  <a:cubicBezTo>
                    <a:pt x="92439" y="696414"/>
                    <a:pt x="119956" y="660078"/>
                    <a:pt x="179928" y="599047"/>
                  </a:cubicBezTo>
                  <a:cubicBezTo>
                    <a:pt x="239900" y="538017"/>
                    <a:pt x="393711" y="421247"/>
                    <a:pt x="436044" y="347164"/>
                  </a:cubicBezTo>
                  <a:cubicBezTo>
                    <a:pt x="478377" y="273081"/>
                    <a:pt x="455447" y="206758"/>
                    <a:pt x="433928" y="154547"/>
                  </a:cubicBezTo>
                  <a:cubicBezTo>
                    <a:pt x="412409" y="102336"/>
                    <a:pt x="296697" y="-2086"/>
                    <a:pt x="289994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F0D86899-9FE3-4F56-9F88-FD83A1B7C08E}"/>
                </a:ext>
              </a:extLst>
            </p:cNvPr>
            <p:cNvSpPr/>
            <p:nvPr/>
          </p:nvSpPr>
          <p:spPr>
            <a:xfrm>
              <a:off x="5348672" y="855239"/>
              <a:ext cx="1383819" cy="756895"/>
            </a:xfrm>
            <a:custGeom>
              <a:avLst/>
              <a:gdLst>
                <a:gd name="connsiteX0" fmla="*/ 77403 w 1383819"/>
                <a:gd name="connsiteY0" fmla="*/ 368724 h 756895"/>
                <a:gd name="connsiteX1" fmla="*/ 464753 w 1383819"/>
                <a:gd name="connsiteY1" fmla="*/ 552874 h 756895"/>
                <a:gd name="connsiteX2" fmla="*/ 348866 w 1383819"/>
                <a:gd name="connsiteY2" fmla="*/ 394124 h 756895"/>
                <a:gd name="connsiteX3" fmla="*/ 693353 w 1383819"/>
                <a:gd name="connsiteY3" fmla="*/ 471911 h 756895"/>
                <a:gd name="connsiteX4" fmla="*/ 458403 w 1383819"/>
                <a:gd name="connsiteY4" fmla="*/ 498899 h 756895"/>
                <a:gd name="connsiteX5" fmla="*/ 286953 w 1383819"/>
                <a:gd name="connsiteY5" fmla="*/ 556049 h 756895"/>
                <a:gd name="connsiteX6" fmla="*/ 390141 w 1383819"/>
                <a:gd name="connsiteY6" fmla="*/ 573511 h 756895"/>
                <a:gd name="connsiteX7" fmla="*/ 652078 w 1383819"/>
                <a:gd name="connsiteY7" fmla="*/ 754486 h 756895"/>
                <a:gd name="connsiteX8" fmla="*/ 629853 w 1383819"/>
                <a:gd name="connsiteY8" fmla="*/ 678286 h 756895"/>
                <a:gd name="connsiteX9" fmla="*/ 1074353 w 1383819"/>
                <a:gd name="connsiteY9" fmla="*/ 689399 h 756895"/>
                <a:gd name="connsiteX10" fmla="*/ 871153 w 1383819"/>
                <a:gd name="connsiteY10" fmla="*/ 624311 h 756895"/>
                <a:gd name="connsiteX11" fmla="*/ 1060066 w 1383819"/>
                <a:gd name="connsiteY11" fmla="*/ 514774 h 756895"/>
                <a:gd name="connsiteX12" fmla="*/ 923541 w 1383819"/>
                <a:gd name="connsiteY12" fmla="*/ 344911 h 756895"/>
                <a:gd name="connsiteX13" fmla="*/ 910841 w 1383819"/>
                <a:gd name="connsiteY13" fmla="*/ 289349 h 756895"/>
                <a:gd name="connsiteX14" fmla="*/ 1042603 w 1383819"/>
                <a:gd name="connsiteY14" fmla="*/ 413174 h 756895"/>
                <a:gd name="connsiteX15" fmla="*/ 1117216 w 1383819"/>
                <a:gd name="connsiteY15" fmla="*/ 287761 h 756895"/>
                <a:gd name="connsiteX16" fmla="*/ 1180716 w 1383819"/>
                <a:gd name="connsiteY16" fmla="*/ 81386 h 756895"/>
                <a:gd name="connsiteX17" fmla="*/ 1164841 w 1383819"/>
                <a:gd name="connsiteY17" fmla="*/ 65511 h 756895"/>
                <a:gd name="connsiteX18" fmla="*/ 1141028 w 1383819"/>
                <a:gd name="connsiteY18" fmla="*/ 149649 h 756895"/>
                <a:gd name="connsiteX19" fmla="*/ 1379153 w 1383819"/>
                <a:gd name="connsiteY19" fmla="*/ 375074 h 756895"/>
                <a:gd name="connsiteX20" fmla="*/ 1302953 w 1383819"/>
                <a:gd name="connsiteY20" fmla="*/ 195686 h 756895"/>
                <a:gd name="connsiteX21" fmla="*/ 1352166 w 1383819"/>
                <a:gd name="connsiteY21" fmla="*/ 360786 h 756895"/>
                <a:gd name="connsiteX22" fmla="*/ 1358516 w 1383819"/>
                <a:gd name="connsiteY22" fmla="*/ 457624 h 756895"/>
                <a:gd name="connsiteX23" fmla="*/ 1341053 w 1383819"/>
                <a:gd name="connsiteY23" fmla="*/ 521124 h 756895"/>
                <a:gd name="connsiteX24" fmla="*/ 1134678 w 1383819"/>
                <a:gd name="connsiteY24" fmla="*/ 322686 h 756895"/>
                <a:gd name="connsiteX25" fmla="*/ 1053716 w 1383819"/>
                <a:gd name="connsiteY25" fmla="*/ 417936 h 756895"/>
                <a:gd name="connsiteX26" fmla="*/ 1044191 w 1383819"/>
                <a:gd name="connsiteY26" fmla="*/ 494136 h 756895"/>
                <a:gd name="connsiteX27" fmla="*/ 1023553 w 1383819"/>
                <a:gd name="connsiteY27" fmla="*/ 578274 h 756895"/>
                <a:gd name="connsiteX28" fmla="*/ 820353 w 1383819"/>
                <a:gd name="connsiteY28" fmla="*/ 616374 h 756895"/>
                <a:gd name="connsiteX29" fmla="*/ 582228 w 1383819"/>
                <a:gd name="connsiteY29" fmla="*/ 641774 h 756895"/>
                <a:gd name="connsiteX30" fmla="*/ 393316 w 1383819"/>
                <a:gd name="connsiteY30" fmla="*/ 552874 h 756895"/>
                <a:gd name="connsiteX31" fmla="*/ 537778 w 1383819"/>
                <a:gd name="connsiteY31" fmla="*/ 481436 h 756895"/>
                <a:gd name="connsiteX32" fmla="*/ 486978 w 1383819"/>
                <a:gd name="connsiteY32" fmla="*/ 444924 h 756895"/>
                <a:gd name="connsiteX33" fmla="*/ 237741 w 1383819"/>
                <a:gd name="connsiteY33" fmla="*/ 306811 h 756895"/>
                <a:gd name="connsiteX34" fmla="*/ 37716 w 1383819"/>
                <a:gd name="connsiteY34" fmla="*/ 130599 h 756895"/>
                <a:gd name="connsiteX35" fmla="*/ 166303 w 1383819"/>
                <a:gd name="connsiteY35" fmla="*/ 424 h 756895"/>
                <a:gd name="connsiteX36" fmla="*/ 63116 w 1383819"/>
                <a:gd name="connsiteY36" fmla="*/ 92499 h 756895"/>
                <a:gd name="connsiteX37" fmla="*/ 2791 w 1383819"/>
                <a:gd name="connsiteY37" fmla="*/ 192511 h 756895"/>
                <a:gd name="connsiteX38" fmla="*/ 64703 w 1383819"/>
                <a:gd name="connsiteY38" fmla="*/ 294111 h 756895"/>
                <a:gd name="connsiteX39" fmla="*/ 513966 w 1383819"/>
                <a:gd name="connsiteY39" fmla="*/ 560811 h 756895"/>
                <a:gd name="connsiteX40" fmla="*/ 326641 w 1383819"/>
                <a:gd name="connsiteY40" fmla="*/ 481436 h 756895"/>
                <a:gd name="connsiteX41" fmla="*/ 77403 w 1383819"/>
                <a:gd name="connsiteY41" fmla="*/ 368724 h 75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83819" h="756895">
                  <a:moveTo>
                    <a:pt x="77403" y="368724"/>
                  </a:moveTo>
                  <a:cubicBezTo>
                    <a:pt x="248456" y="458682"/>
                    <a:pt x="419509" y="548641"/>
                    <a:pt x="464753" y="552874"/>
                  </a:cubicBezTo>
                  <a:cubicBezTo>
                    <a:pt x="509997" y="557107"/>
                    <a:pt x="310766" y="407618"/>
                    <a:pt x="348866" y="394124"/>
                  </a:cubicBezTo>
                  <a:cubicBezTo>
                    <a:pt x="386966" y="380630"/>
                    <a:pt x="675097" y="454449"/>
                    <a:pt x="693353" y="471911"/>
                  </a:cubicBezTo>
                  <a:cubicBezTo>
                    <a:pt x="711609" y="489373"/>
                    <a:pt x="526136" y="484876"/>
                    <a:pt x="458403" y="498899"/>
                  </a:cubicBezTo>
                  <a:cubicBezTo>
                    <a:pt x="390670" y="512922"/>
                    <a:pt x="298330" y="543614"/>
                    <a:pt x="286953" y="556049"/>
                  </a:cubicBezTo>
                  <a:cubicBezTo>
                    <a:pt x="275576" y="568484"/>
                    <a:pt x="329287" y="540438"/>
                    <a:pt x="390141" y="573511"/>
                  </a:cubicBezTo>
                  <a:cubicBezTo>
                    <a:pt x="450995" y="606584"/>
                    <a:pt x="612126" y="737024"/>
                    <a:pt x="652078" y="754486"/>
                  </a:cubicBezTo>
                  <a:cubicBezTo>
                    <a:pt x="692030" y="771949"/>
                    <a:pt x="559474" y="689134"/>
                    <a:pt x="629853" y="678286"/>
                  </a:cubicBezTo>
                  <a:cubicBezTo>
                    <a:pt x="700232" y="667438"/>
                    <a:pt x="1034136" y="698395"/>
                    <a:pt x="1074353" y="689399"/>
                  </a:cubicBezTo>
                  <a:cubicBezTo>
                    <a:pt x="1114570" y="680403"/>
                    <a:pt x="873534" y="653415"/>
                    <a:pt x="871153" y="624311"/>
                  </a:cubicBezTo>
                  <a:cubicBezTo>
                    <a:pt x="868772" y="595207"/>
                    <a:pt x="1051335" y="561341"/>
                    <a:pt x="1060066" y="514774"/>
                  </a:cubicBezTo>
                  <a:cubicBezTo>
                    <a:pt x="1068797" y="468207"/>
                    <a:pt x="948412" y="382482"/>
                    <a:pt x="923541" y="344911"/>
                  </a:cubicBezTo>
                  <a:cubicBezTo>
                    <a:pt x="898670" y="307340"/>
                    <a:pt x="890998" y="277972"/>
                    <a:pt x="910841" y="289349"/>
                  </a:cubicBezTo>
                  <a:cubicBezTo>
                    <a:pt x="930684" y="300726"/>
                    <a:pt x="1008207" y="413439"/>
                    <a:pt x="1042603" y="413174"/>
                  </a:cubicBezTo>
                  <a:cubicBezTo>
                    <a:pt x="1076999" y="412909"/>
                    <a:pt x="1094197" y="343059"/>
                    <a:pt x="1117216" y="287761"/>
                  </a:cubicBezTo>
                  <a:cubicBezTo>
                    <a:pt x="1140235" y="232463"/>
                    <a:pt x="1172779" y="118428"/>
                    <a:pt x="1180716" y="81386"/>
                  </a:cubicBezTo>
                  <a:cubicBezTo>
                    <a:pt x="1188654" y="44344"/>
                    <a:pt x="1171456" y="54134"/>
                    <a:pt x="1164841" y="65511"/>
                  </a:cubicBezTo>
                  <a:cubicBezTo>
                    <a:pt x="1158226" y="76888"/>
                    <a:pt x="1105309" y="98055"/>
                    <a:pt x="1141028" y="149649"/>
                  </a:cubicBezTo>
                  <a:cubicBezTo>
                    <a:pt x="1176747" y="201243"/>
                    <a:pt x="1352165" y="367401"/>
                    <a:pt x="1379153" y="375074"/>
                  </a:cubicBezTo>
                  <a:cubicBezTo>
                    <a:pt x="1406141" y="382747"/>
                    <a:pt x="1307451" y="198067"/>
                    <a:pt x="1302953" y="195686"/>
                  </a:cubicBezTo>
                  <a:cubicBezTo>
                    <a:pt x="1298455" y="193305"/>
                    <a:pt x="1342906" y="317130"/>
                    <a:pt x="1352166" y="360786"/>
                  </a:cubicBezTo>
                  <a:cubicBezTo>
                    <a:pt x="1361426" y="404442"/>
                    <a:pt x="1360368" y="430901"/>
                    <a:pt x="1358516" y="457624"/>
                  </a:cubicBezTo>
                  <a:cubicBezTo>
                    <a:pt x="1356664" y="484347"/>
                    <a:pt x="1378359" y="543614"/>
                    <a:pt x="1341053" y="521124"/>
                  </a:cubicBezTo>
                  <a:cubicBezTo>
                    <a:pt x="1303747" y="498634"/>
                    <a:pt x="1182568" y="339884"/>
                    <a:pt x="1134678" y="322686"/>
                  </a:cubicBezTo>
                  <a:cubicBezTo>
                    <a:pt x="1086789" y="305488"/>
                    <a:pt x="1068797" y="389361"/>
                    <a:pt x="1053716" y="417936"/>
                  </a:cubicBezTo>
                  <a:cubicBezTo>
                    <a:pt x="1038635" y="446511"/>
                    <a:pt x="1049218" y="467413"/>
                    <a:pt x="1044191" y="494136"/>
                  </a:cubicBezTo>
                  <a:cubicBezTo>
                    <a:pt x="1039164" y="520859"/>
                    <a:pt x="1060859" y="557901"/>
                    <a:pt x="1023553" y="578274"/>
                  </a:cubicBezTo>
                  <a:cubicBezTo>
                    <a:pt x="986247" y="598647"/>
                    <a:pt x="893907" y="605791"/>
                    <a:pt x="820353" y="616374"/>
                  </a:cubicBezTo>
                  <a:cubicBezTo>
                    <a:pt x="746799" y="626957"/>
                    <a:pt x="653401" y="652357"/>
                    <a:pt x="582228" y="641774"/>
                  </a:cubicBezTo>
                  <a:cubicBezTo>
                    <a:pt x="511055" y="631191"/>
                    <a:pt x="400724" y="579597"/>
                    <a:pt x="393316" y="552874"/>
                  </a:cubicBezTo>
                  <a:cubicBezTo>
                    <a:pt x="385908" y="526151"/>
                    <a:pt x="522168" y="499428"/>
                    <a:pt x="537778" y="481436"/>
                  </a:cubicBezTo>
                  <a:cubicBezTo>
                    <a:pt x="553388" y="463444"/>
                    <a:pt x="536984" y="474028"/>
                    <a:pt x="486978" y="444924"/>
                  </a:cubicBezTo>
                  <a:cubicBezTo>
                    <a:pt x="436972" y="415820"/>
                    <a:pt x="312618" y="359198"/>
                    <a:pt x="237741" y="306811"/>
                  </a:cubicBezTo>
                  <a:cubicBezTo>
                    <a:pt x="162864" y="254424"/>
                    <a:pt x="49622" y="181663"/>
                    <a:pt x="37716" y="130599"/>
                  </a:cubicBezTo>
                  <a:cubicBezTo>
                    <a:pt x="25810" y="79534"/>
                    <a:pt x="162070" y="6774"/>
                    <a:pt x="166303" y="424"/>
                  </a:cubicBezTo>
                  <a:cubicBezTo>
                    <a:pt x="170536" y="-5926"/>
                    <a:pt x="90368" y="60485"/>
                    <a:pt x="63116" y="92499"/>
                  </a:cubicBezTo>
                  <a:cubicBezTo>
                    <a:pt x="35864" y="124513"/>
                    <a:pt x="2526" y="158909"/>
                    <a:pt x="2791" y="192511"/>
                  </a:cubicBezTo>
                  <a:cubicBezTo>
                    <a:pt x="3055" y="226113"/>
                    <a:pt x="-20493" y="232728"/>
                    <a:pt x="64703" y="294111"/>
                  </a:cubicBezTo>
                  <a:cubicBezTo>
                    <a:pt x="149899" y="355494"/>
                    <a:pt x="470310" y="529590"/>
                    <a:pt x="513966" y="560811"/>
                  </a:cubicBezTo>
                  <a:cubicBezTo>
                    <a:pt x="557622" y="592032"/>
                    <a:pt x="326641" y="481436"/>
                    <a:pt x="326641" y="481436"/>
                  </a:cubicBezTo>
                  <a:lnTo>
                    <a:pt x="77403" y="3687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0F5672BA-FFC9-49CC-B4F9-0B1C98B9ACBB}"/>
                </a:ext>
              </a:extLst>
            </p:cNvPr>
            <p:cNvSpPr/>
            <p:nvPr/>
          </p:nvSpPr>
          <p:spPr>
            <a:xfrm>
              <a:off x="5242255" y="1871129"/>
              <a:ext cx="247537" cy="629416"/>
            </a:xfrm>
            <a:custGeom>
              <a:avLst/>
              <a:gdLst>
                <a:gd name="connsiteX0" fmla="*/ 246262 w 247537"/>
                <a:gd name="connsiteY0" fmla="*/ 4 h 629416"/>
                <a:gd name="connsiteX1" fmla="*/ 218745 w 247537"/>
                <a:gd name="connsiteY1" fmla="*/ 118538 h 629416"/>
                <a:gd name="connsiteX2" fmla="*/ 214512 w 247537"/>
                <a:gd name="connsiteY2" fmla="*/ 268821 h 629416"/>
                <a:gd name="connsiteX3" fmla="*/ 212395 w 247537"/>
                <a:gd name="connsiteY3" fmla="*/ 93138 h 629416"/>
                <a:gd name="connsiteX4" fmla="*/ 182762 w 247537"/>
                <a:gd name="connsiteY4" fmla="*/ 275171 h 629416"/>
                <a:gd name="connsiteX5" fmla="*/ 178528 w 247537"/>
                <a:gd name="connsiteY5" fmla="*/ 323854 h 629416"/>
                <a:gd name="connsiteX6" fmla="*/ 131962 w 247537"/>
                <a:gd name="connsiteY6" fmla="*/ 383121 h 629416"/>
                <a:gd name="connsiteX7" fmla="*/ 68462 w 247537"/>
                <a:gd name="connsiteY7" fmla="*/ 465671 h 629416"/>
                <a:gd name="connsiteX8" fmla="*/ 4962 w 247537"/>
                <a:gd name="connsiteY8" fmla="*/ 628654 h 629416"/>
                <a:gd name="connsiteX9" fmla="*/ 9195 w 247537"/>
                <a:gd name="connsiteY9" fmla="*/ 520704 h 629416"/>
                <a:gd name="connsiteX10" fmla="*/ 49412 w 247537"/>
                <a:gd name="connsiteY10" fmla="*/ 381004 h 629416"/>
                <a:gd name="connsiteX11" fmla="*/ 34595 w 247537"/>
                <a:gd name="connsiteY11" fmla="*/ 501654 h 629416"/>
                <a:gd name="connsiteX12" fmla="*/ 184878 w 247537"/>
                <a:gd name="connsiteY12" fmla="*/ 249771 h 629416"/>
                <a:gd name="connsiteX13" fmla="*/ 172178 w 247537"/>
                <a:gd name="connsiteY13" fmla="*/ 122771 h 629416"/>
                <a:gd name="connsiteX14" fmla="*/ 246262 w 247537"/>
                <a:gd name="connsiteY14" fmla="*/ 4 h 62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537" h="629416">
                  <a:moveTo>
                    <a:pt x="246262" y="4"/>
                  </a:moveTo>
                  <a:cubicBezTo>
                    <a:pt x="254023" y="-701"/>
                    <a:pt x="224037" y="73735"/>
                    <a:pt x="218745" y="118538"/>
                  </a:cubicBezTo>
                  <a:cubicBezTo>
                    <a:pt x="213453" y="163341"/>
                    <a:pt x="215570" y="273054"/>
                    <a:pt x="214512" y="268821"/>
                  </a:cubicBezTo>
                  <a:cubicBezTo>
                    <a:pt x="213454" y="264588"/>
                    <a:pt x="217686" y="92080"/>
                    <a:pt x="212395" y="93138"/>
                  </a:cubicBezTo>
                  <a:cubicBezTo>
                    <a:pt x="207104" y="94196"/>
                    <a:pt x="188406" y="236718"/>
                    <a:pt x="182762" y="275171"/>
                  </a:cubicBezTo>
                  <a:cubicBezTo>
                    <a:pt x="177118" y="313624"/>
                    <a:pt x="186995" y="305862"/>
                    <a:pt x="178528" y="323854"/>
                  </a:cubicBezTo>
                  <a:cubicBezTo>
                    <a:pt x="170061" y="341846"/>
                    <a:pt x="131962" y="383121"/>
                    <a:pt x="131962" y="383121"/>
                  </a:cubicBezTo>
                  <a:cubicBezTo>
                    <a:pt x="113618" y="406757"/>
                    <a:pt x="89629" y="424749"/>
                    <a:pt x="68462" y="465671"/>
                  </a:cubicBezTo>
                  <a:cubicBezTo>
                    <a:pt x="47295" y="506593"/>
                    <a:pt x="14840" y="619482"/>
                    <a:pt x="4962" y="628654"/>
                  </a:cubicBezTo>
                  <a:cubicBezTo>
                    <a:pt x="-4916" y="637826"/>
                    <a:pt x="1787" y="561979"/>
                    <a:pt x="9195" y="520704"/>
                  </a:cubicBezTo>
                  <a:cubicBezTo>
                    <a:pt x="16603" y="479429"/>
                    <a:pt x="45179" y="384179"/>
                    <a:pt x="49412" y="381004"/>
                  </a:cubicBezTo>
                  <a:cubicBezTo>
                    <a:pt x="53645" y="377829"/>
                    <a:pt x="12017" y="523526"/>
                    <a:pt x="34595" y="501654"/>
                  </a:cubicBezTo>
                  <a:cubicBezTo>
                    <a:pt x="57173" y="479782"/>
                    <a:pt x="161948" y="312918"/>
                    <a:pt x="184878" y="249771"/>
                  </a:cubicBezTo>
                  <a:cubicBezTo>
                    <a:pt x="207808" y="186624"/>
                    <a:pt x="164770" y="162635"/>
                    <a:pt x="172178" y="122771"/>
                  </a:cubicBezTo>
                  <a:cubicBezTo>
                    <a:pt x="179586" y="82907"/>
                    <a:pt x="238501" y="709"/>
                    <a:pt x="24626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8214E10D-1A8D-44A7-B4B1-872B3335469D}"/>
                </a:ext>
              </a:extLst>
            </p:cNvPr>
            <p:cNvSpPr/>
            <p:nvPr/>
          </p:nvSpPr>
          <p:spPr>
            <a:xfrm>
              <a:off x="5600495" y="437724"/>
              <a:ext cx="309901" cy="74759"/>
            </a:xfrm>
            <a:custGeom>
              <a:avLst/>
              <a:gdLst>
                <a:gd name="connsiteX0" fmla="*/ 182238 w 309901"/>
                <a:gd name="connsiteY0" fmla="*/ 426 h 74759"/>
                <a:gd name="connsiteX1" fmla="*/ 298655 w 309901"/>
                <a:gd name="connsiteY1" fmla="*/ 70276 h 74759"/>
                <a:gd name="connsiteX2" fmla="*/ 249972 w 309901"/>
                <a:gd name="connsiteY2" fmla="*/ 63926 h 74759"/>
                <a:gd name="connsiteX3" fmla="*/ 205 w 309901"/>
                <a:gd name="connsiteY3" fmla="*/ 74509 h 74759"/>
                <a:gd name="connsiteX4" fmla="*/ 205522 w 309901"/>
                <a:gd name="connsiteY4" fmla="*/ 51226 h 74759"/>
                <a:gd name="connsiteX5" fmla="*/ 106038 w 309901"/>
                <a:gd name="connsiteY5" fmla="*/ 25826 h 74759"/>
                <a:gd name="connsiteX6" fmla="*/ 309238 w 309901"/>
                <a:gd name="connsiteY6" fmla="*/ 40643 h 74759"/>
                <a:gd name="connsiteX7" fmla="*/ 182238 w 309901"/>
                <a:gd name="connsiteY7" fmla="*/ 426 h 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901" h="74759">
                  <a:moveTo>
                    <a:pt x="182238" y="426"/>
                  </a:moveTo>
                  <a:cubicBezTo>
                    <a:pt x="180474" y="5365"/>
                    <a:pt x="287366" y="59693"/>
                    <a:pt x="298655" y="70276"/>
                  </a:cubicBezTo>
                  <a:cubicBezTo>
                    <a:pt x="309944" y="80859"/>
                    <a:pt x="299714" y="63221"/>
                    <a:pt x="249972" y="63926"/>
                  </a:cubicBezTo>
                  <a:cubicBezTo>
                    <a:pt x="200230" y="64632"/>
                    <a:pt x="7613" y="76626"/>
                    <a:pt x="205" y="74509"/>
                  </a:cubicBezTo>
                  <a:cubicBezTo>
                    <a:pt x="-7203" y="72392"/>
                    <a:pt x="187883" y="59340"/>
                    <a:pt x="205522" y="51226"/>
                  </a:cubicBezTo>
                  <a:cubicBezTo>
                    <a:pt x="223161" y="43112"/>
                    <a:pt x="88752" y="27590"/>
                    <a:pt x="106038" y="25826"/>
                  </a:cubicBezTo>
                  <a:cubicBezTo>
                    <a:pt x="123324" y="24062"/>
                    <a:pt x="297949" y="46288"/>
                    <a:pt x="309238" y="40643"/>
                  </a:cubicBezTo>
                  <a:cubicBezTo>
                    <a:pt x="320527" y="34999"/>
                    <a:pt x="184002" y="-4513"/>
                    <a:pt x="182238" y="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73A1B372-27E6-44E6-8D88-09D8C9719938}"/>
                </a:ext>
              </a:extLst>
            </p:cNvPr>
            <p:cNvSpPr/>
            <p:nvPr/>
          </p:nvSpPr>
          <p:spPr>
            <a:xfrm>
              <a:off x="6219659" y="1749499"/>
              <a:ext cx="881427" cy="487583"/>
            </a:xfrm>
            <a:custGeom>
              <a:avLst/>
              <a:gdLst>
                <a:gd name="connsiteX0" fmla="*/ 366879 w 881427"/>
                <a:gd name="connsiteY0" fmla="*/ 457126 h 487583"/>
                <a:gd name="connsiteX1" fmla="*/ 92241 w 881427"/>
                <a:gd name="connsiteY1" fmla="*/ 476176 h 487583"/>
                <a:gd name="connsiteX2" fmla="*/ 285916 w 881427"/>
                <a:gd name="connsiteY2" fmla="*/ 434901 h 487583"/>
                <a:gd name="connsiteX3" fmla="*/ 177966 w 881427"/>
                <a:gd name="connsiteY3" fmla="*/ 434901 h 487583"/>
                <a:gd name="connsiteX4" fmla="*/ 285916 w 881427"/>
                <a:gd name="connsiteY4" fmla="*/ 206301 h 487583"/>
                <a:gd name="connsiteX5" fmla="*/ 304966 w 881427"/>
                <a:gd name="connsiteY5" fmla="*/ 317426 h 487583"/>
                <a:gd name="connsiteX6" fmla="*/ 325604 w 881427"/>
                <a:gd name="connsiteY6" fmla="*/ 236464 h 487583"/>
                <a:gd name="connsiteX7" fmla="*/ 425616 w 881427"/>
                <a:gd name="connsiteY7" fmla="*/ 63426 h 487583"/>
                <a:gd name="connsiteX8" fmla="*/ 481179 w 881427"/>
                <a:gd name="connsiteY8" fmla="*/ 153914 h 487583"/>
                <a:gd name="connsiteX9" fmla="*/ 490704 w 881427"/>
                <a:gd name="connsiteY9" fmla="*/ 47551 h 487583"/>
                <a:gd name="connsiteX10" fmla="*/ 517691 w 881427"/>
                <a:gd name="connsiteY10" fmla="*/ 53901 h 487583"/>
                <a:gd name="connsiteX11" fmla="*/ 838366 w 881427"/>
                <a:gd name="connsiteY11" fmla="*/ 182489 h 487583"/>
                <a:gd name="connsiteX12" fmla="*/ 781216 w 881427"/>
                <a:gd name="connsiteY12" fmla="*/ 138039 h 487583"/>
                <a:gd name="connsiteX13" fmla="*/ 670091 w 881427"/>
                <a:gd name="connsiteY13" fmla="*/ 88826 h 487583"/>
                <a:gd name="connsiteX14" fmla="*/ 881229 w 881427"/>
                <a:gd name="connsiteY14" fmla="*/ 139626 h 487583"/>
                <a:gd name="connsiteX15" fmla="*/ 625641 w 881427"/>
                <a:gd name="connsiteY15" fmla="*/ 38026 h 487583"/>
                <a:gd name="connsiteX16" fmla="*/ 449429 w 881427"/>
                <a:gd name="connsiteY16" fmla="*/ 7864 h 487583"/>
                <a:gd name="connsiteX17" fmla="*/ 249404 w 881427"/>
                <a:gd name="connsiteY17" fmla="*/ 172964 h 487583"/>
                <a:gd name="connsiteX18" fmla="*/ 333541 w 881427"/>
                <a:gd name="connsiteY18" fmla="*/ 85651 h 487583"/>
                <a:gd name="connsiteX19" fmla="*/ 204954 w 881427"/>
                <a:gd name="connsiteY19" fmla="*/ 277739 h 487583"/>
                <a:gd name="connsiteX20" fmla="*/ 41441 w 881427"/>
                <a:gd name="connsiteY20" fmla="*/ 382514 h 487583"/>
                <a:gd name="connsiteX21" fmla="*/ 231941 w 881427"/>
                <a:gd name="connsiteY21" fmla="*/ 188839 h 487583"/>
                <a:gd name="connsiteX22" fmla="*/ 63666 w 881427"/>
                <a:gd name="connsiteY22" fmla="*/ 428551 h 487583"/>
                <a:gd name="connsiteX23" fmla="*/ 3341 w 881427"/>
                <a:gd name="connsiteY23" fmla="*/ 487289 h 487583"/>
                <a:gd name="connsiteX24" fmla="*/ 152566 w 881427"/>
                <a:gd name="connsiteY24" fmla="*/ 414264 h 487583"/>
                <a:gd name="connsiteX25" fmla="*/ 493879 w 881427"/>
                <a:gd name="connsiteY25" fmla="*/ 363464 h 487583"/>
                <a:gd name="connsiteX26" fmla="*/ 111291 w 881427"/>
                <a:gd name="connsiteY26" fmla="*/ 474589 h 487583"/>
                <a:gd name="connsiteX27" fmla="*/ 366879 w 881427"/>
                <a:gd name="connsiteY27" fmla="*/ 457126 h 48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81427" h="487583">
                  <a:moveTo>
                    <a:pt x="366879" y="457126"/>
                  </a:moveTo>
                  <a:cubicBezTo>
                    <a:pt x="363704" y="457391"/>
                    <a:pt x="105735" y="479880"/>
                    <a:pt x="92241" y="476176"/>
                  </a:cubicBezTo>
                  <a:cubicBezTo>
                    <a:pt x="78747" y="472472"/>
                    <a:pt x="271628" y="441780"/>
                    <a:pt x="285916" y="434901"/>
                  </a:cubicBezTo>
                  <a:cubicBezTo>
                    <a:pt x="300203" y="428022"/>
                    <a:pt x="177966" y="473001"/>
                    <a:pt x="177966" y="434901"/>
                  </a:cubicBezTo>
                  <a:cubicBezTo>
                    <a:pt x="177966" y="396801"/>
                    <a:pt x="264749" y="225880"/>
                    <a:pt x="285916" y="206301"/>
                  </a:cubicBezTo>
                  <a:cubicBezTo>
                    <a:pt x="307083" y="186722"/>
                    <a:pt x="298351" y="312399"/>
                    <a:pt x="304966" y="317426"/>
                  </a:cubicBezTo>
                  <a:cubicBezTo>
                    <a:pt x="311581" y="322453"/>
                    <a:pt x="305496" y="278797"/>
                    <a:pt x="325604" y="236464"/>
                  </a:cubicBezTo>
                  <a:cubicBezTo>
                    <a:pt x="345712" y="194131"/>
                    <a:pt x="399687" y="77184"/>
                    <a:pt x="425616" y="63426"/>
                  </a:cubicBezTo>
                  <a:cubicBezTo>
                    <a:pt x="451545" y="49668"/>
                    <a:pt x="470331" y="156560"/>
                    <a:pt x="481179" y="153914"/>
                  </a:cubicBezTo>
                  <a:cubicBezTo>
                    <a:pt x="492027" y="151268"/>
                    <a:pt x="484619" y="64220"/>
                    <a:pt x="490704" y="47551"/>
                  </a:cubicBezTo>
                  <a:cubicBezTo>
                    <a:pt x="496789" y="30882"/>
                    <a:pt x="459747" y="31411"/>
                    <a:pt x="517691" y="53901"/>
                  </a:cubicBezTo>
                  <a:cubicBezTo>
                    <a:pt x="575635" y="76391"/>
                    <a:pt x="794445" y="168466"/>
                    <a:pt x="838366" y="182489"/>
                  </a:cubicBezTo>
                  <a:cubicBezTo>
                    <a:pt x="882287" y="196512"/>
                    <a:pt x="809262" y="153649"/>
                    <a:pt x="781216" y="138039"/>
                  </a:cubicBezTo>
                  <a:cubicBezTo>
                    <a:pt x="753170" y="122428"/>
                    <a:pt x="653422" y="88562"/>
                    <a:pt x="670091" y="88826"/>
                  </a:cubicBezTo>
                  <a:cubicBezTo>
                    <a:pt x="686760" y="89090"/>
                    <a:pt x="888637" y="148093"/>
                    <a:pt x="881229" y="139626"/>
                  </a:cubicBezTo>
                  <a:cubicBezTo>
                    <a:pt x="873821" y="131159"/>
                    <a:pt x="697608" y="59986"/>
                    <a:pt x="625641" y="38026"/>
                  </a:cubicBezTo>
                  <a:cubicBezTo>
                    <a:pt x="553674" y="16066"/>
                    <a:pt x="512135" y="-14626"/>
                    <a:pt x="449429" y="7864"/>
                  </a:cubicBezTo>
                  <a:cubicBezTo>
                    <a:pt x="386723" y="30354"/>
                    <a:pt x="268719" y="159999"/>
                    <a:pt x="249404" y="172964"/>
                  </a:cubicBezTo>
                  <a:cubicBezTo>
                    <a:pt x="230089" y="185928"/>
                    <a:pt x="340949" y="68189"/>
                    <a:pt x="333541" y="85651"/>
                  </a:cubicBezTo>
                  <a:cubicBezTo>
                    <a:pt x="326133" y="103113"/>
                    <a:pt x="253637" y="228262"/>
                    <a:pt x="204954" y="277739"/>
                  </a:cubicBezTo>
                  <a:cubicBezTo>
                    <a:pt x="156271" y="327216"/>
                    <a:pt x="36943" y="397331"/>
                    <a:pt x="41441" y="382514"/>
                  </a:cubicBezTo>
                  <a:cubicBezTo>
                    <a:pt x="45939" y="367697"/>
                    <a:pt x="228237" y="181166"/>
                    <a:pt x="231941" y="188839"/>
                  </a:cubicBezTo>
                  <a:cubicBezTo>
                    <a:pt x="235645" y="196512"/>
                    <a:pt x="101766" y="378809"/>
                    <a:pt x="63666" y="428551"/>
                  </a:cubicBezTo>
                  <a:cubicBezTo>
                    <a:pt x="25566" y="478293"/>
                    <a:pt x="-11476" y="489670"/>
                    <a:pt x="3341" y="487289"/>
                  </a:cubicBezTo>
                  <a:cubicBezTo>
                    <a:pt x="18158" y="484908"/>
                    <a:pt x="70810" y="434902"/>
                    <a:pt x="152566" y="414264"/>
                  </a:cubicBezTo>
                  <a:cubicBezTo>
                    <a:pt x="234322" y="393626"/>
                    <a:pt x="500758" y="353410"/>
                    <a:pt x="493879" y="363464"/>
                  </a:cubicBezTo>
                  <a:cubicBezTo>
                    <a:pt x="487000" y="373518"/>
                    <a:pt x="137485" y="460302"/>
                    <a:pt x="111291" y="474589"/>
                  </a:cubicBezTo>
                  <a:cubicBezTo>
                    <a:pt x="85097" y="488876"/>
                    <a:pt x="370054" y="456861"/>
                    <a:pt x="366879" y="457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DAD05D40-F7E1-4D7E-A169-49A1EE4CF07F}"/>
                </a:ext>
              </a:extLst>
            </p:cNvPr>
            <p:cNvSpPr/>
            <p:nvPr/>
          </p:nvSpPr>
          <p:spPr>
            <a:xfrm>
              <a:off x="6457544" y="1750956"/>
              <a:ext cx="679098" cy="503410"/>
            </a:xfrm>
            <a:custGeom>
              <a:avLst/>
              <a:gdLst>
                <a:gd name="connsiteX0" fmla="*/ 406 w 679098"/>
                <a:gd name="connsiteY0" fmla="*/ 279457 h 503410"/>
                <a:gd name="connsiteX1" fmla="*/ 181381 w 679098"/>
                <a:gd name="connsiteY1" fmla="*/ 274694 h 503410"/>
                <a:gd name="connsiteX2" fmla="*/ 386169 w 679098"/>
                <a:gd name="connsiteY2" fmla="*/ 398519 h 503410"/>
                <a:gd name="connsiteX3" fmla="*/ 294094 w 679098"/>
                <a:gd name="connsiteY3" fmla="*/ 330257 h 503410"/>
                <a:gd name="connsiteX4" fmla="*/ 232181 w 679098"/>
                <a:gd name="connsiteY4" fmla="*/ 303269 h 503410"/>
                <a:gd name="connsiteX5" fmla="*/ 244881 w 679098"/>
                <a:gd name="connsiteY5" fmla="*/ 222307 h 503410"/>
                <a:gd name="connsiteX6" fmla="*/ 297269 w 679098"/>
                <a:gd name="connsiteY6" fmla="*/ 115944 h 503410"/>
                <a:gd name="connsiteX7" fmla="*/ 346481 w 679098"/>
                <a:gd name="connsiteY7" fmla="*/ 215957 h 503410"/>
                <a:gd name="connsiteX8" fmla="*/ 467131 w 679098"/>
                <a:gd name="connsiteY8" fmla="*/ 450907 h 503410"/>
                <a:gd name="connsiteX9" fmla="*/ 382994 w 679098"/>
                <a:gd name="connsiteY9" fmla="*/ 201669 h 503410"/>
                <a:gd name="connsiteX10" fmla="*/ 552856 w 679098"/>
                <a:gd name="connsiteY10" fmla="*/ 485832 h 503410"/>
                <a:gd name="connsiteX11" fmla="*/ 556031 w 679098"/>
                <a:gd name="connsiteY11" fmla="*/ 471544 h 503410"/>
                <a:gd name="connsiteX12" fmla="*/ 590956 w 679098"/>
                <a:gd name="connsiteY12" fmla="*/ 460432 h 503410"/>
                <a:gd name="connsiteX13" fmla="*/ 611594 w 679098"/>
                <a:gd name="connsiteY13" fmla="*/ 290569 h 503410"/>
                <a:gd name="connsiteX14" fmla="*/ 675094 w 679098"/>
                <a:gd name="connsiteY14" fmla="*/ 314382 h 503410"/>
                <a:gd name="connsiteX15" fmla="*/ 483006 w 679098"/>
                <a:gd name="connsiteY15" fmla="*/ 174682 h 503410"/>
                <a:gd name="connsiteX16" fmla="*/ 324256 w 679098"/>
                <a:gd name="connsiteY16" fmla="*/ 1644 h 503410"/>
                <a:gd name="connsiteX17" fmla="*/ 379819 w 679098"/>
                <a:gd name="connsiteY17" fmla="*/ 85782 h 503410"/>
                <a:gd name="connsiteX18" fmla="*/ 259169 w 679098"/>
                <a:gd name="connsiteY18" fmla="*/ 55619 h 503410"/>
                <a:gd name="connsiteX19" fmla="*/ 230594 w 679098"/>
                <a:gd name="connsiteY19" fmla="*/ 127057 h 503410"/>
                <a:gd name="connsiteX20" fmla="*/ 229006 w 679098"/>
                <a:gd name="connsiteY20" fmla="*/ 166744 h 503410"/>
                <a:gd name="connsiteX21" fmla="*/ 159156 w 679098"/>
                <a:gd name="connsiteY21" fmla="*/ 201669 h 503410"/>
                <a:gd name="connsiteX22" fmla="*/ 132169 w 679098"/>
                <a:gd name="connsiteY22" fmla="*/ 217544 h 503410"/>
                <a:gd name="connsiteX23" fmla="*/ 406 w 679098"/>
                <a:gd name="connsiteY23" fmla="*/ 279457 h 50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9098" h="503410">
                  <a:moveTo>
                    <a:pt x="406" y="279457"/>
                  </a:moveTo>
                  <a:cubicBezTo>
                    <a:pt x="8608" y="288982"/>
                    <a:pt x="117087" y="254850"/>
                    <a:pt x="181381" y="274694"/>
                  </a:cubicBezTo>
                  <a:cubicBezTo>
                    <a:pt x="245675" y="294538"/>
                    <a:pt x="367384" y="389259"/>
                    <a:pt x="386169" y="398519"/>
                  </a:cubicBezTo>
                  <a:cubicBezTo>
                    <a:pt x="404954" y="407779"/>
                    <a:pt x="319759" y="346132"/>
                    <a:pt x="294094" y="330257"/>
                  </a:cubicBezTo>
                  <a:cubicBezTo>
                    <a:pt x="268429" y="314382"/>
                    <a:pt x="240383" y="321261"/>
                    <a:pt x="232181" y="303269"/>
                  </a:cubicBezTo>
                  <a:cubicBezTo>
                    <a:pt x="223979" y="285277"/>
                    <a:pt x="234033" y="253528"/>
                    <a:pt x="244881" y="222307"/>
                  </a:cubicBezTo>
                  <a:cubicBezTo>
                    <a:pt x="255729" y="191086"/>
                    <a:pt x="280336" y="117002"/>
                    <a:pt x="297269" y="115944"/>
                  </a:cubicBezTo>
                  <a:cubicBezTo>
                    <a:pt x="314202" y="114886"/>
                    <a:pt x="318171" y="160130"/>
                    <a:pt x="346481" y="215957"/>
                  </a:cubicBezTo>
                  <a:cubicBezTo>
                    <a:pt x="374791" y="271784"/>
                    <a:pt x="461045" y="453288"/>
                    <a:pt x="467131" y="450907"/>
                  </a:cubicBezTo>
                  <a:cubicBezTo>
                    <a:pt x="473217" y="448526"/>
                    <a:pt x="368707" y="195848"/>
                    <a:pt x="382994" y="201669"/>
                  </a:cubicBezTo>
                  <a:cubicBezTo>
                    <a:pt x="397281" y="207490"/>
                    <a:pt x="524017" y="440853"/>
                    <a:pt x="552856" y="485832"/>
                  </a:cubicBezTo>
                  <a:cubicBezTo>
                    <a:pt x="581695" y="530811"/>
                    <a:pt x="549681" y="475777"/>
                    <a:pt x="556031" y="471544"/>
                  </a:cubicBezTo>
                  <a:cubicBezTo>
                    <a:pt x="562381" y="467311"/>
                    <a:pt x="581696" y="490594"/>
                    <a:pt x="590956" y="460432"/>
                  </a:cubicBezTo>
                  <a:cubicBezTo>
                    <a:pt x="600216" y="430270"/>
                    <a:pt x="597571" y="314911"/>
                    <a:pt x="611594" y="290569"/>
                  </a:cubicBezTo>
                  <a:cubicBezTo>
                    <a:pt x="625617" y="266227"/>
                    <a:pt x="696525" y="333697"/>
                    <a:pt x="675094" y="314382"/>
                  </a:cubicBezTo>
                  <a:cubicBezTo>
                    <a:pt x="653663" y="295068"/>
                    <a:pt x="541479" y="226805"/>
                    <a:pt x="483006" y="174682"/>
                  </a:cubicBezTo>
                  <a:cubicBezTo>
                    <a:pt x="424533" y="122559"/>
                    <a:pt x="341454" y="16461"/>
                    <a:pt x="324256" y="1644"/>
                  </a:cubicBezTo>
                  <a:cubicBezTo>
                    <a:pt x="307058" y="-13173"/>
                    <a:pt x="390667" y="76786"/>
                    <a:pt x="379819" y="85782"/>
                  </a:cubicBezTo>
                  <a:cubicBezTo>
                    <a:pt x="368971" y="94778"/>
                    <a:pt x="284040" y="48740"/>
                    <a:pt x="259169" y="55619"/>
                  </a:cubicBezTo>
                  <a:cubicBezTo>
                    <a:pt x="234298" y="62498"/>
                    <a:pt x="235621" y="108536"/>
                    <a:pt x="230594" y="127057"/>
                  </a:cubicBezTo>
                  <a:cubicBezTo>
                    <a:pt x="225567" y="145578"/>
                    <a:pt x="240912" y="154309"/>
                    <a:pt x="229006" y="166744"/>
                  </a:cubicBezTo>
                  <a:cubicBezTo>
                    <a:pt x="217100" y="179179"/>
                    <a:pt x="175295" y="193202"/>
                    <a:pt x="159156" y="201669"/>
                  </a:cubicBezTo>
                  <a:cubicBezTo>
                    <a:pt x="143017" y="210136"/>
                    <a:pt x="153865" y="206167"/>
                    <a:pt x="132169" y="217544"/>
                  </a:cubicBezTo>
                  <a:cubicBezTo>
                    <a:pt x="110473" y="228921"/>
                    <a:pt x="-7796" y="269932"/>
                    <a:pt x="406" y="279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FE4FDA95-399E-4C91-A807-268611DB9C6F}"/>
                </a:ext>
              </a:extLst>
            </p:cNvPr>
            <p:cNvSpPr/>
            <p:nvPr/>
          </p:nvSpPr>
          <p:spPr>
            <a:xfrm>
              <a:off x="6419135" y="1781481"/>
              <a:ext cx="611802" cy="475935"/>
            </a:xfrm>
            <a:custGeom>
              <a:avLst/>
              <a:gdLst>
                <a:gd name="connsiteX0" fmla="*/ 289640 w 611802"/>
                <a:gd name="connsiteY0" fmla="*/ 117169 h 475935"/>
                <a:gd name="connsiteX1" fmla="*/ 208678 w 611802"/>
                <a:gd name="connsiteY1" fmla="*/ 185432 h 475935"/>
                <a:gd name="connsiteX2" fmla="*/ 91203 w 611802"/>
                <a:gd name="connsiteY2" fmla="*/ 325132 h 475935"/>
                <a:gd name="connsiteX3" fmla="*/ 170578 w 611802"/>
                <a:gd name="connsiteY3" fmla="*/ 209244 h 475935"/>
                <a:gd name="connsiteX4" fmla="*/ 53103 w 611802"/>
                <a:gd name="connsiteY4" fmla="*/ 307669 h 475935"/>
                <a:gd name="connsiteX5" fmla="*/ 416640 w 611802"/>
                <a:gd name="connsiteY5" fmla="*/ 336244 h 475935"/>
                <a:gd name="connsiteX6" fmla="*/ 73740 w 611802"/>
                <a:gd name="connsiteY6" fmla="*/ 285444 h 475935"/>
                <a:gd name="connsiteX7" fmla="*/ 367428 w 611802"/>
                <a:gd name="connsiteY7" fmla="*/ 344182 h 475935"/>
                <a:gd name="connsiteX8" fmla="*/ 318215 w 611802"/>
                <a:gd name="connsiteY8" fmla="*/ 372757 h 475935"/>
                <a:gd name="connsiteX9" fmla="*/ 343615 w 611802"/>
                <a:gd name="connsiteY9" fmla="*/ 418794 h 475935"/>
                <a:gd name="connsiteX10" fmla="*/ 335678 w 611802"/>
                <a:gd name="connsiteY10" fmla="*/ 383869 h 475935"/>
                <a:gd name="connsiteX11" fmla="*/ 399178 w 611802"/>
                <a:gd name="connsiteY11" fmla="*/ 374344 h 475935"/>
                <a:gd name="connsiteX12" fmla="*/ 608728 w 611802"/>
                <a:gd name="connsiteY12" fmla="*/ 474357 h 475935"/>
                <a:gd name="connsiteX13" fmla="*/ 521415 w 611802"/>
                <a:gd name="connsiteY13" fmla="*/ 426732 h 475935"/>
                <a:gd name="connsiteX14" fmla="*/ 483315 w 611802"/>
                <a:gd name="connsiteY14" fmla="*/ 310844 h 475935"/>
                <a:gd name="connsiteX15" fmla="*/ 518240 w 611802"/>
                <a:gd name="connsiteY15" fmla="*/ 423557 h 475935"/>
                <a:gd name="connsiteX16" fmla="*/ 249953 w 611802"/>
                <a:gd name="connsiteY16" fmla="*/ 347357 h 475935"/>
                <a:gd name="connsiteX17" fmla="*/ 715 w 611802"/>
                <a:gd name="connsiteY17" fmla="*/ 304494 h 475935"/>
                <a:gd name="connsiteX18" fmla="*/ 168990 w 611802"/>
                <a:gd name="connsiteY18" fmla="*/ 161619 h 475935"/>
                <a:gd name="connsiteX19" fmla="*/ 353140 w 611802"/>
                <a:gd name="connsiteY19" fmla="*/ 2869 h 475935"/>
                <a:gd name="connsiteX20" fmla="*/ 289640 w 611802"/>
                <a:gd name="connsiteY20" fmla="*/ 63194 h 475935"/>
                <a:gd name="connsiteX21" fmla="*/ 289640 w 611802"/>
                <a:gd name="connsiteY21" fmla="*/ 117169 h 4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1802" h="475935">
                  <a:moveTo>
                    <a:pt x="289640" y="117169"/>
                  </a:moveTo>
                  <a:cubicBezTo>
                    <a:pt x="276146" y="137542"/>
                    <a:pt x="241751" y="150772"/>
                    <a:pt x="208678" y="185432"/>
                  </a:cubicBezTo>
                  <a:cubicBezTo>
                    <a:pt x="175605" y="220092"/>
                    <a:pt x="97553" y="321163"/>
                    <a:pt x="91203" y="325132"/>
                  </a:cubicBezTo>
                  <a:cubicBezTo>
                    <a:pt x="84853" y="329101"/>
                    <a:pt x="176928" y="212154"/>
                    <a:pt x="170578" y="209244"/>
                  </a:cubicBezTo>
                  <a:cubicBezTo>
                    <a:pt x="164228" y="206334"/>
                    <a:pt x="12093" y="286502"/>
                    <a:pt x="53103" y="307669"/>
                  </a:cubicBezTo>
                  <a:cubicBezTo>
                    <a:pt x="94113" y="328836"/>
                    <a:pt x="413201" y="339948"/>
                    <a:pt x="416640" y="336244"/>
                  </a:cubicBezTo>
                  <a:cubicBezTo>
                    <a:pt x="420079" y="332540"/>
                    <a:pt x="81942" y="284121"/>
                    <a:pt x="73740" y="285444"/>
                  </a:cubicBezTo>
                  <a:cubicBezTo>
                    <a:pt x="65538" y="286767"/>
                    <a:pt x="326682" y="329630"/>
                    <a:pt x="367428" y="344182"/>
                  </a:cubicBezTo>
                  <a:cubicBezTo>
                    <a:pt x="408174" y="358734"/>
                    <a:pt x="322184" y="360322"/>
                    <a:pt x="318215" y="372757"/>
                  </a:cubicBezTo>
                  <a:cubicBezTo>
                    <a:pt x="314246" y="385192"/>
                    <a:pt x="340705" y="416942"/>
                    <a:pt x="343615" y="418794"/>
                  </a:cubicBezTo>
                  <a:cubicBezTo>
                    <a:pt x="346525" y="420646"/>
                    <a:pt x="326417" y="391277"/>
                    <a:pt x="335678" y="383869"/>
                  </a:cubicBezTo>
                  <a:cubicBezTo>
                    <a:pt x="344939" y="376461"/>
                    <a:pt x="353670" y="359263"/>
                    <a:pt x="399178" y="374344"/>
                  </a:cubicBezTo>
                  <a:cubicBezTo>
                    <a:pt x="444686" y="389425"/>
                    <a:pt x="588355" y="465626"/>
                    <a:pt x="608728" y="474357"/>
                  </a:cubicBezTo>
                  <a:cubicBezTo>
                    <a:pt x="629101" y="483088"/>
                    <a:pt x="542317" y="453984"/>
                    <a:pt x="521415" y="426732"/>
                  </a:cubicBezTo>
                  <a:cubicBezTo>
                    <a:pt x="500513" y="399480"/>
                    <a:pt x="483844" y="311373"/>
                    <a:pt x="483315" y="310844"/>
                  </a:cubicBezTo>
                  <a:cubicBezTo>
                    <a:pt x="482786" y="310315"/>
                    <a:pt x="557134" y="417472"/>
                    <a:pt x="518240" y="423557"/>
                  </a:cubicBezTo>
                  <a:cubicBezTo>
                    <a:pt x="479346" y="429643"/>
                    <a:pt x="336207" y="367201"/>
                    <a:pt x="249953" y="347357"/>
                  </a:cubicBezTo>
                  <a:cubicBezTo>
                    <a:pt x="163699" y="327513"/>
                    <a:pt x="14209" y="335450"/>
                    <a:pt x="715" y="304494"/>
                  </a:cubicBezTo>
                  <a:cubicBezTo>
                    <a:pt x="-12779" y="273538"/>
                    <a:pt x="168990" y="161619"/>
                    <a:pt x="168990" y="161619"/>
                  </a:cubicBezTo>
                  <a:lnTo>
                    <a:pt x="353140" y="2869"/>
                  </a:lnTo>
                  <a:cubicBezTo>
                    <a:pt x="373248" y="-13535"/>
                    <a:pt x="301811" y="44938"/>
                    <a:pt x="289640" y="63194"/>
                  </a:cubicBezTo>
                  <a:cubicBezTo>
                    <a:pt x="277469" y="81450"/>
                    <a:pt x="303134" y="96796"/>
                    <a:pt x="289640" y="117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B0D83475-28C6-45E1-839D-A56804B0CE6E}"/>
                </a:ext>
              </a:extLst>
            </p:cNvPr>
            <p:cNvSpPr/>
            <p:nvPr/>
          </p:nvSpPr>
          <p:spPr>
            <a:xfrm>
              <a:off x="6210956" y="2486784"/>
              <a:ext cx="774175" cy="174619"/>
            </a:xfrm>
            <a:custGeom>
              <a:avLst/>
              <a:gdLst>
                <a:gd name="connsiteX0" fmla="*/ 177144 w 774175"/>
                <a:gd name="connsiteY0" fmla="*/ 86554 h 174619"/>
                <a:gd name="connsiteX1" fmla="*/ 581957 w 774175"/>
                <a:gd name="connsiteY1" fmla="*/ 67504 h 174619"/>
                <a:gd name="connsiteX2" fmla="*/ 361294 w 774175"/>
                <a:gd name="connsiteY2" fmla="*/ 104016 h 174619"/>
                <a:gd name="connsiteX3" fmla="*/ 704194 w 774175"/>
                <a:gd name="connsiteY3" fmla="*/ 34166 h 174619"/>
                <a:gd name="connsiteX4" fmla="*/ 724832 w 774175"/>
                <a:gd name="connsiteY4" fmla="*/ 34166 h 174619"/>
                <a:gd name="connsiteX5" fmla="*/ 716894 w 774175"/>
                <a:gd name="connsiteY5" fmla="*/ 34166 h 174619"/>
                <a:gd name="connsiteX6" fmla="*/ 772457 w 774175"/>
                <a:gd name="connsiteY6" fmla="*/ 142116 h 174619"/>
                <a:gd name="connsiteX7" fmla="*/ 747057 w 774175"/>
                <a:gd name="connsiteY7" fmla="*/ 92904 h 174619"/>
                <a:gd name="connsiteX8" fmla="*/ 621644 w 774175"/>
                <a:gd name="connsiteY8" fmla="*/ 42104 h 174619"/>
                <a:gd name="connsiteX9" fmla="*/ 664507 w 774175"/>
                <a:gd name="connsiteY9" fmla="*/ 92904 h 174619"/>
                <a:gd name="connsiteX10" fmla="*/ 694669 w 774175"/>
                <a:gd name="connsiteY10" fmla="*/ 161166 h 174619"/>
                <a:gd name="connsiteX11" fmla="*/ 629582 w 774175"/>
                <a:gd name="connsiteY11" fmla="*/ 84966 h 174619"/>
                <a:gd name="connsiteX12" fmla="*/ 662919 w 774175"/>
                <a:gd name="connsiteY12" fmla="*/ 146879 h 174619"/>
                <a:gd name="connsiteX13" fmla="*/ 685144 w 774175"/>
                <a:gd name="connsiteY13" fmla="*/ 173866 h 174619"/>
                <a:gd name="connsiteX14" fmla="*/ 647044 w 774175"/>
                <a:gd name="connsiteY14" fmla="*/ 165929 h 174619"/>
                <a:gd name="connsiteX15" fmla="*/ 194607 w 774175"/>
                <a:gd name="connsiteY15" fmla="*/ 153229 h 174619"/>
                <a:gd name="connsiteX16" fmla="*/ 637519 w 774175"/>
                <a:gd name="connsiteY16" fmla="*/ 161166 h 174619"/>
                <a:gd name="connsiteX17" fmla="*/ 381932 w 774175"/>
                <a:gd name="connsiteY17" fmla="*/ 135766 h 174619"/>
                <a:gd name="connsiteX18" fmla="*/ 39032 w 774175"/>
                <a:gd name="connsiteY18" fmla="*/ 61154 h 174619"/>
                <a:gd name="connsiteX19" fmla="*/ 62844 w 774175"/>
                <a:gd name="connsiteY19" fmla="*/ 42104 h 174619"/>
                <a:gd name="connsiteX20" fmla="*/ 21569 w 774175"/>
                <a:gd name="connsiteY20" fmla="*/ 4004 h 174619"/>
                <a:gd name="connsiteX21" fmla="*/ 454957 w 774175"/>
                <a:gd name="connsiteY21" fmla="*/ 148466 h 174619"/>
                <a:gd name="connsiteX22" fmla="*/ 177144 w 774175"/>
                <a:gd name="connsiteY22" fmla="*/ 86554 h 17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175" h="174619">
                  <a:moveTo>
                    <a:pt x="177144" y="86554"/>
                  </a:moveTo>
                  <a:cubicBezTo>
                    <a:pt x="198311" y="73060"/>
                    <a:pt x="551265" y="64594"/>
                    <a:pt x="581957" y="67504"/>
                  </a:cubicBezTo>
                  <a:cubicBezTo>
                    <a:pt x="612649" y="70414"/>
                    <a:pt x="340921" y="109572"/>
                    <a:pt x="361294" y="104016"/>
                  </a:cubicBezTo>
                  <a:cubicBezTo>
                    <a:pt x="381667" y="98460"/>
                    <a:pt x="643604" y="45808"/>
                    <a:pt x="704194" y="34166"/>
                  </a:cubicBezTo>
                  <a:cubicBezTo>
                    <a:pt x="764784" y="22524"/>
                    <a:pt x="724832" y="34166"/>
                    <a:pt x="724832" y="34166"/>
                  </a:cubicBezTo>
                  <a:cubicBezTo>
                    <a:pt x="726949" y="34166"/>
                    <a:pt x="708957" y="16174"/>
                    <a:pt x="716894" y="34166"/>
                  </a:cubicBezTo>
                  <a:cubicBezTo>
                    <a:pt x="724832" y="52158"/>
                    <a:pt x="767430" y="132326"/>
                    <a:pt x="772457" y="142116"/>
                  </a:cubicBezTo>
                  <a:cubicBezTo>
                    <a:pt x="777484" y="151906"/>
                    <a:pt x="772192" y="109573"/>
                    <a:pt x="747057" y="92904"/>
                  </a:cubicBezTo>
                  <a:cubicBezTo>
                    <a:pt x="721922" y="76235"/>
                    <a:pt x="635402" y="42104"/>
                    <a:pt x="621644" y="42104"/>
                  </a:cubicBezTo>
                  <a:cubicBezTo>
                    <a:pt x="607886" y="42104"/>
                    <a:pt x="652336" y="73060"/>
                    <a:pt x="664507" y="92904"/>
                  </a:cubicBezTo>
                  <a:cubicBezTo>
                    <a:pt x="676678" y="112748"/>
                    <a:pt x="700490" y="162489"/>
                    <a:pt x="694669" y="161166"/>
                  </a:cubicBezTo>
                  <a:cubicBezTo>
                    <a:pt x="688848" y="159843"/>
                    <a:pt x="634874" y="87347"/>
                    <a:pt x="629582" y="84966"/>
                  </a:cubicBezTo>
                  <a:cubicBezTo>
                    <a:pt x="624290" y="82585"/>
                    <a:pt x="653659" y="132062"/>
                    <a:pt x="662919" y="146879"/>
                  </a:cubicBezTo>
                  <a:cubicBezTo>
                    <a:pt x="672179" y="161696"/>
                    <a:pt x="687790" y="170691"/>
                    <a:pt x="685144" y="173866"/>
                  </a:cubicBezTo>
                  <a:cubicBezTo>
                    <a:pt x="682498" y="177041"/>
                    <a:pt x="728800" y="169368"/>
                    <a:pt x="647044" y="165929"/>
                  </a:cubicBezTo>
                  <a:cubicBezTo>
                    <a:pt x="565288" y="162490"/>
                    <a:pt x="196194" y="154023"/>
                    <a:pt x="194607" y="153229"/>
                  </a:cubicBezTo>
                  <a:cubicBezTo>
                    <a:pt x="193020" y="152435"/>
                    <a:pt x="606298" y="164077"/>
                    <a:pt x="637519" y="161166"/>
                  </a:cubicBezTo>
                  <a:cubicBezTo>
                    <a:pt x="668740" y="158256"/>
                    <a:pt x="481680" y="152435"/>
                    <a:pt x="381932" y="135766"/>
                  </a:cubicBezTo>
                  <a:cubicBezTo>
                    <a:pt x="282184" y="119097"/>
                    <a:pt x="92213" y="76764"/>
                    <a:pt x="39032" y="61154"/>
                  </a:cubicBezTo>
                  <a:cubicBezTo>
                    <a:pt x="-14149" y="45544"/>
                    <a:pt x="65754" y="51629"/>
                    <a:pt x="62844" y="42104"/>
                  </a:cubicBezTo>
                  <a:cubicBezTo>
                    <a:pt x="59934" y="32579"/>
                    <a:pt x="-43783" y="-13723"/>
                    <a:pt x="21569" y="4004"/>
                  </a:cubicBezTo>
                  <a:cubicBezTo>
                    <a:pt x="86921" y="21731"/>
                    <a:pt x="424530" y="136824"/>
                    <a:pt x="454957" y="148466"/>
                  </a:cubicBezTo>
                  <a:cubicBezTo>
                    <a:pt x="485384" y="160108"/>
                    <a:pt x="155977" y="100048"/>
                    <a:pt x="177144" y="86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27E1213A-96FF-4553-9391-E12732066520}"/>
                </a:ext>
              </a:extLst>
            </p:cNvPr>
            <p:cNvSpPr/>
            <p:nvPr/>
          </p:nvSpPr>
          <p:spPr>
            <a:xfrm>
              <a:off x="5921008" y="2370130"/>
              <a:ext cx="491499" cy="563884"/>
            </a:xfrm>
            <a:custGeom>
              <a:avLst/>
              <a:gdLst>
                <a:gd name="connsiteX0" fmla="*/ 252780 w 491499"/>
                <a:gd name="connsiteY0" fmla="*/ 8 h 563884"/>
                <a:gd name="connsiteX1" fmla="*/ 351205 w 491499"/>
                <a:gd name="connsiteY1" fmla="*/ 168283 h 563884"/>
                <a:gd name="connsiteX2" fmla="*/ 321042 w 491499"/>
                <a:gd name="connsiteY2" fmla="*/ 142883 h 563884"/>
                <a:gd name="connsiteX3" fmla="*/ 355967 w 491499"/>
                <a:gd name="connsiteY3" fmla="*/ 196858 h 563884"/>
                <a:gd name="connsiteX4" fmla="*/ 313105 w 491499"/>
                <a:gd name="connsiteY4" fmla="*/ 187333 h 563884"/>
                <a:gd name="connsiteX5" fmla="*/ 351205 w 491499"/>
                <a:gd name="connsiteY5" fmla="*/ 268295 h 563884"/>
                <a:gd name="connsiteX6" fmla="*/ 408355 w 491499"/>
                <a:gd name="connsiteY6" fmla="*/ 261945 h 563884"/>
                <a:gd name="connsiteX7" fmla="*/ 460742 w 491499"/>
                <a:gd name="connsiteY7" fmla="*/ 271470 h 563884"/>
                <a:gd name="connsiteX8" fmla="*/ 475030 w 491499"/>
                <a:gd name="connsiteY8" fmla="*/ 282583 h 563884"/>
                <a:gd name="connsiteX9" fmla="*/ 486142 w 491499"/>
                <a:gd name="connsiteY9" fmla="*/ 354020 h 563884"/>
                <a:gd name="connsiteX10" fmla="*/ 473442 w 491499"/>
                <a:gd name="connsiteY10" fmla="*/ 257183 h 563884"/>
                <a:gd name="connsiteX11" fmla="*/ 487730 w 491499"/>
                <a:gd name="connsiteY11" fmla="*/ 346083 h 563884"/>
                <a:gd name="connsiteX12" fmla="*/ 484555 w 491499"/>
                <a:gd name="connsiteY12" fmla="*/ 473083 h 563884"/>
                <a:gd name="connsiteX13" fmla="*/ 414705 w 491499"/>
                <a:gd name="connsiteY13" fmla="*/ 450858 h 563884"/>
                <a:gd name="connsiteX14" fmla="*/ 301992 w 491499"/>
                <a:gd name="connsiteY14" fmla="*/ 411170 h 563884"/>
                <a:gd name="connsiteX15" fmla="*/ 433755 w 491499"/>
                <a:gd name="connsiteY15" fmla="*/ 465145 h 563884"/>
                <a:gd name="connsiteX16" fmla="*/ 349617 w 491499"/>
                <a:gd name="connsiteY16" fmla="*/ 481020 h 563884"/>
                <a:gd name="connsiteX17" fmla="*/ 198805 w 491499"/>
                <a:gd name="connsiteY17" fmla="*/ 563570 h 563884"/>
                <a:gd name="connsiteX18" fmla="*/ 292467 w 491499"/>
                <a:gd name="connsiteY18" fmla="*/ 508008 h 563884"/>
                <a:gd name="connsiteX19" fmla="*/ 232142 w 491499"/>
                <a:gd name="connsiteY19" fmla="*/ 473083 h 563884"/>
                <a:gd name="connsiteX20" fmla="*/ 149592 w 491499"/>
                <a:gd name="connsiteY20" fmla="*/ 436570 h 563884"/>
                <a:gd name="connsiteX21" fmla="*/ 367 w 491499"/>
                <a:gd name="connsiteY21" fmla="*/ 428633 h 563884"/>
                <a:gd name="connsiteX22" fmla="*/ 111492 w 491499"/>
                <a:gd name="connsiteY22" fmla="*/ 444508 h 563884"/>
                <a:gd name="connsiteX23" fmla="*/ 240080 w 491499"/>
                <a:gd name="connsiteY23" fmla="*/ 520708 h 563884"/>
                <a:gd name="connsiteX24" fmla="*/ 186105 w 491499"/>
                <a:gd name="connsiteY24" fmla="*/ 495308 h 563884"/>
                <a:gd name="connsiteX25" fmla="*/ 455980 w 491499"/>
                <a:gd name="connsiteY25" fmla="*/ 438158 h 563884"/>
                <a:gd name="connsiteX26" fmla="*/ 462330 w 491499"/>
                <a:gd name="connsiteY26" fmla="*/ 330208 h 563884"/>
                <a:gd name="connsiteX27" fmla="*/ 367080 w 491499"/>
                <a:gd name="connsiteY27" fmla="*/ 284170 h 563884"/>
                <a:gd name="connsiteX28" fmla="*/ 327392 w 491499"/>
                <a:gd name="connsiteY28" fmla="*/ 176220 h 563884"/>
                <a:gd name="connsiteX29" fmla="*/ 252780 w 491499"/>
                <a:gd name="connsiteY29" fmla="*/ 8 h 5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91499" h="563884">
                  <a:moveTo>
                    <a:pt x="252780" y="8"/>
                  </a:moveTo>
                  <a:cubicBezTo>
                    <a:pt x="256749" y="-1315"/>
                    <a:pt x="339828" y="144471"/>
                    <a:pt x="351205" y="168283"/>
                  </a:cubicBezTo>
                  <a:cubicBezTo>
                    <a:pt x="362582" y="192095"/>
                    <a:pt x="320248" y="138121"/>
                    <a:pt x="321042" y="142883"/>
                  </a:cubicBezTo>
                  <a:cubicBezTo>
                    <a:pt x="321836" y="147645"/>
                    <a:pt x="357290" y="189450"/>
                    <a:pt x="355967" y="196858"/>
                  </a:cubicBezTo>
                  <a:cubicBezTo>
                    <a:pt x="354644" y="204266"/>
                    <a:pt x="313899" y="175427"/>
                    <a:pt x="313105" y="187333"/>
                  </a:cubicBezTo>
                  <a:cubicBezTo>
                    <a:pt x="312311" y="199239"/>
                    <a:pt x="335330" y="255860"/>
                    <a:pt x="351205" y="268295"/>
                  </a:cubicBezTo>
                  <a:cubicBezTo>
                    <a:pt x="367080" y="280730"/>
                    <a:pt x="390099" y="261416"/>
                    <a:pt x="408355" y="261945"/>
                  </a:cubicBezTo>
                  <a:cubicBezTo>
                    <a:pt x="426611" y="262474"/>
                    <a:pt x="449630" y="268030"/>
                    <a:pt x="460742" y="271470"/>
                  </a:cubicBezTo>
                  <a:cubicBezTo>
                    <a:pt x="471855" y="274910"/>
                    <a:pt x="470797" y="268825"/>
                    <a:pt x="475030" y="282583"/>
                  </a:cubicBezTo>
                  <a:cubicBezTo>
                    <a:pt x="479263" y="296341"/>
                    <a:pt x="486407" y="358253"/>
                    <a:pt x="486142" y="354020"/>
                  </a:cubicBezTo>
                  <a:cubicBezTo>
                    <a:pt x="485877" y="349787"/>
                    <a:pt x="473177" y="258506"/>
                    <a:pt x="473442" y="257183"/>
                  </a:cubicBezTo>
                  <a:cubicBezTo>
                    <a:pt x="473707" y="255860"/>
                    <a:pt x="485878" y="310100"/>
                    <a:pt x="487730" y="346083"/>
                  </a:cubicBezTo>
                  <a:cubicBezTo>
                    <a:pt x="489582" y="382066"/>
                    <a:pt x="496726" y="455621"/>
                    <a:pt x="484555" y="473083"/>
                  </a:cubicBezTo>
                  <a:cubicBezTo>
                    <a:pt x="472384" y="490545"/>
                    <a:pt x="445132" y="461177"/>
                    <a:pt x="414705" y="450858"/>
                  </a:cubicBezTo>
                  <a:cubicBezTo>
                    <a:pt x="384278" y="440539"/>
                    <a:pt x="298817" y="408789"/>
                    <a:pt x="301992" y="411170"/>
                  </a:cubicBezTo>
                  <a:cubicBezTo>
                    <a:pt x="305167" y="413551"/>
                    <a:pt x="425818" y="453503"/>
                    <a:pt x="433755" y="465145"/>
                  </a:cubicBezTo>
                  <a:cubicBezTo>
                    <a:pt x="441693" y="476787"/>
                    <a:pt x="388775" y="464616"/>
                    <a:pt x="349617" y="481020"/>
                  </a:cubicBezTo>
                  <a:cubicBezTo>
                    <a:pt x="310459" y="497424"/>
                    <a:pt x="208330" y="559072"/>
                    <a:pt x="198805" y="563570"/>
                  </a:cubicBezTo>
                  <a:cubicBezTo>
                    <a:pt x="189280" y="568068"/>
                    <a:pt x="286911" y="523089"/>
                    <a:pt x="292467" y="508008"/>
                  </a:cubicBezTo>
                  <a:cubicBezTo>
                    <a:pt x="298023" y="492927"/>
                    <a:pt x="255954" y="484989"/>
                    <a:pt x="232142" y="473083"/>
                  </a:cubicBezTo>
                  <a:cubicBezTo>
                    <a:pt x="208330" y="461177"/>
                    <a:pt x="188221" y="443978"/>
                    <a:pt x="149592" y="436570"/>
                  </a:cubicBezTo>
                  <a:cubicBezTo>
                    <a:pt x="110963" y="429162"/>
                    <a:pt x="6717" y="427310"/>
                    <a:pt x="367" y="428633"/>
                  </a:cubicBezTo>
                  <a:cubicBezTo>
                    <a:pt x="-5983" y="429956"/>
                    <a:pt x="71540" y="429162"/>
                    <a:pt x="111492" y="444508"/>
                  </a:cubicBezTo>
                  <a:cubicBezTo>
                    <a:pt x="151444" y="459854"/>
                    <a:pt x="227645" y="512241"/>
                    <a:pt x="240080" y="520708"/>
                  </a:cubicBezTo>
                  <a:cubicBezTo>
                    <a:pt x="252515" y="529175"/>
                    <a:pt x="150122" y="509066"/>
                    <a:pt x="186105" y="495308"/>
                  </a:cubicBezTo>
                  <a:cubicBezTo>
                    <a:pt x="222088" y="481550"/>
                    <a:pt x="409943" y="465675"/>
                    <a:pt x="455980" y="438158"/>
                  </a:cubicBezTo>
                  <a:cubicBezTo>
                    <a:pt x="502018" y="410641"/>
                    <a:pt x="477147" y="355873"/>
                    <a:pt x="462330" y="330208"/>
                  </a:cubicBezTo>
                  <a:cubicBezTo>
                    <a:pt x="447513" y="304543"/>
                    <a:pt x="389570" y="309835"/>
                    <a:pt x="367080" y="284170"/>
                  </a:cubicBezTo>
                  <a:cubicBezTo>
                    <a:pt x="344590" y="258505"/>
                    <a:pt x="346442" y="218289"/>
                    <a:pt x="327392" y="176220"/>
                  </a:cubicBezTo>
                  <a:cubicBezTo>
                    <a:pt x="308342" y="134151"/>
                    <a:pt x="248811" y="1331"/>
                    <a:pt x="252780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E05400DD-B4E7-4E9F-B294-C5B598D32A32}"/>
                </a:ext>
              </a:extLst>
            </p:cNvPr>
            <p:cNvSpPr/>
            <p:nvPr/>
          </p:nvSpPr>
          <p:spPr>
            <a:xfrm>
              <a:off x="5301371" y="2438741"/>
              <a:ext cx="824094" cy="491885"/>
            </a:xfrm>
            <a:custGeom>
              <a:avLst/>
              <a:gdLst>
                <a:gd name="connsiteX0" fmla="*/ 67554 w 824094"/>
                <a:gd name="connsiteY0" fmla="*/ 99672 h 491885"/>
                <a:gd name="connsiteX1" fmla="*/ 331079 w 824094"/>
                <a:gd name="connsiteY1" fmla="*/ 164759 h 491885"/>
                <a:gd name="connsiteX2" fmla="*/ 227892 w 824094"/>
                <a:gd name="connsiteY2" fmla="*/ 137772 h 491885"/>
                <a:gd name="connsiteX3" fmla="*/ 570792 w 824094"/>
                <a:gd name="connsiteY3" fmla="*/ 166347 h 491885"/>
                <a:gd name="connsiteX4" fmla="*/ 677154 w 824094"/>
                <a:gd name="connsiteY4" fmla="*/ 126659 h 491885"/>
                <a:gd name="connsiteX5" fmla="*/ 821617 w 824094"/>
                <a:gd name="connsiteY5" fmla="*/ 1247 h 491885"/>
                <a:gd name="connsiteX6" fmla="*/ 761292 w 824094"/>
                <a:gd name="connsiteY6" fmla="*/ 71097 h 491885"/>
                <a:gd name="connsiteX7" fmla="*/ 669217 w 824094"/>
                <a:gd name="connsiteY7" fmla="*/ 210797 h 491885"/>
                <a:gd name="connsiteX8" fmla="*/ 627942 w 824094"/>
                <a:gd name="connsiteY8" fmla="*/ 274297 h 491885"/>
                <a:gd name="connsiteX9" fmla="*/ 662867 w 824094"/>
                <a:gd name="connsiteY9" fmla="*/ 209209 h 491885"/>
                <a:gd name="connsiteX10" fmla="*/ 604129 w 824094"/>
                <a:gd name="connsiteY10" fmla="*/ 304459 h 491885"/>
                <a:gd name="connsiteX11" fmla="*/ 421567 w 824094"/>
                <a:gd name="connsiteY11" fmla="*/ 491784 h 491885"/>
                <a:gd name="connsiteX12" fmla="*/ 572379 w 824094"/>
                <a:gd name="connsiteY12" fmla="*/ 331447 h 491885"/>
                <a:gd name="connsiteX13" fmla="*/ 516817 w 824094"/>
                <a:gd name="connsiteY13" fmla="*/ 385422 h 491885"/>
                <a:gd name="connsiteX14" fmla="*/ 616829 w 824094"/>
                <a:gd name="connsiteY14" fmla="*/ 228259 h 491885"/>
                <a:gd name="connsiteX15" fmla="*/ 529517 w 824094"/>
                <a:gd name="connsiteY15" fmla="*/ 210797 h 491885"/>
                <a:gd name="connsiteX16" fmla="*/ 99304 w 824094"/>
                <a:gd name="connsiteY16" fmla="*/ 190159 h 491885"/>
                <a:gd name="connsiteX17" fmla="*/ 504117 w 824094"/>
                <a:gd name="connsiteY17" fmla="*/ 226672 h 491885"/>
                <a:gd name="connsiteX18" fmla="*/ 140579 w 824094"/>
                <a:gd name="connsiteY18" fmla="*/ 186984 h 491885"/>
                <a:gd name="connsiteX19" fmla="*/ 879 w 824094"/>
                <a:gd name="connsiteY19" fmla="*/ 148884 h 491885"/>
                <a:gd name="connsiteX20" fmla="*/ 196142 w 824094"/>
                <a:gd name="connsiteY20" fmla="*/ 171109 h 491885"/>
                <a:gd name="connsiteX21" fmla="*/ 67554 w 824094"/>
                <a:gd name="connsiteY21" fmla="*/ 99672 h 4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4094" h="491885">
                  <a:moveTo>
                    <a:pt x="67554" y="99672"/>
                  </a:moveTo>
                  <a:cubicBezTo>
                    <a:pt x="90043" y="98614"/>
                    <a:pt x="304356" y="158409"/>
                    <a:pt x="331079" y="164759"/>
                  </a:cubicBezTo>
                  <a:cubicBezTo>
                    <a:pt x="357802" y="171109"/>
                    <a:pt x="187940" y="137507"/>
                    <a:pt x="227892" y="137772"/>
                  </a:cubicBezTo>
                  <a:cubicBezTo>
                    <a:pt x="267844" y="138037"/>
                    <a:pt x="495915" y="168199"/>
                    <a:pt x="570792" y="166347"/>
                  </a:cubicBezTo>
                  <a:cubicBezTo>
                    <a:pt x="645669" y="164495"/>
                    <a:pt x="635350" y="154176"/>
                    <a:pt x="677154" y="126659"/>
                  </a:cubicBezTo>
                  <a:cubicBezTo>
                    <a:pt x="718958" y="99142"/>
                    <a:pt x="807594" y="10507"/>
                    <a:pt x="821617" y="1247"/>
                  </a:cubicBezTo>
                  <a:cubicBezTo>
                    <a:pt x="835640" y="-8013"/>
                    <a:pt x="786692" y="36172"/>
                    <a:pt x="761292" y="71097"/>
                  </a:cubicBezTo>
                  <a:cubicBezTo>
                    <a:pt x="735892" y="106022"/>
                    <a:pt x="691442" y="176930"/>
                    <a:pt x="669217" y="210797"/>
                  </a:cubicBezTo>
                  <a:cubicBezTo>
                    <a:pt x="646992" y="244664"/>
                    <a:pt x="629000" y="274562"/>
                    <a:pt x="627942" y="274297"/>
                  </a:cubicBezTo>
                  <a:cubicBezTo>
                    <a:pt x="626884" y="274032"/>
                    <a:pt x="666836" y="204182"/>
                    <a:pt x="662867" y="209209"/>
                  </a:cubicBezTo>
                  <a:cubicBezTo>
                    <a:pt x="658898" y="214236"/>
                    <a:pt x="644346" y="257363"/>
                    <a:pt x="604129" y="304459"/>
                  </a:cubicBezTo>
                  <a:cubicBezTo>
                    <a:pt x="563912" y="351555"/>
                    <a:pt x="426859" y="487286"/>
                    <a:pt x="421567" y="491784"/>
                  </a:cubicBezTo>
                  <a:cubicBezTo>
                    <a:pt x="416275" y="496282"/>
                    <a:pt x="556504" y="349174"/>
                    <a:pt x="572379" y="331447"/>
                  </a:cubicBezTo>
                  <a:cubicBezTo>
                    <a:pt x="588254" y="313720"/>
                    <a:pt x="509409" y="402620"/>
                    <a:pt x="516817" y="385422"/>
                  </a:cubicBezTo>
                  <a:cubicBezTo>
                    <a:pt x="524225" y="368224"/>
                    <a:pt x="614712" y="257363"/>
                    <a:pt x="616829" y="228259"/>
                  </a:cubicBezTo>
                  <a:cubicBezTo>
                    <a:pt x="618946" y="199155"/>
                    <a:pt x="615771" y="217147"/>
                    <a:pt x="529517" y="210797"/>
                  </a:cubicBezTo>
                  <a:cubicBezTo>
                    <a:pt x="443263" y="204447"/>
                    <a:pt x="103537" y="187513"/>
                    <a:pt x="99304" y="190159"/>
                  </a:cubicBezTo>
                  <a:cubicBezTo>
                    <a:pt x="95071" y="192805"/>
                    <a:pt x="497238" y="227201"/>
                    <a:pt x="504117" y="226672"/>
                  </a:cubicBezTo>
                  <a:cubicBezTo>
                    <a:pt x="510996" y="226143"/>
                    <a:pt x="224452" y="199949"/>
                    <a:pt x="140579" y="186984"/>
                  </a:cubicBezTo>
                  <a:cubicBezTo>
                    <a:pt x="56706" y="174019"/>
                    <a:pt x="-8382" y="151530"/>
                    <a:pt x="879" y="148884"/>
                  </a:cubicBezTo>
                  <a:cubicBezTo>
                    <a:pt x="10139" y="146238"/>
                    <a:pt x="187146" y="176665"/>
                    <a:pt x="196142" y="171109"/>
                  </a:cubicBezTo>
                  <a:cubicBezTo>
                    <a:pt x="205138" y="165553"/>
                    <a:pt x="45065" y="100730"/>
                    <a:pt x="67554" y="996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C1D3A4F5-40A6-4D80-ABB5-65A7D55EA56F}"/>
                </a:ext>
              </a:extLst>
            </p:cNvPr>
            <p:cNvSpPr/>
            <p:nvPr/>
          </p:nvSpPr>
          <p:spPr>
            <a:xfrm>
              <a:off x="6017651" y="3035149"/>
              <a:ext cx="1008048" cy="699866"/>
            </a:xfrm>
            <a:custGeom>
              <a:avLst/>
              <a:gdLst>
                <a:gd name="connsiteX0" fmla="*/ 990632 w 1008048"/>
                <a:gd name="connsiteY0" fmla="*/ 151 h 699866"/>
                <a:gd name="connsiteX1" fmla="*/ 982166 w 1008048"/>
                <a:gd name="connsiteY1" fmla="*/ 258384 h 699866"/>
                <a:gd name="connsiteX2" fmla="*/ 1007566 w 1008048"/>
                <a:gd name="connsiteY2" fmla="*/ 120801 h 699866"/>
                <a:gd name="connsiteX3" fmla="*/ 973699 w 1008048"/>
                <a:gd name="connsiteY3" fmla="*/ 277434 h 699866"/>
                <a:gd name="connsiteX4" fmla="*/ 808599 w 1008048"/>
                <a:gd name="connsiteY4" fmla="*/ 480634 h 699866"/>
                <a:gd name="connsiteX5" fmla="*/ 1007566 w 1008048"/>
                <a:gd name="connsiteY5" fmla="*/ 252034 h 699866"/>
                <a:gd name="connsiteX6" fmla="*/ 850932 w 1008048"/>
                <a:gd name="connsiteY6" fmla="*/ 467934 h 699866"/>
                <a:gd name="connsiteX7" fmla="*/ 452999 w 1008048"/>
                <a:gd name="connsiteY7" fmla="*/ 628801 h 699866"/>
                <a:gd name="connsiteX8" fmla="*/ 893266 w 1008048"/>
                <a:gd name="connsiteY8" fmla="*/ 472168 h 699866"/>
                <a:gd name="connsiteX9" fmla="*/ 429716 w 1008048"/>
                <a:gd name="connsiteY9" fmla="*/ 643618 h 699866"/>
                <a:gd name="connsiteX10" fmla="*/ 32 w 1008048"/>
                <a:gd name="connsiteY10" fmla="*/ 698651 h 699866"/>
                <a:gd name="connsiteX11" fmla="*/ 450882 w 1008048"/>
                <a:gd name="connsiteY11" fmla="*/ 601284 h 699866"/>
                <a:gd name="connsiteX12" fmla="*/ 55066 w 1008048"/>
                <a:gd name="connsiteY12" fmla="*/ 624568 h 699866"/>
                <a:gd name="connsiteX13" fmla="*/ 499566 w 1008048"/>
                <a:gd name="connsiteY13" fmla="*/ 506034 h 699866"/>
                <a:gd name="connsiteX14" fmla="*/ 734516 w 1008048"/>
                <a:gd name="connsiteY14" fmla="*/ 343051 h 699866"/>
                <a:gd name="connsiteX15" fmla="*/ 643499 w 1008048"/>
                <a:gd name="connsiteY15" fmla="*/ 455234 h 699866"/>
                <a:gd name="connsiteX16" fmla="*/ 848816 w 1008048"/>
                <a:gd name="connsiteY16" fmla="*/ 150434 h 699866"/>
                <a:gd name="connsiteX17" fmla="*/ 781082 w 1008048"/>
                <a:gd name="connsiteY17" fmla="*/ 351518 h 699866"/>
                <a:gd name="connsiteX18" fmla="*/ 897499 w 1008048"/>
                <a:gd name="connsiteY18" fmla="*/ 222401 h 699866"/>
                <a:gd name="connsiteX19" fmla="*/ 990632 w 1008048"/>
                <a:gd name="connsiteY19" fmla="*/ 151 h 69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048" h="699866">
                  <a:moveTo>
                    <a:pt x="990632" y="151"/>
                  </a:moveTo>
                  <a:cubicBezTo>
                    <a:pt x="1004743" y="6148"/>
                    <a:pt x="979344" y="238276"/>
                    <a:pt x="982166" y="258384"/>
                  </a:cubicBezTo>
                  <a:cubicBezTo>
                    <a:pt x="984988" y="278492"/>
                    <a:pt x="1008977" y="117626"/>
                    <a:pt x="1007566" y="120801"/>
                  </a:cubicBezTo>
                  <a:cubicBezTo>
                    <a:pt x="1006155" y="123976"/>
                    <a:pt x="1006860" y="217462"/>
                    <a:pt x="973699" y="277434"/>
                  </a:cubicBezTo>
                  <a:cubicBezTo>
                    <a:pt x="940538" y="337406"/>
                    <a:pt x="802955" y="484867"/>
                    <a:pt x="808599" y="480634"/>
                  </a:cubicBezTo>
                  <a:cubicBezTo>
                    <a:pt x="814243" y="476401"/>
                    <a:pt x="1000511" y="254151"/>
                    <a:pt x="1007566" y="252034"/>
                  </a:cubicBezTo>
                  <a:cubicBezTo>
                    <a:pt x="1014621" y="249917"/>
                    <a:pt x="943360" y="405140"/>
                    <a:pt x="850932" y="467934"/>
                  </a:cubicBezTo>
                  <a:cubicBezTo>
                    <a:pt x="758504" y="530729"/>
                    <a:pt x="445943" y="628095"/>
                    <a:pt x="452999" y="628801"/>
                  </a:cubicBezTo>
                  <a:cubicBezTo>
                    <a:pt x="460055" y="629507"/>
                    <a:pt x="897146" y="469699"/>
                    <a:pt x="893266" y="472168"/>
                  </a:cubicBezTo>
                  <a:cubicBezTo>
                    <a:pt x="889385" y="474638"/>
                    <a:pt x="578588" y="605871"/>
                    <a:pt x="429716" y="643618"/>
                  </a:cubicBezTo>
                  <a:cubicBezTo>
                    <a:pt x="280844" y="681365"/>
                    <a:pt x="-3496" y="705706"/>
                    <a:pt x="32" y="698651"/>
                  </a:cubicBezTo>
                  <a:cubicBezTo>
                    <a:pt x="3560" y="691596"/>
                    <a:pt x="441710" y="613631"/>
                    <a:pt x="450882" y="601284"/>
                  </a:cubicBezTo>
                  <a:cubicBezTo>
                    <a:pt x="460054" y="588937"/>
                    <a:pt x="46952" y="640443"/>
                    <a:pt x="55066" y="624568"/>
                  </a:cubicBezTo>
                  <a:cubicBezTo>
                    <a:pt x="63180" y="608693"/>
                    <a:pt x="386324" y="552954"/>
                    <a:pt x="499566" y="506034"/>
                  </a:cubicBezTo>
                  <a:cubicBezTo>
                    <a:pt x="612808" y="459114"/>
                    <a:pt x="710527" y="351518"/>
                    <a:pt x="734516" y="343051"/>
                  </a:cubicBezTo>
                  <a:cubicBezTo>
                    <a:pt x="758505" y="334584"/>
                    <a:pt x="624449" y="487337"/>
                    <a:pt x="643499" y="455234"/>
                  </a:cubicBezTo>
                  <a:cubicBezTo>
                    <a:pt x="662549" y="423131"/>
                    <a:pt x="825885" y="167720"/>
                    <a:pt x="848816" y="150434"/>
                  </a:cubicBezTo>
                  <a:cubicBezTo>
                    <a:pt x="871746" y="133148"/>
                    <a:pt x="772968" y="339524"/>
                    <a:pt x="781082" y="351518"/>
                  </a:cubicBezTo>
                  <a:cubicBezTo>
                    <a:pt x="789196" y="363513"/>
                    <a:pt x="865749" y="277082"/>
                    <a:pt x="897499" y="222401"/>
                  </a:cubicBezTo>
                  <a:cubicBezTo>
                    <a:pt x="929249" y="167720"/>
                    <a:pt x="976521" y="-5846"/>
                    <a:pt x="990632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CEB3F562-F847-42F5-8E58-38AE86D30860}"/>
                </a:ext>
              </a:extLst>
            </p:cNvPr>
            <p:cNvSpPr/>
            <p:nvPr/>
          </p:nvSpPr>
          <p:spPr>
            <a:xfrm>
              <a:off x="7140402" y="2718848"/>
              <a:ext cx="91960" cy="478885"/>
            </a:xfrm>
            <a:custGeom>
              <a:avLst/>
              <a:gdLst>
                <a:gd name="connsiteX0" fmla="*/ 55736 w 91960"/>
                <a:gd name="connsiteY0" fmla="*/ 540 h 478885"/>
                <a:gd name="connsiteX1" fmla="*/ 77961 w 91960"/>
                <a:gd name="connsiteY1" fmla="*/ 291052 h 478885"/>
                <a:gd name="connsiteX2" fmla="*/ 43036 w 91960"/>
                <a:gd name="connsiteY2" fmla="*/ 187865 h 478885"/>
                <a:gd name="connsiteX3" fmla="*/ 81136 w 91960"/>
                <a:gd name="connsiteY3" fmla="*/ 395827 h 478885"/>
                <a:gd name="connsiteX4" fmla="*/ 173 w 91960"/>
                <a:gd name="connsiteY4" fmla="*/ 457740 h 478885"/>
                <a:gd name="connsiteX5" fmla="*/ 60498 w 91960"/>
                <a:gd name="connsiteY5" fmla="*/ 427577 h 478885"/>
                <a:gd name="connsiteX6" fmla="*/ 90661 w 91960"/>
                <a:gd name="connsiteY6" fmla="*/ 473615 h 478885"/>
                <a:gd name="connsiteX7" fmla="*/ 19223 w 91960"/>
                <a:gd name="connsiteY7" fmla="*/ 449802 h 478885"/>
                <a:gd name="connsiteX8" fmla="*/ 60498 w 91960"/>
                <a:gd name="connsiteY8" fmla="*/ 224377 h 478885"/>
                <a:gd name="connsiteX9" fmla="*/ 55736 w 91960"/>
                <a:gd name="connsiteY9" fmla="*/ 540 h 47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960" h="478885">
                  <a:moveTo>
                    <a:pt x="55736" y="540"/>
                  </a:moveTo>
                  <a:cubicBezTo>
                    <a:pt x="58646" y="11652"/>
                    <a:pt x="80078" y="259831"/>
                    <a:pt x="77961" y="291052"/>
                  </a:cubicBezTo>
                  <a:cubicBezTo>
                    <a:pt x="75844" y="322273"/>
                    <a:pt x="42507" y="170403"/>
                    <a:pt x="43036" y="187865"/>
                  </a:cubicBezTo>
                  <a:cubicBezTo>
                    <a:pt x="43565" y="205327"/>
                    <a:pt x="88280" y="350848"/>
                    <a:pt x="81136" y="395827"/>
                  </a:cubicBezTo>
                  <a:cubicBezTo>
                    <a:pt x="73992" y="440806"/>
                    <a:pt x="3613" y="452448"/>
                    <a:pt x="173" y="457740"/>
                  </a:cubicBezTo>
                  <a:cubicBezTo>
                    <a:pt x="-3267" y="463032"/>
                    <a:pt x="45417" y="424931"/>
                    <a:pt x="60498" y="427577"/>
                  </a:cubicBezTo>
                  <a:cubicBezTo>
                    <a:pt x="75579" y="430223"/>
                    <a:pt x="97540" y="469911"/>
                    <a:pt x="90661" y="473615"/>
                  </a:cubicBezTo>
                  <a:cubicBezTo>
                    <a:pt x="83782" y="477319"/>
                    <a:pt x="24250" y="491342"/>
                    <a:pt x="19223" y="449802"/>
                  </a:cubicBezTo>
                  <a:cubicBezTo>
                    <a:pt x="14196" y="408262"/>
                    <a:pt x="54942" y="296079"/>
                    <a:pt x="60498" y="224377"/>
                  </a:cubicBezTo>
                  <a:cubicBezTo>
                    <a:pt x="66054" y="152675"/>
                    <a:pt x="52826" y="-10572"/>
                    <a:pt x="55736" y="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D7F93AA0-3C02-4227-8277-6D2C51B7250C}"/>
                </a:ext>
              </a:extLst>
            </p:cNvPr>
            <p:cNvSpPr/>
            <p:nvPr/>
          </p:nvSpPr>
          <p:spPr>
            <a:xfrm>
              <a:off x="6784239" y="2331702"/>
              <a:ext cx="196353" cy="143112"/>
            </a:xfrm>
            <a:custGeom>
              <a:avLst/>
              <a:gdLst>
                <a:gd name="connsiteX0" fmla="*/ 100749 w 196353"/>
                <a:gd name="connsiteY0" fmla="*/ 336 h 143112"/>
                <a:gd name="connsiteX1" fmla="*/ 91224 w 196353"/>
                <a:gd name="connsiteY1" fmla="*/ 59073 h 143112"/>
                <a:gd name="connsiteX2" fmla="*/ 736 w 196353"/>
                <a:gd name="connsiteY2" fmla="*/ 98761 h 143112"/>
                <a:gd name="connsiteX3" fmla="*/ 54711 w 196353"/>
                <a:gd name="connsiteY3" fmla="*/ 78123 h 143112"/>
                <a:gd name="connsiteX4" fmla="*/ 164249 w 196353"/>
                <a:gd name="connsiteY4" fmla="*/ 122573 h 143112"/>
                <a:gd name="connsiteX5" fmla="*/ 192824 w 196353"/>
                <a:gd name="connsiteY5" fmla="*/ 106698 h 143112"/>
                <a:gd name="connsiteX6" fmla="*/ 97574 w 196353"/>
                <a:gd name="connsiteY6" fmla="*/ 141623 h 143112"/>
                <a:gd name="connsiteX7" fmla="*/ 61061 w 196353"/>
                <a:gd name="connsiteY7" fmla="*/ 132098 h 143112"/>
                <a:gd name="connsiteX8" fmla="*/ 121386 w 196353"/>
                <a:gd name="connsiteY8" fmla="*/ 90823 h 143112"/>
                <a:gd name="connsiteX9" fmla="*/ 173774 w 196353"/>
                <a:gd name="connsiteY9" fmla="*/ 122573 h 143112"/>
                <a:gd name="connsiteX10" fmla="*/ 170599 w 196353"/>
                <a:gd name="connsiteY10" fmla="*/ 133686 h 143112"/>
                <a:gd name="connsiteX11" fmla="*/ 89636 w 196353"/>
                <a:gd name="connsiteY11" fmla="*/ 87648 h 143112"/>
                <a:gd name="connsiteX12" fmla="*/ 100749 w 196353"/>
                <a:gd name="connsiteY12" fmla="*/ 336 h 14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53" h="143112">
                  <a:moveTo>
                    <a:pt x="100749" y="336"/>
                  </a:moveTo>
                  <a:cubicBezTo>
                    <a:pt x="101014" y="-4426"/>
                    <a:pt x="107893" y="42669"/>
                    <a:pt x="91224" y="59073"/>
                  </a:cubicBezTo>
                  <a:cubicBezTo>
                    <a:pt x="74555" y="75477"/>
                    <a:pt x="6821" y="95586"/>
                    <a:pt x="736" y="98761"/>
                  </a:cubicBezTo>
                  <a:cubicBezTo>
                    <a:pt x="-5349" y="101936"/>
                    <a:pt x="27459" y="74154"/>
                    <a:pt x="54711" y="78123"/>
                  </a:cubicBezTo>
                  <a:cubicBezTo>
                    <a:pt x="81963" y="82092"/>
                    <a:pt x="141230" y="117811"/>
                    <a:pt x="164249" y="122573"/>
                  </a:cubicBezTo>
                  <a:cubicBezTo>
                    <a:pt x="187268" y="127336"/>
                    <a:pt x="203937" y="103523"/>
                    <a:pt x="192824" y="106698"/>
                  </a:cubicBezTo>
                  <a:cubicBezTo>
                    <a:pt x="181711" y="109873"/>
                    <a:pt x="119534" y="137390"/>
                    <a:pt x="97574" y="141623"/>
                  </a:cubicBezTo>
                  <a:cubicBezTo>
                    <a:pt x="75614" y="145856"/>
                    <a:pt x="57092" y="140564"/>
                    <a:pt x="61061" y="132098"/>
                  </a:cubicBezTo>
                  <a:cubicBezTo>
                    <a:pt x="65030" y="123632"/>
                    <a:pt x="102601" y="92410"/>
                    <a:pt x="121386" y="90823"/>
                  </a:cubicBezTo>
                  <a:cubicBezTo>
                    <a:pt x="140171" y="89236"/>
                    <a:pt x="165572" y="115429"/>
                    <a:pt x="173774" y="122573"/>
                  </a:cubicBezTo>
                  <a:cubicBezTo>
                    <a:pt x="181976" y="129717"/>
                    <a:pt x="184622" y="139507"/>
                    <a:pt x="170599" y="133686"/>
                  </a:cubicBezTo>
                  <a:cubicBezTo>
                    <a:pt x="156576" y="127865"/>
                    <a:pt x="99161" y="104846"/>
                    <a:pt x="89636" y="87648"/>
                  </a:cubicBezTo>
                  <a:cubicBezTo>
                    <a:pt x="80111" y="70450"/>
                    <a:pt x="100484" y="5098"/>
                    <a:pt x="100749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5AAB5841-CFF6-47C7-A16E-08AB9098A19A}"/>
                </a:ext>
              </a:extLst>
            </p:cNvPr>
            <p:cNvSpPr/>
            <p:nvPr/>
          </p:nvSpPr>
          <p:spPr>
            <a:xfrm>
              <a:off x="5611318" y="2322890"/>
              <a:ext cx="246509" cy="175963"/>
            </a:xfrm>
            <a:custGeom>
              <a:avLst/>
              <a:gdLst>
                <a:gd name="connsiteX0" fmla="*/ 244970 w 246509"/>
                <a:gd name="connsiteY0" fmla="*/ 1210 h 175963"/>
                <a:gd name="connsiteX1" fmla="*/ 222745 w 246509"/>
                <a:gd name="connsiteY1" fmla="*/ 48835 h 175963"/>
                <a:gd name="connsiteX2" fmla="*/ 113207 w 246509"/>
                <a:gd name="connsiteY2" fmla="*/ 109160 h 175963"/>
                <a:gd name="connsiteX3" fmla="*/ 495 w 246509"/>
                <a:gd name="connsiteY3" fmla="*/ 113923 h 175963"/>
                <a:gd name="connsiteX4" fmla="*/ 159245 w 246509"/>
                <a:gd name="connsiteY4" fmla="*/ 99635 h 175963"/>
                <a:gd name="connsiteX5" fmla="*/ 148132 w 246509"/>
                <a:gd name="connsiteY5" fmla="*/ 156785 h 175963"/>
                <a:gd name="connsiteX6" fmla="*/ 54470 w 246509"/>
                <a:gd name="connsiteY6" fmla="*/ 174248 h 175963"/>
                <a:gd name="connsiteX7" fmla="*/ 81457 w 246509"/>
                <a:gd name="connsiteY7" fmla="*/ 120273 h 175963"/>
                <a:gd name="connsiteX8" fmla="*/ 195757 w 246509"/>
                <a:gd name="connsiteY8" fmla="*/ 99635 h 175963"/>
                <a:gd name="connsiteX9" fmla="*/ 244970 w 246509"/>
                <a:gd name="connsiteY9" fmla="*/ 1210 h 1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509" h="175963">
                  <a:moveTo>
                    <a:pt x="244970" y="1210"/>
                  </a:moveTo>
                  <a:cubicBezTo>
                    <a:pt x="249468" y="-7257"/>
                    <a:pt x="244705" y="30843"/>
                    <a:pt x="222745" y="48835"/>
                  </a:cubicBezTo>
                  <a:cubicBezTo>
                    <a:pt x="200785" y="66827"/>
                    <a:pt x="150249" y="98312"/>
                    <a:pt x="113207" y="109160"/>
                  </a:cubicBezTo>
                  <a:cubicBezTo>
                    <a:pt x="76165" y="120008"/>
                    <a:pt x="-7178" y="115510"/>
                    <a:pt x="495" y="113923"/>
                  </a:cubicBezTo>
                  <a:cubicBezTo>
                    <a:pt x="8168" y="112336"/>
                    <a:pt x="134639" y="92491"/>
                    <a:pt x="159245" y="99635"/>
                  </a:cubicBezTo>
                  <a:cubicBezTo>
                    <a:pt x="183851" y="106779"/>
                    <a:pt x="165594" y="144350"/>
                    <a:pt x="148132" y="156785"/>
                  </a:cubicBezTo>
                  <a:cubicBezTo>
                    <a:pt x="130670" y="169220"/>
                    <a:pt x="65582" y="180333"/>
                    <a:pt x="54470" y="174248"/>
                  </a:cubicBezTo>
                  <a:cubicBezTo>
                    <a:pt x="43357" y="168163"/>
                    <a:pt x="57909" y="132709"/>
                    <a:pt x="81457" y="120273"/>
                  </a:cubicBezTo>
                  <a:cubicBezTo>
                    <a:pt x="105005" y="107838"/>
                    <a:pt x="169299" y="115775"/>
                    <a:pt x="195757" y="99635"/>
                  </a:cubicBezTo>
                  <a:cubicBezTo>
                    <a:pt x="222215" y="83495"/>
                    <a:pt x="240472" y="9677"/>
                    <a:pt x="244970" y="1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6D588081-5A30-4997-935A-763E5FFEB08B}"/>
                </a:ext>
              </a:extLst>
            </p:cNvPr>
            <p:cNvSpPr/>
            <p:nvPr/>
          </p:nvSpPr>
          <p:spPr>
            <a:xfrm>
              <a:off x="5906996" y="2436444"/>
              <a:ext cx="165760" cy="151870"/>
            </a:xfrm>
            <a:custGeom>
              <a:avLst/>
              <a:gdLst>
                <a:gd name="connsiteX0" fmla="*/ 57242 w 165760"/>
                <a:gd name="connsiteY0" fmla="*/ 122606 h 151870"/>
                <a:gd name="connsiteX1" fmla="*/ 150904 w 165760"/>
                <a:gd name="connsiteY1" fmla="*/ 44819 h 151870"/>
                <a:gd name="connsiteX2" fmla="*/ 101692 w 165760"/>
                <a:gd name="connsiteY2" fmla="*/ 32119 h 151870"/>
                <a:gd name="connsiteX3" fmla="*/ 92 w 165760"/>
                <a:gd name="connsiteY3" fmla="*/ 30531 h 151870"/>
                <a:gd name="connsiteX4" fmla="*/ 84229 w 165760"/>
                <a:gd name="connsiteY4" fmla="*/ 63869 h 151870"/>
                <a:gd name="connsiteX5" fmla="*/ 122329 w 165760"/>
                <a:gd name="connsiteY5" fmla="*/ 59106 h 151870"/>
                <a:gd name="connsiteX6" fmla="*/ 14379 w 165760"/>
                <a:gd name="connsiteY6" fmla="*/ 151181 h 151870"/>
                <a:gd name="connsiteX7" fmla="*/ 165192 w 165760"/>
                <a:gd name="connsiteY7" fmla="*/ 3544 h 151870"/>
                <a:gd name="connsiteX8" fmla="*/ 65179 w 165760"/>
                <a:gd name="connsiteY8" fmla="*/ 51169 h 151870"/>
                <a:gd name="connsiteX9" fmla="*/ 57242 w 165760"/>
                <a:gd name="connsiteY9" fmla="*/ 122606 h 15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60" h="151870">
                  <a:moveTo>
                    <a:pt x="57242" y="122606"/>
                  </a:moveTo>
                  <a:cubicBezTo>
                    <a:pt x="71529" y="121548"/>
                    <a:pt x="143496" y="59900"/>
                    <a:pt x="150904" y="44819"/>
                  </a:cubicBezTo>
                  <a:cubicBezTo>
                    <a:pt x="158312" y="29738"/>
                    <a:pt x="126827" y="34500"/>
                    <a:pt x="101692" y="32119"/>
                  </a:cubicBezTo>
                  <a:cubicBezTo>
                    <a:pt x="76557" y="29738"/>
                    <a:pt x="3002" y="25239"/>
                    <a:pt x="92" y="30531"/>
                  </a:cubicBezTo>
                  <a:cubicBezTo>
                    <a:pt x="-2818" y="35823"/>
                    <a:pt x="63856" y="59107"/>
                    <a:pt x="84229" y="63869"/>
                  </a:cubicBezTo>
                  <a:cubicBezTo>
                    <a:pt x="104602" y="68631"/>
                    <a:pt x="133971" y="44554"/>
                    <a:pt x="122329" y="59106"/>
                  </a:cubicBezTo>
                  <a:cubicBezTo>
                    <a:pt x="110687" y="73658"/>
                    <a:pt x="7235" y="160441"/>
                    <a:pt x="14379" y="151181"/>
                  </a:cubicBezTo>
                  <a:cubicBezTo>
                    <a:pt x="21523" y="141921"/>
                    <a:pt x="156725" y="20213"/>
                    <a:pt x="165192" y="3544"/>
                  </a:cubicBezTo>
                  <a:cubicBezTo>
                    <a:pt x="173659" y="-13125"/>
                    <a:pt x="85023" y="33442"/>
                    <a:pt x="65179" y="51169"/>
                  </a:cubicBezTo>
                  <a:cubicBezTo>
                    <a:pt x="45335" y="68896"/>
                    <a:pt x="42955" y="123664"/>
                    <a:pt x="57242" y="122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42A7EF48-D823-4E31-810E-4A3AAB31C336}"/>
                </a:ext>
              </a:extLst>
            </p:cNvPr>
            <p:cNvSpPr/>
            <p:nvPr/>
          </p:nvSpPr>
          <p:spPr>
            <a:xfrm>
              <a:off x="7069114" y="3141422"/>
              <a:ext cx="244361" cy="256139"/>
            </a:xfrm>
            <a:custGeom>
              <a:avLst/>
              <a:gdLst>
                <a:gd name="connsiteX0" fmla="*/ 144486 w 244361"/>
                <a:gd name="connsiteY0" fmla="*/ 241 h 256139"/>
                <a:gd name="connsiteX1" fmla="*/ 219099 w 244361"/>
                <a:gd name="connsiteY1" fmla="*/ 76441 h 256139"/>
                <a:gd name="connsiteX2" fmla="*/ 211161 w 244361"/>
                <a:gd name="connsiteY2" fmla="*/ 93903 h 256139"/>
                <a:gd name="connsiteX3" fmla="*/ 238149 w 244361"/>
                <a:gd name="connsiteY3" fmla="*/ 235191 h 256139"/>
                <a:gd name="connsiteX4" fmla="*/ 203224 w 244361"/>
                <a:gd name="connsiteY4" fmla="*/ 158991 h 256139"/>
                <a:gd name="connsiteX5" fmla="*/ 196874 w 244361"/>
                <a:gd name="connsiteY5" fmla="*/ 255828 h 256139"/>
                <a:gd name="connsiteX6" fmla="*/ 46061 w 244361"/>
                <a:gd name="connsiteY6" fmla="*/ 190741 h 256139"/>
                <a:gd name="connsiteX7" fmla="*/ 182586 w 244361"/>
                <a:gd name="connsiteY7" fmla="*/ 216141 h 256139"/>
                <a:gd name="connsiteX8" fmla="*/ 24 w 244361"/>
                <a:gd name="connsiteY8" fmla="*/ 108191 h 256139"/>
                <a:gd name="connsiteX9" fmla="*/ 169886 w 244361"/>
                <a:gd name="connsiteY9" fmla="*/ 211378 h 256139"/>
                <a:gd name="connsiteX10" fmla="*/ 220686 w 244361"/>
                <a:gd name="connsiteY10" fmla="*/ 154228 h 256139"/>
                <a:gd name="connsiteX11" fmla="*/ 231799 w 244361"/>
                <a:gd name="connsiteY11" fmla="*/ 89141 h 256139"/>
                <a:gd name="connsiteX12" fmla="*/ 241324 w 244361"/>
                <a:gd name="connsiteY12" fmla="*/ 52628 h 256139"/>
                <a:gd name="connsiteX13" fmla="*/ 144486 w 244361"/>
                <a:gd name="connsiteY13" fmla="*/ 241 h 2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61" h="256139">
                  <a:moveTo>
                    <a:pt x="144486" y="241"/>
                  </a:moveTo>
                  <a:cubicBezTo>
                    <a:pt x="140782" y="4210"/>
                    <a:pt x="207986" y="60831"/>
                    <a:pt x="219099" y="76441"/>
                  </a:cubicBezTo>
                  <a:cubicBezTo>
                    <a:pt x="230212" y="92051"/>
                    <a:pt x="207986" y="67445"/>
                    <a:pt x="211161" y="93903"/>
                  </a:cubicBezTo>
                  <a:cubicBezTo>
                    <a:pt x="214336" y="120361"/>
                    <a:pt x="239472" y="224343"/>
                    <a:pt x="238149" y="235191"/>
                  </a:cubicBezTo>
                  <a:cubicBezTo>
                    <a:pt x="236826" y="246039"/>
                    <a:pt x="210103" y="155552"/>
                    <a:pt x="203224" y="158991"/>
                  </a:cubicBezTo>
                  <a:cubicBezTo>
                    <a:pt x="196345" y="162430"/>
                    <a:pt x="223068" y="250536"/>
                    <a:pt x="196874" y="255828"/>
                  </a:cubicBezTo>
                  <a:cubicBezTo>
                    <a:pt x="170680" y="261120"/>
                    <a:pt x="48442" y="197355"/>
                    <a:pt x="46061" y="190741"/>
                  </a:cubicBezTo>
                  <a:cubicBezTo>
                    <a:pt x="43680" y="184127"/>
                    <a:pt x="190259" y="229899"/>
                    <a:pt x="182586" y="216141"/>
                  </a:cubicBezTo>
                  <a:cubicBezTo>
                    <a:pt x="174913" y="202383"/>
                    <a:pt x="2141" y="108985"/>
                    <a:pt x="24" y="108191"/>
                  </a:cubicBezTo>
                  <a:cubicBezTo>
                    <a:pt x="-2093" y="107397"/>
                    <a:pt x="133109" y="203705"/>
                    <a:pt x="169886" y="211378"/>
                  </a:cubicBezTo>
                  <a:cubicBezTo>
                    <a:pt x="206663" y="219051"/>
                    <a:pt x="210367" y="174601"/>
                    <a:pt x="220686" y="154228"/>
                  </a:cubicBezTo>
                  <a:cubicBezTo>
                    <a:pt x="231005" y="133855"/>
                    <a:pt x="228359" y="106074"/>
                    <a:pt x="231799" y="89141"/>
                  </a:cubicBezTo>
                  <a:cubicBezTo>
                    <a:pt x="235239" y="72208"/>
                    <a:pt x="250849" y="62947"/>
                    <a:pt x="241324" y="52628"/>
                  </a:cubicBezTo>
                  <a:cubicBezTo>
                    <a:pt x="231799" y="42309"/>
                    <a:pt x="148190" y="-3728"/>
                    <a:pt x="144486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CF2D5689-53FB-4200-A4AE-71177A215363}"/>
                </a:ext>
              </a:extLst>
            </p:cNvPr>
            <p:cNvSpPr/>
            <p:nvPr/>
          </p:nvSpPr>
          <p:spPr>
            <a:xfrm>
              <a:off x="7239000" y="3181350"/>
              <a:ext cx="15345" cy="90720"/>
            </a:xfrm>
            <a:custGeom>
              <a:avLst/>
              <a:gdLst>
                <a:gd name="connsiteX0" fmla="*/ 0 w 15345"/>
                <a:gd name="connsiteY0" fmla="*/ 0 h 90720"/>
                <a:gd name="connsiteX1" fmla="*/ 14288 w 15345"/>
                <a:gd name="connsiteY1" fmla="*/ 90488 h 90720"/>
                <a:gd name="connsiteX2" fmla="*/ 0 w 15345"/>
                <a:gd name="connsiteY2" fmla="*/ 0 h 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5" h="90720">
                  <a:moveTo>
                    <a:pt x="0" y="0"/>
                  </a:moveTo>
                  <a:cubicBezTo>
                    <a:pt x="0" y="0"/>
                    <a:pt x="20109" y="84932"/>
                    <a:pt x="14288" y="90488"/>
                  </a:cubicBezTo>
                  <a:cubicBezTo>
                    <a:pt x="8467" y="96044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5B96E537-9CC6-43F7-ACBD-17A6710108C7}"/>
                </a:ext>
              </a:extLst>
            </p:cNvPr>
            <p:cNvSpPr/>
            <p:nvPr/>
          </p:nvSpPr>
          <p:spPr>
            <a:xfrm>
              <a:off x="7162800" y="3230218"/>
              <a:ext cx="124217" cy="133695"/>
            </a:xfrm>
            <a:custGeom>
              <a:avLst/>
              <a:gdLst>
                <a:gd name="connsiteX0" fmla="*/ 15875 w 124217"/>
                <a:gd name="connsiteY0" fmla="*/ 345 h 133695"/>
                <a:gd name="connsiteX1" fmla="*/ 122238 w 124217"/>
                <a:gd name="connsiteY1" fmla="*/ 63845 h 133695"/>
                <a:gd name="connsiteX2" fmla="*/ 84138 w 124217"/>
                <a:gd name="connsiteY2" fmla="*/ 70195 h 133695"/>
                <a:gd name="connsiteX3" fmla="*/ 71438 w 124217"/>
                <a:gd name="connsiteY3" fmla="*/ 113057 h 133695"/>
                <a:gd name="connsiteX4" fmla="*/ 0 w 124217"/>
                <a:gd name="connsiteY4" fmla="*/ 133695 h 133695"/>
                <a:gd name="connsiteX5" fmla="*/ 0 w 124217"/>
                <a:gd name="connsiteY5" fmla="*/ 133695 h 133695"/>
                <a:gd name="connsiteX6" fmla="*/ 63500 w 124217"/>
                <a:gd name="connsiteY6" fmla="*/ 97182 h 133695"/>
                <a:gd name="connsiteX7" fmla="*/ 49213 w 124217"/>
                <a:gd name="connsiteY7" fmla="*/ 49557 h 133695"/>
                <a:gd name="connsiteX8" fmla="*/ 14288 w 124217"/>
                <a:gd name="connsiteY8" fmla="*/ 76545 h 133695"/>
                <a:gd name="connsiteX9" fmla="*/ 15875 w 124217"/>
                <a:gd name="connsiteY9" fmla="*/ 95595 h 133695"/>
                <a:gd name="connsiteX10" fmla="*/ 15875 w 124217"/>
                <a:gd name="connsiteY10" fmla="*/ 345 h 13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217" h="133695">
                  <a:moveTo>
                    <a:pt x="15875" y="345"/>
                  </a:moveTo>
                  <a:cubicBezTo>
                    <a:pt x="33602" y="-4947"/>
                    <a:pt x="110861" y="52203"/>
                    <a:pt x="122238" y="63845"/>
                  </a:cubicBezTo>
                  <a:cubicBezTo>
                    <a:pt x="133615" y="75487"/>
                    <a:pt x="92605" y="61993"/>
                    <a:pt x="84138" y="70195"/>
                  </a:cubicBezTo>
                  <a:cubicBezTo>
                    <a:pt x="75671" y="78397"/>
                    <a:pt x="85461" y="102474"/>
                    <a:pt x="71438" y="113057"/>
                  </a:cubicBezTo>
                  <a:cubicBezTo>
                    <a:pt x="57415" y="123640"/>
                    <a:pt x="11906" y="130255"/>
                    <a:pt x="0" y="133695"/>
                  </a:cubicBezTo>
                  <a:lnTo>
                    <a:pt x="0" y="133695"/>
                  </a:lnTo>
                  <a:cubicBezTo>
                    <a:pt x="10583" y="127610"/>
                    <a:pt x="55298" y="111205"/>
                    <a:pt x="63500" y="97182"/>
                  </a:cubicBezTo>
                  <a:cubicBezTo>
                    <a:pt x="71702" y="83159"/>
                    <a:pt x="57415" y="52996"/>
                    <a:pt x="49213" y="49557"/>
                  </a:cubicBezTo>
                  <a:cubicBezTo>
                    <a:pt x="41011" y="46118"/>
                    <a:pt x="19844" y="68872"/>
                    <a:pt x="14288" y="76545"/>
                  </a:cubicBezTo>
                  <a:cubicBezTo>
                    <a:pt x="8732" y="84218"/>
                    <a:pt x="12171" y="101945"/>
                    <a:pt x="15875" y="95595"/>
                  </a:cubicBezTo>
                  <a:cubicBezTo>
                    <a:pt x="19579" y="89245"/>
                    <a:pt x="-1852" y="5637"/>
                    <a:pt x="15875" y="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9AA2054A-1E2C-4517-8683-32B63A96A459}"/>
                </a:ext>
              </a:extLst>
            </p:cNvPr>
            <p:cNvSpPr/>
            <p:nvPr/>
          </p:nvSpPr>
          <p:spPr>
            <a:xfrm>
              <a:off x="7165975" y="3270191"/>
              <a:ext cx="209960" cy="463654"/>
            </a:xfrm>
            <a:custGeom>
              <a:avLst/>
              <a:gdLst>
                <a:gd name="connsiteX0" fmla="*/ 117475 w 209960"/>
                <a:gd name="connsiteY0" fmla="*/ 59 h 463654"/>
                <a:gd name="connsiteX1" fmla="*/ 195263 w 209960"/>
                <a:gd name="connsiteY1" fmla="*/ 311209 h 463654"/>
                <a:gd name="connsiteX2" fmla="*/ 160338 w 209960"/>
                <a:gd name="connsiteY2" fmla="*/ 231834 h 463654"/>
                <a:gd name="connsiteX3" fmla="*/ 136525 w 209960"/>
                <a:gd name="connsiteY3" fmla="*/ 181034 h 463654"/>
                <a:gd name="connsiteX4" fmla="*/ 209550 w 209960"/>
                <a:gd name="connsiteY4" fmla="*/ 417572 h 463654"/>
                <a:gd name="connsiteX5" fmla="*/ 163513 w 209960"/>
                <a:gd name="connsiteY5" fmla="*/ 244534 h 463654"/>
                <a:gd name="connsiteX6" fmla="*/ 107950 w 209960"/>
                <a:gd name="connsiteY6" fmla="*/ 169922 h 463654"/>
                <a:gd name="connsiteX7" fmla="*/ 136525 w 209960"/>
                <a:gd name="connsiteY7" fmla="*/ 255647 h 463654"/>
                <a:gd name="connsiteX8" fmla="*/ 207963 w 209960"/>
                <a:gd name="connsiteY8" fmla="*/ 463609 h 463654"/>
                <a:gd name="connsiteX9" fmla="*/ 101600 w 209960"/>
                <a:gd name="connsiteY9" fmla="*/ 236597 h 463654"/>
                <a:gd name="connsiteX10" fmla="*/ 57150 w 209960"/>
                <a:gd name="connsiteY10" fmla="*/ 187384 h 463654"/>
                <a:gd name="connsiteX11" fmla="*/ 58738 w 209960"/>
                <a:gd name="connsiteY11" fmla="*/ 339784 h 463654"/>
                <a:gd name="connsiteX12" fmla="*/ 0 w 209960"/>
                <a:gd name="connsiteY12" fmla="*/ 155634 h 463654"/>
                <a:gd name="connsiteX13" fmla="*/ 58738 w 209960"/>
                <a:gd name="connsiteY13" fmla="*/ 257234 h 463654"/>
                <a:gd name="connsiteX14" fmla="*/ 84138 w 209960"/>
                <a:gd name="connsiteY14" fmla="*/ 235009 h 463654"/>
                <a:gd name="connsiteX15" fmla="*/ 133350 w 209960"/>
                <a:gd name="connsiteY15" fmla="*/ 284222 h 463654"/>
                <a:gd name="connsiteX16" fmla="*/ 117475 w 209960"/>
                <a:gd name="connsiteY16" fmla="*/ 59 h 46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960" h="463654">
                  <a:moveTo>
                    <a:pt x="117475" y="59"/>
                  </a:moveTo>
                  <a:cubicBezTo>
                    <a:pt x="127794" y="4557"/>
                    <a:pt x="188119" y="272580"/>
                    <a:pt x="195263" y="311209"/>
                  </a:cubicBezTo>
                  <a:cubicBezTo>
                    <a:pt x="202407" y="349838"/>
                    <a:pt x="170128" y="253530"/>
                    <a:pt x="160338" y="231834"/>
                  </a:cubicBezTo>
                  <a:cubicBezTo>
                    <a:pt x="150548" y="210138"/>
                    <a:pt x="128323" y="150078"/>
                    <a:pt x="136525" y="181034"/>
                  </a:cubicBezTo>
                  <a:cubicBezTo>
                    <a:pt x="144727" y="211990"/>
                    <a:pt x="205052" y="406989"/>
                    <a:pt x="209550" y="417572"/>
                  </a:cubicBezTo>
                  <a:cubicBezTo>
                    <a:pt x="214048" y="428155"/>
                    <a:pt x="180446" y="285809"/>
                    <a:pt x="163513" y="244534"/>
                  </a:cubicBezTo>
                  <a:cubicBezTo>
                    <a:pt x="146580" y="203259"/>
                    <a:pt x="112448" y="168070"/>
                    <a:pt x="107950" y="169922"/>
                  </a:cubicBezTo>
                  <a:cubicBezTo>
                    <a:pt x="103452" y="171774"/>
                    <a:pt x="119856" y="206699"/>
                    <a:pt x="136525" y="255647"/>
                  </a:cubicBezTo>
                  <a:cubicBezTo>
                    <a:pt x="153194" y="304595"/>
                    <a:pt x="213784" y="466784"/>
                    <a:pt x="207963" y="463609"/>
                  </a:cubicBezTo>
                  <a:cubicBezTo>
                    <a:pt x="202142" y="460434"/>
                    <a:pt x="126736" y="282635"/>
                    <a:pt x="101600" y="236597"/>
                  </a:cubicBezTo>
                  <a:cubicBezTo>
                    <a:pt x="76464" y="190560"/>
                    <a:pt x="64294" y="170186"/>
                    <a:pt x="57150" y="187384"/>
                  </a:cubicBezTo>
                  <a:cubicBezTo>
                    <a:pt x="50006" y="204582"/>
                    <a:pt x="68263" y="345076"/>
                    <a:pt x="58738" y="339784"/>
                  </a:cubicBezTo>
                  <a:cubicBezTo>
                    <a:pt x="49213" y="334492"/>
                    <a:pt x="0" y="169392"/>
                    <a:pt x="0" y="155634"/>
                  </a:cubicBezTo>
                  <a:cubicBezTo>
                    <a:pt x="0" y="141876"/>
                    <a:pt x="44715" y="244005"/>
                    <a:pt x="58738" y="257234"/>
                  </a:cubicBezTo>
                  <a:cubicBezTo>
                    <a:pt x="72761" y="270463"/>
                    <a:pt x="71703" y="230511"/>
                    <a:pt x="84138" y="235009"/>
                  </a:cubicBezTo>
                  <a:cubicBezTo>
                    <a:pt x="96573" y="239507"/>
                    <a:pt x="126471" y="318882"/>
                    <a:pt x="133350" y="284222"/>
                  </a:cubicBezTo>
                  <a:cubicBezTo>
                    <a:pt x="140229" y="249562"/>
                    <a:pt x="107156" y="-4439"/>
                    <a:pt x="117475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5841D3F1-8F30-44CA-8367-784A923ED116}"/>
                </a:ext>
              </a:extLst>
            </p:cNvPr>
            <p:cNvSpPr/>
            <p:nvPr/>
          </p:nvSpPr>
          <p:spPr>
            <a:xfrm>
              <a:off x="5298295" y="3306756"/>
              <a:ext cx="207265" cy="439896"/>
            </a:xfrm>
            <a:custGeom>
              <a:avLst/>
              <a:gdLst>
                <a:gd name="connsiteX0" fmla="*/ 780 w 207265"/>
                <a:gd name="connsiteY0" fmla="*/ 7 h 439896"/>
                <a:gd name="connsiteX1" fmla="*/ 199218 w 207265"/>
                <a:gd name="connsiteY1" fmla="*/ 77794 h 439896"/>
                <a:gd name="connsiteX2" fmla="*/ 159530 w 207265"/>
                <a:gd name="connsiteY2" fmla="*/ 71444 h 439896"/>
                <a:gd name="connsiteX3" fmla="*/ 75393 w 207265"/>
                <a:gd name="connsiteY3" fmla="*/ 128594 h 439896"/>
                <a:gd name="connsiteX4" fmla="*/ 151593 w 207265"/>
                <a:gd name="connsiteY4" fmla="*/ 77794 h 439896"/>
                <a:gd name="connsiteX5" fmla="*/ 137305 w 207265"/>
                <a:gd name="connsiteY5" fmla="*/ 109544 h 439896"/>
                <a:gd name="connsiteX6" fmla="*/ 107143 w 207265"/>
                <a:gd name="connsiteY6" fmla="*/ 341319 h 439896"/>
                <a:gd name="connsiteX7" fmla="*/ 116668 w 207265"/>
                <a:gd name="connsiteY7" fmla="*/ 263532 h 439896"/>
                <a:gd name="connsiteX8" fmla="*/ 156355 w 207265"/>
                <a:gd name="connsiteY8" fmla="*/ 107957 h 439896"/>
                <a:gd name="connsiteX9" fmla="*/ 161118 w 207265"/>
                <a:gd name="connsiteY9" fmla="*/ 180982 h 439896"/>
                <a:gd name="connsiteX10" fmla="*/ 164293 w 207265"/>
                <a:gd name="connsiteY10" fmla="*/ 439744 h 439896"/>
                <a:gd name="connsiteX11" fmla="*/ 183343 w 207265"/>
                <a:gd name="connsiteY11" fmla="*/ 141294 h 439896"/>
                <a:gd name="connsiteX12" fmla="*/ 137305 w 207265"/>
                <a:gd name="connsiteY12" fmla="*/ 188919 h 439896"/>
                <a:gd name="connsiteX13" fmla="*/ 118255 w 207265"/>
                <a:gd name="connsiteY13" fmla="*/ 149232 h 439896"/>
                <a:gd name="connsiteX14" fmla="*/ 94443 w 207265"/>
                <a:gd name="connsiteY14" fmla="*/ 176219 h 439896"/>
                <a:gd name="connsiteX15" fmla="*/ 127780 w 207265"/>
                <a:gd name="connsiteY15" fmla="*/ 92082 h 439896"/>
                <a:gd name="connsiteX16" fmla="*/ 129368 w 207265"/>
                <a:gd name="connsiteY16" fmla="*/ 73032 h 439896"/>
                <a:gd name="connsiteX17" fmla="*/ 780 w 207265"/>
                <a:gd name="connsiteY17" fmla="*/ 7 h 43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265" h="439896">
                  <a:moveTo>
                    <a:pt x="780" y="7"/>
                  </a:moveTo>
                  <a:cubicBezTo>
                    <a:pt x="12422" y="801"/>
                    <a:pt x="172760" y="65888"/>
                    <a:pt x="199218" y="77794"/>
                  </a:cubicBezTo>
                  <a:cubicBezTo>
                    <a:pt x="225676" y="89700"/>
                    <a:pt x="180168" y="62977"/>
                    <a:pt x="159530" y="71444"/>
                  </a:cubicBezTo>
                  <a:cubicBezTo>
                    <a:pt x="138892" y="79911"/>
                    <a:pt x="76716" y="127536"/>
                    <a:pt x="75393" y="128594"/>
                  </a:cubicBezTo>
                  <a:cubicBezTo>
                    <a:pt x="74070" y="129652"/>
                    <a:pt x="141274" y="80969"/>
                    <a:pt x="151593" y="77794"/>
                  </a:cubicBezTo>
                  <a:cubicBezTo>
                    <a:pt x="161912" y="74619"/>
                    <a:pt x="144713" y="65623"/>
                    <a:pt x="137305" y="109544"/>
                  </a:cubicBezTo>
                  <a:cubicBezTo>
                    <a:pt x="129897" y="153465"/>
                    <a:pt x="110582" y="315655"/>
                    <a:pt x="107143" y="341319"/>
                  </a:cubicBezTo>
                  <a:cubicBezTo>
                    <a:pt x="103704" y="366983"/>
                    <a:pt x="108466" y="302426"/>
                    <a:pt x="116668" y="263532"/>
                  </a:cubicBezTo>
                  <a:cubicBezTo>
                    <a:pt x="124870" y="224638"/>
                    <a:pt x="148947" y="121715"/>
                    <a:pt x="156355" y="107957"/>
                  </a:cubicBezTo>
                  <a:cubicBezTo>
                    <a:pt x="163763" y="94199"/>
                    <a:pt x="159795" y="125684"/>
                    <a:pt x="161118" y="180982"/>
                  </a:cubicBezTo>
                  <a:cubicBezTo>
                    <a:pt x="162441" y="236280"/>
                    <a:pt x="160589" y="446359"/>
                    <a:pt x="164293" y="439744"/>
                  </a:cubicBezTo>
                  <a:cubicBezTo>
                    <a:pt x="167997" y="433129"/>
                    <a:pt x="187841" y="183098"/>
                    <a:pt x="183343" y="141294"/>
                  </a:cubicBezTo>
                  <a:cubicBezTo>
                    <a:pt x="178845" y="99490"/>
                    <a:pt x="148153" y="187596"/>
                    <a:pt x="137305" y="188919"/>
                  </a:cubicBezTo>
                  <a:cubicBezTo>
                    <a:pt x="126457" y="190242"/>
                    <a:pt x="125399" y="151349"/>
                    <a:pt x="118255" y="149232"/>
                  </a:cubicBezTo>
                  <a:cubicBezTo>
                    <a:pt x="111111" y="147115"/>
                    <a:pt x="92856" y="185744"/>
                    <a:pt x="94443" y="176219"/>
                  </a:cubicBezTo>
                  <a:cubicBezTo>
                    <a:pt x="96031" y="166694"/>
                    <a:pt x="121959" y="109280"/>
                    <a:pt x="127780" y="92082"/>
                  </a:cubicBezTo>
                  <a:cubicBezTo>
                    <a:pt x="133601" y="74884"/>
                    <a:pt x="147360" y="86261"/>
                    <a:pt x="129368" y="73032"/>
                  </a:cubicBezTo>
                  <a:cubicBezTo>
                    <a:pt x="111376" y="59803"/>
                    <a:pt x="-10862" y="-787"/>
                    <a:pt x="78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29CE14F9-1A2E-4B0E-9F57-0D93E6CF4A4E}"/>
                </a:ext>
              </a:extLst>
            </p:cNvPr>
            <p:cNvSpPr/>
            <p:nvPr/>
          </p:nvSpPr>
          <p:spPr>
            <a:xfrm>
              <a:off x="5704559" y="3005122"/>
              <a:ext cx="343376" cy="311013"/>
            </a:xfrm>
            <a:custGeom>
              <a:avLst/>
              <a:gdLst>
                <a:gd name="connsiteX0" fmla="*/ 5679 w 343376"/>
                <a:gd name="connsiteY0" fmla="*/ 309578 h 311013"/>
                <a:gd name="connsiteX1" fmla="*/ 64416 w 343376"/>
                <a:gd name="connsiteY1" fmla="*/ 106378 h 311013"/>
                <a:gd name="connsiteX2" fmla="*/ 26316 w 343376"/>
                <a:gd name="connsiteY2" fmla="*/ 193691 h 311013"/>
                <a:gd name="connsiteX3" fmla="*/ 105691 w 343376"/>
                <a:gd name="connsiteY3" fmla="*/ 84153 h 311013"/>
                <a:gd name="connsiteX4" fmla="*/ 293016 w 343376"/>
                <a:gd name="connsiteY4" fmla="*/ 38116 h 311013"/>
                <a:gd name="connsiteX5" fmla="*/ 194591 w 343376"/>
                <a:gd name="connsiteY5" fmla="*/ 42878 h 311013"/>
                <a:gd name="connsiteX6" fmla="*/ 339054 w 343376"/>
                <a:gd name="connsiteY6" fmla="*/ 38116 h 311013"/>
                <a:gd name="connsiteX7" fmla="*/ 299366 w 343376"/>
                <a:gd name="connsiteY7" fmla="*/ 12716 h 311013"/>
                <a:gd name="connsiteX8" fmla="*/ 235866 w 343376"/>
                <a:gd name="connsiteY8" fmla="*/ 16 h 311013"/>
                <a:gd name="connsiteX9" fmla="*/ 181891 w 343376"/>
                <a:gd name="connsiteY9" fmla="*/ 11128 h 311013"/>
                <a:gd name="connsiteX10" fmla="*/ 94579 w 343376"/>
                <a:gd name="connsiteY10" fmla="*/ 50816 h 311013"/>
                <a:gd name="connsiteX11" fmla="*/ 29491 w 343376"/>
                <a:gd name="connsiteY11" fmla="*/ 158766 h 311013"/>
                <a:gd name="connsiteX12" fmla="*/ 48541 w 343376"/>
                <a:gd name="connsiteY12" fmla="*/ 90503 h 311013"/>
                <a:gd name="connsiteX13" fmla="*/ 15204 w 343376"/>
                <a:gd name="connsiteY13" fmla="*/ 166703 h 311013"/>
                <a:gd name="connsiteX14" fmla="*/ 18379 w 343376"/>
                <a:gd name="connsiteY14" fmla="*/ 196866 h 311013"/>
                <a:gd name="connsiteX15" fmla="*/ 4091 w 343376"/>
                <a:gd name="connsiteY15" fmla="*/ 198453 h 311013"/>
                <a:gd name="connsiteX16" fmla="*/ 5679 w 343376"/>
                <a:gd name="connsiteY16" fmla="*/ 309578 h 31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3376" h="311013">
                  <a:moveTo>
                    <a:pt x="5679" y="309578"/>
                  </a:moveTo>
                  <a:cubicBezTo>
                    <a:pt x="15733" y="294232"/>
                    <a:pt x="60976" y="125693"/>
                    <a:pt x="64416" y="106378"/>
                  </a:cubicBezTo>
                  <a:cubicBezTo>
                    <a:pt x="67856" y="87063"/>
                    <a:pt x="19437" y="197395"/>
                    <a:pt x="26316" y="193691"/>
                  </a:cubicBezTo>
                  <a:cubicBezTo>
                    <a:pt x="33195" y="189987"/>
                    <a:pt x="61241" y="110082"/>
                    <a:pt x="105691" y="84153"/>
                  </a:cubicBezTo>
                  <a:cubicBezTo>
                    <a:pt x="150141" y="58224"/>
                    <a:pt x="278199" y="44995"/>
                    <a:pt x="293016" y="38116"/>
                  </a:cubicBezTo>
                  <a:cubicBezTo>
                    <a:pt x="307833" y="31237"/>
                    <a:pt x="186918" y="42878"/>
                    <a:pt x="194591" y="42878"/>
                  </a:cubicBezTo>
                  <a:cubicBezTo>
                    <a:pt x="202264" y="42878"/>
                    <a:pt x="321592" y="43143"/>
                    <a:pt x="339054" y="38116"/>
                  </a:cubicBezTo>
                  <a:cubicBezTo>
                    <a:pt x="356516" y="33089"/>
                    <a:pt x="316564" y="19066"/>
                    <a:pt x="299366" y="12716"/>
                  </a:cubicBezTo>
                  <a:cubicBezTo>
                    <a:pt x="282168" y="6366"/>
                    <a:pt x="255445" y="281"/>
                    <a:pt x="235866" y="16"/>
                  </a:cubicBezTo>
                  <a:cubicBezTo>
                    <a:pt x="216287" y="-249"/>
                    <a:pt x="205439" y="2661"/>
                    <a:pt x="181891" y="11128"/>
                  </a:cubicBezTo>
                  <a:cubicBezTo>
                    <a:pt x="158343" y="19595"/>
                    <a:pt x="119979" y="26210"/>
                    <a:pt x="94579" y="50816"/>
                  </a:cubicBezTo>
                  <a:cubicBezTo>
                    <a:pt x="69179" y="75422"/>
                    <a:pt x="37164" y="152151"/>
                    <a:pt x="29491" y="158766"/>
                  </a:cubicBezTo>
                  <a:cubicBezTo>
                    <a:pt x="21818" y="165380"/>
                    <a:pt x="50922" y="89180"/>
                    <a:pt x="48541" y="90503"/>
                  </a:cubicBezTo>
                  <a:cubicBezTo>
                    <a:pt x="46160" y="91826"/>
                    <a:pt x="20231" y="148976"/>
                    <a:pt x="15204" y="166703"/>
                  </a:cubicBezTo>
                  <a:cubicBezTo>
                    <a:pt x="10177" y="184430"/>
                    <a:pt x="20231" y="191574"/>
                    <a:pt x="18379" y="196866"/>
                  </a:cubicBezTo>
                  <a:cubicBezTo>
                    <a:pt x="16527" y="202158"/>
                    <a:pt x="6737" y="184430"/>
                    <a:pt x="4091" y="198453"/>
                  </a:cubicBezTo>
                  <a:cubicBezTo>
                    <a:pt x="1445" y="212476"/>
                    <a:pt x="-4375" y="324924"/>
                    <a:pt x="5679" y="309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534C854B-0D42-496C-8693-C863D8E91E1C}"/>
                </a:ext>
              </a:extLst>
            </p:cNvPr>
            <p:cNvSpPr/>
            <p:nvPr/>
          </p:nvSpPr>
          <p:spPr>
            <a:xfrm>
              <a:off x="5997161" y="2981017"/>
              <a:ext cx="278234" cy="517503"/>
            </a:xfrm>
            <a:custGeom>
              <a:avLst/>
              <a:gdLst>
                <a:gd name="connsiteX0" fmla="*/ 414 w 278234"/>
                <a:gd name="connsiteY0" fmla="*/ 1896 h 517503"/>
                <a:gd name="connsiteX1" fmla="*/ 175039 w 278234"/>
                <a:gd name="connsiteY1" fmla="*/ 100321 h 517503"/>
                <a:gd name="connsiteX2" fmla="*/ 152814 w 278234"/>
                <a:gd name="connsiteY2" fmla="*/ 63808 h 517503"/>
                <a:gd name="connsiteX3" fmla="*/ 217902 w 278234"/>
                <a:gd name="connsiteY3" fmla="*/ 130483 h 517503"/>
                <a:gd name="connsiteX4" fmla="*/ 244889 w 278234"/>
                <a:gd name="connsiteY4" fmla="*/ 236846 h 517503"/>
                <a:gd name="connsiteX5" fmla="*/ 259177 w 278234"/>
                <a:gd name="connsiteY5" fmla="*/ 322571 h 517503"/>
                <a:gd name="connsiteX6" fmla="*/ 257589 w 278234"/>
                <a:gd name="connsiteY6" fmla="*/ 311458 h 517503"/>
                <a:gd name="connsiteX7" fmla="*/ 259177 w 278234"/>
                <a:gd name="connsiteY7" fmla="*/ 363846 h 517503"/>
                <a:gd name="connsiteX8" fmla="*/ 143289 w 278234"/>
                <a:gd name="connsiteY8" fmla="*/ 516246 h 517503"/>
                <a:gd name="connsiteX9" fmla="*/ 229014 w 278234"/>
                <a:gd name="connsiteY9" fmla="*/ 428933 h 517503"/>
                <a:gd name="connsiteX10" fmla="*/ 278227 w 278234"/>
                <a:gd name="connsiteY10" fmla="*/ 298758 h 517503"/>
                <a:gd name="connsiteX11" fmla="*/ 225839 w 278234"/>
                <a:gd name="connsiteY11" fmla="*/ 152708 h 517503"/>
                <a:gd name="connsiteX12" fmla="*/ 130589 w 278234"/>
                <a:gd name="connsiteY12" fmla="*/ 43171 h 517503"/>
                <a:gd name="connsiteX13" fmla="*/ 414 w 278234"/>
                <a:gd name="connsiteY13" fmla="*/ 1896 h 5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234" h="517503">
                  <a:moveTo>
                    <a:pt x="414" y="1896"/>
                  </a:moveTo>
                  <a:cubicBezTo>
                    <a:pt x="7822" y="11421"/>
                    <a:pt x="149639" y="90002"/>
                    <a:pt x="175039" y="100321"/>
                  </a:cubicBezTo>
                  <a:cubicBezTo>
                    <a:pt x="200439" y="110640"/>
                    <a:pt x="145670" y="58781"/>
                    <a:pt x="152814" y="63808"/>
                  </a:cubicBezTo>
                  <a:cubicBezTo>
                    <a:pt x="159958" y="68835"/>
                    <a:pt x="202556" y="101643"/>
                    <a:pt x="217902" y="130483"/>
                  </a:cubicBezTo>
                  <a:cubicBezTo>
                    <a:pt x="233248" y="159323"/>
                    <a:pt x="238010" y="204831"/>
                    <a:pt x="244889" y="236846"/>
                  </a:cubicBezTo>
                  <a:cubicBezTo>
                    <a:pt x="251768" y="268861"/>
                    <a:pt x="257060" y="310136"/>
                    <a:pt x="259177" y="322571"/>
                  </a:cubicBezTo>
                  <a:cubicBezTo>
                    <a:pt x="261294" y="335006"/>
                    <a:pt x="257589" y="304579"/>
                    <a:pt x="257589" y="311458"/>
                  </a:cubicBezTo>
                  <a:cubicBezTo>
                    <a:pt x="257589" y="318337"/>
                    <a:pt x="278227" y="329715"/>
                    <a:pt x="259177" y="363846"/>
                  </a:cubicBezTo>
                  <a:cubicBezTo>
                    <a:pt x="240127" y="397977"/>
                    <a:pt x="148316" y="505398"/>
                    <a:pt x="143289" y="516246"/>
                  </a:cubicBezTo>
                  <a:cubicBezTo>
                    <a:pt x="138262" y="527094"/>
                    <a:pt x="206524" y="465181"/>
                    <a:pt x="229014" y="428933"/>
                  </a:cubicBezTo>
                  <a:cubicBezTo>
                    <a:pt x="251504" y="392685"/>
                    <a:pt x="278756" y="344795"/>
                    <a:pt x="278227" y="298758"/>
                  </a:cubicBezTo>
                  <a:cubicBezTo>
                    <a:pt x="277698" y="252721"/>
                    <a:pt x="250445" y="195306"/>
                    <a:pt x="225839" y="152708"/>
                  </a:cubicBezTo>
                  <a:cubicBezTo>
                    <a:pt x="201233" y="110110"/>
                    <a:pt x="174510" y="65660"/>
                    <a:pt x="130589" y="43171"/>
                  </a:cubicBezTo>
                  <a:cubicBezTo>
                    <a:pt x="86668" y="20682"/>
                    <a:pt x="-6994" y="-7629"/>
                    <a:pt x="414" y="1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D4B9417A-283E-4A02-BE3F-63827E8DC666}"/>
                </a:ext>
              </a:extLst>
            </p:cNvPr>
            <p:cNvSpPr/>
            <p:nvPr/>
          </p:nvSpPr>
          <p:spPr>
            <a:xfrm>
              <a:off x="6046788" y="3043238"/>
              <a:ext cx="197074" cy="422904"/>
            </a:xfrm>
            <a:custGeom>
              <a:avLst/>
              <a:gdLst>
                <a:gd name="connsiteX0" fmla="*/ 0 w 197074"/>
                <a:gd name="connsiteY0" fmla="*/ 0 h 422904"/>
                <a:gd name="connsiteX1" fmla="*/ 136525 w 197074"/>
                <a:gd name="connsiteY1" fmla="*/ 96837 h 422904"/>
                <a:gd name="connsiteX2" fmla="*/ 136525 w 197074"/>
                <a:gd name="connsiteY2" fmla="*/ 96837 h 422904"/>
                <a:gd name="connsiteX3" fmla="*/ 165100 w 197074"/>
                <a:gd name="connsiteY3" fmla="*/ 165100 h 422904"/>
                <a:gd name="connsiteX4" fmla="*/ 176212 w 197074"/>
                <a:gd name="connsiteY4" fmla="*/ 180975 h 422904"/>
                <a:gd name="connsiteX5" fmla="*/ 195262 w 197074"/>
                <a:gd name="connsiteY5" fmla="*/ 246062 h 422904"/>
                <a:gd name="connsiteX6" fmla="*/ 155575 w 197074"/>
                <a:gd name="connsiteY6" fmla="*/ 327025 h 422904"/>
                <a:gd name="connsiteX7" fmla="*/ 193675 w 197074"/>
                <a:gd name="connsiteY7" fmla="*/ 279400 h 422904"/>
                <a:gd name="connsiteX8" fmla="*/ 107950 w 197074"/>
                <a:gd name="connsiteY8" fmla="*/ 403225 h 422904"/>
                <a:gd name="connsiteX9" fmla="*/ 87312 w 197074"/>
                <a:gd name="connsiteY9" fmla="*/ 409575 h 422904"/>
                <a:gd name="connsiteX10" fmla="*/ 188912 w 197074"/>
                <a:gd name="connsiteY10" fmla="*/ 274637 h 422904"/>
                <a:gd name="connsiteX11" fmla="*/ 185737 w 197074"/>
                <a:gd name="connsiteY11" fmla="*/ 161925 h 422904"/>
                <a:gd name="connsiteX12" fmla="*/ 144462 w 197074"/>
                <a:gd name="connsiteY12" fmla="*/ 84137 h 422904"/>
                <a:gd name="connsiteX13" fmla="*/ 0 w 197074"/>
                <a:gd name="connsiteY13" fmla="*/ 0 h 4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074" h="422904">
                  <a:moveTo>
                    <a:pt x="0" y="0"/>
                  </a:moveTo>
                  <a:lnTo>
                    <a:pt x="136525" y="96837"/>
                  </a:lnTo>
                  <a:lnTo>
                    <a:pt x="136525" y="96837"/>
                  </a:lnTo>
                  <a:cubicBezTo>
                    <a:pt x="141287" y="108214"/>
                    <a:pt x="158486" y="151077"/>
                    <a:pt x="165100" y="165100"/>
                  </a:cubicBezTo>
                  <a:cubicBezTo>
                    <a:pt x="171714" y="179123"/>
                    <a:pt x="171185" y="167481"/>
                    <a:pt x="176212" y="180975"/>
                  </a:cubicBezTo>
                  <a:cubicBezTo>
                    <a:pt x="181239" y="194469"/>
                    <a:pt x="198701" y="221720"/>
                    <a:pt x="195262" y="246062"/>
                  </a:cubicBezTo>
                  <a:cubicBezTo>
                    <a:pt x="191823" y="270404"/>
                    <a:pt x="155840" y="321469"/>
                    <a:pt x="155575" y="327025"/>
                  </a:cubicBezTo>
                  <a:cubicBezTo>
                    <a:pt x="155311" y="332581"/>
                    <a:pt x="201612" y="266700"/>
                    <a:pt x="193675" y="279400"/>
                  </a:cubicBezTo>
                  <a:cubicBezTo>
                    <a:pt x="185738" y="292100"/>
                    <a:pt x="125677" y="381529"/>
                    <a:pt x="107950" y="403225"/>
                  </a:cubicBezTo>
                  <a:cubicBezTo>
                    <a:pt x="90223" y="424921"/>
                    <a:pt x="73818" y="431006"/>
                    <a:pt x="87312" y="409575"/>
                  </a:cubicBezTo>
                  <a:cubicBezTo>
                    <a:pt x="100806" y="388144"/>
                    <a:pt x="172508" y="315912"/>
                    <a:pt x="188912" y="274637"/>
                  </a:cubicBezTo>
                  <a:cubicBezTo>
                    <a:pt x="205316" y="233362"/>
                    <a:pt x="193145" y="193675"/>
                    <a:pt x="185737" y="161925"/>
                  </a:cubicBezTo>
                  <a:cubicBezTo>
                    <a:pt x="178329" y="130175"/>
                    <a:pt x="170656" y="107949"/>
                    <a:pt x="144462" y="84137"/>
                  </a:cubicBezTo>
                  <a:cubicBezTo>
                    <a:pt x="118268" y="60325"/>
                    <a:pt x="73421" y="3968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F57EEB57-1F74-4458-B491-1E2910D95B25}"/>
                </a:ext>
              </a:extLst>
            </p:cNvPr>
            <p:cNvSpPr/>
            <p:nvPr/>
          </p:nvSpPr>
          <p:spPr>
            <a:xfrm>
              <a:off x="6049298" y="3077766"/>
              <a:ext cx="159608" cy="270463"/>
            </a:xfrm>
            <a:custGeom>
              <a:avLst/>
              <a:gdLst>
                <a:gd name="connsiteX0" fmla="*/ 665 w 159608"/>
                <a:gd name="connsiteY0" fmla="*/ 397 h 270463"/>
                <a:gd name="connsiteX1" fmla="*/ 81627 w 159608"/>
                <a:gd name="connsiteY1" fmla="*/ 128984 h 270463"/>
                <a:gd name="connsiteX2" fmla="*/ 59402 w 159608"/>
                <a:gd name="connsiteY2" fmla="*/ 55959 h 270463"/>
                <a:gd name="connsiteX3" fmla="*/ 138777 w 159608"/>
                <a:gd name="connsiteY3" fmla="*/ 127397 h 270463"/>
                <a:gd name="connsiteX4" fmla="*/ 159415 w 159608"/>
                <a:gd name="connsiteY4" fmla="*/ 170259 h 270463"/>
                <a:gd name="connsiteX5" fmla="*/ 130840 w 159608"/>
                <a:gd name="connsiteY5" fmla="*/ 198834 h 270463"/>
                <a:gd name="connsiteX6" fmla="*/ 119727 w 159608"/>
                <a:gd name="connsiteY6" fmla="*/ 270272 h 270463"/>
                <a:gd name="connsiteX7" fmla="*/ 143540 w 159608"/>
                <a:gd name="connsiteY7" fmla="*/ 175022 h 270463"/>
                <a:gd name="connsiteX8" fmla="*/ 134015 w 159608"/>
                <a:gd name="connsiteY8" fmla="*/ 90884 h 270463"/>
                <a:gd name="connsiteX9" fmla="*/ 665 w 159608"/>
                <a:gd name="connsiteY9" fmla="*/ 397 h 27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608" h="270463">
                  <a:moveTo>
                    <a:pt x="665" y="397"/>
                  </a:moveTo>
                  <a:cubicBezTo>
                    <a:pt x="-8066" y="6747"/>
                    <a:pt x="71838" y="119724"/>
                    <a:pt x="81627" y="128984"/>
                  </a:cubicBezTo>
                  <a:cubicBezTo>
                    <a:pt x="91416" y="138244"/>
                    <a:pt x="49877" y="56224"/>
                    <a:pt x="59402" y="55959"/>
                  </a:cubicBezTo>
                  <a:cubicBezTo>
                    <a:pt x="68927" y="55695"/>
                    <a:pt x="122108" y="108347"/>
                    <a:pt x="138777" y="127397"/>
                  </a:cubicBezTo>
                  <a:cubicBezTo>
                    <a:pt x="155446" y="146447"/>
                    <a:pt x="160738" y="158353"/>
                    <a:pt x="159415" y="170259"/>
                  </a:cubicBezTo>
                  <a:cubicBezTo>
                    <a:pt x="158092" y="182165"/>
                    <a:pt x="137455" y="182165"/>
                    <a:pt x="130840" y="198834"/>
                  </a:cubicBezTo>
                  <a:cubicBezTo>
                    <a:pt x="124225" y="215503"/>
                    <a:pt x="117610" y="274241"/>
                    <a:pt x="119727" y="270272"/>
                  </a:cubicBezTo>
                  <a:cubicBezTo>
                    <a:pt x="121844" y="266303"/>
                    <a:pt x="141159" y="204920"/>
                    <a:pt x="143540" y="175022"/>
                  </a:cubicBezTo>
                  <a:cubicBezTo>
                    <a:pt x="145921" y="145124"/>
                    <a:pt x="151478" y="116284"/>
                    <a:pt x="134015" y="90884"/>
                  </a:cubicBezTo>
                  <a:cubicBezTo>
                    <a:pt x="116552" y="65484"/>
                    <a:pt x="9396" y="-5953"/>
                    <a:pt x="665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9D1E64A2-FFEC-4E06-BDC3-723650FC3DAA}"/>
                </a:ext>
              </a:extLst>
            </p:cNvPr>
            <p:cNvSpPr/>
            <p:nvPr/>
          </p:nvSpPr>
          <p:spPr>
            <a:xfrm>
              <a:off x="5691125" y="3097302"/>
              <a:ext cx="319169" cy="273028"/>
            </a:xfrm>
            <a:custGeom>
              <a:avLst/>
              <a:gdLst>
                <a:gd name="connsiteX0" fmla="*/ 319150 w 319169"/>
                <a:gd name="connsiteY0" fmla="*/ 38011 h 273028"/>
                <a:gd name="connsiteX1" fmla="*/ 173100 w 319169"/>
                <a:gd name="connsiteY1" fmla="*/ 1498 h 273028"/>
                <a:gd name="connsiteX2" fmla="*/ 220725 w 319169"/>
                <a:gd name="connsiteY2" fmla="*/ 9436 h 273028"/>
                <a:gd name="connsiteX3" fmla="*/ 203263 w 319169"/>
                <a:gd name="connsiteY3" fmla="*/ 31661 h 273028"/>
                <a:gd name="connsiteX4" fmla="*/ 152463 w 319169"/>
                <a:gd name="connsiteY4" fmla="*/ 31661 h 273028"/>
                <a:gd name="connsiteX5" fmla="*/ 146113 w 319169"/>
                <a:gd name="connsiteY5" fmla="*/ 45948 h 273028"/>
                <a:gd name="connsiteX6" fmla="*/ 90550 w 319169"/>
                <a:gd name="connsiteY6" fmla="*/ 131673 h 273028"/>
                <a:gd name="connsiteX7" fmla="*/ 63563 w 319169"/>
                <a:gd name="connsiteY7" fmla="*/ 161836 h 273028"/>
                <a:gd name="connsiteX8" fmla="*/ 63 w 319169"/>
                <a:gd name="connsiteY8" fmla="*/ 272961 h 273028"/>
                <a:gd name="connsiteX9" fmla="*/ 54038 w 319169"/>
                <a:gd name="connsiteY9" fmla="*/ 176123 h 273028"/>
                <a:gd name="connsiteX10" fmla="*/ 161988 w 319169"/>
                <a:gd name="connsiteY10" fmla="*/ 44361 h 273028"/>
                <a:gd name="connsiteX11" fmla="*/ 319150 w 319169"/>
                <a:gd name="connsiteY11" fmla="*/ 38011 h 27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9169" h="273028">
                  <a:moveTo>
                    <a:pt x="319150" y="38011"/>
                  </a:moveTo>
                  <a:cubicBezTo>
                    <a:pt x="321002" y="30867"/>
                    <a:pt x="189504" y="6261"/>
                    <a:pt x="173100" y="1498"/>
                  </a:cubicBezTo>
                  <a:cubicBezTo>
                    <a:pt x="156696" y="-3265"/>
                    <a:pt x="215698" y="4409"/>
                    <a:pt x="220725" y="9436"/>
                  </a:cubicBezTo>
                  <a:cubicBezTo>
                    <a:pt x="225752" y="14463"/>
                    <a:pt x="214640" y="27957"/>
                    <a:pt x="203263" y="31661"/>
                  </a:cubicBezTo>
                  <a:cubicBezTo>
                    <a:pt x="191886" y="35365"/>
                    <a:pt x="161988" y="29280"/>
                    <a:pt x="152463" y="31661"/>
                  </a:cubicBezTo>
                  <a:cubicBezTo>
                    <a:pt x="142938" y="34042"/>
                    <a:pt x="156432" y="29279"/>
                    <a:pt x="146113" y="45948"/>
                  </a:cubicBezTo>
                  <a:cubicBezTo>
                    <a:pt x="135794" y="62617"/>
                    <a:pt x="104308" y="112358"/>
                    <a:pt x="90550" y="131673"/>
                  </a:cubicBezTo>
                  <a:cubicBezTo>
                    <a:pt x="76792" y="150988"/>
                    <a:pt x="78644" y="138288"/>
                    <a:pt x="63563" y="161836"/>
                  </a:cubicBezTo>
                  <a:cubicBezTo>
                    <a:pt x="48482" y="185384"/>
                    <a:pt x="1650" y="270580"/>
                    <a:pt x="63" y="272961"/>
                  </a:cubicBezTo>
                  <a:cubicBezTo>
                    <a:pt x="-1525" y="275342"/>
                    <a:pt x="27051" y="214223"/>
                    <a:pt x="54038" y="176123"/>
                  </a:cubicBezTo>
                  <a:cubicBezTo>
                    <a:pt x="81025" y="138023"/>
                    <a:pt x="121507" y="66321"/>
                    <a:pt x="161988" y="44361"/>
                  </a:cubicBezTo>
                  <a:cubicBezTo>
                    <a:pt x="202469" y="22401"/>
                    <a:pt x="317298" y="45155"/>
                    <a:pt x="319150" y="38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60380EFD-2821-4B4B-B68D-A4C7EA56BC1B}"/>
                </a:ext>
              </a:extLst>
            </p:cNvPr>
            <p:cNvSpPr/>
            <p:nvPr/>
          </p:nvSpPr>
          <p:spPr>
            <a:xfrm>
              <a:off x="6062645" y="3196963"/>
              <a:ext cx="108177" cy="154602"/>
            </a:xfrm>
            <a:custGeom>
              <a:avLst/>
              <a:gdLst>
                <a:gd name="connsiteX0" fmla="*/ 107968 w 108177"/>
                <a:gd name="connsiteY0" fmla="*/ 9787 h 154602"/>
                <a:gd name="connsiteX1" fmla="*/ 74630 w 108177"/>
                <a:gd name="connsiteY1" fmla="*/ 89162 h 154602"/>
                <a:gd name="connsiteX2" fmla="*/ 92093 w 108177"/>
                <a:gd name="connsiteY2" fmla="*/ 154250 h 154602"/>
                <a:gd name="connsiteX3" fmla="*/ 60343 w 108177"/>
                <a:gd name="connsiteY3" fmla="*/ 109800 h 154602"/>
                <a:gd name="connsiteX4" fmla="*/ 18 w 108177"/>
                <a:gd name="connsiteY4" fmla="*/ 262 h 154602"/>
                <a:gd name="connsiteX5" fmla="*/ 53993 w 108177"/>
                <a:gd name="connsiteY5" fmla="*/ 79637 h 154602"/>
                <a:gd name="connsiteX6" fmla="*/ 65105 w 108177"/>
                <a:gd name="connsiteY6" fmla="*/ 95512 h 154602"/>
                <a:gd name="connsiteX7" fmla="*/ 55580 w 108177"/>
                <a:gd name="connsiteY7" fmla="*/ 68525 h 154602"/>
                <a:gd name="connsiteX8" fmla="*/ 107968 w 108177"/>
                <a:gd name="connsiteY8" fmla="*/ 9787 h 15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177" h="154602">
                  <a:moveTo>
                    <a:pt x="107968" y="9787"/>
                  </a:moveTo>
                  <a:cubicBezTo>
                    <a:pt x="111143" y="13227"/>
                    <a:pt x="77276" y="65085"/>
                    <a:pt x="74630" y="89162"/>
                  </a:cubicBezTo>
                  <a:cubicBezTo>
                    <a:pt x="71984" y="113239"/>
                    <a:pt x="94474" y="150810"/>
                    <a:pt x="92093" y="154250"/>
                  </a:cubicBezTo>
                  <a:cubicBezTo>
                    <a:pt x="89712" y="157690"/>
                    <a:pt x="75689" y="135465"/>
                    <a:pt x="60343" y="109800"/>
                  </a:cubicBezTo>
                  <a:cubicBezTo>
                    <a:pt x="44997" y="84135"/>
                    <a:pt x="1076" y="5289"/>
                    <a:pt x="18" y="262"/>
                  </a:cubicBezTo>
                  <a:cubicBezTo>
                    <a:pt x="-1040" y="-4765"/>
                    <a:pt x="43145" y="63762"/>
                    <a:pt x="53993" y="79637"/>
                  </a:cubicBezTo>
                  <a:cubicBezTo>
                    <a:pt x="64841" y="95512"/>
                    <a:pt x="64841" y="97364"/>
                    <a:pt x="65105" y="95512"/>
                  </a:cubicBezTo>
                  <a:cubicBezTo>
                    <a:pt x="65369" y="93660"/>
                    <a:pt x="51082" y="80167"/>
                    <a:pt x="55580" y="68525"/>
                  </a:cubicBezTo>
                  <a:cubicBezTo>
                    <a:pt x="60078" y="56883"/>
                    <a:pt x="104793" y="6347"/>
                    <a:pt x="107968" y="9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4F91042F-7147-4AD9-807F-6A7E728C9A29}"/>
                </a:ext>
              </a:extLst>
            </p:cNvPr>
            <p:cNvSpPr/>
            <p:nvPr/>
          </p:nvSpPr>
          <p:spPr>
            <a:xfrm>
              <a:off x="5968637" y="3306763"/>
              <a:ext cx="173529" cy="559805"/>
            </a:xfrm>
            <a:custGeom>
              <a:avLst/>
              <a:gdLst>
                <a:gd name="connsiteX0" fmla="*/ 173401 w 173529"/>
                <a:gd name="connsiteY0" fmla="*/ 0 h 559805"/>
                <a:gd name="connsiteX1" fmla="*/ 124188 w 173529"/>
                <a:gd name="connsiteY1" fmla="*/ 125412 h 559805"/>
                <a:gd name="connsiteX2" fmla="*/ 122601 w 173529"/>
                <a:gd name="connsiteY2" fmla="*/ 165100 h 559805"/>
                <a:gd name="connsiteX3" fmla="*/ 117838 w 173529"/>
                <a:gd name="connsiteY3" fmla="*/ 220662 h 559805"/>
                <a:gd name="connsiteX4" fmla="*/ 95613 w 173529"/>
                <a:gd name="connsiteY4" fmla="*/ 266700 h 559805"/>
                <a:gd name="connsiteX5" fmla="*/ 63863 w 173529"/>
                <a:gd name="connsiteY5" fmla="*/ 333375 h 559805"/>
                <a:gd name="connsiteX6" fmla="*/ 52751 w 173529"/>
                <a:gd name="connsiteY6" fmla="*/ 396875 h 559805"/>
                <a:gd name="connsiteX7" fmla="*/ 40051 w 173529"/>
                <a:gd name="connsiteY7" fmla="*/ 557212 h 559805"/>
                <a:gd name="connsiteX8" fmla="*/ 19413 w 173529"/>
                <a:gd name="connsiteY8" fmla="*/ 488950 h 559805"/>
                <a:gd name="connsiteX9" fmla="*/ 363 w 173529"/>
                <a:gd name="connsiteY9" fmla="*/ 395287 h 559805"/>
                <a:gd name="connsiteX10" fmla="*/ 36876 w 173529"/>
                <a:gd name="connsiteY10" fmla="*/ 415925 h 559805"/>
                <a:gd name="connsiteX11" fmla="*/ 124188 w 173529"/>
                <a:gd name="connsiteY11" fmla="*/ 219075 h 559805"/>
                <a:gd name="connsiteX12" fmla="*/ 141651 w 173529"/>
                <a:gd name="connsiteY12" fmla="*/ 168275 h 559805"/>
                <a:gd name="connsiteX13" fmla="*/ 138476 w 173529"/>
                <a:gd name="connsiteY13" fmla="*/ 127000 h 559805"/>
                <a:gd name="connsiteX14" fmla="*/ 173401 w 173529"/>
                <a:gd name="connsiteY14" fmla="*/ 0 h 5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529" h="559805">
                  <a:moveTo>
                    <a:pt x="173401" y="0"/>
                  </a:moveTo>
                  <a:cubicBezTo>
                    <a:pt x="171020" y="-265"/>
                    <a:pt x="132655" y="97895"/>
                    <a:pt x="124188" y="125412"/>
                  </a:cubicBezTo>
                  <a:cubicBezTo>
                    <a:pt x="115721" y="152929"/>
                    <a:pt x="123659" y="149225"/>
                    <a:pt x="122601" y="165100"/>
                  </a:cubicBezTo>
                  <a:cubicBezTo>
                    <a:pt x="121543" y="180975"/>
                    <a:pt x="122336" y="203729"/>
                    <a:pt x="117838" y="220662"/>
                  </a:cubicBezTo>
                  <a:cubicBezTo>
                    <a:pt x="113340" y="237595"/>
                    <a:pt x="95613" y="266700"/>
                    <a:pt x="95613" y="266700"/>
                  </a:cubicBezTo>
                  <a:cubicBezTo>
                    <a:pt x="86617" y="285485"/>
                    <a:pt x="71007" y="311679"/>
                    <a:pt x="63863" y="333375"/>
                  </a:cubicBezTo>
                  <a:cubicBezTo>
                    <a:pt x="56719" y="355071"/>
                    <a:pt x="56720" y="359569"/>
                    <a:pt x="52751" y="396875"/>
                  </a:cubicBezTo>
                  <a:cubicBezTo>
                    <a:pt x="48782" y="434181"/>
                    <a:pt x="45607" y="541866"/>
                    <a:pt x="40051" y="557212"/>
                  </a:cubicBezTo>
                  <a:cubicBezTo>
                    <a:pt x="34495" y="572558"/>
                    <a:pt x="26028" y="515938"/>
                    <a:pt x="19413" y="488950"/>
                  </a:cubicBezTo>
                  <a:cubicBezTo>
                    <a:pt x="12798" y="461962"/>
                    <a:pt x="-2548" y="407458"/>
                    <a:pt x="363" y="395287"/>
                  </a:cubicBezTo>
                  <a:cubicBezTo>
                    <a:pt x="3273" y="383116"/>
                    <a:pt x="16239" y="445294"/>
                    <a:pt x="36876" y="415925"/>
                  </a:cubicBezTo>
                  <a:cubicBezTo>
                    <a:pt x="57513" y="386556"/>
                    <a:pt x="106725" y="260350"/>
                    <a:pt x="124188" y="219075"/>
                  </a:cubicBezTo>
                  <a:cubicBezTo>
                    <a:pt x="141650" y="177800"/>
                    <a:pt x="139270" y="183621"/>
                    <a:pt x="141651" y="168275"/>
                  </a:cubicBezTo>
                  <a:cubicBezTo>
                    <a:pt x="144032" y="152929"/>
                    <a:pt x="132655" y="152136"/>
                    <a:pt x="138476" y="127000"/>
                  </a:cubicBezTo>
                  <a:cubicBezTo>
                    <a:pt x="144297" y="101864"/>
                    <a:pt x="175782" y="265"/>
                    <a:pt x="17340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9DF9DC14-C2CC-480C-8D7C-ADD76837C046}"/>
                </a:ext>
              </a:extLst>
            </p:cNvPr>
            <p:cNvSpPr/>
            <p:nvPr/>
          </p:nvSpPr>
          <p:spPr>
            <a:xfrm>
              <a:off x="5859662" y="3133397"/>
              <a:ext cx="189142" cy="50755"/>
            </a:xfrm>
            <a:custGeom>
              <a:avLst/>
              <a:gdLst>
                <a:gd name="connsiteX0" fmla="*/ 188713 w 189142"/>
                <a:gd name="connsiteY0" fmla="*/ 24141 h 50755"/>
                <a:gd name="connsiteX1" fmla="*/ 74413 w 189142"/>
                <a:gd name="connsiteY1" fmla="*/ 46366 h 50755"/>
                <a:gd name="connsiteX2" fmla="*/ 1388 w 189142"/>
                <a:gd name="connsiteY2" fmla="*/ 46366 h 50755"/>
                <a:gd name="connsiteX3" fmla="*/ 137913 w 189142"/>
                <a:gd name="connsiteY3" fmla="*/ 328 h 50755"/>
                <a:gd name="connsiteX4" fmla="*/ 29963 w 189142"/>
                <a:gd name="connsiteY4" fmla="*/ 25728 h 50755"/>
                <a:gd name="connsiteX5" fmla="*/ 188713 w 189142"/>
                <a:gd name="connsiteY5" fmla="*/ 24141 h 5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42" h="50755">
                  <a:moveTo>
                    <a:pt x="188713" y="24141"/>
                  </a:moveTo>
                  <a:cubicBezTo>
                    <a:pt x="196121" y="27581"/>
                    <a:pt x="105634" y="42662"/>
                    <a:pt x="74413" y="46366"/>
                  </a:cubicBezTo>
                  <a:cubicBezTo>
                    <a:pt x="43192" y="50070"/>
                    <a:pt x="-9195" y="54039"/>
                    <a:pt x="1388" y="46366"/>
                  </a:cubicBezTo>
                  <a:cubicBezTo>
                    <a:pt x="11971" y="38693"/>
                    <a:pt x="133151" y="3768"/>
                    <a:pt x="137913" y="328"/>
                  </a:cubicBezTo>
                  <a:cubicBezTo>
                    <a:pt x="142675" y="-3112"/>
                    <a:pt x="24407" y="21495"/>
                    <a:pt x="29963" y="25728"/>
                  </a:cubicBezTo>
                  <a:cubicBezTo>
                    <a:pt x="35519" y="29961"/>
                    <a:pt x="181305" y="20701"/>
                    <a:pt x="188713" y="24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23D7236F-1730-4B2E-B1E5-5375C7A28D37}"/>
                </a:ext>
              </a:extLst>
            </p:cNvPr>
            <p:cNvSpPr/>
            <p:nvPr/>
          </p:nvSpPr>
          <p:spPr>
            <a:xfrm>
              <a:off x="5694274" y="3154823"/>
              <a:ext cx="191187" cy="265786"/>
            </a:xfrm>
            <a:custGeom>
              <a:avLst/>
              <a:gdLst>
                <a:gd name="connsiteX0" fmla="*/ 190589 w 191187"/>
                <a:gd name="connsiteY0" fmla="*/ 1127 h 265786"/>
                <a:gd name="connsiteX1" fmla="*/ 119151 w 191187"/>
                <a:gd name="connsiteY1" fmla="*/ 99552 h 265786"/>
                <a:gd name="connsiteX2" fmla="*/ 71526 w 191187"/>
                <a:gd name="connsiteY2" fmla="*/ 124952 h 265786"/>
                <a:gd name="connsiteX3" fmla="*/ 22314 w 191187"/>
                <a:gd name="connsiteY3" fmla="*/ 201152 h 265786"/>
                <a:gd name="connsiteX4" fmla="*/ 133439 w 191187"/>
                <a:gd name="connsiteY4" fmla="*/ 93202 h 265786"/>
                <a:gd name="connsiteX5" fmla="*/ 120739 w 191187"/>
                <a:gd name="connsiteY5" fmla="*/ 164640 h 265786"/>
                <a:gd name="connsiteX6" fmla="*/ 15964 w 191187"/>
                <a:gd name="connsiteY6" fmla="*/ 239252 h 265786"/>
                <a:gd name="connsiteX7" fmla="*/ 4851 w 191187"/>
                <a:gd name="connsiteY7" fmla="*/ 264652 h 265786"/>
                <a:gd name="connsiteX8" fmla="*/ 60414 w 191187"/>
                <a:gd name="connsiteY8" fmla="*/ 207502 h 265786"/>
                <a:gd name="connsiteX9" fmla="*/ 111214 w 191187"/>
                <a:gd name="connsiteY9" fmla="*/ 247190 h 265786"/>
                <a:gd name="connsiteX10" fmla="*/ 112801 w 191187"/>
                <a:gd name="connsiteY10" fmla="*/ 185277 h 265786"/>
                <a:gd name="connsiteX11" fmla="*/ 76289 w 191187"/>
                <a:gd name="connsiteY11" fmla="*/ 172577 h 265786"/>
                <a:gd name="connsiteX12" fmla="*/ 190589 w 191187"/>
                <a:gd name="connsiteY12" fmla="*/ 1127 h 2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187" h="265786">
                  <a:moveTo>
                    <a:pt x="190589" y="1127"/>
                  </a:moveTo>
                  <a:cubicBezTo>
                    <a:pt x="197733" y="-11044"/>
                    <a:pt x="138995" y="78914"/>
                    <a:pt x="119151" y="99552"/>
                  </a:cubicBezTo>
                  <a:cubicBezTo>
                    <a:pt x="99307" y="120190"/>
                    <a:pt x="87665" y="108019"/>
                    <a:pt x="71526" y="124952"/>
                  </a:cubicBezTo>
                  <a:cubicBezTo>
                    <a:pt x="55386" y="141885"/>
                    <a:pt x="11995" y="206444"/>
                    <a:pt x="22314" y="201152"/>
                  </a:cubicBezTo>
                  <a:cubicBezTo>
                    <a:pt x="32633" y="195860"/>
                    <a:pt x="117035" y="99287"/>
                    <a:pt x="133439" y="93202"/>
                  </a:cubicBezTo>
                  <a:cubicBezTo>
                    <a:pt x="149843" y="87117"/>
                    <a:pt x="140318" y="140298"/>
                    <a:pt x="120739" y="164640"/>
                  </a:cubicBezTo>
                  <a:cubicBezTo>
                    <a:pt x="101160" y="188982"/>
                    <a:pt x="35279" y="222583"/>
                    <a:pt x="15964" y="239252"/>
                  </a:cubicBezTo>
                  <a:cubicBezTo>
                    <a:pt x="-3351" y="255921"/>
                    <a:pt x="-2557" y="269944"/>
                    <a:pt x="4851" y="264652"/>
                  </a:cubicBezTo>
                  <a:cubicBezTo>
                    <a:pt x="12259" y="259360"/>
                    <a:pt x="42687" y="210412"/>
                    <a:pt x="60414" y="207502"/>
                  </a:cubicBezTo>
                  <a:cubicBezTo>
                    <a:pt x="78141" y="204592"/>
                    <a:pt x="102483" y="250894"/>
                    <a:pt x="111214" y="247190"/>
                  </a:cubicBezTo>
                  <a:cubicBezTo>
                    <a:pt x="119945" y="243486"/>
                    <a:pt x="118622" y="197713"/>
                    <a:pt x="112801" y="185277"/>
                  </a:cubicBezTo>
                  <a:cubicBezTo>
                    <a:pt x="106980" y="172842"/>
                    <a:pt x="64912" y="203269"/>
                    <a:pt x="76289" y="172577"/>
                  </a:cubicBezTo>
                  <a:cubicBezTo>
                    <a:pt x="87666" y="141885"/>
                    <a:pt x="183445" y="13298"/>
                    <a:pt x="190589" y="1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2D02371A-AAC3-432D-992E-F596393A8860}"/>
                </a:ext>
              </a:extLst>
            </p:cNvPr>
            <p:cNvSpPr/>
            <p:nvPr/>
          </p:nvSpPr>
          <p:spPr>
            <a:xfrm>
              <a:off x="5808593" y="3184438"/>
              <a:ext cx="217705" cy="197313"/>
            </a:xfrm>
            <a:custGeom>
              <a:avLst/>
              <a:gdLst>
                <a:gd name="connsiteX0" fmla="*/ 217557 w 217705"/>
                <a:gd name="connsiteY0" fmla="*/ 87 h 197313"/>
                <a:gd name="connsiteX1" fmla="*/ 11182 w 217705"/>
                <a:gd name="connsiteY1" fmla="*/ 20725 h 197313"/>
                <a:gd name="connsiteX2" fmla="*/ 147707 w 217705"/>
                <a:gd name="connsiteY2" fmla="*/ 47712 h 197313"/>
                <a:gd name="connsiteX3" fmla="*/ 60395 w 217705"/>
                <a:gd name="connsiteY3" fmla="*/ 52475 h 197313"/>
                <a:gd name="connsiteX4" fmla="*/ 31820 w 217705"/>
                <a:gd name="connsiteY4" fmla="*/ 109625 h 197313"/>
                <a:gd name="connsiteX5" fmla="*/ 70 w 217705"/>
                <a:gd name="connsiteY5" fmla="*/ 196937 h 197313"/>
                <a:gd name="connsiteX6" fmla="*/ 23882 w 217705"/>
                <a:gd name="connsiteY6" fmla="*/ 73112 h 197313"/>
                <a:gd name="connsiteX7" fmla="*/ 44520 w 217705"/>
                <a:gd name="connsiteY7" fmla="*/ 28662 h 197313"/>
                <a:gd name="connsiteX8" fmla="*/ 217557 w 217705"/>
                <a:gd name="connsiteY8" fmla="*/ 87 h 19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05" h="197313">
                  <a:moveTo>
                    <a:pt x="217557" y="87"/>
                  </a:moveTo>
                  <a:cubicBezTo>
                    <a:pt x="212001" y="-1236"/>
                    <a:pt x="22824" y="12788"/>
                    <a:pt x="11182" y="20725"/>
                  </a:cubicBezTo>
                  <a:cubicBezTo>
                    <a:pt x="-460" y="28663"/>
                    <a:pt x="139505" y="42420"/>
                    <a:pt x="147707" y="47712"/>
                  </a:cubicBezTo>
                  <a:cubicBezTo>
                    <a:pt x="155909" y="53004"/>
                    <a:pt x="79709" y="42156"/>
                    <a:pt x="60395" y="52475"/>
                  </a:cubicBezTo>
                  <a:cubicBezTo>
                    <a:pt x="41081" y="62794"/>
                    <a:pt x="41874" y="85548"/>
                    <a:pt x="31820" y="109625"/>
                  </a:cubicBezTo>
                  <a:cubicBezTo>
                    <a:pt x="21766" y="133702"/>
                    <a:pt x="1393" y="203022"/>
                    <a:pt x="70" y="196937"/>
                  </a:cubicBezTo>
                  <a:cubicBezTo>
                    <a:pt x="-1253" y="190852"/>
                    <a:pt x="16474" y="101158"/>
                    <a:pt x="23882" y="73112"/>
                  </a:cubicBezTo>
                  <a:cubicBezTo>
                    <a:pt x="31290" y="45066"/>
                    <a:pt x="18062" y="39775"/>
                    <a:pt x="44520" y="28662"/>
                  </a:cubicBezTo>
                  <a:cubicBezTo>
                    <a:pt x="70978" y="17550"/>
                    <a:pt x="223113" y="1410"/>
                    <a:pt x="217557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2ECA5765-50B5-4E6B-BAF8-CA561E643922}"/>
                </a:ext>
              </a:extLst>
            </p:cNvPr>
            <p:cNvSpPr/>
            <p:nvPr/>
          </p:nvSpPr>
          <p:spPr>
            <a:xfrm>
              <a:off x="6017842" y="3259026"/>
              <a:ext cx="114671" cy="374791"/>
            </a:xfrm>
            <a:custGeom>
              <a:avLst/>
              <a:gdLst>
                <a:gd name="connsiteX0" fmla="*/ 114671 w 114671"/>
                <a:gd name="connsiteY0" fmla="*/ 112 h 374791"/>
                <a:gd name="connsiteX1" fmla="*/ 47996 w 114671"/>
                <a:gd name="connsiteY1" fmla="*/ 130287 h 374791"/>
                <a:gd name="connsiteX2" fmla="*/ 32121 w 114671"/>
                <a:gd name="connsiteY2" fmla="*/ 104887 h 374791"/>
                <a:gd name="connsiteX3" fmla="*/ 22596 w 114671"/>
                <a:gd name="connsiteY3" fmla="*/ 158862 h 374791"/>
                <a:gd name="connsiteX4" fmla="*/ 371 w 114671"/>
                <a:gd name="connsiteY4" fmla="*/ 374762 h 374791"/>
                <a:gd name="connsiteX5" fmla="*/ 11483 w 114671"/>
                <a:gd name="connsiteY5" fmla="*/ 142987 h 374791"/>
                <a:gd name="connsiteX6" fmla="*/ 46408 w 114671"/>
                <a:gd name="connsiteY6" fmla="*/ 155687 h 374791"/>
                <a:gd name="connsiteX7" fmla="*/ 114671 w 114671"/>
                <a:gd name="connsiteY7" fmla="*/ 112 h 3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71" h="374791">
                  <a:moveTo>
                    <a:pt x="114671" y="112"/>
                  </a:moveTo>
                  <a:cubicBezTo>
                    <a:pt x="114936" y="-4121"/>
                    <a:pt x="61754" y="112825"/>
                    <a:pt x="47996" y="130287"/>
                  </a:cubicBezTo>
                  <a:cubicBezTo>
                    <a:pt x="34238" y="147749"/>
                    <a:pt x="36354" y="100125"/>
                    <a:pt x="32121" y="104887"/>
                  </a:cubicBezTo>
                  <a:cubicBezTo>
                    <a:pt x="27888" y="109649"/>
                    <a:pt x="27888" y="113883"/>
                    <a:pt x="22596" y="158862"/>
                  </a:cubicBezTo>
                  <a:cubicBezTo>
                    <a:pt x="17304" y="203841"/>
                    <a:pt x="2223" y="377408"/>
                    <a:pt x="371" y="374762"/>
                  </a:cubicBezTo>
                  <a:cubicBezTo>
                    <a:pt x="-1481" y="372116"/>
                    <a:pt x="3810" y="179499"/>
                    <a:pt x="11483" y="142987"/>
                  </a:cubicBezTo>
                  <a:cubicBezTo>
                    <a:pt x="19156" y="106475"/>
                    <a:pt x="28681" y="177912"/>
                    <a:pt x="46408" y="155687"/>
                  </a:cubicBezTo>
                  <a:cubicBezTo>
                    <a:pt x="64135" y="133462"/>
                    <a:pt x="114406" y="4345"/>
                    <a:pt x="114671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7493F97C-196F-45F7-B846-4828FFE0150F}"/>
                </a:ext>
              </a:extLst>
            </p:cNvPr>
            <p:cNvSpPr/>
            <p:nvPr/>
          </p:nvSpPr>
          <p:spPr>
            <a:xfrm>
              <a:off x="5983229" y="3348668"/>
              <a:ext cx="73644" cy="370753"/>
            </a:xfrm>
            <a:custGeom>
              <a:avLst/>
              <a:gdLst>
                <a:gd name="connsiteX0" fmla="*/ 69909 w 73644"/>
                <a:gd name="connsiteY0" fmla="*/ 957 h 370753"/>
                <a:gd name="connsiteX1" fmla="*/ 4821 w 73644"/>
                <a:gd name="connsiteY1" fmla="*/ 120020 h 370753"/>
                <a:gd name="connsiteX2" fmla="*/ 4821 w 73644"/>
                <a:gd name="connsiteY2" fmla="*/ 207332 h 370753"/>
                <a:gd name="connsiteX3" fmla="*/ 4821 w 73644"/>
                <a:gd name="connsiteY3" fmla="*/ 294645 h 370753"/>
                <a:gd name="connsiteX4" fmla="*/ 4821 w 73644"/>
                <a:gd name="connsiteY4" fmla="*/ 369257 h 370753"/>
                <a:gd name="connsiteX5" fmla="*/ 15934 w 73644"/>
                <a:gd name="connsiteY5" fmla="*/ 224795 h 370753"/>
                <a:gd name="connsiteX6" fmla="*/ 17521 w 73644"/>
                <a:gd name="connsiteY6" fmla="*/ 188282 h 370753"/>
                <a:gd name="connsiteX7" fmla="*/ 14346 w 73644"/>
                <a:gd name="connsiteY7" fmla="*/ 115257 h 370753"/>
                <a:gd name="connsiteX8" fmla="*/ 41334 w 73644"/>
                <a:gd name="connsiteY8" fmla="*/ 223207 h 370753"/>
                <a:gd name="connsiteX9" fmla="*/ 41334 w 73644"/>
                <a:gd name="connsiteY9" fmla="*/ 223207 h 370753"/>
                <a:gd name="connsiteX10" fmla="*/ 7996 w 73644"/>
                <a:gd name="connsiteY10" fmla="*/ 194632 h 370753"/>
                <a:gd name="connsiteX11" fmla="*/ 23871 w 73644"/>
                <a:gd name="connsiteY11" fmla="*/ 123195 h 370753"/>
                <a:gd name="connsiteX12" fmla="*/ 60384 w 73644"/>
                <a:gd name="connsiteY12" fmla="*/ 66045 h 370753"/>
                <a:gd name="connsiteX13" fmla="*/ 69909 w 73644"/>
                <a:gd name="connsiteY13" fmla="*/ 957 h 37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644" h="370753">
                  <a:moveTo>
                    <a:pt x="69909" y="957"/>
                  </a:moveTo>
                  <a:cubicBezTo>
                    <a:pt x="60648" y="9953"/>
                    <a:pt x="15669" y="85624"/>
                    <a:pt x="4821" y="120020"/>
                  </a:cubicBezTo>
                  <a:cubicBezTo>
                    <a:pt x="-6027" y="154416"/>
                    <a:pt x="4821" y="207332"/>
                    <a:pt x="4821" y="207332"/>
                  </a:cubicBezTo>
                  <a:lnTo>
                    <a:pt x="4821" y="294645"/>
                  </a:lnTo>
                  <a:cubicBezTo>
                    <a:pt x="4821" y="321632"/>
                    <a:pt x="2969" y="380899"/>
                    <a:pt x="4821" y="369257"/>
                  </a:cubicBezTo>
                  <a:cubicBezTo>
                    <a:pt x="6673" y="357615"/>
                    <a:pt x="13817" y="254957"/>
                    <a:pt x="15934" y="224795"/>
                  </a:cubicBezTo>
                  <a:cubicBezTo>
                    <a:pt x="18051" y="194633"/>
                    <a:pt x="17786" y="206538"/>
                    <a:pt x="17521" y="188282"/>
                  </a:cubicBezTo>
                  <a:cubicBezTo>
                    <a:pt x="17256" y="170026"/>
                    <a:pt x="10377" y="109436"/>
                    <a:pt x="14346" y="115257"/>
                  </a:cubicBezTo>
                  <a:cubicBezTo>
                    <a:pt x="18315" y="121078"/>
                    <a:pt x="41334" y="223207"/>
                    <a:pt x="41334" y="223207"/>
                  </a:cubicBezTo>
                  <a:lnTo>
                    <a:pt x="41334" y="223207"/>
                  </a:lnTo>
                  <a:cubicBezTo>
                    <a:pt x="35778" y="218445"/>
                    <a:pt x="10906" y="211301"/>
                    <a:pt x="7996" y="194632"/>
                  </a:cubicBezTo>
                  <a:cubicBezTo>
                    <a:pt x="5086" y="177963"/>
                    <a:pt x="15140" y="144626"/>
                    <a:pt x="23871" y="123195"/>
                  </a:cubicBezTo>
                  <a:cubicBezTo>
                    <a:pt x="32602" y="101764"/>
                    <a:pt x="51388" y="83243"/>
                    <a:pt x="60384" y="66045"/>
                  </a:cubicBezTo>
                  <a:cubicBezTo>
                    <a:pt x="69380" y="48847"/>
                    <a:pt x="79170" y="-8039"/>
                    <a:pt x="69909" y="9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AE03250F-8E6F-450E-ABBC-A496A6A9A1DB}"/>
                </a:ext>
              </a:extLst>
            </p:cNvPr>
            <p:cNvSpPr/>
            <p:nvPr/>
          </p:nvSpPr>
          <p:spPr>
            <a:xfrm>
              <a:off x="5947790" y="3211340"/>
              <a:ext cx="137099" cy="330567"/>
            </a:xfrm>
            <a:custGeom>
              <a:avLst/>
              <a:gdLst>
                <a:gd name="connsiteX0" fmla="*/ 137098 w 137099"/>
                <a:gd name="connsiteY0" fmla="*/ 173 h 330567"/>
                <a:gd name="connsiteX1" fmla="*/ 95823 w 137099"/>
                <a:gd name="connsiteY1" fmla="*/ 120823 h 330567"/>
                <a:gd name="connsiteX2" fmla="*/ 68835 w 137099"/>
                <a:gd name="connsiteY2" fmla="*/ 155748 h 330567"/>
                <a:gd name="connsiteX3" fmla="*/ 21210 w 137099"/>
                <a:gd name="connsiteY3" fmla="*/ 325610 h 330567"/>
                <a:gd name="connsiteX4" fmla="*/ 573 w 137099"/>
                <a:gd name="connsiteY4" fmla="*/ 276398 h 330567"/>
                <a:gd name="connsiteX5" fmla="*/ 41848 w 137099"/>
                <a:gd name="connsiteY5" fmla="*/ 185910 h 330567"/>
                <a:gd name="connsiteX6" fmla="*/ 100585 w 137099"/>
                <a:gd name="connsiteY6" fmla="*/ 122410 h 330567"/>
                <a:gd name="connsiteX7" fmla="*/ 97410 w 137099"/>
                <a:gd name="connsiteY7" fmla="*/ 93835 h 330567"/>
                <a:gd name="connsiteX8" fmla="*/ 137098 w 137099"/>
                <a:gd name="connsiteY8" fmla="*/ 173 h 33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099" h="330567">
                  <a:moveTo>
                    <a:pt x="137098" y="173"/>
                  </a:moveTo>
                  <a:cubicBezTo>
                    <a:pt x="136833" y="4671"/>
                    <a:pt x="107200" y="94894"/>
                    <a:pt x="95823" y="120823"/>
                  </a:cubicBezTo>
                  <a:cubicBezTo>
                    <a:pt x="84446" y="146752"/>
                    <a:pt x="81270" y="121617"/>
                    <a:pt x="68835" y="155748"/>
                  </a:cubicBezTo>
                  <a:cubicBezTo>
                    <a:pt x="56399" y="189879"/>
                    <a:pt x="32587" y="305502"/>
                    <a:pt x="21210" y="325610"/>
                  </a:cubicBezTo>
                  <a:cubicBezTo>
                    <a:pt x="9833" y="345718"/>
                    <a:pt x="-2867" y="299681"/>
                    <a:pt x="573" y="276398"/>
                  </a:cubicBezTo>
                  <a:cubicBezTo>
                    <a:pt x="4013" y="253115"/>
                    <a:pt x="25179" y="211575"/>
                    <a:pt x="41848" y="185910"/>
                  </a:cubicBezTo>
                  <a:cubicBezTo>
                    <a:pt x="58517" y="160245"/>
                    <a:pt x="91325" y="137756"/>
                    <a:pt x="100585" y="122410"/>
                  </a:cubicBezTo>
                  <a:cubicBezTo>
                    <a:pt x="109845" y="107064"/>
                    <a:pt x="87885" y="107858"/>
                    <a:pt x="97410" y="93835"/>
                  </a:cubicBezTo>
                  <a:cubicBezTo>
                    <a:pt x="106935" y="79812"/>
                    <a:pt x="137363" y="-4325"/>
                    <a:pt x="137098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B489EE28-C3EB-4409-9E09-8ECE9116A750}"/>
                </a:ext>
              </a:extLst>
            </p:cNvPr>
            <p:cNvSpPr/>
            <p:nvPr/>
          </p:nvSpPr>
          <p:spPr>
            <a:xfrm>
              <a:off x="5780187" y="3197482"/>
              <a:ext cx="286694" cy="534625"/>
            </a:xfrm>
            <a:custGeom>
              <a:avLst/>
              <a:gdLst>
                <a:gd name="connsiteX0" fmla="*/ 285651 w 286694"/>
                <a:gd name="connsiteY0" fmla="*/ 2918 h 534625"/>
                <a:gd name="connsiteX1" fmla="*/ 228501 w 286694"/>
                <a:gd name="connsiteY1" fmla="*/ 77531 h 534625"/>
                <a:gd name="connsiteX2" fmla="*/ 180876 w 286694"/>
                <a:gd name="connsiteY2" fmla="*/ 198181 h 534625"/>
                <a:gd name="connsiteX3" fmla="*/ 244376 w 286694"/>
                <a:gd name="connsiteY3" fmla="*/ 91818 h 534625"/>
                <a:gd name="connsiteX4" fmla="*/ 255488 w 286694"/>
                <a:gd name="connsiteY4" fmla="*/ 87056 h 534625"/>
                <a:gd name="connsiteX5" fmla="*/ 179288 w 286694"/>
                <a:gd name="connsiteY5" fmla="*/ 152143 h 534625"/>
                <a:gd name="connsiteX6" fmla="*/ 152301 w 286694"/>
                <a:gd name="connsiteY6" fmla="*/ 245806 h 534625"/>
                <a:gd name="connsiteX7" fmla="*/ 157063 w 286694"/>
                <a:gd name="connsiteY7" fmla="*/ 304543 h 534625"/>
                <a:gd name="connsiteX8" fmla="*/ 117376 w 286694"/>
                <a:gd name="connsiteY8" fmla="*/ 317243 h 534625"/>
                <a:gd name="connsiteX9" fmla="*/ 42763 w 286694"/>
                <a:gd name="connsiteY9" fmla="*/ 436306 h 534625"/>
                <a:gd name="connsiteX10" fmla="*/ 3076 w 286694"/>
                <a:gd name="connsiteY10" fmla="*/ 531556 h 534625"/>
                <a:gd name="connsiteX11" fmla="*/ 123726 w 286694"/>
                <a:gd name="connsiteY11" fmla="*/ 318831 h 534625"/>
                <a:gd name="connsiteX12" fmla="*/ 176113 w 286694"/>
                <a:gd name="connsiteY12" fmla="*/ 177543 h 534625"/>
                <a:gd name="connsiteX13" fmla="*/ 285651 w 286694"/>
                <a:gd name="connsiteY13" fmla="*/ 2918 h 5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694" h="534625">
                  <a:moveTo>
                    <a:pt x="285651" y="2918"/>
                  </a:moveTo>
                  <a:cubicBezTo>
                    <a:pt x="294382" y="-13751"/>
                    <a:pt x="245963" y="44987"/>
                    <a:pt x="228501" y="77531"/>
                  </a:cubicBezTo>
                  <a:cubicBezTo>
                    <a:pt x="211038" y="110075"/>
                    <a:pt x="178230" y="195800"/>
                    <a:pt x="180876" y="198181"/>
                  </a:cubicBezTo>
                  <a:cubicBezTo>
                    <a:pt x="183522" y="200562"/>
                    <a:pt x="231941" y="110339"/>
                    <a:pt x="244376" y="91818"/>
                  </a:cubicBezTo>
                  <a:cubicBezTo>
                    <a:pt x="256811" y="73297"/>
                    <a:pt x="266336" y="77002"/>
                    <a:pt x="255488" y="87056"/>
                  </a:cubicBezTo>
                  <a:cubicBezTo>
                    <a:pt x="244640" y="97110"/>
                    <a:pt x="196486" y="125685"/>
                    <a:pt x="179288" y="152143"/>
                  </a:cubicBezTo>
                  <a:cubicBezTo>
                    <a:pt x="162090" y="178601"/>
                    <a:pt x="156005" y="220406"/>
                    <a:pt x="152301" y="245806"/>
                  </a:cubicBezTo>
                  <a:cubicBezTo>
                    <a:pt x="148597" y="271206"/>
                    <a:pt x="162884" y="292637"/>
                    <a:pt x="157063" y="304543"/>
                  </a:cubicBezTo>
                  <a:cubicBezTo>
                    <a:pt x="151242" y="316449"/>
                    <a:pt x="136426" y="295283"/>
                    <a:pt x="117376" y="317243"/>
                  </a:cubicBezTo>
                  <a:cubicBezTo>
                    <a:pt x="98326" y="339203"/>
                    <a:pt x="61813" y="400587"/>
                    <a:pt x="42763" y="436306"/>
                  </a:cubicBezTo>
                  <a:cubicBezTo>
                    <a:pt x="23713" y="472025"/>
                    <a:pt x="-10418" y="551135"/>
                    <a:pt x="3076" y="531556"/>
                  </a:cubicBezTo>
                  <a:cubicBezTo>
                    <a:pt x="16570" y="511977"/>
                    <a:pt x="94887" y="377833"/>
                    <a:pt x="123726" y="318831"/>
                  </a:cubicBezTo>
                  <a:cubicBezTo>
                    <a:pt x="152565" y="259829"/>
                    <a:pt x="151242" y="225168"/>
                    <a:pt x="176113" y="177543"/>
                  </a:cubicBezTo>
                  <a:cubicBezTo>
                    <a:pt x="200984" y="129918"/>
                    <a:pt x="276920" y="19587"/>
                    <a:pt x="285651" y="2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5B858CAE-8B8F-4264-985B-519B964B9E31}"/>
                </a:ext>
              </a:extLst>
            </p:cNvPr>
            <p:cNvSpPr/>
            <p:nvPr/>
          </p:nvSpPr>
          <p:spPr>
            <a:xfrm>
              <a:off x="5792178" y="3570243"/>
              <a:ext cx="51410" cy="54020"/>
            </a:xfrm>
            <a:custGeom>
              <a:avLst/>
              <a:gdLst>
                <a:gd name="connsiteX0" fmla="*/ 51410 w 51410"/>
                <a:gd name="connsiteY0" fmla="*/ 54020 h 54020"/>
                <a:gd name="connsiteX1" fmla="*/ 610 w 51410"/>
                <a:gd name="connsiteY1" fmla="*/ 45 h 54020"/>
                <a:gd name="connsiteX2" fmla="*/ 51410 w 51410"/>
                <a:gd name="connsiteY2" fmla="*/ 54020 h 5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10" h="54020">
                  <a:moveTo>
                    <a:pt x="51410" y="54020"/>
                  </a:moveTo>
                  <a:cubicBezTo>
                    <a:pt x="51410" y="54020"/>
                    <a:pt x="7754" y="1897"/>
                    <a:pt x="610" y="45"/>
                  </a:cubicBezTo>
                  <a:cubicBezTo>
                    <a:pt x="-6534" y="-1807"/>
                    <a:pt x="51410" y="54020"/>
                    <a:pt x="51410" y="54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2317716C-E70A-4E17-B072-804DF8BFD619}"/>
                </a:ext>
              </a:extLst>
            </p:cNvPr>
            <p:cNvSpPr/>
            <p:nvPr/>
          </p:nvSpPr>
          <p:spPr>
            <a:xfrm>
              <a:off x="5763934" y="3535239"/>
              <a:ext cx="65552" cy="130432"/>
            </a:xfrm>
            <a:custGeom>
              <a:avLst/>
              <a:gdLst>
                <a:gd name="connsiteX0" fmla="*/ 279 w 65552"/>
                <a:gd name="connsiteY0" fmla="*/ 124 h 130432"/>
                <a:gd name="connsiteX1" fmla="*/ 28854 w 65552"/>
                <a:gd name="connsiteY1" fmla="*/ 89024 h 130432"/>
                <a:gd name="connsiteX2" fmla="*/ 16154 w 65552"/>
                <a:gd name="connsiteY2" fmla="*/ 109661 h 130432"/>
                <a:gd name="connsiteX3" fmla="*/ 65366 w 65552"/>
                <a:gd name="connsiteY3" fmla="*/ 130299 h 130432"/>
                <a:gd name="connsiteX4" fmla="*/ 33616 w 65552"/>
                <a:gd name="connsiteY4" fmla="*/ 116011 h 130432"/>
                <a:gd name="connsiteX5" fmla="*/ 49491 w 65552"/>
                <a:gd name="connsiteY5" fmla="*/ 69974 h 130432"/>
                <a:gd name="connsiteX6" fmla="*/ 279 w 65552"/>
                <a:gd name="connsiteY6" fmla="*/ 124 h 13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52" h="130432">
                  <a:moveTo>
                    <a:pt x="279" y="124"/>
                  </a:moveTo>
                  <a:cubicBezTo>
                    <a:pt x="-3161" y="3299"/>
                    <a:pt x="26208" y="70768"/>
                    <a:pt x="28854" y="89024"/>
                  </a:cubicBezTo>
                  <a:cubicBezTo>
                    <a:pt x="31500" y="107280"/>
                    <a:pt x="10069" y="102782"/>
                    <a:pt x="16154" y="109661"/>
                  </a:cubicBezTo>
                  <a:cubicBezTo>
                    <a:pt x="22239" y="116540"/>
                    <a:pt x="62456" y="129241"/>
                    <a:pt x="65366" y="130299"/>
                  </a:cubicBezTo>
                  <a:cubicBezTo>
                    <a:pt x="68276" y="131357"/>
                    <a:pt x="36262" y="126065"/>
                    <a:pt x="33616" y="116011"/>
                  </a:cubicBezTo>
                  <a:cubicBezTo>
                    <a:pt x="30970" y="105957"/>
                    <a:pt x="52137" y="84526"/>
                    <a:pt x="49491" y="69974"/>
                  </a:cubicBezTo>
                  <a:cubicBezTo>
                    <a:pt x="46845" y="55422"/>
                    <a:pt x="3719" y="-3051"/>
                    <a:pt x="279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34364FA4-EC2A-4076-A82A-A911F89A8566}"/>
                </a:ext>
              </a:extLst>
            </p:cNvPr>
            <p:cNvSpPr/>
            <p:nvPr/>
          </p:nvSpPr>
          <p:spPr>
            <a:xfrm>
              <a:off x="5639180" y="3560169"/>
              <a:ext cx="176441" cy="129299"/>
            </a:xfrm>
            <a:custGeom>
              <a:avLst/>
              <a:gdLst>
                <a:gd name="connsiteX0" fmla="*/ 175833 w 176441"/>
                <a:gd name="connsiteY0" fmla="*/ 129181 h 129299"/>
                <a:gd name="connsiteX1" fmla="*/ 131383 w 176441"/>
                <a:gd name="connsiteY1" fmla="*/ 79969 h 129299"/>
                <a:gd name="connsiteX2" fmla="*/ 59945 w 176441"/>
                <a:gd name="connsiteY2" fmla="*/ 72031 h 129299"/>
                <a:gd name="connsiteX3" fmla="*/ 4383 w 176441"/>
                <a:gd name="connsiteY3" fmla="*/ 59331 h 129299"/>
                <a:gd name="connsiteX4" fmla="*/ 21845 w 176441"/>
                <a:gd name="connsiteY4" fmla="*/ 22819 h 129299"/>
                <a:gd name="connsiteX5" fmla="*/ 166308 w 176441"/>
                <a:gd name="connsiteY5" fmla="*/ 13294 h 129299"/>
                <a:gd name="connsiteX6" fmla="*/ 55183 w 176441"/>
                <a:gd name="connsiteY6" fmla="*/ 594 h 129299"/>
                <a:gd name="connsiteX7" fmla="*/ 20258 w 176441"/>
                <a:gd name="connsiteY7" fmla="*/ 33931 h 129299"/>
                <a:gd name="connsiteX8" fmla="*/ 99633 w 176441"/>
                <a:gd name="connsiteY8" fmla="*/ 64094 h 129299"/>
                <a:gd name="connsiteX9" fmla="*/ 175833 w 176441"/>
                <a:gd name="connsiteY9" fmla="*/ 129181 h 1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441" h="129299">
                  <a:moveTo>
                    <a:pt x="175833" y="129181"/>
                  </a:moveTo>
                  <a:cubicBezTo>
                    <a:pt x="181125" y="131827"/>
                    <a:pt x="150698" y="89494"/>
                    <a:pt x="131383" y="79969"/>
                  </a:cubicBezTo>
                  <a:cubicBezTo>
                    <a:pt x="112068" y="70444"/>
                    <a:pt x="81112" y="75471"/>
                    <a:pt x="59945" y="72031"/>
                  </a:cubicBezTo>
                  <a:cubicBezTo>
                    <a:pt x="38778" y="68591"/>
                    <a:pt x="10733" y="67533"/>
                    <a:pt x="4383" y="59331"/>
                  </a:cubicBezTo>
                  <a:cubicBezTo>
                    <a:pt x="-1967" y="51129"/>
                    <a:pt x="-5143" y="30492"/>
                    <a:pt x="21845" y="22819"/>
                  </a:cubicBezTo>
                  <a:cubicBezTo>
                    <a:pt x="48833" y="15146"/>
                    <a:pt x="160752" y="16998"/>
                    <a:pt x="166308" y="13294"/>
                  </a:cubicBezTo>
                  <a:cubicBezTo>
                    <a:pt x="171864" y="9590"/>
                    <a:pt x="79525" y="-2845"/>
                    <a:pt x="55183" y="594"/>
                  </a:cubicBezTo>
                  <a:cubicBezTo>
                    <a:pt x="30841" y="4033"/>
                    <a:pt x="12850" y="23348"/>
                    <a:pt x="20258" y="33931"/>
                  </a:cubicBezTo>
                  <a:cubicBezTo>
                    <a:pt x="27666" y="44514"/>
                    <a:pt x="74762" y="56421"/>
                    <a:pt x="99633" y="64094"/>
                  </a:cubicBezTo>
                  <a:cubicBezTo>
                    <a:pt x="124504" y="71767"/>
                    <a:pt x="170541" y="126535"/>
                    <a:pt x="175833" y="129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AE8F4816-1926-434F-9857-8C0302A0FED5}"/>
                </a:ext>
              </a:extLst>
            </p:cNvPr>
            <p:cNvSpPr/>
            <p:nvPr/>
          </p:nvSpPr>
          <p:spPr>
            <a:xfrm>
              <a:off x="5584775" y="3317442"/>
              <a:ext cx="131921" cy="208021"/>
            </a:xfrm>
            <a:custGeom>
              <a:avLst/>
              <a:gdLst>
                <a:gd name="connsiteX0" fmla="*/ 131813 w 131921"/>
                <a:gd name="connsiteY0" fmla="*/ 160771 h 208021"/>
                <a:gd name="connsiteX1" fmla="*/ 76250 w 131921"/>
                <a:gd name="connsiteY1" fmla="*/ 33771 h 208021"/>
                <a:gd name="connsiteX2" fmla="*/ 60375 w 131921"/>
                <a:gd name="connsiteY2" fmla="*/ 433 h 208021"/>
                <a:gd name="connsiteX3" fmla="*/ 66725 w 131921"/>
                <a:gd name="connsiteY3" fmla="*/ 49646 h 208021"/>
                <a:gd name="connsiteX4" fmla="*/ 19100 w 131921"/>
                <a:gd name="connsiteY4" fmla="*/ 129021 h 208021"/>
                <a:gd name="connsiteX5" fmla="*/ 50 w 131921"/>
                <a:gd name="connsiteY5" fmla="*/ 152833 h 208021"/>
                <a:gd name="connsiteX6" fmla="*/ 23863 w 131921"/>
                <a:gd name="connsiteY6" fmla="*/ 206808 h 208021"/>
                <a:gd name="connsiteX7" fmla="*/ 3225 w 131921"/>
                <a:gd name="connsiteY7" fmla="*/ 182996 h 208021"/>
                <a:gd name="connsiteX8" fmla="*/ 47675 w 131921"/>
                <a:gd name="connsiteY8" fmla="*/ 100446 h 208021"/>
                <a:gd name="connsiteX9" fmla="*/ 60375 w 131921"/>
                <a:gd name="connsiteY9" fmla="*/ 14721 h 208021"/>
                <a:gd name="connsiteX10" fmla="*/ 131813 w 131921"/>
                <a:gd name="connsiteY10" fmla="*/ 160771 h 2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921" h="208021">
                  <a:moveTo>
                    <a:pt x="131813" y="160771"/>
                  </a:moveTo>
                  <a:cubicBezTo>
                    <a:pt x="134459" y="163946"/>
                    <a:pt x="88156" y="60494"/>
                    <a:pt x="76250" y="33771"/>
                  </a:cubicBezTo>
                  <a:cubicBezTo>
                    <a:pt x="64344" y="7048"/>
                    <a:pt x="61962" y="-2213"/>
                    <a:pt x="60375" y="433"/>
                  </a:cubicBezTo>
                  <a:cubicBezTo>
                    <a:pt x="58787" y="3079"/>
                    <a:pt x="73604" y="28215"/>
                    <a:pt x="66725" y="49646"/>
                  </a:cubicBezTo>
                  <a:cubicBezTo>
                    <a:pt x="59846" y="71077"/>
                    <a:pt x="30212" y="111823"/>
                    <a:pt x="19100" y="129021"/>
                  </a:cubicBezTo>
                  <a:cubicBezTo>
                    <a:pt x="7988" y="146219"/>
                    <a:pt x="-744" y="139869"/>
                    <a:pt x="50" y="152833"/>
                  </a:cubicBezTo>
                  <a:cubicBezTo>
                    <a:pt x="844" y="165797"/>
                    <a:pt x="23334" y="201781"/>
                    <a:pt x="23863" y="206808"/>
                  </a:cubicBezTo>
                  <a:cubicBezTo>
                    <a:pt x="24392" y="211835"/>
                    <a:pt x="-744" y="200723"/>
                    <a:pt x="3225" y="182996"/>
                  </a:cubicBezTo>
                  <a:cubicBezTo>
                    <a:pt x="7194" y="165269"/>
                    <a:pt x="38150" y="128492"/>
                    <a:pt x="47675" y="100446"/>
                  </a:cubicBezTo>
                  <a:cubicBezTo>
                    <a:pt x="57200" y="72400"/>
                    <a:pt x="52702" y="9959"/>
                    <a:pt x="60375" y="14721"/>
                  </a:cubicBezTo>
                  <a:cubicBezTo>
                    <a:pt x="68048" y="19483"/>
                    <a:pt x="129167" y="157596"/>
                    <a:pt x="131813" y="160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2ECB97DD-11B0-4E0B-85F8-A7B3F95E8205}"/>
                </a:ext>
              </a:extLst>
            </p:cNvPr>
            <p:cNvSpPr/>
            <p:nvPr/>
          </p:nvSpPr>
          <p:spPr>
            <a:xfrm>
              <a:off x="5756261" y="3512241"/>
              <a:ext cx="215950" cy="293167"/>
            </a:xfrm>
            <a:custGeom>
              <a:avLst/>
              <a:gdLst>
                <a:gd name="connsiteX0" fmla="*/ 215914 w 215950"/>
                <a:gd name="connsiteY0" fmla="*/ 897 h 293167"/>
                <a:gd name="connsiteX1" fmla="*/ 95264 w 215950"/>
                <a:gd name="connsiteY1" fmla="*/ 242197 h 293167"/>
                <a:gd name="connsiteX2" fmla="*/ 82564 w 215950"/>
                <a:gd name="connsiteY2" fmla="*/ 292997 h 293167"/>
                <a:gd name="connsiteX3" fmla="*/ 68277 w 215950"/>
                <a:gd name="connsiteY3" fmla="*/ 256484 h 293167"/>
                <a:gd name="connsiteX4" fmla="*/ 14 w 215950"/>
                <a:gd name="connsiteY4" fmla="*/ 197747 h 293167"/>
                <a:gd name="connsiteX5" fmla="*/ 74627 w 215950"/>
                <a:gd name="connsiteY5" fmla="*/ 231084 h 293167"/>
                <a:gd name="connsiteX6" fmla="*/ 107964 w 215950"/>
                <a:gd name="connsiteY6" fmla="*/ 161234 h 293167"/>
                <a:gd name="connsiteX7" fmla="*/ 215914 w 215950"/>
                <a:gd name="connsiteY7" fmla="*/ 897 h 29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950" h="293167">
                  <a:moveTo>
                    <a:pt x="215914" y="897"/>
                  </a:moveTo>
                  <a:cubicBezTo>
                    <a:pt x="213797" y="14391"/>
                    <a:pt x="117489" y="193514"/>
                    <a:pt x="95264" y="242197"/>
                  </a:cubicBezTo>
                  <a:cubicBezTo>
                    <a:pt x="73039" y="290880"/>
                    <a:pt x="87062" y="290616"/>
                    <a:pt x="82564" y="292997"/>
                  </a:cubicBezTo>
                  <a:cubicBezTo>
                    <a:pt x="78066" y="295378"/>
                    <a:pt x="82035" y="272359"/>
                    <a:pt x="68277" y="256484"/>
                  </a:cubicBezTo>
                  <a:cubicBezTo>
                    <a:pt x="54519" y="240609"/>
                    <a:pt x="-1044" y="201980"/>
                    <a:pt x="14" y="197747"/>
                  </a:cubicBezTo>
                  <a:cubicBezTo>
                    <a:pt x="1072" y="193514"/>
                    <a:pt x="56635" y="237169"/>
                    <a:pt x="74627" y="231084"/>
                  </a:cubicBezTo>
                  <a:cubicBezTo>
                    <a:pt x="92619" y="224999"/>
                    <a:pt x="87327" y="192455"/>
                    <a:pt x="107964" y="161234"/>
                  </a:cubicBezTo>
                  <a:cubicBezTo>
                    <a:pt x="128601" y="130013"/>
                    <a:pt x="218031" y="-12597"/>
                    <a:pt x="215914" y="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FED1794C-9801-4DE1-9A16-56649231E32E}"/>
                </a:ext>
              </a:extLst>
            </p:cNvPr>
            <p:cNvSpPr/>
            <p:nvPr/>
          </p:nvSpPr>
          <p:spPr>
            <a:xfrm>
              <a:off x="5830414" y="3664322"/>
              <a:ext cx="145279" cy="232524"/>
            </a:xfrm>
            <a:custGeom>
              <a:avLst/>
              <a:gdLst>
                <a:gd name="connsiteX0" fmla="*/ 144936 w 145279"/>
                <a:gd name="connsiteY0" fmla="*/ 1216 h 232524"/>
                <a:gd name="connsiteX1" fmla="*/ 36986 w 145279"/>
                <a:gd name="connsiteY1" fmla="*/ 220291 h 232524"/>
                <a:gd name="connsiteX2" fmla="*/ 29049 w 145279"/>
                <a:gd name="connsiteY2" fmla="*/ 193303 h 232524"/>
                <a:gd name="connsiteX3" fmla="*/ 474 w 145279"/>
                <a:gd name="connsiteY3" fmla="*/ 98053 h 232524"/>
                <a:gd name="connsiteX4" fmla="*/ 13174 w 145279"/>
                <a:gd name="connsiteY4" fmla="*/ 169491 h 232524"/>
                <a:gd name="connsiteX5" fmla="*/ 38574 w 145279"/>
                <a:gd name="connsiteY5" fmla="*/ 202828 h 232524"/>
                <a:gd name="connsiteX6" fmla="*/ 70324 w 145279"/>
                <a:gd name="connsiteY6" fmla="*/ 134566 h 232524"/>
                <a:gd name="connsiteX7" fmla="*/ 144936 w 145279"/>
                <a:gd name="connsiteY7" fmla="*/ 1216 h 23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9" h="232524">
                  <a:moveTo>
                    <a:pt x="144936" y="1216"/>
                  </a:moveTo>
                  <a:cubicBezTo>
                    <a:pt x="139380" y="15504"/>
                    <a:pt x="56300" y="188277"/>
                    <a:pt x="36986" y="220291"/>
                  </a:cubicBezTo>
                  <a:cubicBezTo>
                    <a:pt x="17672" y="252305"/>
                    <a:pt x="35134" y="213676"/>
                    <a:pt x="29049" y="193303"/>
                  </a:cubicBezTo>
                  <a:cubicBezTo>
                    <a:pt x="22964" y="172930"/>
                    <a:pt x="3120" y="102022"/>
                    <a:pt x="474" y="98053"/>
                  </a:cubicBezTo>
                  <a:cubicBezTo>
                    <a:pt x="-2172" y="94084"/>
                    <a:pt x="6824" y="152029"/>
                    <a:pt x="13174" y="169491"/>
                  </a:cubicBezTo>
                  <a:cubicBezTo>
                    <a:pt x="19524" y="186953"/>
                    <a:pt x="29049" y="208649"/>
                    <a:pt x="38574" y="202828"/>
                  </a:cubicBezTo>
                  <a:cubicBezTo>
                    <a:pt x="48099" y="197007"/>
                    <a:pt x="53655" y="166581"/>
                    <a:pt x="70324" y="134566"/>
                  </a:cubicBezTo>
                  <a:cubicBezTo>
                    <a:pt x="86993" y="102552"/>
                    <a:pt x="150492" y="-13072"/>
                    <a:pt x="144936" y="1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1B11CB43-C969-4539-B693-9AD7F65AE27C}"/>
                </a:ext>
              </a:extLst>
            </p:cNvPr>
            <p:cNvSpPr/>
            <p:nvPr/>
          </p:nvSpPr>
          <p:spPr>
            <a:xfrm>
              <a:off x="5543518" y="3330524"/>
              <a:ext cx="108170" cy="289141"/>
            </a:xfrm>
            <a:custGeom>
              <a:avLst/>
              <a:gdLst>
                <a:gd name="connsiteX0" fmla="*/ 107982 w 108170"/>
                <a:gd name="connsiteY0" fmla="*/ 51 h 289141"/>
                <a:gd name="connsiteX1" fmla="*/ 6382 w 108170"/>
                <a:gd name="connsiteY1" fmla="*/ 158801 h 289141"/>
                <a:gd name="connsiteX2" fmla="*/ 27020 w 108170"/>
                <a:gd name="connsiteY2" fmla="*/ 176264 h 289141"/>
                <a:gd name="connsiteX3" fmla="*/ 28607 w 108170"/>
                <a:gd name="connsiteY3" fmla="*/ 212776 h 289141"/>
                <a:gd name="connsiteX4" fmla="*/ 32 w 108170"/>
                <a:gd name="connsiteY4" fmla="*/ 288976 h 289141"/>
                <a:gd name="connsiteX5" fmla="*/ 34957 w 108170"/>
                <a:gd name="connsiteY5" fmla="*/ 231826 h 289141"/>
                <a:gd name="connsiteX6" fmla="*/ 49245 w 108170"/>
                <a:gd name="connsiteY6" fmla="*/ 187376 h 289141"/>
                <a:gd name="connsiteX7" fmla="*/ 25432 w 108170"/>
                <a:gd name="connsiteY7" fmla="*/ 163564 h 289141"/>
                <a:gd name="connsiteX8" fmla="*/ 31782 w 108170"/>
                <a:gd name="connsiteY8" fmla="*/ 141339 h 289141"/>
                <a:gd name="connsiteX9" fmla="*/ 107982 w 108170"/>
                <a:gd name="connsiteY9" fmla="*/ 51 h 28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70" h="289141">
                  <a:moveTo>
                    <a:pt x="107982" y="51"/>
                  </a:moveTo>
                  <a:cubicBezTo>
                    <a:pt x="103749" y="2961"/>
                    <a:pt x="19876" y="129432"/>
                    <a:pt x="6382" y="158801"/>
                  </a:cubicBezTo>
                  <a:cubicBezTo>
                    <a:pt x="-7112" y="188170"/>
                    <a:pt x="23316" y="167268"/>
                    <a:pt x="27020" y="176264"/>
                  </a:cubicBezTo>
                  <a:cubicBezTo>
                    <a:pt x="30724" y="185260"/>
                    <a:pt x="33105" y="193991"/>
                    <a:pt x="28607" y="212776"/>
                  </a:cubicBezTo>
                  <a:cubicBezTo>
                    <a:pt x="24109" y="231561"/>
                    <a:pt x="-1026" y="285801"/>
                    <a:pt x="32" y="288976"/>
                  </a:cubicBezTo>
                  <a:cubicBezTo>
                    <a:pt x="1090" y="292151"/>
                    <a:pt x="26755" y="248759"/>
                    <a:pt x="34957" y="231826"/>
                  </a:cubicBezTo>
                  <a:cubicBezTo>
                    <a:pt x="43159" y="214893"/>
                    <a:pt x="50832" y="198753"/>
                    <a:pt x="49245" y="187376"/>
                  </a:cubicBezTo>
                  <a:cubicBezTo>
                    <a:pt x="47657" y="175999"/>
                    <a:pt x="28343" y="171237"/>
                    <a:pt x="25432" y="163564"/>
                  </a:cubicBezTo>
                  <a:cubicBezTo>
                    <a:pt x="22521" y="155891"/>
                    <a:pt x="19611" y="163564"/>
                    <a:pt x="31782" y="141339"/>
                  </a:cubicBezTo>
                  <a:cubicBezTo>
                    <a:pt x="43953" y="119114"/>
                    <a:pt x="112215" y="-2859"/>
                    <a:pt x="107982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806437F3-D84D-4A59-915D-9D564E39D38E}"/>
                </a:ext>
              </a:extLst>
            </p:cNvPr>
            <p:cNvSpPr/>
            <p:nvPr/>
          </p:nvSpPr>
          <p:spPr>
            <a:xfrm>
              <a:off x="5500675" y="3395416"/>
              <a:ext cx="182587" cy="405787"/>
            </a:xfrm>
            <a:custGeom>
              <a:avLst/>
              <a:gdLst>
                <a:gd name="connsiteX0" fmla="*/ 182575 w 182587"/>
                <a:gd name="connsiteY0" fmla="*/ 247 h 405787"/>
                <a:gd name="connsiteX1" fmla="*/ 100025 w 182587"/>
                <a:gd name="connsiteY1" fmla="*/ 130422 h 405787"/>
                <a:gd name="connsiteX2" fmla="*/ 125425 w 182587"/>
                <a:gd name="connsiteY2" fmla="*/ 130422 h 405787"/>
                <a:gd name="connsiteX3" fmla="*/ 92088 w 182587"/>
                <a:gd name="connsiteY3" fmla="*/ 166934 h 405787"/>
                <a:gd name="connsiteX4" fmla="*/ 85738 w 182587"/>
                <a:gd name="connsiteY4" fmla="*/ 205034 h 405787"/>
                <a:gd name="connsiteX5" fmla="*/ 39700 w 182587"/>
                <a:gd name="connsiteY5" fmla="*/ 282822 h 405787"/>
                <a:gd name="connsiteX6" fmla="*/ 1600 w 182587"/>
                <a:gd name="connsiteY6" fmla="*/ 403472 h 405787"/>
                <a:gd name="connsiteX7" fmla="*/ 95263 w 182587"/>
                <a:gd name="connsiteY7" fmla="*/ 166934 h 405787"/>
                <a:gd name="connsiteX8" fmla="*/ 106375 w 182587"/>
                <a:gd name="connsiteY8" fmla="*/ 98672 h 405787"/>
                <a:gd name="connsiteX9" fmla="*/ 182575 w 182587"/>
                <a:gd name="connsiteY9" fmla="*/ 247 h 4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587" h="405787">
                  <a:moveTo>
                    <a:pt x="182575" y="247"/>
                  </a:moveTo>
                  <a:cubicBezTo>
                    <a:pt x="181517" y="5538"/>
                    <a:pt x="109550" y="108726"/>
                    <a:pt x="100025" y="130422"/>
                  </a:cubicBezTo>
                  <a:cubicBezTo>
                    <a:pt x="90500" y="152118"/>
                    <a:pt x="126748" y="124337"/>
                    <a:pt x="125425" y="130422"/>
                  </a:cubicBezTo>
                  <a:cubicBezTo>
                    <a:pt x="124102" y="136507"/>
                    <a:pt x="98702" y="154499"/>
                    <a:pt x="92088" y="166934"/>
                  </a:cubicBezTo>
                  <a:cubicBezTo>
                    <a:pt x="85474" y="179369"/>
                    <a:pt x="94469" y="185719"/>
                    <a:pt x="85738" y="205034"/>
                  </a:cubicBezTo>
                  <a:cubicBezTo>
                    <a:pt x="77007" y="224349"/>
                    <a:pt x="53723" y="249749"/>
                    <a:pt x="39700" y="282822"/>
                  </a:cubicBezTo>
                  <a:cubicBezTo>
                    <a:pt x="25677" y="315895"/>
                    <a:pt x="-7661" y="422787"/>
                    <a:pt x="1600" y="403472"/>
                  </a:cubicBezTo>
                  <a:cubicBezTo>
                    <a:pt x="10860" y="384157"/>
                    <a:pt x="77801" y="217734"/>
                    <a:pt x="95263" y="166934"/>
                  </a:cubicBezTo>
                  <a:cubicBezTo>
                    <a:pt x="112725" y="116134"/>
                    <a:pt x="96321" y="121426"/>
                    <a:pt x="106375" y="98672"/>
                  </a:cubicBezTo>
                  <a:cubicBezTo>
                    <a:pt x="116429" y="75918"/>
                    <a:pt x="183633" y="-5044"/>
                    <a:pt x="182575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83E64A7C-2288-4DFF-A29E-827F405F4076}"/>
                </a:ext>
              </a:extLst>
            </p:cNvPr>
            <p:cNvSpPr/>
            <p:nvPr/>
          </p:nvSpPr>
          <p:spPr>
            <a:xfrm>
              <a:off x="5461936" y="3594990"/>
              <a:ext cx="135867" cy="230356"/>
            </a:xfrm>
            <a:custGeom>
              <a:avLst/>
              <a:gdLst>
                <a:gd name="connsiteX0" fmla="*/ 43514 w 135867"/>
                <a:gd name="connsiteY0" fmla="*/ 698 h 230356"/>
                <a:gd name="connsiteX1" fmla="*/ 32402 w 135867"/>
                <a:gd name="connsiteY1" fmla="*/ 151510 h 230356"/>
                <a:gd name="connsiteX2" fmla="*/ 37164 w 135867"/>
                <a:gd name="connsiteY2" fmla="*/ 224535 h 230356"/>
                <a:gd name="connsiteX3" fmla="*/ 135589 w 135867"/>
                <a:gd name="connsiteY3" fmla="*/ 2285 h 230356"/>
                <a:gd name="connsiteX4" fmla="*/ 2239 w 135867"/>
                <a:gd name="connsiteY4" fmla="*/ 218185 h 230356"/>
                <a:gd name="connsiteX5" fmla="*/ 43514 w 135867"/>
                <a:gd name="connsiteY5" fmla="*/ 698 h 2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67" h="230356">
                  <a:moveTo>
                    <a:pt x="43514" y="698"/>
                  </a:moveTo>
                  <a:cubicBezTo>
                    <a:pt x="48541" y="-10414"/>
                    <a:pt x="33460" y="114204"/>
                    <a:pt x="32402" y="151510"/>
                  </a:cubicBezTo>
                  <a:cubicBezTo>
                    <a:pt x="31344" y="188816"/>
                    <a:pt x="19966" y="249406"/>
                    <a:pt x="37164" y="224535"/>
                  </a:cubicBezTo>
                  <a:cubicBezTo>
                    <a:pt x="54362" y="199664"/>
                    <a:pt x="141410" y="3343"/>
                    <a:pt x="135589" y="2285"/>
                  </a:cubicBezTo>
                  <a:cubicBezTo>
                    <a:pt x="129768" y="1227"/>
                    <a:pt x="15468" y="213423"/>
                    <a:pt x="2239" y="218185"/>
                  </a:cubicBezTo>
                  <a:cubicBezTo>
                    <a:pt x="-10990" y="222947"/>
                    <a:pt x="38487" y="11810"/>
                    <a:pt x="43514" y="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D977F863-05AC-45A5-A305-C841252C4DBA}"/>
                </a:ext>
              </a:extLst>
            </p:cNvPr>
            <p:cNvSpPr/>
            <p:nvPr/>
          </p:nvSpPr>
          <p:spPr>
            <a:xfrm>
              <a:off x="5487749" y="3401392"/>
              <a:ext cx="257342" cy="503693"/>
            </a:xfrm>
            <a:custGeom>
              <a:avLst/>
              <a:gdLst>
                <a:gd name="connsiteX0" fmla="*/ 254239 w 257342"/>
                <a:gd name="connsiteY0" fmla="*/ 13321 h 503693"/>
                <a:gd name="connsiteX1" fmla="*/ 5001 w 257342"/>
                <a:gd name="connsiteY1" fmla="*/ 499096 h 503693"/>
                <a:gd name="connsiteX2" fmla="*/ 84376 w 257342"/>
                <a:gd name="connsiteY2" fmla="*/ 262558 h 503693"/>
                <a:gd name="connsiteX3" fmla="*/ 46276 w 257342"/>
                <a:gd name="connsiteY3" fmla="*/ 348283 h 503693"/>
                <a:gd name="connsiteX4" fmla="*/ 139939 w 257342"/>
                <a:gd name="connsiteY4" fmla="*/ 154608 h 503693"/>
                <a:gd name="connsiteX5" fmla="*/ 254239 w 257342"/>
                <a:gd name="connsiteY5" fmla="*/ 13321 h 5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342" h="503693">
                  <a:moveTo>
                    <a:pt x="254239" y="13321"/>
                  </a:moveTo>
                  <a:cubicBezTo>
                    <a:pt x="231749" y="70736"/>
                    <a:pt x="33311" y="457557"/>
                    <a:pt x="5001" y="499096"/>
                  </a:cubicBezTo>
                  <a:cubicBezTo>
                    <a:pt x="-23309" y="540635"/>
                    <a:pt x="77497" y="287694"/>
                    <a:pt x="84376" y="262558"/>
                  </a:cubicBezTo>
                  <a:cubicBezTo>
                    <a:pt x="91255" y="237423"/>
                    <a:pt x="37016" y="366275"/>
                    <a:pt x="46276" y="348283"/>
                  </a:cubicBezTo>
                  <a:cubicBezTo>
                    <a:pt x="55536" y="330291"/>
                    <a:pt x="109247" y="209906"/>
                    <a:pt x="139939" y="154608"/>
                  </a:cubicBezTo>
                  <a:cubicBezTo>
                    <a:pt x="170631" y="99310"/>
                    <a:pt x="276729" y="-44094"/>
                    <a:pt x="254239" y="13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BEC2A7E0-A1B8-4793-B7E0-579BFFFD74E1}"/>
                </a:ext>
              </a:extLst>
            </p:cNvPr>
            <p:cNvSpPr/>
            <p:nvPr/>
          </p:nvSpPr>
          <p:spPr>
            <a:xfrm>
              <a:off x="5627203" y="3613085"/>
              <a:ext cx="160966" cy="84317"/>
            </a:xfrm>
            <a:custGeom>
              <a:avLst/>
              <a:gdLst>
                <a:gd name="connsiteX0" fmla="*/ 485 w 160966"/>
                <a:gd name="connsiteY0" fmla="*/ 65 h 84317"/>
                <a:gd name="connsiteX1" fmla="*/ 22710 w 160966"/>
                <a:gd name="connsiteY1" fmla="*/ 81028 h 84317"/>
                <a:gd name="connsiteX2" fmla="*/ 75097 w 160966"/>
                <a:gd name="connsiteY2" fmla="*/ 69915 h 84317"/>
                <a:gd name="connsiteX3" fmla="*/ 160822 w 160966"/>
                <a:gd name="connsiteY3" fmla="*/ 82615 h 84317"/>
                <a:gd name="connsiteX4" fmla="*/ 94147 w 160966"/>
                <a:gd name="connsiteY4" fmla="*/ 66740 h 84317"/>
                <a:gd name="connsiteX5" fmla="*/ 41760 w 160966"/>
                <a:gd name="connsiteY5" fmla="*/ 66740 h 84317"/>
                <a:gd name="connsiteX6" fmla="*/ 485 w 160966"/>
                <a:gd name="connsiteY6" fmla="*/ 65 h 8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966" h="84317">
                  <a:moveTo>
                    <a:pt x="485" y="65"/>
                  </a:moveTo>
                  <a:cubicBezTo>
                    <a:pt x="-2690" y="2446"/>
                    <a:pt x="10275" y="69386"/>
                    <a:pt x="22710" y="81028"/>
                  </a:cubicBezTo>
                  <a:cubicBezTo>
                    <a:pt x="35145" y="92670"/>
                    <a:pt x="52078" y="69651"/>
                    <a:pt x="75097" y="69915"/>
                  </a:cubicBezTo>
                  <a:cubicBezTo>
                    <a:pt x="98116" y="70179"/>
                    <a:pt x="157647" y="83144"/>
                    <a:pt x="160822" y="82615"/>
                  </a:cubicBezTo>
                  <a:cubicBezTo>
                    <a:pt x="163997" y="82086"/>
                    <a:pt x="113991" y="69386"/>
                    <a:pt x="94147" y="66740"/>
                  </a:cubicBezTo>
                  <a:cubicBezTo>
                    <a:pt x="74303" y="64094"/>
                    <a:pt x="55783" y="72032"/>
                    <a:pt x="41760" y="66740"/>
                  </a:cubicBezTo>
                  <a:cubicBezTo>
                    <a:pt x="27737" y="61448"/>
                    <a:pt x="3660" y="-2316"/>
                    <a:pt x="485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CA50DF92-253E-4407-AB6B-9CB18F3B5A2C}"/>
                </a:ext>
              </a:extLst>
            </p:cNvPr>
            <p:cNvSpPr/>
            <p:nvPr/>
          </p:nvSpPr>
          <p:spPr>
            <a:xfrm>
              <a:off x="5609896" y="3617782"/>
              <a:ext cx="218634" cy="171582"/>
            </a:xfrm>
            <a:custGeom>
              <a:avLst/>
              <a:gdLst>
                <a:gd name="connsiteX0" fmla="*/ 329 w 218634"/>
                <a:gd name="connsiteY0" fmla="*/ 131 h 171582"/>
                <a:gd name="connsiteX1" fmla="*/ 19379 w 218634"/>
                <a:gd name="connsiteY1" fmla="*/ 130306 h 171582"/>
                <a:gd name="connsiteX2" fmla="*/ 28904 w 218634"/>
                <a:gd name="connsiteY2" fmla="*/ 101731 h 171582"/>
                <a:gd name="connsiteX3" fmla="*/ 128917 w 218634"/>
                <a:gd name="connsiteY3" fmla="*/ 81093 h 171582"/>
                <a:gd name="connsiteX4" fmla="*/ 149554 w 218634"/>
                <a:gd name="connsiteY4" fmla="*/ 128718 h 171582"/>
                <a:gd name="connsiteX5" fmla="*/ 217817 w 218634"/>
                <a:gd name="connsiteY5" fmla="*/ 171581 h 171582"/>
                <a:gd name="connsiteX6" fmla="*/ 186067 w 218634"/>
                <a:gd name="connsiteY6" fmla="*/ 130306 h 171582"/>
                <a:gd name="connsiteX7" fmla="*/ 168604 w 218634"/>
                <a:gd name="connsiteY7" fmla="*/ 87443 h 171582"/>
                <a:gd name="connsiteX8" fmla="*/ 106692 w 218634"/>
                <a:gd name="connsiteY8" fmla="*/ 82681 h 171582"/>
                <a:gd name="connsiteX9" fmla="*/ 36842 w 218634"/>
                <a:gd name="connsiteY9" fmla="*/ 104906 h 171582"/>
                <a:gd name="connsiteX10" fmla="*/ 329 w 218634"/>
                <a:gd name="connsiteY10" fmla="*/ 131 h 17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634" h="171582">
                  <a:moveTo>
                    <a:pt x="329" y="131"/>
                  </a:moveTo>
                  <a:cubicBezTo>
                    <a:pt x="-2581" y="4364"/>
                    <a:pt x="14617" y="113373"/>
                    <a:pt x="19379" y="130306"/>
                  </a:cubicBezTo>
                  <a:cubicBezTo>
                    <a:pt x="24141" y="147239"/>
                    <a:pt x="10648" y="109933"/>
                    <a:pt x="28904" y="101731"/>
                  </a:cubicBezTo>
                  <a:cubicBezTo>
                    <a:pt x="47160" y="93529"/>
                    <a:pt x="108809" y="76595"/>
                    <a:pt x="128917" y="81093"/>
                  </a:cubicBezTo>
                  <a:cubicBezTo>
                    <a:pt x="149025" y="85591"/>
                    <a:pt x="134737" y="113637"/>
                    <a:pt x="149554" y="128718"/>
                  </a:cubicBezTo>
                  <a:cubicBezTo>
                    <a:pt x="164371" y="143799"/>
                    <a:pt x="211732" y="171316"/>
                    <a:pt x="217817" y="171581"/>
                  </a:cubicBezTo>
                  <a:cubicBezTo>
                    <a:pt x="223902" y="171846"/>
                    <a:pt x="194269" y="144329"/>
                    <a:pt x="186067" y="130306"/>
                  </a:cubicBezTo>
                  <a:cubicBezTo>
                    <a:pt x="177865" y="116283"/>
                    <a:pt x="181833" y="95380"/>
                    <a:pt x="168604" y="87443"/>
                  </a:cubicBezTo>
                  <a:cubicBezTo>
                    <a:pt x="155375" y="79506"/>
                    <a:pt x="128652" y="79771"/>
                    <a:pt x="106692" y="82681"/>
                  </a:cubicBezTo>
                  <a:cubicBezTo>
                    <a:pt x="84732" y="85591"/>
                    <a:pt x="52982" y="114960"/>
                    <a:pt x="36842" y="104906"/>
                  </a:cubicBezTo>
                  <a:cubicBezTo>
                    <a:pt x="20702" y="94852"/>
                    <a:pt x="3239" y="-4102"/>
                    <a:pt x="329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25B498B2-6A61-4360-9B9F-E7AAF25A1F2E}"/>
                </a:ext>
              </a:extLst>
            </p:cNvPr>
            <p:cNvSpPr/>
            <p:nvPr/>
          </p:nvSpPr>
          <p:spPr>
            <a:xfrm>
              <a:off x="5567363" y="3785274"/>
              <a:ext cx="238004" cy="181936"/>
            </a:xfrm>
            <a:custGeom>
              <a:avLst/>
              <a:gdLst>
                <a:gd name="connsiteX0" fmla="*/ 0 w 238004"/>
                <a:gd name="connsiteY0" fmla="*/ 7264 h 181936"/>
                <a:gd name="connsiteX1" fmla="*/ 155575 w 238004"/>
                <a:gd name="connsiteY1" fmla="*/ 914 h 181936"/>
                <a:gd name="connsiteX2" fmla="*/ 180975 w 238004"/>
                <a:gd name="connsiteY2" fmla="*/ 26314 h 181936"/>
                <a:gd name="connsiteX3" fmla="*/ 214312 w 238004"/>
                <a:gd name="connsiteY3" fmla="*/ 35839 h 181936"/>
                <a:gd name="connsiteX4" fmla="*/ 214312 w 238004"/>
                <a:gd name="connsiteY4" fmla="*/ 81876 h 181936"/>
                <a:gd name="connsiteX5" fmla="*/ 209550 w 238004"/>
                <a:gd name="connsiteY5" fmla="*/ 181889 h 181936"/>
                <a:gd name="connsiteX6" fmla="*/ 227012 w 238004"/>
                <a:gd name="connsiteY6" fmla="*/ 94576 h 181936"/>
                <a:gd name="connsiteX7" fmla="*/ 233362 w 238004"/>
                <a:gd name="connsiteY7" fmla="*/ 61239 h 181936"/>
                <a:gd name="connsiteX8" fmla="*/ 155575 w 238004"/>
                <a:gd name="connsiteY8" fmla="*/ 23139 h 181936"/>
                <a:gd name="connsiteX9" fmla="*/ 0 w 238004"/>
                <a:gd name="connsiteY9" fmla="*/ 7264 h 18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004" h="181936">
                  <a:moveTo>
                    <a:pt x="0" y="7264"/>
                  </a:moveTo>
                  <a:cubicBezTo>
                    <a:pt x="0" y="3560"/>
                    <a:pt x="125412" y="-2261"/>
                    <a:pt x="155575" y="914"/>
                  </a:cubicBezTo>
                  <a:cubicBezTo>
                    <a:pt x="185738" y="4089"/>
                    <a:pt x="171186" y="20493"/>
                    <a:pt x="180975" y="26314"/>
                  </a:cubicBezTo>
                  <a:cubicBezTo>
                    <a:pt x="190764" y="32135"/>
                    <a:pt x="208756" y="26579"/>
                    <a:pt x="214312" y="35839"/>
                  </a:cubicBezTo>
                  <a:cubicBezTo>
                    <a:pt x="219868" y="45099"/>
                    <a:pt x="215106" y="57534"/>
                    <a:pt x="214312" y="81876"/>
                  </a:cubicBezTo>
                  <a:cubicBezTo>
                    <a:pt x="213518" y="106218"/>
                    <a:pt x="207433" y="179772"/>
                    <a:pt x="209550" y="181889"/>
                  </a:cubicBezTo>
                  <a:cubicBezTo>
                    <a:pt x="211667" y="184006"/>
                    <a:pt x="223043" y="114684"/>
                    <a:pt x="227012" y="94576"/>
                  </a:cubicBezTo>
                  <a:cubicBezTo>
                    <a:pt x="230981" y="74468"/>
                    <a:pt x="245268" y="73145"/>
                    <a:pt x="233362" y="61239"/>
                  </a:cubicBezTo>
                  <a:cubicBezTo>
                    <a:pt x="221456" y="49333"/>
                    <a:pt x="197908" y="31076"/>
                    <a:pt x="155575" y="23139"/>
                  </a:cubicBezTo>
                  <a:cubicBezTo>
                    <a:pt x="113242" y="15202"/>
                    <a:pt x="0" y="10968"/>
                    <a:pt x="0" y="7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09885B4F-17F7-4777-9753-3D818438D728}"/>
                </a:ext>
              </a:extLst>
            </p:cNvPr>
            <p:cNvSpPr/>
            <p:nvPr/>
          </p:nvSpPr>
          <p:spPr>
            <a:xfrm>
              <a:off x="5495897" y="3788484"/>
              <a:ext cx="283376" cy="186986"/>
            </a:xfrm>
            <a:custGeom>
              <a:avLst/>
              <a:gdLst>
                <a:gd name="connsiteX0" fmla="*/ 28 w 283376"/>
                <a:gd name="connsiteY0" fmla="*/ 135816 h 186986"/>
                <a:gd name="connsiteX1" fmla="*/ 58766 w 283376"/>
                <a:gd name="connsiteY1" fmla="*/ 879 h 186986"/>
                <a:gd name="connsiteX2" fmla="*/ 85753 w 283376"/>
                <a:gd name="connsiteY2" fmla="*/ 77079 h 186986"/>
                <a:gd name="connsiteX3" fmla="*/ 157191 w 283376"/>
                <a:gd name="connsiteY3" fmla="*/ 67554 h 186986"/>
                <a:gd name="connsiteX4" fmla="*/ 200053 w 283376"/>
                <a:gd name="connsiteY4" fmla="*/ 37391 h 186986"/>
                <a:gd name="connsiteX5" fmla="*/ 215928 w 283376"/>
                <a:gd name="connsiteY5" fmla="*/ 16754 h 186986"/>
                <a:gd name="connsiteX6" fmla="*/ 220691 w 283376"/>
                <a:gd name="connsiteY6" fmla="*/ 67554 h 186986"/>
                <a:gd name="connsiteX7" fmla="*/ 258791 w 283376"/>
                <a:gd name="connsiteY7" fmla="*/ 56441 h 186986"/>
                <a:gd name="connsiteX8" fmla="*/ 249266 w 283376"/>
                <a:gd name="connsiteY8" fmla="*/ 100891 h 186986"/>
                <a:gd name="connsiteX9" fmla="*/ 257203 w 283376"/>
                <a:gd name="connsiteY9" fmla="*/ 85016 h 186986"/>
                <a:gd name="connsiteX10" fmla="*/ 271491 w 283376"/>
                <a:gd name="connsiteY10" fmla="*/ 148516 h 186986"/>
                <a:gd name="connsiteX11" fmla="*/ 282603 w 283376"/>
                <a:gd name="connsiteY11" fmla="*/ 186616 h 186986"/>
                <a:gd name="connsiteX12" fmla="*/ 249266 w 283376"/>
                <a:gd name="connsiteY12" fmla="*/ 126291 h 186986"/>
                <a:gd name="connsiteX13" fmla="*/ 238153 w 283376"/>
                <a:gd name="connsiteY13" fmla="*/ 48504 h 186986"/>
                <a:gd name="connsiteX14" fmla="*/ 185766 w 283376"/>
                <a:gd name="connsiteY14" fmla="*/ 43741 h 186986"/>
                <a:gd name="connsiteX15" fmla="*/ 93691 w 283376"/>
                <a:gd name="connsiteY15" fmla="*/ 61204 h 186986"/>
                <a:gd name="connsiteX16" fmla="*/ 66703 w 283376"/>
                <a:gd name="connsiteY16" fmla="*/ 35804 h 186986"/>
                <a:gd name="connsiteX17" fmla="*/ 28 w 283376"/>
                <a:gd name="connsiteY17" fmla="*/ 135816 h 1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376" h="186986">
                  <a:moveTo>
                    <a:pt x="28" y="135816"/>
                  </a:moveTo>
                  <a:cubicBezTo>
                    <a:pt x="-1295" y="129995"/>
                    <a:pt x="44479" y="10668"/>
                    <a:pt x="58766" y="879"/>
                  </a:cubicBezTo>
                  <a:cubicBezTo>
                    <a:pt x="73053" y="-8910"/>
                    <a:pt x="69349" y="65967"/>
                    <a:pt x="85753" y="77079"/>
                  </a:cubicBezTo>
                  <a:cubicBezTo>
                    <a:pt x="102157" y="88191"/>
                    <a:pt x="138141" y="74169"/>
                    <a:pt x="157191" y="67554"/>
                  </a:cubicBezTo>
                  <a:cubicBezTo>
                    <a:pt x="176241" y="60939"/>
                    <a:pt x="190264" y="45858"/>
                    <a:pt x="200053" y="37391"/>
                  </a:cubicBezTo>
                  <a:cubicBezTo>
                    <a:pt x="209842" y="28924"/>
                    <a:pt x="212488" y="11727"/>
                    <a:pt x="215928" y="16754"/>
                  </a:cubicBezTo>
                  <a:cubicBezTo>
                    <a:pt x="219368" y="21781"/>
                    <a:pt x="213547" y="60940"/>
                    <a:pt x="220691" y="67554"/>
                  </a:cubicBezTo>
                  <a:cubicBezTo>
                    <a:pt x="227835" y="74168"/>
                    <a:pt x="254029" y="50885"/>
                    <a:pt x="258791" y="56441"/>
                  </a:cubicBezTo>
                  <a:cubicBezTo>
                    <a:pt x="263553" y="61997"/>
                    <a:pt x="249531" y="96129"/>
                    <a:pt x="249266" y="100891"/>
                  </a:cubicBezTo>
                  <a:cubicBezTo>
                    <a:pt x="249001" y="105653"/>
                    <a:pt x="253499" y="77079"/>
                    <a:pt x="257203" y="85016"/>
                  </a:cubicBezTo>
                  <a:cubicBezTo>
                    <a:pt x="260907" y="92953"/>
                    <a:pt x="267258" y="131583"/>
                    <a:pt x="271491" y="148516"/>
                  </a:cubicBezTo>
                  <a:cubicBezTo>
                    <a:pt x="275724" y="165449"/>
                    <a:pt x="286307" y="190320"/>
                    <a:pt x="282603" y="186616"/>
                  </a:cubicBezTo>
                  <a:cubicBezTo>
                    <a:pt x="278899" y="182912"/>
                    <a:pt x="256674" y="149309"/>
                    <a:pt x="249266" y="126291"/>
                  </a:cubicBezTo>
                  <a:cubicBezTo>
                    <a:pt x="241858" y="103273"/>
                    <a:pt x="248736" y="62262"/>
                    <a:pt x="238153" y="48504"/>
                  </a:cubicBezTo>
                  <a:cubicBezTo>
                    <a:pt x="227570" y="34746"/>
                    <a:pt x="209843" y="41624"/>
                    <a:pt x="185766" y="43741"/>
                  </a:cubicBezTo>
                  <a:cubicBezTo>
                    <a:pt x="161689" y="45858"/>
                    <a:pt x="113535" y="62527"/>
                    <a:pt x="93691" y="61204"/>
                  </a:cubicBezTo>
                  <a:cubicBezTo>
                    <a:pt x="73847" y="59881"/>
                    <a:pt x="80990" y="28660"/>
                    <a:pt x="66703" y="35804"/>
                  </a:cubicBezTo>
                  <a:cubicBezTo>
                    <a:pt x="52416" y="42948"/>
                    <a:pt x="1351" y="141637"/>
                    <a:pt x="28" y="135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0ECF5D28-84F0-4D9D-BC48-4C38B3B4A5F2}"/>
                </a:ext>
              </a:extLst>
            </p:cNvPr>
            <p:cNvSpPr/>
            <p:nvPr/>
          </p:nvSpPr>
          <p:spPr>
            <a:xfrm>
              <a:off x="5760972" y="3729769"/>
              <a:ext cx="196417" cy="314231"/>
            </a:xfrm>
            <a:custGeom>
              <a:avLst/>
              <a:gdLst>
                <a:gd name="connsiteX0" fmla="*/ 192153 w 196417"/>
                <a:gd name="connsiteY0" fmla="*/ 4031 h 314231"/>
                <a:gd name="connsiteX1" fmla="*/ 3241 w 196417"/>
                <a:gd name="connsiteY1" fmla="*/ 310419 h 314231"/>
                <a:gd name="connsiteX2" fmla="*/ 73091 w 196417"/>
                <a:gd name="connsiteY2" fmla="*/ 177069 h 314231"/>
                <a:gd name="connsiteX3" fmla="*/ 77853 w 196417"/>
                <a:gd name="connsiteY3" fmla="*/ 199294 h 314231"/>
                <a:gd name="connsiteX4" fmla="*/ 130241 w 196417"/>
                <a:gd name="connsiteY4" fmla="*/ 137381 h 314231"/>
                <a:gd name="connsiteX5" fmla="*/ 192153 w 196417"/>
                <a:gd name="connsiteY5" fmla="*/ 4031 h 31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17" h="314231">
                  <a:moveTo>
                    <a:pt x="192153" y="4031"/>
                  </a:moveTo>
                  <a:cubicBezTo>
                    <a:pt x="170986" y="32871"/>
                    <a:pt x="23085" y="281579"/>
                    <a:pt x="3241" y="310419"/>
                  </a:cubicBezTo>
                  <a:cubicBezTo>
                    <a:pt x="-16603" y="339259"/>
                    <a:pt x="60656" y="195590"/>
                    <a:pt x="73091" y="177069"/>
                  </a:cubicBezTo>
                  <a:cubicBezTo>
                    <a:pt x="85526" y="158548"/>
                    <a:pt x="68328" y="205909"/>
                    <a:pt x="77853" y="199294"/>
                  </a:cubicBezTo>
                  <a:cubicBezTo>
                    <a:pt x="87378" y="192679"/>
                    <a:pt x="110662" y="165162"/>
                    <a:pt x="130241" y="137381"/>
                  </a:cubicBezTo>
                  <a:cubicBezTo>
                    <a:pt x="149820" y="109600"/>
                    <a:pt x="213320" y="-24809"/>
                    <a:pt x="192153" y="4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FDBAAEB7-5F65-4B08-AEC4-56DE72C90CE5}"/>
                </a:ext>
              </a:extLst>
            </p:cNvPr>
            <p:cNvSpPr/>
            <p:nvPr/>
          </p:nvSpPr>
          <p:spPr>
            <a:xfrm>
              <a:off x="5483588" y="3856931"/>
              <a:ext cx="288601" cy="186779"/>
            </a:xfrm>
            <a:custGeom>
              <a:avLst/>
              <a:gdLst>
                <a:gd name="connsiteX0" fmla="*/ 1225 w 288601"/>
                <a:gd name="connsiteY0" fmla="*/ 67369 h 186779"/>
                <a:gd name="connsiteX1" fmla="*/ 91712 w 288601"/>
                <a:gd name="connsiteY1" fmla="*/ 3869 h 186779"/>
                <a:gd name="connsiteX2" fmla="*/ 245700 w 288601"/>
                <a:gd name="connsiteY2" fmla="*/ 11807 h 186779"/>
                <a:gd name="connsiteX3" fmla="*/ 223475 w 288601"/>
                <a:gd name="connsiteY3" fmla="*/ 51494 h 186779"/>
                <a:gd name="connsiteX4" fmla="*/ 280625 w 288601"/>
                <a:gd name="connsiteY4" fmla="*/ 108644 h 186779"/>
                <a:gd name="connsiteX5" fmla="*/ 282212 w 288601"/>
                <a:gd name="connsiteY5" fmla="*/ 186432 h 186779"/>
                <a:gd name="connsiteX6" fmla="*/ 285387 w 288601"/>
                <a:gd name="connsiteY6" fmla="*/ 134044 h 186779"/>
                <a:gd name="connsiteX7" fmla="*/ 231412 w 288601"/>
                <a:gd name="connsiteY7" fmla="*/ 59432 h 186779"/>
                <a:gd name="connsiteX8" fmla="*/ 207600 w 288601"/>
                <a:gd name="connsiteY8" fmla="*/ 27682 h 186779"/>
                <a:gd name="connsiteX9" fmla="*/ 155212 w 288601"/>
                <a:gd name="connsiteY9" fmla="*/ 19744 h 186779"/>
                <a:gd name="connsiteX10" fmla="*/ 1225 w 288601"/>
                <a:gd name="connsiteY10" fmla="*/ 67369 h 18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1" h="186779">
                  <a:moveTo>
                    <a:pt x="1225" y="67369"/>
                  </a:moveTo>
                  <a:cubicBezTo>
                    <a:pt x="-9358" y="64723"/>
                    <a:pt x="50966" y="13129"/>
                    <a:pt x="91712" y="3869"/>
                  </a:cubicBezTo>
                  <a:cubicBezTo>
                    <a:pt x="132458" y="-5391"/>
                    <a:pt x="223740" y="3870"/>
                    <a:pt x="245700" y="11807"/>
                  </a:cubicBezTo>
                  <a:cubicBezTo>
                    <a:pt x="267660" y="19744"/>
                    <a:pt x="217654" y="35355"/>
                    <a:pt x="223475" y="51494"/>
                  </a:cubicBezTo>
                  <a:cubicBezTo>
                    <a:pt x="229296" y="67633"/>
                    <a:pt x="270836" y="86154"/>
                    <a:pt x="280625" y="108644"/>
                  </a:cubicBezTo>
                  <a:cubicBezTo>
                    <a:pt x="290414" y="131134"/>
                    <a:pt x="281418" y="182199"/>
                    <a:pt x="282212" y="186432"/>
                  </a:cubicBezTo>
                  <a:cubicBezTo>
                    <a:pt x="283006" y="190665"/>
                    <a:pt x="293854" y="155211"/>
                    <a:pt x="285387" y="134044"/>
                  </a:cubicBezTo>
                  <a:cubicBezTo>
                    <a:pt x="276920" y="112877"/>
                    <a:pt x="244377" y="77159"/>
                    <a:pt x="231412" y="59432"/>
                  </a:cubicBezTo>
                  <a:cubicBezTo>
                    <a:pt x="218448" y="41705"/>
                    <a:pt x="220300" y="34297"/>
                    <a:pt x="207600" y="27682"/>
                  </a:cubicBezTo>
                  <a:cubicBezTo>
                    <a:pt x="194900" y="21067"/>
                    <a:pt x="186168" y="14981"/>
                    <a:pt x="155212" y="19744"/>
                  </a:cubicBezTo>
                  <a:cubicBezTo>
                    <a:pt x="124256" y="24507"/>
                    <a:pt x="11808" y="70015"/>
                    <a:pt x="1225" y="67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60DE709A-40F5-4EF9-8D32-C8300FEB65F6}"/>
                </a:ext>
              </a:extLst>
            </p:cNvPr>
            <p:cNvSpPr/>
            <p:nvPr/>
          </p:nvSpPr>
          <p:spPr>
            <a:xfrm>
              <a:off x="5486382" y="3935924"/>
              <a:ext cx="295306" cy="122347"/>
            </a:xfrm>
            <a:custGeom>
              <a:avLst/>
              <a:gdLst>
                <a:gd name="connsiteX0" fmla="*/ 18 w 295306"/>
                <a:gd name="connsiteY0" fmla="*/ 1076 h 122347"/>
                <a:gd name="connsiteX1" fmla="*/ 77806 w 295306"/>
                <a:gd name="connsiteY1" fmla="*/ 120139 h 122347"/>
                <a:gd name="connsiteX2" fmla="*/ 22243 w 295306"/>
                <a:gd name="connsiteY2" fmla="*/ 72514 h 122347"/>
                <a:gd name="connsiteX3" fmla="*/ 152418 w 295306"/>
                <a:gd name="connsiteY3" fmla="*/ 120139 h 122347"/>
                <a:gd name="connsiteX4" fmla="*/ 247668 w 295306"/>
                <a:gd name="connsiteY4" fmla="*/ 102676 h 122347"/>
                <a:gd name="connsiteX5" fmla="*/ 295293 w 295306"/>
                <a:gd name="connsiteY5" fmla="*/ 1076 h 122347"/>
                <a:gd name="connsiteX6" fmla="*/ 252431 w 295306"/>
                <a:gd name="connsiteY6" fmla="*/ 47114 h 122347"/>
                <a:gd name="connsiteX7" fmla="*/ 244493 w 295306"/>
                <a:gd name="connsiteY7" fmla="*/ 12189 h 122347"/>
                <a:gd name="connsiteX8" fmla="*/ 231793 w 295306"/>
                <a:gd name="connsiteY8" fmla="*/ 89976 h 122347"/>
                <a:gd name="connsiteX9" fmla="*/ 179406 w 295306"/>
                <a:gd name="connsiteY9" fmla="*/ 93151 h 122347"/>
                <a:gd name="connsiteX10" fmla="*/ 71456 w 295306"/>
                <a:gd name="connsiteY10" fmla="*/ 75689 h 122347"/>
                <a:gd name="connsiteX11" fmla="*/ 18 w 295306"/>
                <a:gd name="connsiteY11" fmla="*/ 1076 h 12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306" h="122347">
                  <a:moveTo>
                    <a:pt x="18" y="1076"/>
                  </a:moveTo>
                  <a:cubicBezTo>
                    <a:pt x="1076" y="8484"/>
                    <a:pt x="74102" y="108233"/>
                    <a:pt x="77806" y="120139"/>
                  </a:cubicBezTo>
                  <a:cubicBezTo>
                    <a:pt x="81510" y="132045"/>
                    <a:pt x="9808" y="72514"/>
                    <a:pt x="22243" y="72514"/>
                  </a:cubicBezTo>
                  <a:cubicBezTo>
                    <a:pt x="34678" y="72514"/>
                    <a:pt x="114847" y="115112"/>
                    <a:pt x="152418" y="120139"/>
                  </a:cubicBezTo>
                  <a:cubicBezTo>
                    <a:pt x="189989" y="125166"/>
                    <a:pt x="223855" y="122520"/>
                    <a:pt x="247668" y="102676"/>
                  </a:cubicBezTo>
                  <a:cubicBezTo>
                    <a:pt x="271481" y="82832"/>
                    <a:pt x="294499" y="10336"/>
                    <a:pt x="295293" y="1076"/>
                  </a:cubicBezTo>
                  <a:cubicBezTo>
                    <a:pt x="296087" y="-8184"/>
                    <a:pt x="260898" y="45262"/>
                    <a:pt x="252431" y="47114"/>
                  </a:cubicBezTo>
                  <a:cubicBezTo>
                    <a:pt x="243964" y="48966"/>
                    <a:pt x="247933" y="5045"/>
                    <a:pt x="244493" y="12189"/>
                  </a:cubicBezTo>
                  <a:cubicBezTo>
                    <a:pt x="241053" y="19333"/>
                    <a:pt x="242641" y="76482"/>
                    <a:pt x="231793" y="89976"/>
                  </a:cubicBezTo>
                  <a:cubicBezTo>
                    <a:pt x="220945" y="103470"/>
                    <a:pt x="206129" y="95532"/>
                    <a:pt x="179406" y="93151"/>
                  </a:cubicBezTo>
                  <a:cubicBezTo>
                    <a:pt x="152683" y="90770"/>
                    <a:pt x="98708" y="87066"/>
                    <a:pt x="71456" y="75689"/>
                  </a:cubicBezTo>
                  <a:cubicBezTo>
                    <a:pt x="44204" y="64312"/>
                    <a:pt x="-1040" y="-6332"/>
                    <a:pt x="18" y="1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7522EDE5-2C74-4EBD-85B4-22C04A075D9E}"/>
                </a:ext>
              </a:extLst>
            </p:cNvPr>
            <p:cNvSpPr/>
            <p:nvPr/>
          </p:nvSpPr>
          <p:spPr>
            <a:xfrm>
              <a:off x="5608101" y="2669615"/>
              <a:ext cx="263169" cy="534738"/>
            </a:xfrm>
            <a:custGeom>
              <a:avLst/>
              <a:gdLst>
                <a:gd name="connsiteX0" fmla="*/ 259299 w 263169"/>
                <a:gd name="connsiteY0" fmla="*/ 3735 h 534738"/>
                <a:gd name="connsiteX1" fmla="*/ 173574 w 263169"/>
                <a:gd name="connsiteY1" fmla="*/ 89460 h 534738"/>
                <a:gd name="connsiteX2" fmla="*/ 32287 w 263169"/>
                <a:gd name="connsiteY2" fmla="*/ 265673 h 534738"/>
                <a:gd name="connsiteX3" fmla="*/ 148174 w 263169"/>
                <a:gd name="connsiteY3" fmla="*/ 125973 h 534738"/>
                <a:gd name="connsiteX4" fmla="*/ 102137 w 263169"/>
                <a:gd name="connsiteY4" fmla="*/ 232335 h 534738"/>
                <a:gd name="connsiteX5" fmla="*/ 119599 w 263169"/>
                <a:gd name="connsiteY5" fmla="*/ 405373 h 534738"/>
                <a:gd name="connsiteX6" fmla="*/ 133887 w 263169"/>
                <a:gd name="connsiteY6" fmla="*/ 287898 h 534738"/>
                <a:gd name="connsiteX7" fmla="*/ 35462 w 263169"/>
                <a:gd name="connsiteY7" fmla="*/ 499035 h 534738"/>
                <a:gd name="connsiteX8" fmla="*/ 22762 w 263169"/>
                <a:gd name="connsiteY8" fmla="*/ 514910 h 534738"/>
                <a:gd name="connsiteX9" fmla="*/ 91024 w 263169"/>
                <a:gd name="connsiteY9" fmla="*/ 297423 h 534738"/>
                <a:gd name="connsiteX10" fmla="*/ 2124 w 263169"/>
                <a:gd name="connsiteY10" fmla="*/ 330760 h 534738"/>
                <a:gd name="connsiteX11" fmla="*/ 48162 w 263169"/>
                <a:gd name="connsiteY11" fmla="*/ 206935 h 534738"/>
                <a:gd name="connsiteX12" fmla="*/ 259299 w 263169"/>
                <a:gd name="connsiteY12" fmla="*/ 3735 h 5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169" h="534738">
                  <a:moveTo>
                    <a:pt x="259299" y="3735"/>
                  </a:moveTo>
                  <a:cubicBezTo>
                    <a:pt x="280201" y="-15844"/>
                    <a:pt x="211409" y="45804"/>
                    <a:pt x="173574" y="89460"/>
                  </a:cubicBezTo>
                  <a:cubicBezTo>
                    <a:pt x="135739" y="133116"/>
                    <a:pt x="36520" y="259588"/>
                    <a:pt x="32287" y="265673"/>
                  </a:cubicBezTo>
                  <a:cubicBezTo>
                    <a:pt x="28054" y="271758"/>
                    <a:pt x="136532" y="131529"/>
                    <a:pt x="148174" y="125973"/>
                  </a:cubicBezTo>
                  <a:cubicBezTo>
                    <a:pt x="159816" y="120417"/>
                    <a:pt x="106899" y="185768"/>
                    <a:pt x="102137" y="232335"/>
                  </a:cubicBezTo>
                  <a:cubicBezTo>
                    <a:pt x="97375" y="278902"/>
                    <a:pt x="114307" y="396113"/>
                    <a:pt x="119599" y="405373"/>
                  </a:cubicBezTo>
                  <a:cubicBezTo>
                    <a:pt x="124891" y="414633"/>
                    <a:pt x="147910" y="272288"/>
                    <a:pt x="133887" y="287898"/>
                  </a:cubicBezTo>
                  <a:cubicBezTo>
                    <a:pt x="119864" y="303508"/>
                    <a:pt x="53983" y="461200"/>
                    <a:pt x="35462" y="499035"/>
                  </a:cubicBezTo>
                  <a:cubicBezTo>
                    <a:pt x="16941" y="536870"/>
                    <a:pt x="13502" y="548512"/>
                    <a:pt x="22762" y="514910"/>
                  </a:cubicBezTo>
                  <a:cubicBezTo>
                    <a:pt x="32022" y="481308"/>
                    <a:pt x="94464" y="328115"/>
                    <a:pt x="91024" y="297423"/>
                  </a:cubicBezTo>
                  <a:cubicBezTo>
                    <a:pt x="87584" y="266731"/>
                    <a:pt x="9268" y="345841"/>
                    <a:pt x="2124" y="330760"/>
                  </a:cubicBezTo>
                  <a:cubicBezTo>
                    <a:pt x="-5020" y="315679"/>
                    <a:pt x="4770" y="255354"/>
                    <a:pt x="48162" y="206935"/>
                  </a:cubicBezTo>
                  <a:cubicBezTo>
                    <a:pt x="91554" y="158516"/>
                    <a:pt x="238397" y="23314"/>
                    <a:pt x="259299" y="3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BE275992-6C72-4AA9-A031-6BAA73BC224F}"/>
                </a:ext>
              </a:extLst>
            </p:cNvPr>
            <p:cNvSpPr/>
            <p:nvPr/>
          </p:nvSpPr>
          <p:spPr>
            <a:xfrm>
              <a:off x="6201152" y="3063788"/>
              <a:ext cx="235505" cy="99702"/>
            </a:xfrm>
            <a:custGeom>
              <a:avLst/>
              <a:gdLst>
                <a:gd name="connsiteX0" fmla="*/ 5973 w 235505"/>
                <a:gd name="connsiteY0" fmla="*/ 87 h 99702"/>
                <a:gd name="connsiteX1" fmla="*/ 234573 w 235505"/>
                <a:gd name="connsiteY1" fmla="*/ 47712 h 99702"/>
                <a:gd name="connsiteX2" fmla="*/ 91698 w 235505"/>
                <a:gd name="connsiteY2" fmla="*/ 76287 h 99702"/>
                <a:gd name="connsiteX3" fmla="*/ 218698 w 235505"/>
                <a:gd name="connsiteY3" fmla="*/ 60412 h 99702"/>
                <a:gd name="connsiteX4" fmla="*/ 72648 w 235505"/>
                <a:gd name="connsiteY4" fmla="*/ 95337 h 99702"/>
                <a:gd name="connsiteX5" fmla="*/ 136148 w 235505"/>
                <a:gd name="connsiteY5" fmla="*/ 95337 h 99702"/>
                <a:gd name="connsiteX6" fmla="*/ 72648 w 235505"/>
                <a:gd name="connsiteY6" fmla="*/ 60412 h 99702"/>
                <a:gd name="connsiteX7" fmla="*/ 5973 w 235505"/>
                <a:gd name="connsiteY7" fmla="*/ 87 h 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505" h="99702">
                  <a:moveTo>
                    <a:pt x="5973" y="87"/>
                  </a:moveTo>
                  <a:cubicBezTo>
                    <a:pt x="32961" y="-2030"/>
                    <a:pt x="220286" y="35012"/>
                    <a:pt x="234573" y="47712"/>
                  </a:cubicBezTo>
                  <a:cubicBezTo>
                    <a:pt x="248861" y="60412"/>
                    <a:pt x="94344" y="74170"/>
                    <a:pt x="91698" y="76287"/>
                  </a:cubicBezTo>
                  <a:cubicBezTo>
                    <a:pt x="89052" y="78404"/>
                    <a:pt x="221873" y="57237"/>
                    <a:pt x="218698" y="60412"/>
                  </a:cubicBezTo>
                  <a:cubicBezTo>
                    <a:pt x="215523" y="63587"/>
                    <a:pt x="86406" y="89516"/>
                    <a:pt x="72648" y="95337"/>
                  </a:cubicBezTo>
                  <a:cubicBezTo>
                    <a:pt x="58890" y="101158"/>
                    <a:pt x="136148" y="101158"/>
                    <a:pt x="136148" y="95337"/>
                  </a:cubicBezTo>
                  <a:cubicBezTo>
                    <a:pt x="136148" y="89516"/>
                    <a:pt x="94344" y="72054"/>
                    <a:pt x="72648" y="60412"/>
                  </a:cubicBezTo>
                  <a:cubicBezTo>
                    <a:pt x="50952" y="48770"/>
                    <a:pt x="-21015" y="2204"/>
                    <a:pt x="5973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C820D2C5-8CA3-47C9-BE8A-476E601B55C1}"/>
                </a:ext>
              </a:extLst>
            </p:cNvPr>
            <p:cNvSpPr/>
            <p:nvPr/>
          </p:nvSpPr>
          <p:spPr>
            <a:xfrm>
              <a:off x="6227715" y="3072750"/>
              <a:ext cx="244847" cy="86376"/>
            </a:xfrm>
            <a:custGeom>
              <a:avLst/>
              <a:gdLst>
                <a:gd name="connsiteX0" fmla="*/ 65135 w 244847"/>
                <a:gd name="connsiteY0" fmla="*/ 86375 h 86376"/>
                <a:gd name="connsiteX1" fmla="*/ 244523 w 244847"/>
                <a:gd name="connsiteY1" fmla="*/ 49863 h 86376"/>
                <a:gd name="connsiteX2" fmla="*/ 106410 w 244847"/>
                <a:gd name="connsiteY2" fmla="*/ 18113 h 86376"/>
                <a:gd name="connsiteX3" fmla="*/ 48 w 244847"/>
                <a:gd name="connsiteY3" fmla="*/ 650 h 86376"/>
                <a:gd name="connsiteX4" fmla="*/ 119110 w 244847"/>
                <a:gd name="connsiteY4" fmla="*/ 40338 h 86376"/>
                <a:gd name="connsiteX5" fmla="*/ 142923 w 244847"/>
                <a:gd name="connsiteY5" fmla="*/ 51450 h 86376"/>
                <a:gd name="connsiteX6" fmla="*/ 65135 w 244847"/>
                <a:gd name="connsiteY6" fmla="*/ 86375 h 8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847" h="86376">
                  <a:moveTo>
                    <a:pt x="65135" y="86375"/>
                  </a:moveTo>
                  <a:cubicBezTo>
                    <a:pt x="82068" y="86110"/>
                    <a:pt x="237644" y="61240"/>
                    <a:pt x="244523" y="49863"/>
                  </a:cubicBezTo>
                  <a:cubicBezTo>
                    <a:pt x="251402" y="38486"/>
                    <a:pt x="147156" y="26315"/>
                    <a:pt x="106410" y="18113"/>
                  </a:cubicBezTo>
                  <a:cubicBezTo>
                    <a:pt x="65664" y="9911"/>
                    <a:pt x="-2069" y="-3054"/>
                    <a:pt x="48" y="650"/>
                  </a:cubicBezTo>
                  <a:cubicBezTo>
                    <a:pt x="2165" y="4354"/>
                    <a:pt x="95298" y="31871"/>
                    <a:pt x="119110" y="40338"/>
                  </a:cubicBezTo>
                  <a:cubicBezTo>
                    <a:pt x="142922" y="48805"/>
                    <a:pt x="153771" y="50392"/>
                    <a:pt x="142923" y="51450"/>
                  </a:cubicBezTo>
                  <a:cubicBezTo>
                    <a:pt x="132075" y="52508"/>
                    <a:pt x="48202" y="86640"/>
                    <a:pt x="65135" y="86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541999FD-DFE9-4127-BF2B-0A84F60ACC52}"/>
                </a:ext>
              </a:extLst>
            </p:cNvPr>
            <p:cNvSpPr/>
            <p:nvPr/>
          </p:nvSpPr>
          <p:spPr>
            <a:xfrm>
              <a:off x="6207051" y="3063624"/>
              <a:ext cx="211878" cy="140358"/>
            </a:xfrm>
            <a:custGeom>
              <a:avLst/>
              <a:gdLst>
                <a:gd name="connsiteX0" fmla="*/ 74 w 211878"/>
                <a:gd name="connsiteY0" fmla="*/ 3426 h 140358"/>
                <a:gd name="connsiteX1" fmla="*/ 61987 w 211878"/>
                <a:gd name="connsiteY1" fmla="*/ 136776 h 140358"/>
                <a:gd name="connsiteX2" fmla="*/ 84212 w 211878"/>
                <a:gd name="connsiteY2" fmla="*/ 98676 h 140358"/>
                <a:gd name="connsiteX3" fmla="*/ 211212 w 211878"/>
                <a:gd name="connsiteY3" fmla="*/ 60576 h 140358"/>
                <a:gd name="connsiteX4" fmla="*/ 131837 w 211878"/>
                <a:gd name="connsiteY4" fmla="*/ 60576 h 140358"/>
                <a:gd name="connsiteX5" fmla="*/ 77862 w 211878"/>
                <a:gd name="connsiteY5" fmla="*/ 52639 h 140358"/>
                <a:gd name="connsiteX6" fmla="*/ 49287 w 211878"/>
                <a:gd name="connsiteY6" fmla="*/ 38351 h 140358"/>
                <a:gd name="connsiteX7" fmla="*/ 74 w 211878"/>
                <a:gd name="connsiteY7" fmla="*/ 3426 h 14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878" h="140358">
                  <a:moveTo>
                    <a:pt x="74" y="3426"/>
                  </a:moveTo>
                  <a:cubicBezTo>
                    <a:pt x="2191" y="19830"/>
                    <a:pt x="47964" y="120901"/>
                    <a:pt x="61987" y="136776"/>
                  </a:cubicBezTo>
                  <a:cubicBezTo>
                    <a:pt x="76010" y="152651"/>
                    <a:pt x="59341" y="111376"/>
                    <a:pt x="84212" y="98676"/>
                  </a:cubicBezTo>
                  <a:cubicBezTo>
                    <a:pt x="109083" y="85976"/>
                    <a:pt x="203275" y="66926"/>
                    <a:pt x="211212" y="60576"/>
                  </a:cubicBezTo>
                  <a:cubicBezTo>
                    <a:pt x="219149" y="54226"/>
                    <a:pt x="154062" y="61899"/>
                    <a:pt x="131837" y="60576"/>
                  </a:cubicBezTo>
                  <a:cubicBezTo>
                    <a:pt x="109612" y="59253"/>
                    <a:pt x="91620" y="56343"/>
                    <a:pt x="77862" y="52639"/>
                  </a:cubicBezTo>
                  <a:cubicBezTo>
                    <a:pt x="64104" y="48935"/>
                    <a:pt x="49287" y="38351"/>
                    <a:pt x="49287" y="38351"/>
                  </a:cubicBezTo>
                  <a:cubicBezTo>
                    <a:pt x="41350" y="34647"/>
                    <a:pt x="-2043" y="-12978"/>
                    <a:pt x="74" y="3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588E11BF-0A92-4738-A525-BB942F1A5DD5}"/>
                </a:ext>
              </a:extLst>
            </p:cNvPr>
            <p:cNvSpPr/>
            <p:nvPr/>
          </p:nvSpPr>
          <p:spPr>
            <a:xfrm>
              <a:off x="6186782" y="3318605"/>
              <a:ext cx="872021" cy="888617"/>
            </a:xfrm>
            <a:custGeom>
              <a:avLst/>
              <a:gdLst>
                <a:gd name="connsiteX0" fmla="*/ 870185 w 872021"/>
                <a:gd name="connsiteY0" fmla="*/ 4562 h 888617"/>
                <a:gd name="connsiteX1" fmla="*/ 664868 w 872021"/>
                <a:gd name="connsiteY1" fmla="*/ 292428 h 888617"/>
                <a:gd name="connsiteX2" fmla="*/ 379118 w 872021"/>
                <a:gd name="connsiteY2" fmla="*/ 493512 h 888617"/>
                <a:gd name="connsiteX3" fmla="*/ 51035 w 872021"/>
                <a:gd name="connsiteY3" fmla="*/ 709412 h 888617"/>
                <a:gd name="connsiteX4" fmla="*/ 4468 w 872021"/>
                <a:gd name="connsiteY4" fmla="*/ 749628 h 888617"/>
                <a:gd name="connsiteX5" fmla="*/ 87018 w 872021"/>
                <a:gd name="connsiteY5" fmla="*/ 696712 h 888617"/>
                <a:gd name="connsiteX6" fmla="*/ 44685 w 872021"/>
                <a:gd name="connsiteY6" fmla="*/ 724228 h 888617"/>
                <a:gd name="connsiteX7" fmla="*/ 44685 w 872021"/>
                <a:gd name="connsiteY7" fmla="*/ 880862 h 888617"/>
                <a:gd name="connsiteX8" fmla="*/ 72201 w 872021"/>
                <a:gd name="connsiteY8" fmla="*/ 762328 h 888617"/>
                <a:gd name="connsiteX9" fmla="*/ 74318 w 872021"/>
                <a:gd name="connsiteY9" fmla="*/ 840645 h 888617"/>
                <a:gd name="connsiteX10" fmla="*/ 285985 w 872021"/>
                <a:gd name="connsiteY10" fmla="*/ 741162 h 888617"/>
                <a:gd name="connsiteX11" fmla="*/ 734718 w 872021"/>
                <a:gd name="connsiteY11" fmla="*/ 423662 h 888617"/>
                <a:gd name="connsiteX12" fmla="*/ 463785 w 872021"/>
                <a:gd name="connsiteY12" fmla="*/ 626862 h 888617"/>
                <a:gd name="connsiteX13" fmla="*/ 89135 w 872021"/>
                <a:gd name="connsiteY13" fmla="*/ 882978 h 888617"/>
                <a:gd name="connsiteX14" fmla="*/ 84901 w 872021"/>
                <a:gd name="connsiteY14" fmla="*/ 796195 h 888617"/>
                <a:gd name="connsiteX15" fmla="*/ 127235 w 872021"/>
                <a:gd name="connsiteY15" fmla="*/ 705178 h 888617"/>
                <a:gd name="connsiteX16" fmla="*/ 561151 w 872021"/>
                <a:gd name="connsiteY16" fmla="*/ 415195 h 888617"/>
                <a:gd name="connsiteX17" fmla="*/ 719901 w 872021"/>
                <a:gd name="connsiteY17" fmla="*/ 288195 h 888617"/>
                <a:gd name="connsiteX18" fmla="*/ 764351 w 872021"/>
                <a:gd name="connsiteY18" fmla="*/ 125212 h 888617"/>
                <a:gd name="connsiteX19" fmla="*/ 870185 w 872021"/>
                <a:gd name="connsiteY19" fmla="*/ 4562 h 88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2021" h="888617">
                  <a:moveTo>
                    <a:pt x="870185" y="4562"/>
                  </a:moveTo>
                  <a:cubicBezTo>
                    <a:pt x="853605" y="32431"/>
                    <a:pt x="746712" y="210936"/>
                    <a:pt x="664868" y="292428"/>
                  </a:cubicBezTo>
                  <a:cubicBezTo>
                    <a:pt x="583024" y="373920"/>
                    <a:pt x="481423" y="424015"/>
                    <a:pt x="379118" y="493512"/>
                  </a:cubicBezTo>
                  <a:cubicBezTo>
                    <a:pt x="276813" y="563009"/>
                    <a:pt x="113477" y="666726"/>
                    <a:pt x="51035" y="709412"/>
                  </a:cubicBezTo>
                  <a:cubicBezTo>
                    <a:pt x="-11407" y="752098"/>
                    <a:pt x="-1529" y="751745"/>
                    <a:pt x="4468" y="749628"/>
                  </a:cubicBezTo>
                  <a:cubicBezTo>
                    <a:pt x="10465" y="747511"/>
                    <a:pt x="80315" y="700945"/>
                    <a:pt x="87018" y="696712"/>
                  </a:cubicBezTo>
                  <a:cubicBezTo>
                    <a:pt x="93721" y="692479"/>
                    <a:pt x="51740" y="693536"/>
                    <a:pt x="44685" y="724228"/>
                  </a:cubicBezTo>
                  <a:cubicBezTo>
                    <a:pt x="37630" y="754920"/>
                    <a:pt x="40099" y="874512"/>
                    <a:pt x="44685" y="880862"/>
                  </a:cubicBezTo>
                  <a:cubicBezTo>
                    <a:pt x="49271" y="887212"/>
                    <a:pt x="67262" y="769031"/>
                    <a:pt x="72201" y="762328"/>
                  </a:cubicBezTo>
                  <a:cubicBezTo>
                    <a:pt x="77140" y="755625"/>
                    <a:pt x="38687" y="844173"/>
                    <a:pt x="74318" y="840645"/>
                  </a:cubicBezTo>
                  <a:cubicBezTo>
                    <a:pt x="109949" y="837117"/>
                    <a:pt x="175918" y="810659"/>
                    <a:pt x="285985" y="741162"/>
                  </a:cubicBezTo>
                  <a:cubicBezTo>
                    <a:pt x="396052" y="671665"/>
                    <a:pt x="705085" y="442712"/>
                    <a:pt x="734718" y="423662"/>
                  </a:cubicBezTo>
                  <a:cubicBezTo>
                    <a:pt x="764351" y="404612"/>
                    <a:pt x="571382" y="550309"/>
                    <a:pt x="463785" y="626862"/>
                  </a:cubicBezTo>
                  <a:cubicBezTo>
                    <a:pt x="356188" y="703415"/>
                    <a:pt x="152282" y="854756"/>
                    <a:pt x="89135" y="882978"/>
                  </a:cubicBezTo>
                  <a:cubicBezTo>
                    <a:pt x="25988" y="911200"/>
                    <a:pt x="78551" y="825828"/>
                    <a:pt x="84901" y="796195"/>
                  </a:cubicBezTo>
                  <a:cubicBezTo>
                    <a:pt x="91251" y="766562"/>
                    <a:pt x="47860" y="768678"/>
                    <a:pt x="127235" y="705178"/>
                  </a:cubicBezTo>
                  <a:cubicBezTo>
                    <a:pt x="206610" y="641678"/>
                    <a:pt x="462373" y="484692"/>
                    <a:pt x="561151" y="415195"/>
                  </a:cubicBezTo>
                  <a:cubicBezTo>
                    <a:pt x="659929" y="345698"/>
                    <a:pt x="686034" y="336526"/>
                    <a:pt x="719901" y="288195"/>
                  </a:cubicBezTo>
                  <a:cubicBezTo>
                    <a:pt x="753768" y="239865"/>
                    <a:pt x="742479" y="166487"/>
                    <a:pt x="764351" y="125212"/>
                  </a:cubicBezTo>
                  <a:cubicBezTo>
                    <a:pt x="786223" y="83937"/>
                    <a:pt x="886765" y="-23307"/>
                    <a:pt x="870185" y="4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8412CEED-CC68-44FE-9F25-4B3E8A865A4B}"/>
                </a:ext>
              </a:extLst>
            </p:cNvPr>
            <p:cNvSpPr/>
            <p:nvPr/>
          </p:nvSpPr>
          <p:spPr>
            <a:xfrm>
              <a:off x="6484555" y="3255433"/>
              <a:ext cx="650728" cy="790478"/>
            </a:xfrm>
            <a:custGeom>
              <a:avLst/>
              <a:gdLst>
                <a:gd name="connsiteX0" fmla="*/ 650728 w 650728"/>
                <a:gd name="connsiteY0" fmla="*/ 42334 h 790478"/>
                <a:gd name="connsiteX1" fmla="*/ 631678 w 650728"/>
                <a:gd name="connsiteY1" fmla="*/ 294217 h 790478"/>
                <a:gd name="connsiteX2" fmla="*/ 574528 w 650728"/>
                <a:gd name="connsiteY2" fmla="*/ 383117 h 790478"/>
                <a:gd name="connsiteX3" fmla="*/ 5145 w 650728"/>
                <a:gd name="connsiteY3" fmla="*/ 787400 h 790478"/>
                <a:gd name="connsiteX4" fmla="*/ 278195 w 650728"/>
                <a:gd name="connsiteY4" fmla="*/ 579967 h 790478"/>
                <a:gd name="connsiteX5" fmla="*/ 547012 w 650728"/>
                <a:gd name="connsiteY5" fmla="*/ 374650 h 790478"/>
                <a:gd name="connsiteX6" fmla="*/ 610512 w 650728"/>
                <a:gd name="connsiteY6" fmla="*/ 292100 h 790478"/>
                <a:gd name="connsiteX7" fmla="*/ 602045 w 650728"/>
                <a:gd name="connsiteY7" fmla="*/ 249767 h 790478"/>
                <a:gd name="connsiteX8" fmla="*/ 602045 w 650728"/>
                <a:gd name="connsiteY8" fmla="*/ 150284 h 790478"/>
                <a:gd name="connsiteX9" fmla="*/ 595695 w 650728"/>
                <a:gd name="connsiteY9" fmla="*/ 0 h 790478"/>
                <a:gd name="connsiteX10" fmla="*/ 631678 w 650728"/>
                <a:gd name="connsiteY10" fmla="*/ 152400 h 790478"/>
                <a:gd name="connsiteX11" fmla="*/ 650728 w 650728"/>
                <a:gd name="connsiteY11" fmla="*/ 42334 h 79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728" h="790478">
                  <a:moveTo>
                    <a:pt x="650728" y="42334"/>
                  </a:moveTo>
                  <a:cubicBezTo>
                    <a:pt x="650728" y="65970"/>
                    <a:pt x="644378" y="237420"/>
                    <a:pt x="631678" y="294217"/>
                  </a:cubicBezTo>
                  <a:cubicBezTo>
                    <a:pt x="618978" y="351014"/>
                    <a:pt x="678950" y="300920"/>
                    <a:pt x="574528" y="383117"/>
                  </a:cubicBezTo>
                  <a:cubicBezTo>
                    <a:pt x="470106" y="465314"/>
                    <a:pt x="54534" y="754592"/>
                    <a:pt x="5145" y="787400"/>
                  </a:cubicBezTo>
                  <a:cubicBezTo>
                    <a:pt x="-44244" y="820208"/>
                    <a:pt x="278195" y="579967"/>
                    <a:pt x="278195" y="579967"/>
                  </a:cubicBezTo>
                  <a:cubicBezTo>
                    <a:pt x="368506" y="511175"/>
                    <a:pt x="491626" y="422628"/>
                    <a:pt x="547012" y="374650"/>
                  </a:cubicBezTo>
                  <a:cubicBezTo>
                    <a:pt x="602398" y="326672"/>
                    <a:pt x="601340" y="312914"/>
                    <a:pt x="610512" y="292100"/>
                  </a:cubicBezTo>
                  <a:cubicBezTo>
                    <a:pt x="619684" y="271286"/>
                    <a:pt x="603456" y="273403"/>
                    <a:pt x="602045" y="249767"/>
                  </a:cubicBezTo>
                  <a:cubicBezTo>
                    <a:pt x="600634" y="226131"/>
                    <a:pt x="603103" y="191912"/>
                    <a:pt x="602045" y="150284"/>
                  </a:cubicBezTo>
                  <a:cubicBezTo>
                    <a:pt x="600987" y="108656"/>
                    <a:pt x="590756" y="-353"/>
                    <a:pt x="595695" y="0"/>
                  </a:cubicBezTo>
                  <a:cubicBezTo>
                    <a:pt x="600634" y="353"/>
                    <a:pt x="623917" y="139700"/>
                    <a:pt x="631678" y="152400"/>
                  </a:cubicBezTo>
                  <a:cubicBezTo>
                    <a:pt x="639439" y="165100"/>
                    <a:pt x="650728" y="18698"/>
                    <a:pt x="650728" y="42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740E5680-5DD0-442A-B25C-334F1A9747D2}"/>
                </a:ext>
              </a:extLst>
            </p:cNvPr>
            <p:cNvSpPr/>
            <p:nvPr/>
          </p:nvSpPr>
          <p:spPr>
            <a:xfrm>
              <a:off x="6249576" y="3274013"/>
              <a:ext cx="835995" cy="862309"/>
            </a:xfrm>
            <a:custGeom>
              <a:avLst/>
              <a:gdLst>
                <a:gd name="connsiteX0" fmla="*/ 826441 w 835995"/>
                <a:gd name="connsiteY0" fmla="*/ 144404 h 862309"/>
                <a:gd name="connsiteX1" fmla="*/ 741774 w 835995"/>
                <a:gd name="connsiteY1" fmla="*/ 320087 h 862309"/>
                <a:gd name="connsiteX2" fmla="*/ 597841 w 835995"/>
                <a:gd name="connsiteY2" fmla="*/ 457670 h 862309"/>
                <a:gd name="connsiteX3" fmla="*/ 157574 w 835995"/>
                <a:gd name="connsiteY3" fmla="*/ 787870 h 862309"/>
                <a:gd name="connsiteX4" fmla="*/ 583024 w 835995"/>
                <a:gd name="connsiteY4" fmla="*/ 449204 h 862309"/>
                <a:gd name="connsiteX5" fmla="*/ 91957 w 835995"/>
                <a:gd name="connsiteY5" fmla="*/ 766704 h 862309"/>
                <a:gd name="connsiteX6" fmla="*/ 941 w 835995"/>
                <a:gd name="connsiteY6" fmla="*/ 849254 h 862309"/>
                <a:gd name="connsiteX7" fmla="*/ 51741 w 835995"/>
                <a:gd name="connsiteY7" fmla="*/ 857720 h 862309"/>
                <a:gd name="connsiteX8" fmla="*/ 163924 w 835995"/>
                <a:gd name="connsiteY8" fmla="*/ 804804 h 862309"/>
                <a:gd name="connsiteX9" fmla="*/ 358657 w 835995"/>
                <a:gd name="connsiteY9" fmla="*/ 631237 h 862309"/>
                <a:gd name="connsiteX10" fmla="*/ 432741 w 835995"/>
                <a:gd name="connsiteY10" fmla="*/ 559270 h 862309"/>
                <a:gd name="connsiteX11" fmla="*/ 108891 w 835995"/>
                <a:gd name="connsiteY11" fmla="*/ 743420 h 862309"/>
                <a:gd name="connsiteX12" fmla="*/ 519524 w 835995"/>
                <a:gd name="connsiteY12" fmla="*/ 466137 h 862309"/>
                <a:gd name="connsiteX13" fmla="*/ 809507 w 835995"/>
                <a:gd name="connsiteY13" fmla="*/ 307387 h 862309"/>
                <a:gd name="connsiteX14" fmla="*/ 746007 w 835995"/>
                <a:gd name="connsiteY14" fmla="*/ 214254 h 862309"/>
                <a:gd name="connsiteX15" fmla="*/ 826441 w 835995"/>
                <a:gd name="connsiteY15" fmla="*/ 470 h 862309"/>
                <a:gd name="connsiteX16" fmla="*/ 826441 w 835995"/>
                <a:gd name="connsiteY16" fmla="*/ 144404 h 86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5995" h="862309">
                  <a:moveTo>
                    <a:pt x="826441" y="144404"/>
                  </a:moveTo>
                  <a:cubicBezTo>
                    <a:pt x="812330" y="197674"/>
                    <a:pt x="779874" y="267876"/>
                    <a:pt x="741774" y="320087"/>
                  </a:cubicBezTo>
                  <a:cubicBezTo>
                    <a:pt x="703674" y="372298"/>
                    <a:pt x="695208" y="379706"/>
                    <a:pt x="597841" y="457670"/>
                  </a:cubicBezTo>
                  <a:cubicBezTo>
                    <a:pt x="500474" y="535634"/>
                    <a:pt x="160043" y="789281"/>
                    <a:pt x="157574" y="787870"/>
                  </a:cubicBezTo>
                  <a:cubicBezTo>
                    <a:pt x="155105" y="786459"/>
                    <a:pt x="593960" y="452732"/>
                    <a:pt x="583024" y="449204"/>
                  </a:cubicBezTo>
                  <a:cubicBezTo>
                    <a:pt x="572088" y="445676"/>
                    <a:pt x="188971" y="700029"/>
                    <a:pt x="91957" y="766704"/>
                  </a:cubicBezTo>
                  <a:cubicBezTo>
                    <a:pt x="-5057" y="833379"/>
                    <a:pt x="7644" y="834085"/>
                    <a:pt x="941" y="849254"/>
                  </a:cubicBezTo>
                  <a:cubicBezTo>
                    <a:pt x="-5762" y="864423"/>
                    <a:pt x="24577" y="865128"/>
                    <a:pt x="51741" y="857720"/>
                  </a:cubicBezTo>
                  <a:cubicBezTo>
                    <a:pt x="78905" y="850312"/>
                    <a:pt x="112771" y="842551"/>
                    <a:pt x="163924" y="804804"/>
                  </a:cubicBezTo>
                  <a:cubicBezTo>
                    <a:pt x="215077" y="767057"/>
                    <a:pt x="313854" y="672159"/>
                    <a:pt x="358657" y="631237"/>
                  </a:cubicBezTo>
                  <a:cubicBezTo>
                    <a:pt x="403460" y="590315"/>
                    <a:pt x="474369" y="540573"/>
                    <a:pt x="432741" y="559270"/>
                  </a:cubicBezTo>
                  <a:cubicBezTo>
                    <a:pt x="391113" y="577967"/>
                    <a:pt x="94427" y="758942"/>
                    <a:pt x="108891" y="743420"/>
                  </a:cubicBezTo>
                  <a:cubicBezTo>
                    <a:pt x="123355" y="727898"/>
                    <a:pt x="402755" y="538809"/>
                    <a:pt x="519524" y="466137"/>
                  </a:cubicBezTo>
                  <a:cubicBezTo>
                    <a:pt x="636293" y="393465"/>
                    <a:pt x="771760" y="349367"/>
                    <a:pt x="809507" y="307387"/>
                  </a:cubicBezTo>
                  <a:cubicBezTo>
                    <a:pt x="847254" y="265407"/>
                    <a:pt x="743185" y="265407"/>
                    <a:pt x="746007" y="214254"/>
                  </a:cubicBezTo>
                  <a:cubicBezTo>
                    <a:pt x="748829" y="163101"/>
                    <a:pt x="815152" y="8584"/>
                    <a:pt x="826441" y="470"/>
                  </a:cubicBezTo>
                  <a:cubicBezTo>
                    <a:pt x="837730" y="-7644"/>
                    <a:pt x="840552" y="91134"/>
                    <a:pt x="826441" y="144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C67B5878-00FF-4398-B94A-B82B29104E2C}"/>
                </a:ext>
              </a:extLst>
            </p:cNvPr>
            <p:cNvSpPr/>
            <p:nvPr/>
          </p:nvSpPr>
          <p:spPr>
            <a:xfrm>
              <a:off x="6245873" y="3388738"/>
              <a:ext cx="991822" cy="961771"/>
            </a:xfrm>
            <a:custGeom>
              <a:avLst/>
              <a:gdLst>
                <a:gd name="connsiteX0" fmla="*/ 921160 w 991822"/>
                <a:gd name="connsiteY0" fmla="*/ 45 h 961771"/>
                <a:gd name="connsiteX1" fmla="*/ 961377 w 991822"/>
                <a:gd name="connsiteY1" fmla="*/ 262512 h 961771"/>
                <a:gd name="connsiteX2" fmla="*/ 933860 w 991822"/>
                <a:gd name="connsiteY2" fmla="*/ 304845 h 961771"/>
                <a:gd name="connsiteX3" fmla="*/ 864010 w 991822"/>
                <a:gd name="connsiteY3" fmla="*/ 391629 h 961771"/>
                <a:gd name="connsiteX4" fmla="*/ 667160 w 991822"/>
                <a:gd name="connsiteY4" fmla="*/ 563079 h 961771"/>
                <a:gd name="connsiteX5" fmla="*/ 148577 w 991822"/>
                <a:gd name="connsiteY5" fmla="*/ 897512 h 961771"/>
                <a:gd name="connsiteX6" fmla="*/ 410 w 991822"/>
                <a:gd name="connsiteY6" fmla="*/ 961012 h 961771"/>
                <a:gd name="connsiteX7" fmla="*/ 114710 w 991822"/>
                <a:gd name="connsiteY7" fmla="*/ 882695 h 961771"/>
                <a:gd name="connsiteX8" fmla="*/ 400460 w 991822"/>
                <a:gd name="connsiteY8" fmla="*/ 702779 h 961771"/>
                <a:gd name="connsiteX9" fmla="*/ 935977 w 991822"/>
                <a:gd name="connsiteY9" fmla="*/ 296379 h 961771"/>
                <a:gd name="connsiteX10" fmla="*/ 974077 w 991822"/>
                <a:gd name="connsiteY10" fmla="*/ 241345 h 961771"/>
                <a:gd name="connsiteX11" fmla="*/ 921160 w 991822"/>
                <a:gd name="connsiteY11" fmla="*/ 45 h 9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1822" h="961771">
                  <a:moveTo>
                    <a:pt x="921160" y="45"/>
                  </a:moveTo>
                  <a:cubicBezTo>
                    <a:pt x="919043" y="3573"/>
                    <a:pt x="959260" y="211712"/>
                    <a:pt x="961377" y="262512"/>
                  </a:cubicBezTo>
                  <a:cubicBezTo>
                    <a:pt x="963494" y="313312"/>
                    <a:pt x="950088" y="283326"/>
                    <a:pt x="933860" y="304845"/>
                  </a:cubicBezTo>
                  <a:cubicBezTo>
                    <a:pt x="917632" y="326365"/>
                    <a:pt x="908460" y="348590"/>
                    <a:pt x="864010" y="391629"/>
                  </a:cubicBezTo>
                  <a:cubicBezTo>
                    <a:pt x="819560" y="434668"/>
                    <a:pt x="786399" y="478765"/>
                    <a:pt x="667160" y="563079"/>
                  </a:cubicBezTo>
                  <a:cubicBezTo>
                    <a:pt x="547921" y="647393"/>
                    <a:pt x="259702" y="831190"/>
                    <a:pt x="148577" y="897512"/>
                  </a:cubicBezTo>
                  <a:cubicBezTo>
                    <a:pt x="37452" y="963834"/>
                    <a:pt x="6054" y="963481"/>
                    <a:pt x="410" y="961012"/>
                  </a:cubicBezTo>
                  <a:cubicBezTo>
                    <a:pt x="-5234" y="958543"/>
                    <a:pt x="48035" y="925734"/>
                    <a:pt x="114710" y="882695"/>
                  </a:cubicBezTo>
                  <a:cubicBezTo>
                    <a:pt x="181385" y="839656"/>
                    <a:pt x="263582" y="800498"/>
                    <a:pt x="400460" y="702779"/>
                  </a:cubicBezTo>
                  <a:cubicBezTo>
                    <a:pt x="537338" y="605060"/>
                    <a:pt x="840374" y="373285"/>
                    <a:pt x="935977" y="296379"/>
                  </a:cubicBezTo>
                  <a:cubicBezTo>
                    <a:pt x="1031580" y="219473"/>
                    <a:pt x="975841" y="285442"/>
                    <a:pt x="974077" y="241345"/>
                  </a:cubicBezTo>
                  <a:cubicBezTo>
                    <a:pt x="972313" y="197248"/>
                    <a:pt x="923277" y="-3483"/>
                    <a:pt x="921160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39E1F388-1D82-4295-8C58-CD43C22D16E6}"/>
                </a:ext>
              </a:extLst>
            </p:cNvPr>
            <p:cNvSpPr/>
            <p:nvPr/>
          </p:nvSpPr>
          <p:spPr>
            <a:xfrm>
              <a:off x="7016724" y="3372945"/>
              <a:ext cx="165881" cy="276258"/>
            </a:xfrm>
            <a:custGeom>
              <a:avLst/>
              <a:gdLst>
                <a:gd name="connsiteX0" fmla="*/ 127026 w 165881"/>
                <a:gd name="connsiteY0" fmla="*/ 5255 h 276258"/>
                <a:gd name="connsiteX1" fmla="*/ 160893 w 165881"/>
                <a:gd name="connsiteY1" fmla="*/ 183055 h 276258"/>
                <a:gd name="connsiteX2" fmla="*/ 26 w 165881"/>
                <a:gd name="connsiteY2" fmla="*/ 276188 h 276258"/>
                <a:gd name="connsiteX3" fmla="*/ 148193 w 165881"/>
                <a:gd name="connsiteY3" fmla="*/ 195755 h 276258"/>
                <a:gd name="connsiteX4" fmla="*/ 148193 w 165881"/>
                <a:gd name="connsiteY4" fmla="*/ 58172 h 276258"/>
                <a:gd name="connsiteX5" fmla="*/ 127026 w 165881"/>
                <a:gd name="connsiteY5" fmla="*/ 5255 h 2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81" h="276258">
                  <a:moveTo>
                    <a:pt x="127026" y="5255"/>
                  </a:moveTo>
                  <a:cubicBezTo>
                    <a:pt x="129143" y="26069"/>
                    <a:pt x="182060" y="137900"/>
                    <a:pt x="160893" y="183055"/>
                  </a:cubicBezTo>
                  <a:cubicBezTo>
                    <a:pt x="139726" y="228210"/>
                    <a:pt x="2143" y="274071"/>
                    <a:pt x="26" y="276188"/>
                  </a:cubicBezTo>
                  <a:cubicBezTo>
                    <a:pt x="-2091" y="278305"/>
                    <a:pt x="123499" y="232091"/>
                    <a:pt x="148193" y="195755"/>
                  </a:cubicBezTo>
                  <a:cubicBezTo>
                    <a:pt x="172887" y="159419"/>
                    <a:pt x="149604" y="86041"/>
                    <a:pt x="148193" y="58172"/>
                  </a:cubicBezTo>
                  <a:cubicBezTo>
                    <a:pt x="146782" y="30303"/>
                    <a:pt x="124909" y="-15559"/>
                    <a:pt x="127026" y="5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E80F01C5-BC68-4DB7-9426-E643A45C7A7C}"/>
                </a:ext>
              </a:extLst>
            </p:cNvPr>
            <p:cNvSpPr/>
            <p:nvPr/>
          </p:nvSpPr>
          <p:spPr>
            <a:xfrm>
              <a:off x="6944502" y="3358987"/>
              <a:ext cx="224882" cy="343067"/>
            </a:xfrm>
            <a:custGeom>
              <a:avLst/>
              <a:gdLst>
                <a:gd name="connsiteX0" fmla="*/ 178081 w 224882"/>
                <a:gd name="connsiteY0" fmla="*/ 4396 h 343067"/>
                <a:gd name="connsiteX1" fmla="*/ 203481 w 224882"/>
                <a:gd name="connsiteY1" fmla="*/ 167380 h 343067"/>
                <a:gd name="connsiteX2" fmla="*/ 154798 w 224882"/>
                <a:gd name="connsiteY2" fmla="*/ 232996 h 343067"/>
                <a:gd name="connsiteX3" fmla="*/ 281 w 224882"/>
                <a:gd name="connsiteY3" fmla="*/ 343063 h 343067"/>
                <a:gd name="connsiteX4" fmla="*/ 197131 w 224882"/>
                <a:gd name="connsiteY4" fmla="*/ 237230 h 343067"/>
                <a:gd name="connsiteX5" fmla="*/ 222531 w 224882"/>
                <a:gd name="connsiteY5" fmla="*/ 167380 h 343067"/>
                <a:gd name="connsiteX6" fmla="*/ 188665 w 224882"/>
                <a:gd name="connsiteY6" fmla="*/ 55196 h 343067"/>
                <a:gd name="connsiteX7" fmla="*/ 178081 w 224882"/>
                <a:gd name="connsiteY7" fmla="*/ 4396 h 34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882" h="343067">
                  <a:moveTo>
                    <a:pt x="178081" y="4396"/>
                  </a:moveTo>
                  <a:cubicBezTo>
                    <a:pt x="180550" y="23093"/>
                    <a:pt x="207361" y="129280"/>
                    <a:pt x="203481" y="167380"/>
                  </a:cubicBezTo>
                  <a:cubicBezTo>
                    <a:pt x="199601" y="205480"/>
                    <a:pt x="188665" y="203715"/>
                    <a:pt x="154798" y="232996"/>
                  </a:cubicBezTo>
                  <a:cubicBezTo>
                    <a:pt x="120931" y="262277"/>
                    <a:pt x="-6774" y="342357"/>
                    <a:pt x="281" y="343063"/>
                  </a:cubicBezTo>
                  <a:cubicBezTo>
                    <a:pt x="7336" y="343769"/>
                    <a:pt x="160089" y="266510"/>
                    <a:pt x="197131" y="237230"/>
                  </a:cubicBezTo>
                  <a:cubicBezTo>
                    <a:pt x="234173" y="207950"/>
                    <a:pt x="223942" y="197719"/>
                    <a:pt x="222531" y="167380"/>
                  </a:cubicBezTo>
                  <a:cubicBezTo>
                    <a:pt x="221120" y="137041"/>
                    <a:pt x="198543" y="79185"/>
                    <a:pt x="188665" y="55196"/>
                  </a:cubicBezTo>
                  <a:cubicBezTo>
                    <a:pt x="178787" y="31207"/>
                    <a:pt x="175612" y="-14301"/>
                    <a:pt x="178081" y="4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4E6A7513-B612-40E8-9F26-7B172BBA7439}"/>
                </a:ext>
              </a:extLst>
            </p:cNvPr>
            <p:cNvSpPr/>
            <p:nvPr/>
          </p:nvSpPr>
          <p:spPr>
            <a:xfrm>
              <a:off x="6248168" y="4157129"/>
              <a:ext cx="52247" cy="187345"/>
            </a:xfrm>
            <a:custGeom>
              <a:avLst/>
              <a:gdLst>
                <a:gd name="connsiteX0" fmla="*/ 51032 w 52247"/>
                <a:gd name="connsiteY0" fmla="*/ 4 h 187345"/>
                <a:gd name="connsiteX1" fmla="*/ 232 w 52247"/>
                <a:gd name="connsiteY1" fmla="*/ 101604 h 187345"/>
                <a:gd name="connsiteX2" fmla="*/ 31982 w 52247"/>
                <a:gd name="connsiteY2" fmla="*/ 186271 h 187345"/>
                <a:gd name="connsiteX3" fmla="*/ 27749 w 52247"/>
                <a:gd name="connsiteY3" fmla="*/ 146054 h 187345"/>
                <a:gd name="connsiteX4" fmla="*/ 36215 w 52247"/>
                <a:gd name="connsiteY4" fmla="*/ 97371 h 187345"/>
                <a:gd name="connsiteX5" fmla="*/ 51032 w 52247"/>
                <a:gd name="connsiteY5" fmla="*/ 4 h 18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47" h="187345">
                  <a:moveTo>
                    <a:pt x="51032" y="4"/>
                  </a:moveTo>
                  <a:cubicBezTo>
                    <a:pt x="45035" y="709"/>
                    <a:pt x="3407" y="70560"/>
                    <a:pt x="232" y="101604"/>
                  </a:cubicBezTo>
                  <a:cubicBezTo>
                    <a:pt x="-2943" y="132648"/>
                    <a:pt x="27396" y="178863"/>
                    <a:pt x="31982" y="186271"/>
                  </a:cubicBezTo>
                  <a:cubicBezTo>
                    <a:pt x="36568" y="193679"/>
                    <a:pt x="27044" y="160871"/>
                    <a:pt x="27749" y="146054"/>
                  </a:cubicBezTo>
                  <a:cubicBezTo>
                    <a:pt x="28454" y="131237"/>
                    <a:pt x="33393" y="117126"/>
                    <a:pt x="36215" y="97371"/>
                  </a:cubicBezTo>
                  <a:cubicBezTo>
                    <a:pt x="39037" y="77616"/>
                    <a:pt x="57029" y="-701"/>
                    <a:pt x="5103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1EE67A9B-1046-4898-9DD5-9D4055AFD9BA}"/>
                </a:ext>
              </a:extLst>
            </p:cNvPr>
            <p:cNvSpPr/>
            <p:nvPr/>
          </p:nvSpPr>
          <p:spPr>
            <a:xfrm>
              <a:off x="6205828" y="4118282"/>
              <a:ext cx="38509" cy="243033"/>
            </a:xfrm>
            <a:custGeom>
              <a:avLst/>
              <a:gdLst>
                <a:gd name="connsiteX0" fmla="*/ 25639 w 38509"/>
                <a:gd name="connsiteY0" fmla="*/ 751 h 243033"/>
                <a:gd name="connsiteX1" fmla="*/ 29872 w 38509"/>
                <a:gd name="connsiteY1" fmla="*/ 203951 h 243033"/>
                <a:gd name="connsiteX2" fmla="*/ 38339 w 38509"/>
                <a:gd name="connsiteY2" fmla="*/ 242051 h 243033"/>
                <a:gd name="connsiteX3" fmla="*/ 21405 w 38509"/>
                <a:gd name="connsiteY3" fmla="*/ 187018 h 243033"/>
                <a:gd name="connsiteX4" fmla="*/ 239 w 38509"/>
                <a:gd name="connsiteY4" fmla="*/ 136218 h 243033"/>
                <a:gd name="connsiteX5" fmla="*/ 25639 w 38509"/>
                <a:gd name="connsiteY5" fmla="*/ 751 h 24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09" h="243033">
                  <a:moveTo>
                    <a:pt x="25639" y="751"/>
                  </a:moveTo>
                  <a:cubicBezTo>
                    <a:pt x="30578" y="12040"/>
                    <a:pt x="27755" y="163734"/>
                    <a:pt x="29872" y="203951"/>
                  </a:cubicBezTo>
                  <a:cubicBezTo>
                    <a:pt x="31989" y="244168"/>
                    <a:pt x="39750" y="244873"/>
                    <a:pt x="38339" y="242051"/>
                  </a:cubicBezTo>
                  <a:cubicBezTo>
                    <a:pt x="36928" y="239229"/>
                    <a:pt x="27755" y="204657"/>
                    <a:pt x="21405" y="187018"/>
                  </a:cubicBezTo>
                  <a:cubicBezTo>
                    <a:pt x="15055" y="169379"/>
                    <a:pt x="-2231" y="163735"/>
                    <a:pt x="239" y="136218"/>
                  </a:cubicBezTo>
                  <a:cubicBezTo>
                    <a:pt x="2708" y="108701"/>
                    <a:pt x="20700" y="-10538"/>
                    <a:pt x="25639" y="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88D22FC7-3B07-47EA-8D0C-41FBC249CDF8}"/>
                </a:ext>
              </a:extLst>
            </p:cNvPr>
            <p:cNvSpPr/>
            <p:nvPr/>
          </p:nvSpPr>
          <p:spPr>
            <a:xfrm>
              <a:off x="6338414" y="3651244"/>
              <a:ext cx="728016" cy="502092"/>
            </a:xfrm>
            <a:custGeom>
              <a:avLst/>
              <a:gdLst>
                <a:gd name="connsiteX0" fmla="*/ 727019 w 728016"/>
                <a:gd name="connsiteY0" fmla="*/ 6 h 502092"/>
                <a:gd name="connsiteX1" fmla="*/ 665636 w 728016"/>
                <a:gd name="connsiteY1" fmla="*/ 86789 h 502092"/>
                <a:gd name="connsiteX2" fmla="*/ 547103 w 728016"/>
                <a:gd name="connsiteY2" fmla="*/ 173573 h 502092"/>
                <a:gd name="connsiteX3" fmla="*/ 443386 w 728016"/>
                <a:gd name="connsiteY3" fmla="*/ 211673 h 502092"/>
                <a:gd name="connsiteX4" fmla="*/ 479369 w 728016"/>
                <a:gd name="connsiteY4" fmla="*/ 203206 h 502092"/>
                <a:gd name="connsiteX5" fmla="*/ 354486 w 728016"/>
                <a:gd name="connsiteY5" fmla="*/ 309039 h 502092"/>
                <a:gd name="connsiteX6" fmla="*/ 1003 w 728016"/>
                <a:gd name="connsiteY6" fmla="*/ 501656 h 502092"/>
                <a:gd name="connsiteX7" fmla="*/ 255003 w 728016"/>
                <a:gd name="connsiteY7" fmla="*/ 357723 h 502092"/>
                <a:gd name="connsiteX8" fmla="*/ 464553 w 728016"/>
                <a:gd name="connsiteY8" fmla="*/ 232839 h 502092"/>
                <a:gd name="connsiteX9" fmla="*/ 619069 w 728016"/>
                <a:gd name="connsiteY9" fmla="*/ 91023 h 502092"/>
                <a:gd name="connsiteX10" fmla="*/ 727019 w 728016"/>
                <a:gd name="connsiteY10" fmla="*/ 6 h 50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016" h="502092">
                  <a:moveTo>
                    <a:pt x="727019" y="6"/>
                  </a:moveTo>
                  <a:cubicBezTo>
                    <a:pt x="734780" y="-700"/>
                    <a:pt x="695622" y="57861"/>
                    <a:pt x="665636" y="86789"/>
                  </a:cubicBezTo>
                  <a:cubicBezTo>
                    <a:pt x="635650" y="115717"/>
                    <a:pt x="584145" y="152759"/>
                    <a:pt x="547103" y="173573"/>
                  </a:cubicBezTo>
                  <a:cubicBezTo>
                    <a:pt x="510061" y="194387"/>
                    <a:pt x="454675" y="206734"/>
                    <a:pt x="443386" y="211673"/>
                  </a:cubicBezTo>
                  <a:cubicBezTo>
                    <a:pt x="432097" y="216612"/>
                    <a:pt x="494186" y="186978"/>
                    <a:pt x="479369" y="203206"/>
                  </a:cubicBezTo>
                  <a:cubicBezTo>
                    <a:pt x="464552" y="219434"/>
                    <a:pt x="434214" y="259297"/>
                    <a:pt x="354486" y="309039"/>
                  </a:cubicBezTo>
                  <a:cubicBezTo>
                    <a:pt x="274758" y="358781"/>
                    <a:pt x="17583" y="493542"/>
                    <a:pt x="1003" y="501656"/>
                  </a:cubicBezTo>
                  <a:cubicBezTo>
                    <a:pt x="-15577" y="509770"/>
                    <a:pt x="177745" y="402526"/>
                    <a:pt x="255003" y="357723"/>
                  </a:cubicBezTo>
                  <a:cubicBezTo>
                    <a:pt x="332261" y="312920"/>
                    <a:pt x="403875" y="277289"/>
                    <a:pt x="464553" y="232839"/>
                  </a:cubicBezTo>
                  <a:cubicBezTo>
                    <a:pt x="525231" y="188389"/>
                    <a:pt x="578147" y="123126"/>
                    <a:pt x="619069" y="91023"/>
                  </a:cubicBezTo>
                  <a:cubicBezTo>
                    <a:pt x="659991" y="58920"/>
                    <a:pt x="719258" y="712"/>
                    <a:pt x="727019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60986C15-70CF-49C7-A332-0BCF7F7BB927}"/>
                </a:ext>
              </a:extLst>
            </p:cNvPr>
            <p:cNvSpPr/>
            <p:nvPr/>
          </p:nvSpPr>
          <p:spPr>
            <a:xfrm>
              <a:off x="6342459" y="3556000"/>
              <a:ext cx="534591" cy="338752"/>
            </a:xfrm>
            <a:custGeom>
              <a:avLst/>
              <a:gdLst>
                <a:gd name="connsiteX0" fmla="*/ 534591 w 534591"/>
                <a:gd name="connsiteY0" fmla="*/ 0 h 338752"/>
                <a:gd name="connsiteX1" fmla="*/ 98558 w 534591"/>
                <a:gd name="connsiteY1" fmla="*/ 285750 h 338752"/>
                <a:gd name="connsiteX2" fmla="*/ 320808 w 534591"/>
                <a:gd name="connsiteY2" fmla="*/ 158750 h 338752"/>
                <a:gd name="connsiteX3" fmla="*/ 16008 w 534591"/>
                <a:gd name="connsiteY3" fmla="*/ 338667 h 338752"/>
                <a:gd name="connsiteX4" fmla="*/ 39291 w 534591"/>
                <a:gd name="connsiteY4" fmla="*/ 184150 h 338752"/>
                <a:gd name="connsiteX5" fmla="*/ 9658 w 534591"/>
                <a:gd name="connsiteY5" fmla="*/ 315383 h 338752"/>
                <a:gd name="connsiteX6" fmla="*/ 43524 w 534591"/>
                <a:gd name="connsiteY6" fmla="*/ 179917 h 338752"/>
                <a:gd name="connsiteX7" fmla="*/ 295408 w 534591"/>
                <a:gd name="connsiteY7" fmla="*/ 97367 h 338752"/>
                <a:gd name="connsiteX8" fmla="*/ 534591 w 534591"/>
                <a:gd name="connsiteY8" fmla="*/ 0 h 3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591" h="338752">
                  <a:moveTo>
                    <a:pt x="534591" y="0"/>
                  </a:moveTo>
                  <a:lnTo>
                    <a:pt x="98558" y="285750"/>
                  </a:lnTo>
                  <a:cubicBezTo>
                    <a:pt x="62927" y="312208"/>
                    <a:pt x="334566" y="149931"/>
                    <a:pt x="320808" y="158750"/>
                  </a:cubicBezTo>
                  <a:cubicBezTo>
                    <a:pt x="307050" y="167570"/>
                    <a:pt x="62927" y="334434"/>
                    <a:pt x="16008" y="338667"/>
                  </a:cubicBezTo>
                  <a:cubicBezTo>
                    <a:pt x="-30912" y="342900"/>
                    <a:pt x="40349" y="188031"/>
                    <a:pt x="39291" y="184150"/>
                  </a:cubicBezTo>
                  <a:cubicBezTo>
                    <a:pt x="38233" y="180269"/>
                    <a:pt x="8953" y="316088"/>
                    <a:pt x="9658" y="315383"/>
                  </a:cubicBezTo>
                  <a:cubicBezTo>
                    <a:pt x="10363" y="314678"/>
                    <a:pt x="-4101" y="216253"/>
                    <a:pt x="43524" y="179917"/>
                  </a:cubicBezTo>
                  <a:cubicBezTo>
                    <a:pt x="91149" y="143581"/>
                    <a:pt x="295408" y="97367"/>
                    <a:pt x="295408" y="97367"/>
                  </a:cubicBezTo>
                  <a:lnTo>
                    <a:pt x="53459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8EE66D2-B441-4DDA-AA6A-74A454BD6C56}"/>
                </a:ext>
              </a:extLst>
            </p:cNvPr>
            <p:cNvSpPr/>
            <p:nvPr/>
          </p:nvSpPr>
          <p:spPr>
            <a:xfrm>
              <a:off x="6103452" y="3753890"/>
              <a:ext cx="118023" cy="348498"/>
            </a:xfrm>
            <a:custGeom>
              <a:avLst/>
              <a:gdLst>
                <a:gd name="connsiteX0" fmla="*/ 117431 w 118023"/>
                <a:gd name="connsiteY0" fmla="*/ 1077 h 348498"/>
                <a:gd name="connsiteX1" fmla="*/ 47581 w 118023"/>
                <a:gd name="connsiteY1" fmla="*/ 92093 h 348498"/>
                <a:gd name="connsiteX2" fmla="*/ 77215 w 118023"/>
                <a:gd name="connsiteY2" fmla="*/ 348210 h 348498"/>
                <a:gd name="connsiteX3" fmla="*/ 64515 w 118023"/>
                <a:gd name="connsiteY3" fmla="*/ 140777 h 348498"/>
                <a:gd name="connsiteX4" fmla="*/ 1015 w 118023"/>
                <a:gd name="connsiteY4" fmla="*/ 47643 h 348498"/>
                <a:gd name="connsiteX5" fmla="*/ 117431 w 118023"/>
                <a:gd name="connsiteY5" fmla="*/ 1077 h 3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023" h="348498">
                  <a:moveTo>
                    <a:pt x="117431" y="1077"/>
                  </a:moveTo>
                  <a:cubicBezTo>
                    <a:pt x="125192" y="8485"/>
                    <a:pt x="54284" y="34238"/>
                    <a:pt x="47581" y="92093"/>
                  </a:cubicBezTo>
                  <a:cubicBezTo>
                    <a:pt x="40878" y="149948"/>
                    <a:pt x="74393" y="340096"/>
                    <a:pt x="77215" y="348210"/>
                  </a:cubicBezTo>
                  <a:cubicBezTo>
                    <a:pt x="80037" y="356324"/>
                    <a:pt x="77215" y="190871"/>
                    <a:pt x="64515" y="140777"/>
                  </a:cubicBezTo>
                  <a:cubicBezTo>
                    <a:pt x="51815" y="90683"/>
                    <a:pt x="-8510" y="69162"/>
                    <a:pt x="1015" y="47643"/>
                  </a:cubicBezTo>
                  <a:cubicBezTo>
                    <a:pt x="10540" y="26124"/>
                    <a:pt x="109670" y="-6331"/>
                    <a:pt x="117431" y="1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905D982E-923B-400D-B9DC-06AA4F180A0B}"/>
                </a:ext>
              </a:extLst>
            </p:cNvPr>
            <p:cNvSpPr/>
            <p:nvPr/>
          </p:nvSpPr>
          <p:spPr>
            <a:xfrm>
              <a:off x="5934265" y="3913255"/>
              <a:ext cx="196983" cy="318488"/>
            </a:xfrm>
            <a:custGeom>
              <a:avLst/>
              <a:gdLst>
                <a:gd name="connsiteX0" fmla="*/ 38968 w 196983"/>
                <a:gd name="connsiteY0" fmla="*/ 462 h 318488"/>
                <a:gd name="connsiteX1" fmla="*/ 94002 w 196983"/>
                <a:gd name="connsiteY1" fmla="*/ 127462 h 318488"/>
                <a:gd name="connsiteX2" fmla="*/ 195602 w 196983"/>
                <a:gd name="connsiteY2" fmla="*/ 315845 h 318488"/>
                <a:gd name="connsiteX3" fmla="*/ 142685 w 196983"/>
                <a:gd name="connsiteY3" fmla="*/ 226945 h 318488"/>
                <a:gd name="connsiteX4" fmla="*/ 2985 w 196983"/>
                <a:gd name="connsiteY4" fmla="*/ 74545 h 318488"/>
                <a:gd name="connsiteX5" fmla="*/ 47435 w 196983"/>
                <a:gd name="connsiteY5" fmla="*/ 83012 h 318488"/>
                <a:gd name="connsiteX6" fmla="*/ 38968 w 196983"/>
                <a:gd name="connsiteY6" fmla="*/ 462 h 31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83" h="318488">
                  <a:moveTo>
                    <a:pt x="38968" y="462"/>
                  </a:moveTo>
                  <a:cubicBezTo>
                    <a:pt x="46729" y="7870"/>
                    <a:pt x="67896" y="74898"/>
                    <a:pt x="94002" y="127462"/>
                  </a:cubicBezTo>
                  <a:cubicBezTo>
                    <a:pt x="120108" y="180026"/>
                    <a:pt x="187488" y="299264"/>
                    <a:pt x="195602" y="315845"/>
                  </a:cubicBezTo>
                  <a:cubicBezTo>
                    <a:pt x="203716" y="332426"/>
                    <a:pt x="174788" y="267162"/>
                    <a:pt x="142685" y="226945"/>
                  </a:cubicBezTo>
                  <a:cubicBezTo>
                    <a:pt x="110582" y="186728"/>
                    <a:pt x="18860" y="98534"/>
                    <a:pt x="2985" y="74545"/>
                  </a:cubicBezTo>
                  <a:cubicBezTo>
                    <a:pt x="-12890" y="50556"/>
                    <a:pt x="39321" y="89009"/>
                    <a:pt x="47435" y="83012"/>
                  </a:cubicBezTo>
                  <a:cubicBezTo>
                    <a:pt x="55549" y="77015"/>
                    <a:pt x="31207" y="-6946"/>
                    <a:pt x="38968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6327A1C1-9B9C-4B65-B112-378B737E8839}"/>
                </a:ext>
              </a:extLst>
            </p:cNvPr>
            <p:cNvSpPr/>
            <p:nvPr/>
          </p:nvSpPr>
          <p:spPr>
            <a:xfrm>
              <a:off x="6438601" y="3709003"/>
              <a:ext cx="958291" cy="1014549"/>
            </a:xfrm>
            <a:custGeom>
              <a:avLst/>
              <a:gdLst>
                <a:gd name="connsiteX0" fmla="*/ 783466 w 958291"/>
                <a:gd name="connsiteY0" fmla="*/ 1514 h 1014549"/>
                <a:gd name="connsiteX1" fmla="*/ 774999 w 958291"/>
                <a:gd name="connsiteY1" fmla="*/ 297847 h 1014549"/>
                <a:gd name="connsiteX2" fmla="*/ 772882 w 958291"/>
                <a:gd name="connsiteY2" fmla="*/ 181430 h 1014549"/>
                <a:gd name="connsiteX3" fmla="*/ 819449 w 958291"/>
                <a:gd name="connsiteY3" fmla="*/ 308430 h 1014549"/>
                <a:gd name="connsiteX4" fmla="*/ 957032 w 958291"/>
                <a:gd name="connsiteY4" fmla="*/ 437547 h 1014549"/>
                <a:gd name="connsiteX5" fmla="*/ 891416 w 958291"/>
                <a:gd name="connsiteY5" fmla="*/ 465064 h 1014549"/>
                <a:gd name="connsiteX6" fmla="*/ 707266 w 958291"/>
                <a:gd name="connsiteY6" fmla="*/ 549730 h 1014549"/>
                <a:gd name="connsiteX7" fmla="*/ 15116 w 958291"/>
                <a:gd name="connsiteY7" fmla="*/ 1006930 h 1014549"/>
                <a:gd name="connsiteX8" fmla="*/ 281816 w 958291"/>
                <a:gd name="connsiteY8" fmla="*/ 807964 h 1014549"/>
                <a:gd name="connsiteX9" fmla="*/ 878716 w 958291"/>
                <a:gd name="connsiteY9" fmla="*/ 450247 h 1014549"/>
                <a:gd name="connsiteX10" fmla="*/ 815216 w 958291"/>
                <a:gd name="connsiteY10" fmla="*/ 369814 h 1014549"/>
                <a:gd name="connsiteX11" fmla="*/ 755949 w 958291"/>
                <a:gd name="connsiteY11" fmla="*/ 291497 h 1014549"/>
                <a:gd name="connsiteX12" fmla="*/ 762299 w 958291"/>
                <a:gd name="connsiteY12" fmla="*/ 185664 h 1014549"/>
                <a:gd name="connsiteX13" fmla="*/ 783466 w 958291"/>
                <a:gd name="connsiteY13" fmla="*/ 1514 h 10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291" h="1014549">
                  <a:moveTo>
                    <a:pt x="783466" y="1514"/>
                  </a:moveTo>
                  <a:cubicBezTo>
                    <a:pt x="785583" y="20211"/>
                    <a:pt x="776763" y="267861"/>
                    <a:pt x="774999" y="297847"/>
                  </a:cubicBezTo>
                  <a:cubicBezTo>
                    <a:pt x="773235" y="327833"/>
                    <a:pt x="765474" y="179666"/>
                    <a:pt x="772882" y="181430"/>
                  </a:cubicBezTo>
                  <a:cubicBezTo>
                    <a:pt x="780290" y="183194"/>
                    <a:pt x="788757" y="265744"/>
                    <a:pt x="819449" y="308430"/>
                  </a:cubicBezTo>
                  <a:cubicBezTo>
                    <a:pt x="850141" y="351116"/>
                    <a:pt x="945038" y="411442"/>
                    <a:pt x="957032" y="437547"/>
                  </a:cubicBezTo>
                  <a:cubicBezTo>
                    <a:pt x="969026" y="463652"/>
                    <a:pt x="891416" y="465064"/>
                    <a:pt x="891416" y="465064"/>
                  </a:cubicBezTo>
                  <a:cubicBezTo>
                    <a:pt x="849788" y="483761"/>
                    <a:pt x="853316" y="459419"/>
                    <a:pt x="707266" y="549730"/>
                  </a:cubicBezTo>
                  <a:cubicBezTo>
                    <a:pt x="561216" y="640041"/>
                    <a:pt x="86024" y="963891"/>
                    <a:pt x="15116" y="1006930"/>
                  </a:cubicBezTo>
                  <a:cubicBezTo>
                    <a:pt x="-55792" y="1049969"/>
                    <a:pt x="137883" y="900744"/>
                    <a:pt x="281816" y="807964"/>
                  </a:cubicBezTo>
                  <a:cubicBezTo>
                    <a:pt x="425749" y="715184"/>
                    <a:pt x="789816" y="523272"/>
                    <a:pt x="878716" y="450247"/>
                  </a:cubicBezTo>
                  <a:cubicBezTo>
                    <a:pt x="967616" y="377222"/>
                    <a:pt x="835677" y="396272"/>
                    <a:pt x="815216" y="369814"/>
                  </a:cubicBezTo>
                  <a:cubicBezTo>
                    <a:pt x="794755" y="343356"/>
                    <a:pt x="764768" y="322189"/>
                    <a:pt x="755949" y="291497"/>
                  </a:cubicBezTo>
                  <a:cubicBezTo>
                    <a:pt x="747130" y="260805"/>
                    <a:pt x="756654" y="228703"/>
                    <a:pt x="762299" y="185664"/>
                  </a:cubicBezTo>
                  <a:cubicBezTo>
                    <a:pt x="767943" y="142625"/>
                    <a:pt x="781349" y="-17183"/>
                    <a:pt x="783466" y="1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7C398A30-9C92-45FD-B565-4D8AE53A14CE}"/>
                </a:ext>
              </a:extLst>
            </p:cNvPr>
            <p:cNvSpPr/>
            <p:nvPr/>
          </p:nvSpPr>
          <p:spPr>
            <a:xfrm>
              <a:off x="5815606" y="3932786"/>
              <a:ext cx="189286" cy="543949"/>
            </a:xfrm>
            <a:custGeom>
              <a:avLst/>
              <a:gdLst>
                <a:gd name="connsiteX0" fmla="*/ 15811 w 189286"/>
                <a:gd name="connsiteY0" fmla="*/ 251864 h 543949"/>
                <a:gd name="connsiteX1" fmla="*/ 30627 w 189286"/>
                <a:gd name="connsiteY1" fmla="*/ 50781 h 543949"/>
                <a:gd name="connsiteX2" fmla="*/ 70844 w 189286"/>
                <a:gd name="connsiteY2" fmla="*/ 10564 h 543949"/>
                <a:gd name="connsiteX3" fmla="*/ 123761 w 189286"/>
                <a:gd name="connsiteY3" fmla="*/ 63481 h 543949"/>
                <a:gd name="connsiteX4" fmla="*/ 123761 w 189286"/>
                <a:gd name="connsiteY4" fmla="*/ 93114 h 543949"/>
                <a:gd name="connsiteX5" fmla="*/ 130111 w 189286"/>
                <a:gd name="connsiteY5" fmla="*/ 211647 h 543949"/>
                <a:gd name="connsiteX6" fmla="*/ 140694 w 189286"/>
                <a:gd name="connsiteY6" fmla="*/ 281497 h 543949"/>
                <a:gd name="connsiteX7" fmla="*/ 187261 w 189286"/>
                <a:gd name="connsiteY7" fmla="*/ 389447 h 543949"/>
                <a:gd name="connsiteX8" fmla="*/ 180911 w 189286"/>
                <a:gd name="connsiteY8" fmla="*/ 541847 h 543949"/>
                <a:gd name="connsiteX9" fmla="*/ 180911 w 189286"/>
                <a:gd name="connsiteY9" fmla="*/ 465647 h 543949"/>
                <a:gd name="connsiteX10" fmla="*/ 140694 w 189286"/>
                <a:gd name="connsiteY10" fmla="*/ 292081 h 543949"/>
                <a:gd name="connsiteX11" fmla="*/ 85661 w 189286"/>
                <a:gd name="connsiteY11" fmla="*/ 8447 h 543949"/>
                <a:gd name="connsiteX12" fmla="*/ 30627 w 189286"/>
                <a:gd name="connsiteY12" fmla="*/ 78297 h 543949"/>
                <a:gd name="connsiteX13" fmla="*/ 994 w 189286"/>
                <a:gd name="connsiteY13" fmla="*/ 116397 h 543949"/>
                <a:gd name="connsiteX14" fmla="*/ 15811 w 189286"/>
                <a:gd name="connsiteY14" fmla="*/ 251864 h 54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286" h="543949">
                  <a:moveTo>
                    <a:pt x="15811" y="251864"/>
                  </a:moveTo>
                  <a:cubicBezTo>
                    <a:pt x="20750" y="240928"/>
                    <a:pt x="21455" y="90998"/>
                    <a:pt x="30627" y="50781"/>
                  </a:cubicBezTo>
                  <a:cubicBezTo>
                    <a:pt x="39799" y="10564"/>
                    <a:pt x="55322" y="8447"/>
                    <a:pt x="70844" y="10564"/>
                  </a:cubicBezTo>
                  <a:cubicBezTo>
                    <a:pt x="86366" y="12681"/>
                    <a:pt x="114942" y="49723"/>
                    <a:pt x="123761" y="63481"/>
                  </a:cubicBezTo>
                  <a:cubicBezTo>
                    <a:pt x="132581" y="77239"/>
                    <a:pt x="122703" y="68420"/>
                    <a:pt x="123761" y="93114"/>
                  </a:cubicBezTo>
                  <a:cubicBezTo>
                    <a:pt x="124819" y="117808"/>
                    <a:pt x="127289" y="180250"/>
                    <a:pt x="130111" y="211647"/>
                  </a:cubicBezTo>
                  <a:cubicBezTo>
                    <a:pt x="132933" y="243044"/>
                    <a:pt x="131169" y="251864"/>
                    <a:pt x="140694" y="281497"/>
                  </a:cubicBezTo>
                  <a:cubicBezTo>
                    <a:pt x="150219" y="311130"/>
                    <a:pt x="180558" y="346055"/>
                    <a:pt x="187261" y="389447"/>
                  </a:cubicBezTo>
                  <a:cubicBezTo>
                    <a:pt x="193964" y="432839"/>
                    <a:pt x="181969" y="529147"/>
                    <a:pt x="180911" y="541847"/>
                  </a:cubicBezTo>
                  <a:cubicBezTo>
                    <a:pt x="179853" y="554547"/>
                    <a:pt x="187614" y="507275"/>
                    <a:pt x="180911" y="465647"/>
                  </a:cubicBezTo>
                  <a:cubicBezTo>
                    <a:pt x="174208" y="424019"/>
                    <a:pt x="156569" y="368281"/>
                    <a:pt x="140694" y="292081"/>
                  </a:cubicBezTo>
                  <a:cubicBezTo>
                    <a:pt x="124819" y="215881"/>
                    <a:pt x="104006" y="44078"/>
                    <a:pt x="85661" y="8447"/>
                  </a:cubicBezTo>
                  <a:cubicBezTo>
                    <a:pt x="67317" y="-27184"/>
                    <a:pt x="44738" y="60306"/>
                    <a:pt x="30627" y="78297"/>
                  </a:cubicBezTo>
                  <a:cubicBezTo>
                    <a:pt x="16516" y="96288"/>
                    <a:pt x="5933" y="92055"/>
                    <a:pt x="994" y="116397"/>
                  </a:cubicBezTo>
                  <a:cubicBezTo>
                    <a:pt x="-3945" y="140739"/>
                    <a:pt x="10872" y="262800"/>
                    <a:pt x="15811" y="251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68CF6153-65F4-422F-926C-80260951503D}"/>
                </a:ext>
              </a:extLst>
            </p:cNvPr>
            <p:cNvSpPr/>
            <p:nvPr/>
          </p:nvSpPr>
          <p:spPr>
            <a:xfrm>
              <a:off x="5854398" y="3992656"/>
              <a:ext cx="146580" cy="511234"/>
            </a:xfrm>
            <a:custGeom>
              <a:avLst/>
              <a:gdLst>
                <a:gd name="connsiteX0" fmla="*/ 302 w 146580"/>
                <a:gd name="connsiteY0" fmla="*/ 7844 h 511234"/>
                <a:gd name="connsiteX1" fmla="*/ 51102 w 146580"/>
                <a:gd name="connsiteY1" fmla="*/ 55469 h 511234"/>
                <a:gd name="connsiteX2" fmla="*/ 49515 w 146580"/>
                <a:gd name="connsiteY2" fmla="*/ 109444 h 511234"/>
                <a:gd name="connsiteX3" fmla="*/ 60627 w 146580"/>
                <a:gd name="connsiteY3" fmla="*/ 185644 h 511234"/>
                <a:gd name="connsiteX4" fmla="*/ 100315 w 146580"/>
                <a:gd name="connsiteY4" fmla="*/ 268194 h 511234"/>
                <a:gd name="connsiteX5" fmla="*/ 89202 w 146580"/>
                <a:gd name="connsiteY5" fmla="*/ 336457 h 511234"/>
                <a:gd name="connsiteX6" fmla="*/ 106665 w 146580"/>
                <a:gd name="connsiteY6" fmla="*/ 449169 h 511234"/>
                <a:gd name="connsiteX7" fmla="*/ 47927 w 146580"/>
                <a:gd name="connsiteY7" fmla="*/ 463457 h 511234"/>
                <a:gd name="connsiteX8" fmla="*/ 146352 w 146580"/>
                <a:gd name="connsiteY8" fmla="*/ 480919 h 511234"/>
                <a:gd name="connsiteX9" fmla="*/ 14590 w 146580"/>
                <a:gd name="connsiteY9" fmla="*/ 504732 h 511234"/>
                <a:gd name="connsiteX10" fmla="*/ 141590 w 146580"/>
                <a:gd name="connsiteY10" fmla="*/ 509494 h 511234"/>
                <a:gd name="connsiteX11" fmla="*/ 98727 w 146580"/>
                <a:gd name="connsiteY11" fmla="*/ 479332 h 511234"/>
                <a:gd name="connsiteX12" fmla="*/ 79677 w 146580"/>
                <a:gd name="connsiteY12" fmla="*/ 276132 h 511234"/>
                <a:gd name="connsiteX13" fmla="*/ 78090 w 146580"/>
                <a:gd name="connsiteY13" fmla="*/ 28482 h 511234"/>
                <a:gd name="connsiteX14" fmla="*/ 302 w 146580"/>
                <a:gd name="connsiteY14" fmla="*/ 7844 h 51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80" h="511234">
                  <a:moveTo>
                    <a:pt x="302" y="7844"/>
                  </a:moveTo>
                  <a:cubicBezTo>
                    <a:pt x="-4196" y="12342"/>
                    <a:pt x="42900" y="38536"/>
                    <a:pt x="51102" y="55469"/>
                  </a:cubicBezTo>
                  <a:cubicBezTo>
                    <a:pt x="59304" y="72402"/>
                    <a:pt x="47928" y="87748"/>
                    <a:pt x="49515" y="109444"/>
                  </a:cubicBezTo>
                  <a:cubicBezTo>
                    <a:pt x="51102" y="131140"/>
                    <a:pt x="52160" y="159186"/>
                    <a:pt x="60627" y="185644"/>
                  </a:cubicBezTo>
                  <a:cubicBezTo>
                    <a:pt x="69094" y="212102"/>
                    <a:pt x="95553" y="243059"/>
                    <a:pt x="100315" y="268194"/>
                  </a:cubicBezTo>
                  <a:cubicBezTo>
                    <a:pt x="105077" y="293329"/>
                    <a:pt x="88144" y="306295"/>
                    <a:pt x="89202" y="336457"/>
                  </a:cubicBezTo>
                  <a:cubicBezTo>
                    <a:pt x="90260" y="366619"/>
                    <a:pt x="113544" y="428003"/>
                    <a:pt x="106665" y="449169"/>
                  </a:cubicBezTo>
                  <a:cubicBezTo>
                    <a:pt x="99786" y="470335"/>
                    <a:pt x="41313" y="458165"/>
                    <a:pt x="47927" y="463457"/>
                  </a:cubicBezTo>
                  <a:cubicBezTo>
                    <a:pt x="54541" y="468749"/>
                    <a:pt x="151908" y="474040"/>
                    <a:pt x="146352" y="480919"/>
                  </a:cubicBezTo>
                  <a:cubicBezTo>
                    <a:pt x="140796" y="487798"/>
                    <a:pt x="15384" y="499970"/>
                    <a:pt x="14590" y="504732"/>
                  </a:cubicBezTo>
                  <a:cubicBezTo>
                    <a:pt x="13796" y="509494"/>
                    <a:pt x="127567" y="513727"/>
                    <a:pt x="141590" y="509494"/>
                  </a:cubicBezTo>
                  <a:cubicBezTo>
                    <a:pt x="155613" y="505261"/>
                    <a:pt x="109046" y="518226"/>
                    <a:pt x="98727" y="479332"/>
                  </a:cubicBezTo>
                  <a:cubicBezTo>
                    <a:pt x="88408" y="440438"/>
                    <a:pt x="83117" y="351274"/>
                    <a:pt x="79677" y="276132"/>
                  </a:cubicBezTo>
                  <a:cubicBezTo>
                    <a:pt x="76237" y="200990"/>
                    <a:pt x="93436" y="72403"/>
                    <a:pt x="78090" y="28482"/>
                  </a:cubicBezTo>
                  <a:cubicBezTo>
                    <a:pt x="62744" y="-15439"/>
                    <a:pt x="4800" y="3346"/>
                    <a:pt x="302" y="7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E4B8641B-6758-4DD3-9A4D-879527E2FCCE}"/>
                </a:ext>
              </a:extLst>
            </p:cNvPr>
            <p:cNvSpPr/>
            <p:nvPr/>
          </p:nvSpPr>
          <p:spPr>
            <a:xfrm>
              <a:off x="5772658" y="4017373"/>
              <a:ext cx="92608" cy="257223"/>
            </a:xfrm>
            <a:custGeom>
              <a:avLst/>
              <a:gdLst>
                <a:gd name="connsiteX0" fmla="*/ 1080 w 92608"/>
                <a:gd name="connsiteY0" fmla="*/ 590 h 257223"/>
                <a:gd name="connsiteX1" fmla="*/ 32830 w 92608"/>
                <a:gd name="connsiteY1" fmla="*/ 208552 h 257223"/>
                <a:gd name="connsiteX2" fmla="*/ 55055 w 92608"/>
                <a:gd name="connsiteY2" fmla="*/ 179977 h 257223"/>
                <a:gd name="connsiteX3" fmla="*/ 91567 w 92608"/>
                <a:gd name="connsiteY3" fmla="*/ 79965 h 257223"/>
                <a:gd name="connsiteX4" fmla="*/ 75692 w 92608"/>
                <a:gd name="connsiteY4" fmla="*/ 195852 h 257223"/>
                <a:gd name="connsiteX5" fmla="*/ 5842 w 92608"/>
                <a:gd name="connsiteY5" fmla="*/ 256177 h 257223"/>
                <a:gd name="connsiteX6" fmla="*/ 5842 w 92608"/>
                <a:gd name="connsiteY6" fmla="*/ 148227 h 257223"/>
                <a:gd name="connsiteX7" fmla="*/ 1080 w 92608"/>
                <a:gd name="connsiteY7" fmla="*/ 590 h 25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608" h="257223">
                  <a:moveTo>
                    <a:pt x="1080" y="590"/>
                  </a:moveTo>
                  <a:cubicBezTo>
                    <a:pt x="5578" y="10644"/>
                    <a:pt x="23834" y="178654"/>
                    <a:pt x="32830" y="208552"/>
                  </a:cubicBezTo>
                  <a:cubicBezTo>
                    <a:pt x="41826" y="238450"/>
                    <a:pt x="45266" y="201408"/>
                    <a:pt x="55055" y="179977"/>
                  </a:cubicBezTo>
                  <a:cubicBezTo>
                    <a:pt x="64845" y="158546"/>
                    <a:pt x="88127" y="77319"/>
                    <a:pt x="91567" y="79965"/>
                  </a:cubicBezTo>
                  <a:cubicBezTo>
                    <a:pt x="95007" y="82611"/>
                    <a:pt x="89979" y="166483"/>
                    <a:pt x="75692" y="195852"/>
                  </a:cubicBezTo>
                  <a:cubicBezTo>
                    <a:pt x="61405" y="225221"/>
                    <a:pt x="17484" y="264115"/>
                    <a:pt x="5842" y="256177"/>
                  </a:cubicBezTo>
                  <a:cubicBezTo>
                    <a:pt x="-5800" y="248240"/>
                    <a:pt x="3990" y="184739"/>
                    <a:pt x="5842" y="148227"/>
                  </a:cubicBezTo>
                  <a:cubicBezTo>
                    <a:pt x="7694" y="111715"/>
                    <a:pt x="-3418" y="-9464"/>
                    <a:pt x="1080" y="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AAB9D6CA-3442-4B24-B71B-EAD04C062DF5}"/>
                </a:ext>
              </a:extLst>
            </p:cNvPr>
            <p:cNvSpPr/>
            <p:nvPr/>
          </p:nvSpPr>
          <p:spPr>
            <a:xfrm>
              <a:off x="5697525" y="4024191"/>
              <a:ext cx="42977" cy="470034"/>
            </a:xfrm>
            <a:custGeom>
              <a:avLst/>
              <a:gdLst>
                <a:gd name="connsiteX0" fmla="*/ 13 w 42977"/>
                <a:gd name="connsiteY0" fmla="*/ 122 h 470034"/>
                <a:gd name="connsiteX1" fmla="*/ 42875 w 42977"/>
                <a:gd name="connsiteY1" fmla="*/ 60447 h 470034"/>
                <a:gd name="connsiteX2" fmla="*/ 12713 w 42977"/>
                <a:gd name="connsiteY2" fmla="*/ 81084 h 470034"/>
                <a:gd name="connsiteX3" fmla="*/ 38113 w 42977"/>
                <a:gd name="connsiteY3" fmla="*/ 114422 h 470034"/>
                <a:gd name="connsiteX4" fmla="*/ 25413 w 42977"/>
                <a:gd name="connsiteY4" fmla="*/ 189034 h 470034"/>
                <a:gd name="connsiteX5" fmla="*/ 14300 w 42977"/>
                <a:gd name="connsiteY5" fmla="*/ 292222 h 470034"/>
                <a:gd name="connsiteX6" fmla="*/ 19063 w 42977"/>
                <a:gd name="connsiteY6" fmla="*/ 450972 h 470034"/>
                <a:gd name="connsiteX7" fmla="*/ 23825 w 42977"/>
                <a:gd name="connsiteY7" fmla="*/ 449384 h 470034"/>
                <a:gd name="connsiteX8" fmla="*/ 33350 w 42977"/>
                <a:gd name="connsiteY8" fmla="*/ 290634 h 470034"/>
                <a:gd name="connsiteX9" fmla="*/ 41288 w 42977"/>
                <a:gd name="connsiteY9" fmla="*/ 185859 h 470034"/>
                <a:gd name="connsiteX10" fmla="*/ 38113 w 42977"/>
                <a:gd name="connsiteY10" fmla="*/ 77909 h 470034"/>
                <a:gd name="connsiteX11" fmla="*/ 13 w 42977"/>
                <a:gd name="connsiteY11" fmla="*/ 122 h 47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77" h="470034">
                  <a:moveTo>
                    <a:pt x="13" y="122"/>
                  </a:moveTo>
                  <a:cubicBezTo>
                    <a:pt x="807" y="-2788"/>
                    <a:pt x="40758" y="46953"/>
                    <a:pt x="42875" y="60447"/>
                  </a:cubicBezTo>
                  <a:cubicBezTo>
                    <a:pt x="44992" y="73941"/>
                    <a:pt x="13507" y="72088"/>
                    <a:pt x="12713" y="81084"/>
                  </a:cubicBezTo>
                  <a:cubicBezTo>
                    <a:pt x="11919" y="90080"/>
                    <a:pt x="35996" y="96430"/>
                    <a:pt x="38113" y="114422"/>
                  </a:cubicBezTo>
                  <a:cubicBezTo>
                    <a:pt x="40230" y="132414"/>
                    <a:pt x="29382" y="159401"/>
                    <a:pt x="25413" y="189034"/>
                  </a:cubicBezTo>
                  <a:cubicBezTo>
                    <a:pt x="21444" y="218667"/>
                    <a:pt x="15358" y="248566"/>
                    <a:pt x="14300" y="292222"/>
                  </a:cubicBezTo>
                  <a:cubicBezTo>
                    <a:pt x="13242" y="335878"/>
                    <a:pt x="17476" y="424778"/>
                    <a:pt x="19063" y="450972"/>
                  </a:cubicBezTo>
                  <a:cubicBezTo>
                    <a:pt x="20651" y="477166"/>
                    <a:pt x="21444" y="476107"/>
                    <a:pt x="23825" y="449384"/>
                  </a:cubicBezTo>
                  <a:cubicBezTo>
                    <a:pt x="26206" y="422661"/>
                    <a:pt x="30440" y="334555"/>
                    <a:pt x="33350" y="290634"/>
                  </a:cubicBezTo>
                  <a:cubicBezTo>
                    <a:pt x="36260" y="246713"/>
                    <a:pt x="40494" y="221313"/>
                    <a:pt x="41288" y="185859"/>
                  </a:cubicBezTo>
                  <a:cubicBezTo>
                    <a:pt x="42082" y="150405"/>
                    <a:pt x="42611" y="109659"/>
                    <a:pt x="38113" y="77909"/>
                  </a:cubicBezTo>
                  <a:cubicBezTo>
                    <a:pt x="33615" y="46159"/>
                    <a:pt x="-781" y="3032"/>
                    <a:pt x="13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A2AF72AF-2226-49DA-A3BD-3FE333A8B15E}"/>
                </a:ext>
              </a:extLst>
            </p:cNvPr>
            <p:cNvSpPr/>
            <p:nvPr/>
          </p:nvSpPr>
          <p:spPr>
            <a:xfrm>
              <a:off x="5713393" y="4016656"/>
              <a:ext cx="257195" cy="462402"/>
            </a:xfrm>
            <a:custGeom>
              <a:avLst/>
              <a:gdLst>
                <a:gd name="connsiteX0" fmla="*/ 46057 w 257195"/>
                <a:gd name="connsiteY0" fmla="*/ 1307 h 462402"/>
                <a:gd name="connsiteX1" fmla="*/ 46057 w 257195"/>
                <a:gd name="connsiteY1" fmla="*/ 218794 h 462402"/>
                <a:gd name="connsiteX2" fmla="*/ 38120 w 257195"/>
                <a:gd name="connsiteY2" fmla="*/ 409294 h 462402"/>
                <a:gd name="connsiteX3" fmla="*/ 6370 w 257195"/>
                <a:gd name="connsiteY3" fmla="*/ 460094 h 462402"/>
                <a:gd name="connsiteX4" fmla="*/ 17482 w 257195"/>
                <a:gd name="connsiteY4" fmla="*/ 453744 h 462402"/>
                <a:gd name="connsiteX5" fmla="*/ 176232 w 257195"/>
                <a:gd name="connsiteY5" fmla="*/ 453744 h 462402"/>
                <a:gd name="connsiteX6" fmla="*/ 257195 w 257195"/>
                <a:gd name="connsiteY6" fmla="*/ 453744 h 462402"/>
                <a:gd name="connsiteX7" fmla="*/ 101620 w 257195"/>
                <a:gd name="connsiteY7" fmla="*/ 448982 h 462402"/>
                <a:gd name="connsiteX8" fmla="*/ 3195 w 257195"/>
                <a:gd name="connsiteY8" fmla="*/ 431519 h 462402"/>
                <a:gd name="connsiteX9" fmla="*/ 42882 w 257195"/>
                <a:gd name="connsiteY9" fmla="*/ 325157 h 462402"/>
                <a:gd name="connsiteX10" fmla="*/ 46057 w 257195"/>
                <a:gd name="connsiteY10" fmla="*/ 1307 h 46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95" h="462402">
                  <a:moveTo>
                    <a:pt x="46057" y="1307"/>
                  </a:moveTo>
                  <a:cubicBezTo>
                    <a:pt x="46586" y="-16420"/>
                    <a:pt x="47380" y="150796"/>
                    <a:pt x="46057" y="218794"/>
                  </a:cubicBezTo>
                  <a:cubicBezTo>
                    <a:pt x="44734" y="286792"/>
                    <a:pt x="44734" y="369077"/>
                    <a:pt x="38120" y="409294"/>
                  </a:cubicBezTo>
                  <a:cubicBezTo>
                    <a:pt x="31506" y="449511"/>
                    <a:pt x="9810" y="452686"/>
                    <a:pt x="6370" y="460094"/>
                  </a:cubicBezTo>
                  <a:cubicBezTo>
                    <a:pt x="2930" y="467502"/>
                    <a:pt x="-10828" y="454802"/>
                    <a:pt x="17482" y="453744"/>
                  </a:cubicBezTo>
                  <a:cubicBezTo>
                    <a:pt x="45792" y="452686"/>
                    <a:pt x="176232" y="453744"/>
                    <a:pt x="176232" y="453744"/>
                  </a:cubicBezTo>
                  <a:lnTo>
                    <a:pt x="257195" y="453744"/>
                  </a:lnTo>
                  <a:cubicBezTo>
                    <a:pt x="244760" y="452950"/>
                    <a:pt x="143953" y="452686"/>
                    <a:pt x="101620" y="448982"/>
                  </a:cubicBezTo>
                  <a:cubicBezTo>
                    <a:pt x="59287" y="445278"/>
                    <a:pt x="12985" y="452157"/>
                    <a:pt x="3195" y="431519"/>
                  </a:cubicBezTo>
                  <a:cubicBezTo>
                    <a:pt x="-6595" y="410881"/>
                    <a:pt x="34680" y="393420"/>
                    <a:pt x="42882" y="325157"/>
                  </a:cubicBezTo>
                  <a:cubicBezTo>
                    <a:pt x="51084" y="256895"/>
                    <a:pt x="45528" y="19034"/>
                    <a:pt x="46057" y="1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9F2BC1AC-6D42-4AEE-89BC-D35C37A629EC}"/>
                </a:ext>
              </a:extLst>
            </p:cNvPr>
            <p:cNvSpPr/>
            <p:nvPr/>
          </p:nvSpPr>
          <p:spPr>
            <a:xfrm>
              <a:off x="5729234" y="4225840"/>
              <a:ext cx="249564" cy="225989"/>
            </a:xfrm>
            <a:custGeom>
              <a:avLst/>
              <a:gdLst>
                <a:gd name="connsiteX0" fmla="*/ 49266 w 249564"/>
                <a:gd name="connsiteY0" fmla="*/ 85 h 225989"/>
                <a:gd name="connsiteX1" fmla="*/ 88954 w 249564"/>
                <a:gd name="connsiteY1" fmla="*/ 163598 h 225989"/>
                <a:gd name="connsiteX2" fmla="*/ 58791 w 249564"/>
                <a:gd name="connsiteY2" fmla="*/ 190585 h 225989"/>
                <a:gd name="connsiteX3" fmla="*/ 54 w 249564"/>
                <a:gd name="connsiteY3" fmla="*/ 225510 h 225989"/>
                <a:gd name="connsiteX4" fmla="*/ 69904 w 249564"/>
                <a:gd name="connsiteY4" fmla="*/ 211223 h 225989"/>
                <a:gd name="connsiteX5" fmla="*/ 249291 w 249564"/>
                <a:gd name="connsiteY5" fmla="*/ 215985 h 225989"/>
                <a:gd name="connsiteX6" fmla="*/ 109591 w 249564"/>
                <a:gd name="connsiteY6" fmla="*/ 192173 h 225989"/>
                <a:gd name="connsiteX7" fmla="*/ 63554 w 249564"/>
                <a:gd name="connsiteY7" fmla="*/ 190585 h 225989"/>
                <a:gd name="connsiteX8" fmla="*/ 63554 w 249564"/>
                <a:gd name="connsiteY8" fmla="*/ 141373 h 225989"/>
                <a:gd name="connsiteX9" fmla="*/ 49266 w 249564"/>
                <a:gd name="connsiteY9" fmla="*/ 85 h 22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564" h="225989">
                  <a:moveTo>
                    <a:pt x="49266" y="85"/>
                  </a:moveTo>
                  <a:cubicBezTo>
                    <a:pt x="53499" y="3789"/>
                    <a:pt x="87366" y="131848"/>
                    <a:pt x="88954" y="163598"/>
                  </a:cubicBezTo>
                  <a:cubicBezTo>
                    <a:pt x="90542" y="195348"/>
                    <a:pt x="73608" y="180266"/>
                    <a:pt x="58791" y="190585"/>
                  </a:cubicBezTo>
                  <a:cubicBezTo>
                    <a:pt x="43974" y="200904"/>
                    <a:pt x="-1798" y="222070"/>
                    <a:pt x="54" y="225510"/>
                  </a:cubicBezTo>
                  <a:cubicBezTo>
                    <a:pt x="1906" y="228950"/>
                    <a:pt x="28365" y="212810"/>
                    <a:pt x="69904" y="211223"/>
                  </a:cubicBezTo>
                  <a:cubicBezTo>
                    <a:pt x="111443" y="209636"/>
                    <a:pt x="242676" y="219160"/>
                    <a:pt x="249291" y="215985"/>
                  </a:cubicBezTo>
                  <a:cubicBezTo>
                    <a:pt x="255906" y="212810"/>
                    <a:pt x="140547" y="196406"/>
                    <a:pt x="109591" y="192173"/>
                  </a:cubicBezTo>
                  <a:cubicBezTo>
                    <a:pt x="78635" y="187940"/>
                    <a:pt x="71227" y="199052"/>
                    <a:pt x="63554" y="190585"/>
                  </a:cubicBezTo>
                  <a:cubicBezTo>
                    <a:pt x="55881" y="182118"/>
                    <a:pt x="63290" y="168625"/>
                    <a:pt x="63554" y="141373"/>
                  </a:cubicBezTo>
                  <a:cubicBezTo>
                    <a:pt x="63818" y="114121"/>
                    <a:pt x="45033" y="-3619"/>
                    <a:pt x="49266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C118E647-7808-4F97-9708-7CC2B78061FF}"/>
                </a:ext>
              </a:extLst>
            </p:cNvPr>
            <p:cNvSpPr/>
            <p:nvPr/>
          </p:nvSpPr>
          <p:spPr>
            <a:xfrm>
              <a:off x="5625912" y="4019662"/>
              <a:ext cx="111148" cy="164981"/>
            </a:xfrm>
            <a:custGeom>
              <a:avLst/>
              <a:gdLst>
                <a:gd name="connsiteX0" fmla="*/ 188 w 111148"/>
                <a:gd name="connsiteY0" fmla="*/ 1476 h 164981"/>
                <a:gd name="connsiteX1" fmla="*/ 108138 w 111148"/>
                <a:gd name="connsiteY1" fmla="*/ 161813 h 164981"/>
                <a:gd name="connsiteX2" fmla="*/ 81151 w 111148"/>
                <a:gd name="connsiteY2" fmla="*/ 106251 h 164981"/>
                <a:gd name="connsiteX3" fmla="*/ 81151 w 111148"/>
                <a:gd name="connsiteY3" fmla="*/ 82438 h 164981"/>
                <a:gd name="connsiteX4" fmla="*/ 188 w 111148"/>
                <a:gd name="connsiteY4" fmla="*/ 1476 h 1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48" h="164981">
                  <a:moveTo>
                    <a:pt x="188" y="1476"/>
                  </a:moveTo>
                  <a:cubicBezTo>
                    <a:pt x="4686" y="14705"/>
                    <a:pt x="94644" y="144351"/>
                    <a:pt x="108138" y="161813"/>
                  </a:cubicBezTo>
                  <a:cubicBezTo>
                    <a:pt x="121632" y="179275"/>
                    <a:pt x="85649" y="119480"/>
                    <a:pt x="81151" y="106251"/>
                  </a:cubicBezTo>
                  <a:cubicBezTo>
                    <a:pt x="76653" y="93022"/>
                    <a:pt x="89353" y="96990"/>
                    <a:pt x="81151" y="82438"/>
                  </a:cubicBezTo>
                  <a:cubicBezTo>
                    <a:pt x="72949" y="67886"/>
                    <a:pt x="-4310" y="-11753"/>
                    <a:pt x="188" y="1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755851A2-B438-48B3-A2A2-766C28C52BF4}"/>
                </a:ext>
              </a:extLst>
            </p:cNvPr>
            <p:cNvSpPr/>
            <p:nvPr/>
          </p:nvSpPr>
          <p:spPr>
            <a:xfrm>
              <a:off x="5493225" y="3984242"/>
              <a:ext cx="255328" cy="490941"/>
            </a:xfrm>
            <a:custGeom>
              <a:avLst/>
              <a:gdLst>
                <a:gd name="connsiteX0" fmla="*/ 1113 w 255328"/>
                <a:gd name="connsiteY0" fmla="*/ 5146 h 490941"/>
                <a:gd name="connsiteX1" fmla="*/ 183675 w 255328"/>
                <a:gd name="connsiteY1" fmla="*/ 244858 h 490941"/>
                <a:gd name="connsiteX2" fmla="*/ 236063 w 255328"/>
                <a:gd name="connsiteY2" fmla="*/ 270258 h 490941"/>
                <a:gd name="connsiteX3" fmla="*/ 205900 w 255328"/>
                <a:gd name="connsiteY3" fmla="*/ 368683 h 490941"/>
                <a:gd name="connsiteX4" fmla="*/ 191613 w 255328"/>
                <a:gd name="connsiteY4" fmla="*/ 398846 h 490941"/>
                <a:gd name="connsiteX5" fmla="*/ 148750 w 255328"/>
                <a:gd name="connsiteY5" fmla="*/ 454408 h 490941"/>
                <a:gd name="connsiteX6" fmla="*/ 72550 w 255328"/>
                <a:gd name="connsiteY6" fmla="*/ 408371 h 490941"/>
                <a:gd name="connsiteX7" fmla="*/ 253525 w 255328"/>
                <a:gd name="connsiteY7" fmla="*/ 490921 h 490941"/>
                <a:gd name="connsiteX8" fmla="*/ 167800 w 255328"/>
                <a:gd name="connsiteY8" fmla="*/ 414721 h 490941"/>
                <a:gd name="connsiteX9" fmla="*/ 207488 w 255328"/>
                <a:gd name="connsiteY9" fmla="*/ 268671 h 490941"/>
                <a:gd name="connsiteX10" fmla="*/ 148750 w 255328"/>
                <a:gd name="connsiteY10" fmla="*/ 201996 h 490941"/>
                <a:gd name="connsiteX11" fmla="*/ 107475 w 255328"/>
                <a:gd name="connsiteY11" fmla="*/ 111508 h 490941"/>
                <a:gd name="connsiteX12" fmla="*/ 177325 w 255328"/>
                <a:gd name="connsiteY12" fmla="*/ 97221 h 490941"/>
                <a:gd name="connsiteX13" fmla="*/ 109063 w 255328"/>
                <a:gd name="connsiteY13" fmla="*/ 79758 h 490941"/>
                <a:gd name="connsiteX14" fmla="*/ 1113 w 255328"/>
                <a:gd name="connsiteY14" fmla="*/ 5146 h 4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328" h="490941">
                  <a:moveTo>
                    <a:pt x="1113" y="5146"/>
                  </a:moveTo>
                  <a:cubicBezTo>
                    <a:pt x="13548" y="32663"/>
                    <a:pt x="144517" y="200673"/>
                    <a:pt x="183675" y="244858"/>
                  </a:cubicBezTo>
                  <a:cubicBezTo>
                    <a:pt x="222833" y="289043"/>
                    <a:pt x="232359" y="249620"/>
                    <a:pt x="236063" y="270258"/>
                  </a:cubicBezTo>
                  <a:cubicBezTo>
                    <a:pt x="239767" y="290896"/>
                    <a:pt x="213308" y="347252"/>
                    <a:pt x="205900" y="368683"/>
                  </a:cubicBezTo>
                  <a:cubicBezTo>
                    <a:pt x="198492" y="390114"/>
                    <a:pt x="201138" y="384559"/>
                    <a:pt x="191613" y="398846"/>
                  </a:cubicBezTo>
                  <a:cubicBezTo>
                    <a:pt x="182088" y="413133"/>
                    <a:pt x="168594" y="452821"/>
                    <a:pt x="148750" y="454408"/>
                  </a:cubicBezTo>
                  <a:cubicBezTo>
                    <a:pt x="128906" y="455996"/>
                    <a:pt x="55088" y="402286"/>
                    <a:pt x="72550" y="408371"/>
                  </a:cubicBezTo>
                  <a:cubicBezTo>
                    <a:pt x="90013" y="414457"/>
                    <a:pt x="237650" y="489863"/>
                    <a:pt x="253525" y="490921"/>
                  </a:cubicBezTo>
                  <a:cubicBezTo>
                    <a:pt x="269400" y="491979"/>
                    <a:pt x="175473" y="451763"/>
                    <a:pt x="167800" y="414721"/>
                  </a:cubicBezTo>
                  <a:cubicBezTo>
                    <a:pt x="160127" y="377679"/>
                    <a:pt x="210663" y="304125"/>
                    <a:pt x="207488" y="268671"/>
                  </a:cubicBezTo>
                  <a:cubicBezTo>
                    <a:pt x="204313" y="233217"/>
                    <a:pt x="165419" y="228190"/>
                    <a:pt x="148750" y="201996"/>
                  </a:cubicBezTo>
                  <a:cubicBezTo>
                    <a:pt x="132081" y="175802"/>
                    <a:pt x="102712" y="128971"/>
                    <a:pt x="107475" y="111508"/>
                  </a:cubicBezTo>
                  <a:cubicBezTo>
                    <a:pt x="112238" y="94045"/>
                    <a:pt x="177060" y="102513"/>
                    <a:pt x="177325" y="97221"/>
                  </a:cubicBezTo>
                  <a:cubicBezTo>
                    <a:pt x="177590" y="91929"/>
                    <a:pt x="134198" y="90606"/>
                    <a:pt x="109063" y="79758"/>
                  </a:cubicBezTo>
                  <a:cubicBezTo>
                    <a:pt x="83928" y="68910"/>
                    <a:pt x="-11322" y="-22371"/>
                    <a:pt x="1113" y="5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21B9CBB5-62EE-42E5-8343-197A87CFAEB2}"/>
                </a:ext>
              </a:extLst>
            </p:cNvPr>
            <p:cNvSpPr/>
            <p:nvPr/>
          </p:nvSpPr>
          <p:spPr>
            <a:xfrm>
              <a:off x="4388305" y="3682559"/>
              <a:ext cx="1150703" cy="278719"/>
            </a:xfrm>
            <a:custGeom>
              <a:avLst/>
              <a:gdLst>
                <a:gd name="connsiteX0" fmla="*/ 40820 w 1150703"/>
                <a:gd name="connsiteY0" fmla="*/ 57591 h 278719"/>
                <a:gd name="connsiteX1" fmla="*/ 378958 w 1150703"/>
                <a:gd name="connsiteY1" fmla="*/ 57591 h 278719"/>
                <a:gd name="connsiteX2" fmla="*/ 299583 w 1150703"/>
                <a:gd name="connsiteY2" fmla="*/ 76641 h 278719"/>
                <a:gd name="connsiteX3" fmla="*/ 528183 w 1150703"/>
                <a:gd name="connsiteY3" fmla="*/ 84579 h 278719"/>
                <a:gd name="connsiteX4" fmla="*/ 355145 w 1150703"/>
                <a:gd name="connsiteY4" fmla="*/ 108391 h 278719"/>
                <a:gd name="connsiteX5" fmla="*/ 798058 w 1150703"/>
                <a:gd name="connsiteY5" fmla="*/ 170304 h 278719"/>
                <a:gd name="connsiteX6" fmla="*/ 434520 w 1150703"/>
                <a:gd name="connsiteY6" fmla="*/ 117916 h 278719"/>
                <a:gd name="connsiteX7" fmla="*/ 1126670 w 1150703"/>
                <a:gd name="connsiteY7" fmla="*/ 275079 h 278719"/>
                <a:gd name="connsiteX8" fmla="*/ 1004433 w 1150703"/>
                <a:gd name="connsiteY8" fmla="*/ 232216 h 278719"/>
                <a:gd name="connsiteX9" fmla="*/ 659945 w 1150703"/>
                <a:gd name="connsiteY9" fmla="*/ 117916 h 278719"/>
                <a:gd name="connsiteX10" fmla="*/ 512308 w 1150703"/>
                <a:gd name="connsiteY10" fmla="*/ 84579 h 278719"/>
                <a:gd name="connsiteX11" fmla="*/ 875845 w 1150703"/>
                <a:gd name="connsiteY11" fmla="*/ 187766 h 278719"/>
                <a:gd name="connsiteX12" fmla="*/ 523420 w 1150703"/>
                <a:gd name="connsiteY12" fmla="*/ 95691 h 278719"/>
                <a:gd name="connsiteX13" fmla="*/ 277358 w 1150703"/>
                <a:gd name="connsiteY13" fmla="*/ 32191 h 278719"/>
                <a:gd name="connsiteX14" fmla="*/ 126545 w 1150703"/>
                <a:gd name="connsiteY14" fmla="*/ 35366 h 278719"/>
                <a:gd name="connsiteX15" fmla="*/ 102733 w 1150703"/>
                <a:gd name="connsiteY15" fmla="*/ 27429 h 278719"/>
                <a:gd name="connsiteX16" fmla="*/ 463095 w 1150703"/>
                <a:gd name="connsiteY16" fmla="*/ 48066 h 278719"/>
                <a:gd name="connsiteX17" fmla="*/ 158295 w 1150703"/>
                <a:gd name="connsiteY17" fmla="*/ 441 h 278719"/>
                <a:gd name="connsiteX18" fmla="*/ 112258 w 1150703"/>
                <a:gd name="connsiteY18" fmla="*/ 81404 h 278719"/>
                <a:gd name="connsiteX19" fmla="*/ 12245 w 1150703"/>
                <a:gd name="connsiteY19" fmla="*/ 175066 h 278719"/>
                <a:gd name="connsiteX20" fmla="*/ 40820 w 1150703"/>
                <a:gd name="connsiteY20" fmla="*/ 57591 h 27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0703" h="278719">
                  <a:moveTo>
                    <a:pt x="40820" y="57591"/>
                  </a:moveTo>
                  <a:cubicBezTo>
                    <a:pt x="101939" y="38012"/>
                    <a:pt x="335831" y="54416"/>
                    <a:pt x="378958" y="57591"/>
                  </a:cubicBezTo>
                  <a:cubicBezTo>
                    <a:pt x="422085" y="60766"/>
                    <a:pt x="274712" y="72143"/>
                    <a:pt x="299583" y="76641"/>
                  </a:cubicBezTo>
                  <a:cubicBezTo>
                    <a:pt x="324454" y="81139"/>
                    <a:pt x="518923" y="79287"/>
                    <a:pt x="528183" y="84579"/>
                  </a:cubicBezTo>
                  <a:cubicBezTo>
                    <a:pt x="537443" y="89871"/>
                    <a:pt x="310166" y="94104"/>
                    <a:pt x="355145" y="108391"/>
                  </a:cubicBezTo>
                  <a:cubicBezTo>
                    <a:pt x="400124" y="122678"/>
                    <a:pt x="784829" y="168717"/>
                    <a:pt x="798058" y="170304"/>
                  </a:cubicBezTo>
                  <a:cubicBezTo>
                    <a:pt x="811287" y="171891"/>
                    <a:pt x="379751" y="100454"/>
                    <a:pt x="434520" y="117916"/>
                  </a:cubicBezTo>
                  <a:cubicBezTo>
                    <a:pt x="489289" y="135378"/>
                    <a:pt x="1031684" y="256029"/>
                    <a:pt x="1126670" y="275079"/>
                  </a:cubicBezTo>
                  <a:cubicBezTo>
                    <a:pt x="1221656" y="294129"/>
                    <a:pt x="1004433" y="232216"/>
                    <a:pt x="1004433" y="232216"/>
                  </a:cubicBezTo>
                  <a:lnTo>
                    <a:pt x="659945" y="117916"/>
                  </a:lnTo>
                  <a:cubicBezTo>
                    <a:pt x="577924" y="93310"/>
                    <a:pt x="476325" y="72937"/>
                    <a:pt x="512308" y="84579"/>
                  </a:cubicBezTo>
                  <a:cubicBezTo>
                    <a:pt x="548291" y="96221"/>
                    <a:pt x="873993" y="185914"/>
                    <a:pt x="875845" y="187766"/>
                  </a:cubicBezTo>
                  <a:cubicBezTo>
                    <a:pt x="877697" y="189618"/>
                    <a:pt x="523420" y="95691"/>
                    <a:pt x="523420" y="95691"/>
                  </a:cubicBezTo>
                  <a:cubicBezTo>
                    <a:pt x="423672" y="69762"/>
                    <a:pt x="343504" y="42245"/>
                    <a:pt x="277358" y="32191"/>
                  </a:cubicBezTo>
                  <a:cubicBezTo>
                    <a:pt x="211212" y="22137"/>
                    <a:pt x="155649" y="36160"/>
                    <a:pt x="126545" y="35366"/>
                  </a:cubicBezTo>
                  <a:cubicBezTo>
                    <a:pt x="97441" y="34572"/>
                    <a:pt x="46641" y="25312"/>
                    <a:pt x="102733" y="27429"/>
                  </a:cubicBezTo>
                  <a:cubicBezTo>
                    <a:pt x="158825" y="29546"/>
                    <a:pt x="453835" y="52564"/>
                    <a:pt x="463095" y="48066"/>
                  </a:cubicBezTo>
                  <a:cubicBezTo>
                    <a:pt x="472355" y="43568"/>
                    <a:pt x="216768" y="-5115"/>
                    <a:pt x="158295" y="441"/>
                  </a:cubicBezTo>
                  <a:cubicBezTo>
                    <a:pt x="99822" y="5997"/>
                    <a:pt x="136600" y="52300"/>
                    <a:pt x="112258" y="81404"/>
                  </a:cubicBezTo>
                  <a:cubicBezTo>
                    <a:pt x="87916" y="110508"/>
                    <a:pt x="21770" y="174537"/>
                    <a:pt x="12245" y="175066"/>
                  </a:cubicBezTo>
                  <a:cubicBezTo>
                    <a:pt x="2720" y="175595"/>
                    <a:pt x="-20299" y="77170"/>
                    <a:pt x="40820" y="57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DF3AD2C0-28EE-4987-838E-B322DADBBAAF}"/>
                </a:ext>
              </a:extLst>
            </p:cNvPr>
            <p:cNvSpPr/>
            <p:nvPr/>
          </p:nvSpPr>
          <p:spPr>
            <a:xfrm>
              <a:off x="5426583" y="3963218"/>
              <a:ext cx="81320" cy="330461"/>
            </a:xfrm>
            <a:custGeom>
              <a:avLst/>
              <a:gdLst>
                <a:gd name="connsiteX0" fmla="*/ 67755 w 81320"/>
                <a:gd name="connsiteY0" fmla="*/ 2357 h 330461"/>
                <a:gd name="connsiteX1" fmla="*/ 80455 w 81320"/>
                <a:gd name="connsiteY1" fmla="*/ 210320 h 330461"/>
                <a:gd name="connsiteX2" fmla="*/ 42355 w 81320"/>
                <a:gd name="connsiteY2" fmla="*/ 119832 h 330461"/>
                <a:gd name="connsiteX3" fmla="*/ 28067 w 81320"/>
                <a:gd name="connsiteY3" fmla="*/ 327795 h 330461"/>
                <a:gd name="connsiteX4" fmla="*/ 10605 w 81320"/>
                <a:gd name="connsiteY4" fmla="*/ 229370 h 330461"/>
                <a:gd name="connsiteX5" fmla="*/ 1080 w 81320"/>
                <a:gd name="connsiteY5" fmla="*/ 108720 h 330461"/>
                <a:gd name="connsiteX6" fmla="*/ 36005 w 81320"/>
                <a:gd name="connsiteY6" fmla="*/ 157932 h 330461"/>
                <a:gd name="connsiteX7" fmla="*/ 36005 w 81320"/>
                <a:gd name="connsiteY7" fmla="*/ 72207 h 330461"/>
                <a:gd name="connsiteX8" fmla="*/ 53467 w 81320"/>
                <a:gd name="connsiteY8" fmla="*/ 94432 h 330461"/>
                <a:gd name="connsiteX9" fmla="*/ 67755 w 81320"/>
                <a:gd name="connsiteY9" fmla="*/ 2357 h 33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20" h="330461">
                  <a:moveTo>
                    <a:pt x="67755" y="2357"/>
                  </a:moveTo>
                  <a:cubicBezTo>
                    <a:pt x="72253" y="21672"/>
                    <a:pt x="84688" y="190741"/>
                    <a:pt x="80455" y="210320"/>
                  </a:cubicBezTo>
                  <a:cubicBezTo>
                    <a:pt x="76222" y="229899"/>
                    <a:pt x="51086" y="100253"/>
                    <a:pt x="42355" y="119832"/>
                  </a:cubicBezTo>
                  <a:cubicBezTo>
                    <a:pt x="33624" y="139411"/>
                    <a:pt x="33359" y="309539"/>
                    <a:pt x="28067" y="327795"/>
                  </a:cubicBezTo>
                  <a:cubicBezTo>
                    <a:pt x="22775" y="346051"/>
                    <a:pt x="15103" y="265882"/>
                    <a:pt x="10605" y="229370"/>
                  </a:cubicBezTo>
                  <a:cubicBezTo>
                    <a:pt x="6107" y="192858"/>
                    <a:pt x="-3153" y="120626"/>
                    <a:pt x="1080" y="108720"/>
                  </a:cubicBezTo>
                  <a:cubicBezTo>
                    <a:pt x="5313" y="96814"/>
                    <a:pt x="30184" y="164017"/>
                    <a:pt x="36005" y="157932"/>
                  </a:cubicBezTo>
                  <a:cubicBezTo>
                    <a:pt x="41826" y="151847"/>
                    <a:pt x="33095" y="82790"/>
                    <a:pt x="36005" y="72207"/>
                  </a:cubicBezTo>
                  <a:cubicBezTo>
                    <a:pt x="38915" y="61624"/>
                    <a:pt x="51086" y="100253"/>
                    <a:pt x="53467" y="94432"/>
                  </a:cubicBezTo>
                  <a:cubicBezTo>
                    <a:pt x="55848" y="88611"/>
                    <a:pt x="63257" y="-16958"/>
                    <a:pt x="67755" y="2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615A4D21-E105-4C8B-B44C-6F6A91CA2825}"/>
                </a:ext>
              </a:extLst>
            </p:cNvPr>
            <p:cNvSpPr/>
            <p:nvPr/>
          </p:nvSpPr>
          <p:spPr>
            <a:xfrm>
              <a:off x="5280025" y="3947377"/>
              <a:ext cx="192175" cy="768552"/>
            </a:xfrm>
            <a:custGeom>
              <a:avLst/>
              <a:gdLst>
                <a:gd name="connsiteX0" fmla="*/ 192088 w 192175"/>
                <a:gd name="connsiteY0" fmla="*/ 2323 h 768552"/>
                <a:gd name="connsiteX1" fmla="*/ 66675 w 192175"/>
                <a:gd name="connsiteY1" fmla="*/ 110273 h 768552"/>
                <a:gd name="connsiteX2" fmla="*/ 65088 w 192175"/>
                <a:gd name="connsiteY2" fmla="*/ 210286 h 768552"/>
                <a:gd name="connsiteX3" fmla="*/ 60325 w 192175"/>
                <a:gd name="connsiteY3" fmla="*/ 102336 h 768552"/>
                <a:gd name="connsiteX4" fmla="*/ 61913 w 192175"/>
                <a:gd name="connsiteY4" fmla="*/ 292836 h 768552"/>
                <a:gd name="connsiteX5" fmla="*/ 109538 w 192175"/>
                <a:gd name="connsiteY5" fmla="*/ 535723 h 768552"/>
                <a:gd name="connsiteX6" fmla="*/ 71438 w 192175"/>
                <a:gd name="connsiteY6" fmla="*/ 383323 h 768552"/>
                <a:gd name="connsiteX7" fmla="*/ 85725 w 192175"/>
                <a:gd name="connsiteY7" fmla="*/ 645261 h 768552"/>
                <a:gd name="connsiteX8" fmla="*/ 14288 w 192175"/>
                <a:gd name="connsiteY8" fmla="*/ 727811 h 768552"/>
                <a:gd name="connsiteX9" fmla="*/ 46038 w 192175"/>
                <a:gd name="connsiteY9" fmla="*/ 575411 h 768552"/>
                <a:gd name="connsiteX10" fmla="*/ 0 w 192175"/>
                <a:gd name="connsiteY10" fmla="*/ 256323 h 768552"/>
                <a:gd name="connsiteX11" fmla="*/ 46038 w 192175"/>
                <a:gd name="connsiteY11" fmla="*/ 372211 h 768552"/>
                <a:gd name="connsiteX12" fmla="*/ 52388 w 192175"/>
                <a:gd name="connsiteY12" fmla="*/ 735748 h 768552"/>
                <a:gd name="connsiteX13" fmla="*/ 47625 w 192175"/>
                <a:gd name="connsiteY13" fmla="*/ 726223 h 768552"/>
                <a:gd name="connsiteX14" fmla="*/ 52388 w 192175"/>
                <a:gd name="connsiteY14" fmla="*/ 513498 h 768552"/>
                <a:gd name="connsiteX15" fmla="*/ 31750 w 192175"/>
                <a:gd name="connsiteY15" fmla="*/ 207111 h 768552"/>
                <a:gd name="connsiteX16" fmla="*/ 85725 w 192175"/>
                <a:gd name="connsiteY16" fmla="*/ 49948 h 768552"/>
                <a:gd name="connsiteX17" fmla="*/ 192088 w 192175"/>
                <a:gd name="connsiteY17" fmla="*/ 2323 h 76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175" h="768552">
                  <a:moveTo>
                    <a:pt x="192088" y="2323"/>
                  </a:moveTo>
                  <a:cubicBezTo>
                    <a:pt x="188913" y="12377"/>
                    <a:pt x="87842" y="75613"/>
                    <a:pt x="66675" y="110273"/>
                  </a:cubicBezTo>
                  <a:cubicBezTo>
                    <a:pt x="45508" y="144934"/>
                    <a:pt x="66146" y="211609"/>
                    <a:pt x="65088" y="210286"/>
                  </a:cubicBezTo>
                  <a:cubicBezTo>
                    <a:pt x="64030" y="208963"/>
                    <a:pt x="60854" y="88578"/>
                    <a:pt x="60325" y="102336"/>
                  </a:cubicBezTo>
                  <a:cubicBezTo>
                    <a:pt x="59796" y="116094"/>
                    <a:pt x="53711" y="220605"/>
                    <a:pt x="61913" y="292836"/>
                  </a:cubicBezTo>
                  <a:cubicBezTo>
                    <a:pt x="70115" y="365067"/>
                    <a:pt x="107951" y="520642"/>
                    <a:pt x="109538" y="535723"/>
                  </a:cubicBezTo>
                  <a:cubicBezTo>
                    <a:pt x="111125" y="550804"/>
                    <a:pt x="75407" y="365067"/>
                    <a:pt x="71438" y="383323"/>
                  </a:cubicBezTo>
                  <a:cubicBezTo>
                    <a:pt x="67469" y="401579"/>
                    <a:pt x="95250" y="587846"/>
                    <a:pt x="85725" y="645261"/>
                  </a:cubicBezTo>
                  <a:cubicBezTo>
                    <a:pt x="76200" y="702676"/>
                    <a:pt x="20902" y="739453"/>
                    <a:pt x="14288" y="727811"/>
                  </a:cubicBezTo>
                  <a:cubicBezTo>
                    <a:pt x="7674" y="716169"/>
                    <a:pt x="48419" y="653992"/>
                    <a:pt x="46038" y="575411"/>
                  </a:cubicBezTo>
                  <a:cubicBezTo>
                    <a:pt x="43657" y="496830"/>
                    <a:pt x="0" y="290190"/>
                    <a:pt x="0" y="256323"/>
                  </a:cubicBezTo>
                  <a:cubicBezTo>
                    <a:pt x="0" y="222456"/>
                    <a:pt x="37307" y="292307"/>
                    <a:pt x="46038" y="372211"/>
                  </a:cubicBezTo>
                  <a:cubicBezTo>
                    <a:pt x="54769" y="452115"/>
                    <a:pt x="52124" y="676746"/>
                    <a:pt x="52388" y="735748"/>
                  </a:cubicBezTo>
                  <a:cubicBezTo>
                    <a:pt x="52652" y="794750"/>
                    <a:pt x="47625" y="763265"/>
                    <a:pt x="47625" y="726223"/>
                  </a:cubicBezTo>
                  <a:cubicBezTo>
                    <a:pt x="47625" y="689181"/>
                    <a:pt x="55034" y="600017"/>
                    <a:pt x="52388" y="513498"/>
                  </a:cubicBezTo>
                  <a:cubicBezTo>
                    <a:pt x="49742" y="426979"/>
                    <a:pt x="26194" y="284369"/>
                    <a:pt x="31750" y="207111"/>
                  </a:cubicBezTo>
                  <a:cubicBezTo>
                    <a:pt x="37306" y="129853"/>
                    <a:pt x="60589" y="83815"/>
                    <a:pt x="85725" y="49948"/>
                  </a:cubicBezTo>
                  <a:cubicBezTo>
                    <a:pt x="110861" y="16081"/>
                    <a:pt x="195263" y="-7731"/>
                    <a:pt x="192088" y="2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E72B9902-7C8C-4C4B-BCF9-1D0D45A3D347}"/>
                </a:ext>
              </a:extLst>
            </p:cNvPr>
            <p:cNvSpPr/>
            <p:nvPr/>
          </p:nvSpPr>
          <p:spPr>
            <a:xfrm>
              <a:off x="5225718" y="3946735"/>
              <a:ext cx="189247" cy="748568"/>
            </a:xfrm>
            <a:custGeom>
              <a:avLst/>
              <a:gdLst>
                <a:gd name="connsiteX0" fmla="*/ 189245 w 189247"/>
                <a:gd name="connsiteY0" fmla="*/ 4553 h 748568"/>
                <a:gd name="connsiteX1" fmla="*/ 82882 w 189247"/>
                <a:gd name="connsiteY1" fmla="*/ 110915 h 748568"/>
                <a:gd name="connsiteX2" fmla="*/ 33670 w 189247"/>
                <a:gd name="connsiteY2" fmla="*/ 274428 h 748568"/>
                <a:gd name="connsiteX3" fmla="*/ 54307 w 189247"/>
                <a:gd name="connsiteY3" fmla="*/ 258553 h 748568"/>
                <a:gd name="connsiteX4" fmla="*/ 54307 w 189247"/>
                <a:gd name="connsiteY4" fmla="*/ 504615 h 748568"/>
                <a:gd name="connsiteX5" fmla="*/ 24145 w 189247"/>
                <a:gd name="connsiteY5" fmla="*/ 425240 h 748568"/>
                <a:gd name="connsiteX6" fmla="*/ 103520 w 189247"/>
                <a:gd name="connsiteY6" fmla="*/ 744328 h 748568"/>
                <a:gd name="connsiteX7" fmla="*/ 55895 w 189247"/>
                <a:gd name="connsiteY7" fmla="*/ 587165 h 748568"/>
                <a:gd name="connsiteX8" fmla="*/ 332 w 189247"/>
                <a:gd name="connsiteY8" fmla="*/ 285540 h 748568"/>
                <a:gd name="connsiteX9" fmla="*/ 35257 w 189247"/>
                <a:gd name="connsiteY9" fmla="*/ 160128 h 748568"/>
                <a:gd name="connsiteX10" fmla="*/ 86057 w 189247"/>
                <a:gd name="connsiteY10" fmla="*/ 34715 h 748568"/>
                <a:gd name="connsiteX11" fmla="*/ 189245 w 189247"/>
                <a:gd name="connsiteY11" fmla="*/ 4553 h 74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7" h="748568">
                  <a:moveTo>
                    <a:pt x="189245" y="4553"/>
                  </a:moveTo>
                  <a:cubicBezTo>
                    <a:pt x="188716" y="17253"/>
                    <a:pt x="108811" y="65936"/>
                    <a:pt x="82882" y="110915"/>
                  </a:cubicBezTo>
                  <a:cubicBezTo>
                    <a:pt x="56953" y="155894"/>
                    <a:pt x="38432" y="249822"/>
                    <a:pt x="33670" y="274428"/>
                  </a:cubicBezTo>
                  <a:cubicBezTo>
                    <a:pt x="28908" y="299034"/>
                    <a:pt x="50868" y="220189"/>
                    <a:pt x="54307" y="258553"/>
                  </a:cubicBezTo>
                  <a:cubicBezTo>
                    <a:pt x="57746" y="296917"/>
                    <a:pt x="59334" y="476834"/>
                    <a:pt x="54307" y="504615"/>
                  </a:cubicBezTo>
                  <a:cubicBezTo>
                    <a:pt x="49280" y="532396"/>
                    <a:pt x="15943" y="385288"/>
                    <a:pt x="24145" y="425240"/>
                  </a:cubicBezTo>
                  <a:cubicBezTo>
                    <a:pt x="32347" y="465192"/>
                    <a:pt x="98228" y="717341"/>
                    <a:pt x="103520" y="744328"/>
                  </a:cubicBezTo>
                  <a:cubicBezTo>
                    <a:pt x="108812" y="771316"/>
                    <a:pt x="73093" y="663630"/>
                    <a:pt x="55895" y="587165"/>
                  </a:cubicBezTo>
                  <a:cubicBezTo>
                    <a:pt x="38697" y="510700"/>
                    <a:pt x="3772" y="356713"/>
                    <a:pt x="332" y="285540"/>
                  </a:cubicBezTo>
                  <a:cubicBezTo>
                    <a:pt x="-3108" y="214367"/>
                    <a:pt x="20970" y="201932"/>
                    <a:pt x="35257" y="160128"/>
                  </a:cubicBezTo>
                  <a:cubicBezTo>
                    <a:pt x="49544" y="118324"/>
                    <a:pt x="65155" y="62496"/>
                    <a:pt x="86057" y="34715"/>
                  </a:cubicBezTo>
                  <a:cubicBezTo>
                    <a:pt x="106959" y="6934"/>
                    <a:pt x="189774" y="-8147"/>
                    <a:pt x="189245" y="4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64CC62D8-ACB1-4F00-8D2A-28FFADF2F464}"/>
                </a:ext>
              </a:extLst>
            </p:cNvPr>
            <p:cNvSpPr/>
            <p:nvPr/>
          </p:nvSpPr>
          <p:spPr>
            <a:xfrm>
              <a:off x="5623773" y="4447888"/>
              <a:ext cx="294452" cy="913844"/>
            </a:xfrm>
            <a:custGeom>
              <a:avLst/>
              <a:gdLst>
                <a:gd name="connsiteX0" fmla="*/ 210 w 294452"/>
                <a:gd name="connsiteY0" fmla="*/ 1345 h 913844"/>
                <a:gd name="connsiteX1" fmla="*/ 125094 w 294452"/>
                <a:gd name="connsiteY1" fmla="*/ 92362 h 913844"/>
                <a:gd name="connsiteX2" fmla="*/ 125094 w 294452"/>
                <a:gd name="connsiteY2" fmla="*/ 187612 h 913844"/>
                <a:gd name="connsiteX3" fmla="*/ 133560 w 294452"/>
                <a:gd name="connsiteY3" fmla="*/ 913629 h 913844"/>
                <a:gd name="connsiteX4" fmla="*/ 146260 w 294452"/>
                <a:gd name="connsiteY4" fmla="*/ 265929 h 913844"/>
                <a:gd name="connsiteX5" fmla="*/ 161077 w 294452"/>
                <a:gd name="connsiteY5" fmla="*/ 450079 h 913844"/>
                <a:gd name="connsiteX6" fmla="*/ 148377 w 294452"/>
                <a:gd name="connsiteY6" fmla="*/ 98712 h 913844"/>
                <a:gd name="connsiteX7" fmla="*/ 294427 w 294452"/>
                <a:gd name="connsiteY7" fmla="*/ 28862 h 913844"/>
                <a:gd name="connsiteX8" fmla="*/ 158960 w 294452"/>
                <a:gd name="connsiteY8" fmla="*/ 37329 h 913844"/>
                <a:gd name="connsiteX9" fmla="*/ 210 w 294452"/>
                <a:gd name="connsiteY9" fmla="*/ 1345 h 9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452" h="913844">
                  <a:moveTo>
                    <a:pt x="210" y="1345"/>
                  </a:moveTo>
                  <a:cubicBezTo>
                    <a:pt x="-5434" y="10517"/>
                    <a:pt x="104280" y="61318"/>
                    <a:pt x="125094" y="92362"/>
                  </a:cubicBezTo>
                  <a:cubicBezTo>
                    <a:pt x="145908" y="123407"/>
                    <a:pt x="123683" y="50734"/>
                    <a:pt x="125094" y="187612"/>
                  </a:cubicBezTo>
                  <a:cubicBezTo>
                    <a:pt x="126505" y="324490"/>
                    <a:pt x="130032" y="900576"/>
                    <a:pt x="133560" y="913629"/>
                  </a:cubicBezTo>
                  <a:cubicBezTo>
                    <a:pt x="137088" y="926682"/>
                    <a:pt x="141674" y="343187"/>
                    <a:pt x="146260" y="265929"/>
                  </a:cubicBezTo>
                  <a:cubicBezTo>
                    <a:pt x="150846" y="188671"/>
                    <a:pt x="160724" y="477948"/>
                    <a:pt x="161077" y="450079"/>
                  </a:cubicBezTo>
                  <a:cubicBezTo>
                    <a:pt x="161430" y="422210"/>
                    <a:pt x="126152" y="168915"/>
                    <a:pt x="148377" y="98712"/>
                  </a:cubicBezTo>
                  <a:cubicBezTo>
                    <a:pt x="170602" y="28509"/>
                    <a:pt x="292663" y="39092"/>
                    <a:pt x="294427" y="28862"/>
                  </a:cubicBezTo>
                  <a:cubicBezTo>
                    <a:pt x="296191" y="18632"/>
                    <a:pt x="204821" y="41915"/>
                    <a:pt x="158960" y="37329"/>
                  </a:cubicBezTo>
                  <a:cubicBezTo>
                    <a:pt x="113099" y="32743"/>
                    <a:pt x="5854" y="-7827"/>
                    <a:pt x="210" y="1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7D67A80F-70B2-46B0-9F8E-94CD441F591F}"/>
                </a:ext>
              </a:extLst>
            </p:cNvPr>
            <p:cNvSpPr/>
            <p:nvPr/>
          </p:nvSpPr>
          <p:spPr>
            <a:xfrm>
              <a:off x="5754659" y="4919083"/>
              <a:ext cx="34184" cy="943584"/>
            </a:xfrm>
            <a:custGeom>
              <a:avLst/>
              <a:gdLst>
                <a:gd name="connsiteX0" fmla="*/ 32308 w 34184"/>
                <a:gd name="connsiteY0" fmla="*/ 14867 h 943584"/>
                <a:gd name="connsiteX1" fmla="*/ 30191 w 34184"/>
                <a:gd name="connsiteY1" fmla="*/ 935617 h 943584"/>
                <a:gd name="connsiteX2" fmla="*/ 558 w 34184"/>
                <a:gd name="connsiteY2" fmla="*/ 463600 h 943584"/>
                <a:gd name="connsiteX3" fmla="*/ 11141 w 34184"/>
                <a:gd name="connsiteY3" fmla="*/ 501700 h 943584"/>
                <a:gd name="connsiteX4" fmla="*/ 15374 w 34184"/>
                <a:gd name="connsiteY4" fmla="*/ 372584 h 943584"/>
                <a:gd name="connsiteX5" fmla="*/ 32308 w 34184"/>
                <a:gd name="connsiteY5" fmla="*/ 14867 h 94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84" h="943584">
                  <a:moveTo>
                    <a:pt x="32308" y="14867"/>
                  </a:moveTo>
                  <a:cubicBezTo>
                    <a:pt x="34777" y="108706"/>
                    <a:pt x="35483" y="860828"/>
                    <a:pt x="30191" y="935617"/>
                  </a:cubicBezTo>
                  <a:cubicBezTo>
                    <a:pt x="24899" y="1010406"/>
                    <a:pt x="3733" y="535919"/>
                    <a:pt x="558" y="463600"/>
                  </a:cubicBezTo>
                  <a:cubicBezTo>
                    <a:pt x="-2617" y="391281"/>
                    <a:pt x="8672" y="516869"/>
                    <a:pt x="11141" y="501700"/>
                  </a:cubicBezTo>
                  <a:cubicBezTo>
                    <a:pt x="13610" y="486531"/>
                    <a:pt x="11141" y="445962"/>
                    <a:pt x="15374" y="372584"/>
                  </a:cubicBezTo>
                  <a:cubicBezTo>
                    <a:pt x="19607" y="299206"/>
                    <a:pt x="29839" y="-78972"/>
                    <a:pt x="32308" y="14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2FB40DBB-8AD6-42DA-9665-6E5C0B3F8900}"/>
                </a:ext>
              </a:extLst>
            </p:cNvPr>
            <p:cNvSpPr/>
            <p:nvPr/>
          </p:nvSpPr>
          <p:spPr>
            <a:xfrm>
              <a:off x="4879613" y="3999304"/>
              <a:ext cx="245054" cy="804707"/>
            </a:xfrm>
            <a:custGeom>
              <a:avLst/>
              <a:gdLst>
                <a:gd name="connsiteX0" fmla="*/ 244837 w 245054"/>
                <a:gd name="connsiteY0" fmla="*/ 7546 h 804707"/>
                <a:gd name="connsiteX1" fmla="*/ 152762 w 245054"/>
                <a:gd name="connsiteY1" fmla="*/ 134546 h 804707"/>
                <a:gd name="connsiteX2" fmla="*/ 114662 w 245054"/>
                <a:gd name="connsiteY2" fmla="*/ 785421 h 804707"/>
                <a:gd name="connsiteX3" fmla="*/ 95612 w 245054"/>
                <a:gd name="connsiteY3" fmla="*/ 585396 h 804707"/>
                <a:gd name="connsiteX4" fmla="*/ 25762 w 245054"/>
                <a:gd name="connsiteY4" fmla="*/ 99621 h 804707"/>
                <a:gd name="connsiteX5" fmla="*/ 362 w 245054"/>
                <a:gd name="connsiteY5" fmla="*/ 794946 h 804707"/>
                <a:gd name="connsiteX6" fmla="*/ 41637 w 245054"/>
                <a:gd name="connsiteY6" fmla="*/ 477446 h 804707"/>
                <a:gd name="connsiteX7" fmla="*/ 67037 w 245054"/>
                <a:gd name="connsiteY7" fmla="*/ 96446 h 804707"/>
                <a:gd name="connsiteX8" fmla="*/ 174987 w 245054"/>
                <a:gd name="connsiteY8" fmla="*/ 23421 h 804707"/>
                <a:gd name="connsiteX9" fmla="*/ 244837 w 245054"/>
                <a:gd name="connsiteY9" fmla="*/ 7546 h 80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54" h="804707">
                  <a:moveTo>
                    <a:pt x="244837" y="7546"/>
                  </a:moveTo>
                  <a:cubicBezTo>
                    <a:pt x="241133" y="26067"/>
                    <a:pt x="174458" y="4900"/>
                    <a:pt x="152762" y="134546"/>
                  </a:cubicBezTo>
                  <a:cubicBezTo>
                    <a:pt x="131066" y="264192"/>
                    <a:pt x="124187" y="710279"/>
                    <a:pt x="114662" y="785421"/>
                  </a:cubicBezTo>
                  <a:cubicBezTo>
                    <a:pt x="105137" y="860563"/>
                    <a:pt x="110429" y="699696"/>
                    <a:pt x="95612" y="585396"/>
                  </a:cubicBezTo>
                  <a:cubicBezTo>
                    <a:pt x="80795" y="471096"/>
                    <a:pt x="41637" y="64696"/>
                    <a:pt x="25762" y="99621"/>
                  </a:cubicBezTo>
                  <a:cubicBezTo>
                    <a:pt x="9887" y="134546"/>
                    <a:pt x="-2284" y="731975"/>
                    <a:pt x="362" y="794946"/>
                  </a:cubicBezTo>
                  <a:cubicBezTo>
                    <a:pt x="3008" y="857917"/>
                    <a:pt x="30524" y="593863"/>
                    <a:pt x="41637" y="477446"/>
                  </a:cubicBezTo>
                  <a:cubicBezTo>
                    <a:pt x="52750" y="361029"/>
                    <a:pt x="44812" y="172117"/>
                    <a:pt x="67037" y="96446"/>
                  </a:cubicBezTo>
                  <a:cubicBezTo>
                    <a:pt x="89262" y="20775"/>
                    <a:pt x="145883" y="38238"/>
                    <a:pt x="174987" y="23421"/>
                  </a:cubicBezTo>
                  <a:cubicBezTo>
                    <a:pt x="204091" y="8604"/>
                    <a:pt x="248541" y="-10975"/>
                    <a:pt x="244837" y="7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C6F1D74F-01B9-4570-8143-950223C2B0AD}"/>
                </a:ext>
              </a:extLst>
            </p:cNvPr>
            <p:cNvSpPr/>
            <p:nvPr/>
          </p:nvSpPr>
          <p:spPr>
            <a:xfrm>
              <a:off x="3951817" y="3688220"/>
              <a:ext cx="503145" cy="1199567"/>
            </a:xfrm>
            <a:custGeom>
              <a:avLst/>
              <a:gdLst>
                <a:gd name="connsiteX0" fmla="*/ 501650 w 503145"/>
                <a:gd name="connsiteY0" fmla="*/ 22297 h 1199567"/>
                <a:gd name="connsiteX1" fmla="*/ 383116 w 503145"/>
                <a:gd name="connsiteY1" fmla="*/ 236080 h 1199567"/>
                <a:gd name="connsiteX2" fmla="*/ 203200 w 503145"/>
                <a:gd name="connsiteY2" fmla="*/ 983263 h 1199567"/>
                <a:gd name="connsiteX3" fmla="*/ 162983 w 503145"/>
                <a:gd name="connsiteY3" fmla="*/ 1125080 h 1199567"/>
                <a:gd name="connsiteX4" fmla="*/ 184150 w 503145"/>
                <a:gd name="connsiteY4" fmla="*/ 847797 h 1199567"/>
                <a:gd name="connsiteX5" fmla="*/ 177800 w 503145"/>
                <a:gd name="connsiteY5" fmla="*/ 1146247 h 1199567"/>
                <a:gd name="connsiteX6" fmla="*/ 177800 w 503145"/>
                <a:gd name="connsiteY6" fmla="*/ 1190697 h 1199567"/>
                <a:gd name="connsiteX7" fmla="*/ 135466 w 503145"/>
                <a:gd name="connsiteY7" fmla="*/ 1042530 h 1199567"/>
                <a:gd name="connsiteX8" fmla="*/ 0 w 503145"/>
                <a:gd name="connsiteY8" fmla="*/ 780063 h 1199567"/>
                <a:gd name="connsiteX9" fmla="*/ 133350 w 503145"/>
                <a:gd name="connsiteY9" fmla="*/ 1110263 h 1199567"/>
                <a:gd name="connsiteX10" fmla="*/ 228600 w 503145"/>
                <a:gd name="connsiteY10" fmla="*/ 769480 h 1199567"/>
                <a:gd name="connsiteX11" fmla="*/ 317500 w 503145"/>
                <a:gd name="connsiteY11" fmla="*/ 257247 h 1199567"/>
                <a:gd name="connsiteX12" fmla="*/ 347133 w 503145"/>
                <a:gd name="connsiteY12" fmla="*/ 310163 h 1199567"/>
                <a:gd name="connsiteX13" fmla="*/ 389466 w 503145"/>
                <a:gd name="connsiteY13" fmla="*/ 123897 h 1199567"/>
                <a:gd name="connsiteX14" fmla="*/ 444500 w 503145"/>
                <a:gd name="connsiteY14" fmla="*/ 18063 h 1199567"/>
                <a:gd name="connsiteX15" fmla="*/ 501650 w 503145"/>
                <a:gd name="connsiteY15" fmla="*/ 22297 h 119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145" h="1199567">
                  <a:moveTo>
                    <a:pt x="501650" y="22297"/>
                  </a:moveTo>
                  <a:cubicBezTo>
                    <a:pt x="491419" y="58633"/>
                    <a:pt x="432858" y="75919"/>
                    <a:pt x="383116" y="236080"/>
                  </a:cubicBezTo>
                  <a:cubicBezTo>
                    <a:pt x="333374" y="396241"/>
                    <a:pt x="239889" y="835096"/>
                    <a:pt x="203200" y="983263"/>
                  </a:cubicBezTo>
                  <a:cubicBezTo>
                    <a:pt x="166511" y="1131430"/>
                    <a:pt x="166158" y="1147658"/>
                    <a:pt x="162983" y="1125080"/>
                  </a:cubicBezTo>
                  <a:cubicBezTo>
                    <a:pt x="159808" y="1102502"/>
                    <a:pt x="181681" y="844269"/>
                    <a:pt x="184150" y="847797"/>
                  </a:cubicBezTo>
                  <a:cubicBezTo>
                    <a:pt x="186619" y="851325"/>
                    <a:pt x="178858" y="1089097"/>
                    <a:pt x="177800" y="1146247"/>
                  </a:cubicBezTo>
                  <a:cubicBezTo>
                    <a:pt x="176742" y="1203397"/>
                    <a:pt x="184856" y="1207983"/>
                    <a:pt x="177800" y="1190697"/>
                  </a:cubicBezTo>
                  <a:cubicBezTo>
                    <a:pt x="170744" y="1173411"/>
                    <a:pt x="165099" y="1110969"/>
                    <a:pt x="135466" y="1042530"/>
                  </a:cubicBezTo>
                  <a:cubicBezTo>
                    <a:pt x="105833" y="974091"/>
                    <a:pt x="353" y="768774"/>
                    <a:pt x="0" y="780063"/>
                  </a:cubicBezTo>
                  <a:cubicBezTo>
                    <a:pt x="-353" y="791352"/>
                    <a:pt x="95250" y="1112027"/>
                    <a:pt x="133350" y="1110263"/>
                  </a:cubicBezTo>
                  <a:cubicBezTo>
                    <a:pt x="171450" y="1108499"/>
                    <a:pt x="197908" y="911649"/>
                    <a:pt x="228600" y="769480"/>
                  </a:cubicBezTo>
                  <a:cubicBezTo>
                    <a:pt x="259292" y="627311"/>
                    <a:pt x="297745" y="333800"/>
                    <a:pt x="317500" y="257247"/>
                  </a:cubicBezTo>
                  <a:cubicBezTo>
                    <a:pt x="337255" y="180694"/>
                    <a:pt x="335139" y="332388"/>
                    <a:pt x="347133" y="310163"/>
                  </a:cubicBezTo>
                  <a:cubicBezTo>
                    <a:pt x="359127" y="287938"/>
                    <a:pt x="373238" y="172580"/>
                    <a:pt x="389466" y="123897"/>
                  </a:cubicBezTo>
                  <a:cubicBezTo>
                    <a:pt x="405694" y="75214"/>
                    <a:pt x="421922" y="34996"/>
                    <a:pt x="444500" y="18063"/>
                  </a:cubicBezTo>
                  <a:cubicBezTo>
                    <a:pt x="467078" y="1130"/>
                    <a:pt x="511881" y="-14039"/>
                    <a:pt x="501650" y="22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D5C398EA-0EFD-4E10-A3B3-A0AECA8AD772}"/>
                </a:ext>
              </a:extLst>
            </p:cNvPr>
            <p:cNvSpPr/>
            <p:nvPr/>
          </p:nvSpPr>
          <p:spPr>
            <a:xfrm>
              <a:off x="4146144" y="3666893"/>
              <a:ext cx="673618" cy="155930"/>
            </a:xfrm>
            <a:custGeom>
              <a:avLst/>
              <a:gdLst>
                <a:gd name="connsiteX0" fmla="*/ 671389 w 673618"/>
                <a:gd name="connsiteY0" fmla="*/ 60557 h 155930"/>
                <a:gd name="connsiteX1" fmla="*/ 309439 w 673618"/>
                <a:gd name="connsiteY1" fmla="*/ 35157 h 155930"/>
                <a:gd name="connsiteX2" fmla="*/ 180323 w 673618"/>
                <a:gd name="connsiteY2" fmla="*/ 5524 h 155930"/>
                <a:gd name="connsiteX3" fmla="*/ 406 w 673618"/>
                <a:gd name="connsiteY3" fmla="*/ 155807 h 155930"/>
                <a:gd name="connsiteX4" fmla="*/ 233239 w 673618"/>
                <a:gd name="connsiteY4" fmla="*/ 33040 h 155930"/>
                <a:gd name="connsiteX5" fmla="*/ 59673 w 673618"/>
                <a:gd name="connsiteY5" fmla="*/ 138874 h 155930"/>
                <a:gd name="connsiteX6" fmla="*/ 154923 w 673618"/>
                <a:gd name="connsiteY6" fmla="*/ 43624 h 155930"/>
                <a:gd name="connsiteX7" fmla="*/ 447023 w 673618"/>
                <a:gd name="connsiteY7" fmla="*/ 18224 h 155930"/>
                <a:gd name="connsiteX8" fmla="*/ 671389 w 673618"/>
                <a:gd name="connsiteY8" fmla="*/ 60557 h 15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618" h="155930">
                  <a:moveTo>
                    <a:pt x="671389" y="60557"/>
                  </a:moveTo>
                  <a:cubicBezTo>
                    <a:pt x="648458" y="63379"/>
                    <a:pt x="391283" y="44329"/>
                    <a:pt x="309439" y="35157"/>
                  </a:cubicBezTo>
                  <a:cubicBezTo>
                    <a:pt x="227595" y="25985"/>
                    <a:pt x="231828" y="-14584"/>
                    <a:pt x="180323" y="5524"/>
                  </a:cubicBezTo>
                  <a:cubicBezTo>
                    <a:pt x="128817" y="25632"/>
                    <a:pt x="-8413" y="151221"/>
                    <a:pt x="406" y="155807"/>
                  </a:cubicBezTo>
                  <a:cubicBezTo>
                    <a:pt x="9225" y="160393"/>
                    <a:pt x="223361" y="35862"/>
                    <a:pt x="233239" y="33040"/>
                  </a:cubicBezTo>
                  <a:cubicBezTo>
                    <a:pt x="243117" y="30218"/>
                    <a:pt x="72725" y="137110"/>
                    <a:pt x="59673" y="138874"/>
                  </a:cubicBezTo>
                  <a:cubicBezTo>
                    <a:pt x="46621" y="140638"/>
                    <a:pt x="90365" y="63732"/>
                    <a:pt x="154923" y="43624"/>
                  </a:cubicBezTo>
                  <a:cubicBezTo>
                    <a:pt x="219481" y="23516"/>
                    <a:pt x="359182" y="14696"/>
                    <a:pt x="447023" y="18224"/>
                  </a:cubicBezTo>
                  <a:cubicBezTo>
                    <a:pt x="534864" y="21752"/>
                    <a:pt x="694320" y="57735"/>
                    <a:pt x="671389" y="60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5BC85603-E8C4-46C7-93DB-82A40EA723DD}"/>
                </a:ext>
              </a:extLst>
            </p:cNvPr>
            <p:cNvSpPr/>
            <p:nvPr/>
          </p:nvSpPr>
          <p:spPr>
            <a:xfrm>
              <a:off x="4021657" y="3824750"/>
              <a:ext cx="225158" cy="690931"/>
            </a:xfrm>
            <a:custGeom>
              <a:avLst/>
              <a:gdLst>
                <a:gd name="connsiteX0" fmla="*/ 224376 w 225158"/>
                <a:gd name="connsiteY0" fmla="*/ 67 h 690931"/>
                <a:gd name="connsiteX1" fmla="*/ 137593 w 225158"/>
                <a:gd name="connsiteY1" fmla="*/ 141883 h 690931"/>
                <a:gd name="connsiteX2" fmla="*/ 93143 w 225158"/>
                <a:gd name="connsiteY2" fmla="*/ 207500 h 690931"/>
                <a:gd name="connsiteX3" fmla="*/ 74093 w 225158"/>
                <a:gd name="connsiteY3" fmla="*/ 304867 h 690931"/>
                <a:gd name="connsiteX4" fmla="*/ 71976 w 225158"/>
                <a:gd name="connsiteY4" fmla="*/ 675283 h 690931"/>
                <a:gd name="connsiteX5" fmla="*/ 46576 w 225158"/>
                <a:gd name="connsiteY5" fmla="*/ 599083 h 690931"/>
                <a:gd name="connsiteX6" fmla="*/ 10 w 225158"/>
                <a:gd name="connsiteY6" fmla="*/ 389533 h 690931"/>
                <a:gd name="connsiteX7" fmla="*/ 42343 w 225158"/>
                <a:gd name="connsiteY7" fmla="*/ 154583 h 690931"/>
                <a:gd name="connsiteX8" fmla="*/ 57160 w 225158"/>
                <a:gd name="connsiteY8" fmla="*/ 290050 h 690931"/>
                <a:gd name="connsiteX9" fmla="*/ 82560 w 225158"/>
                <a:gd name="connsiteY9" fmla="*/ 160933 h 690931"/>
                <a:gd name="connsiteX10" fmla="*/ 224376 w 225158"/>
                <a:gd name="connsiteY10" fmla="*/ 67 h 69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158" h="690931">
                  <a:moveTo>
                    <a:pt x="224376" y="67"/>
                  </a:moveTo>
                  <a:cubicBezTo>
                    <a:pt x="233548" y="-3108"/>
                    <a:pt x="159465" y="107311"/>
                    <a:pt x="137593" y="141883"/>
                  </a:cubicBezTo>
                  <a:cubicBezTo>
                    <a:pt x="115721" y="176455"/>
                    <a:pt x="103726" y="180336"/>
                    <a:pt x="93143" y="207500"/>
                  </a:cubicBezTo>
                  <a:cubicBezTo>
                    <a:pt x="82560" y="234664"/>
                    <a:pt x="77621" y="226903"/>
                    <a:pt x="74093" y="304867"/>
                  </a:cubicBezTo>
                  <a:cubicBezTo>
                    <a:pt x="70565" y="382831"/>
                    <a:pt x="76562" y="626247"/>
                    <a:pt x="71976" y="675283"/>
                  </a:cubicBezTo>
                  <a:cubicBezTo>
                    <a:pt x="67390" y="724319"/>
                    <a:pt x="58570" y="646708"/>
                    <a:pt x="46576" y="599083"/>
                  </a:cubicBezTo>
                  <a:cubicBezTo>
                    <a:pt x="34582" y="551458"/>
                    <a:pt x="715" y="463616"/>
                    <a:pt x="10" y="389533"/>
                  </a:cubicBezTo>
                  <a:cubicBezTo>
                    <a:pt x="-696" y="315450"/>
                    <a:pt x="32818" y="171163"/>
                    <a:pt x="42343" y="154583"/>
                  </a:cubicBezTo>
                  <a:cubicBezTo>
                    <a:pt x="51868" y="138003"/>
                    <a:pt x="50457" y="288992"/>
                    <a:pt x="57160" y="290050"/>
                  </a:cubicBezTo>
                  <a:cubicBezTo>
                    <a:pt x="63863" y="291108"/>
                    <a:pt x="53280" y="205736"/>
                    <a:pt x="82560" y="160933"/>
                  </a:cubicBezTo>
                  <a:cubicBezTo>
                    <a:pt x="111840" y="116130"/>
                    <a:pt x="215204" y="3242"/>
                    <a:pt x="224376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A38237E5-0D1E-4F3C-B3B6-E2063CEBE940}"/>
                </a:ext>
              </a:extLst>
            </p:cNvPr>
            <p:cNvSpPr/>
            <p:nvPr/>
          </p:nvSpPr>
          <p:spPr>
            <a:xfrm>
              <a:off x="3588255" y="3739210"/>
              <a:ext cx="605620" cy="992538"/>
            </a:xfrm>
            <a:custGeom>
              <a:avLst/>
              <a:gdLst>
                <a:gd name="connsiteX0" fmla="*/ 596395 w 605620"/>
                <a:gd name="connsiteY0" fmla="*/ 119473 h 992538"/>
                <a:gd name="connsiteX1" fmla="*/ 437645 w 605620"/>
                <a:gd name="connsiteY1" fmla="*/ 320557 h 992538"/>
                <a:gd name="connsiteX2" fmla="*/ 397428 w 605620"/>
                <a:gd name="connsiteY2" fmla="*/ 354423 h 992538"/>
                <a:gd name="connsiteX3" fmla="*/ 213278 w 605620"/>
                <a:gd name="connsiteY3" fmla="*/ 386173 h 992538"/>
                <a:gd name="connsiteX4" fmla="*/ 1612 w 605620"/>
                <a:gd name="connsiteY4" fmla="*/ 343840 h 992538"/>
                <a:gd name="connsiteX5" fmla="*/ 115912 w 605620"/>
                <a:gd name="connsiteY5" fmla="*/ 379823 h 992538"/>
                <a:gd name="connsiteX6" fmla="*/ 118028 w 605620"/>
                <a:gd name="connsiteY6" fmla="*/ 487773 h 992538"/>
                <a:gd name="connsiteX7" fmla="*/ 115912 w 605620"/>
                <a:gd name="connsiteY7" fmla="*/ 614773 h 992538"/>
                <a:gd name="connsiteX8" fmla="*/ 156128 w 605620"/>
                <a:gd name="connsiteY8" fmla="*/ 686740 h 992538"/>
                <a:gd name="connsiteX9" fmla="*/ 200578 w 605620"/>
                <a:gd name="connsiteY9" fmla="*/ 989423 h 992538"/>
                <a:gd name="connsiteX10" fmla="*/ 156128 w 605620"/>
                <a:gd name="connsiteY10" fmla="*/ 828557 h 992538"/>
                <a:gd name="connsiteX11" fmla="*/ 90512 w 605620"/>
                <a:gd name="connsiteY11" fmla="*/ 580907 h 992538"/>
                <a:gd name="connsiteX12" fmla="*/ 196345 w 605620"/>
                <a:gd name="connsiteY12" fmla="*/ 350190 h 992538"/>
                <a:gd name="connsiteX13" fmla="*/ 401662 w 605620"/>
                <a:gd name="connsiteY13" fmla="*/ 348073 h 992538"/>
                <a:gd name="connsiteX14" fmla="*/ 369912 w 605620"/>
                <a:gd name="connsiteY14" fmla="*/ 339607 h 992538"/>
                <a:gd name="connsiteX15" fmla="*/ 484212 w 605620"/>
                <a:gd name="connsiteY15" fmla="*/ 259173 h 992538"/>
                <a:gd name="connsiteX16" fmla="*/ 556178 w 605620"/>
                <a:gd name="connsiteY16" fmla="*/ 180857 h 992538"/>
                <a:gd name="connsiteX17" fmla="*/ 581578 w 605620"/>
                <a:gd name="connsiteY17" fmla="*/ 940 h 992538"/>
                <a:gd name="connsiteX18" fmla="*/ 596395 w 605620"/>
                <a:gd name="connsiteY18" fmla="*/ 119473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5620" h="992538">
                  <a:moveTo>
                    <a:pt x="596395" y="119473"/>
                  </a:moveTo>
                  <a:cubicBezTo>
                    <a:pt x="572406" y="172742"/>
                    <a:pt x="470806" y="281399"/>
                    <a:pt x="437645" y="320557"/>
                  </a:cubicBezTo>
                  <a:cubicBezTo>
                    <a:pt x="404484" y="359715"/>
                    <a:pt x="434822" y="343487"/>
                    <a:pt x="397428" y="354423"/>
                  </a:cubicBezTo>
                  <a:cubicBezTo>
                    <a:pt x="360034" y="365359"/>
                    <a:pt x="279247" y="387937"/>
                    <a:pt x="213278" y="386173"/>
                  </a:cubicBezTo>
                  <a:cubicBezTo>
                    <a:pt x="147309" y="384409"/>
                    <a:pt x="17839" y="344898"/>
                    <a:pt x="1612" y="343840"/>
                  </a:cubicBezTo>
                  <a:cubicBezTo>
                    <a:pt x="-14615" y="342782"/>
                    <a:pt x="96509" y="355834"/>
                    <a:pt x="115912" y="379823"/>
                  </a:cubicBezTo>
                  <a:cubicBezTo>
                    <a:pt x="135315" y="403812"/>
                    <a:pt x="118028" y="448615"/>
                    <a:pt x="118028" y="487773"/>
                  </a:cubicBezTo>
                  <a:cubicBezTo>
                    <a:pt x="118028" y="526931"/>
                    <a:pt x="109562" y="581612"/>
                    <a:pt x="115912" y="614773"/>
                  </a:cubicBezTo>
                  <a:cubicBezTo>
                    <a:pt x="122262" y="647934"/>
                    <a:pt x="142017" y="624298"/>
                    <a:pt x="156128" y="686740"/>
                  </a:cubicBezTo>
                  <a:cubicBezTo>
                    <a:pt x="170239" y="749182"/>
                    <a:pt x="200578" y="965787"/>
                    <a:pt x="200578" y="989423"/>
                  </a:cubicBezTo>
                  <a:cubicBezTo>
                    <a:pt x="200578" y="1013059"/>
                    <a:pt x="174472" y="896643"/>
                    <a:pt x="156128" y="828557"/>
                  </a:cubicBezTo>
                  <a:cubicBezTo>
                    <a:pt x="137784" y="760471"/>
                    <a:pt x="83809" y="660635"/>
                    <a:pt x="90512" y="580907"/>
                  </a:cubicBezTo>
                  <a:cubicBezTo>
                    <a:pt x="97215" y="501179"/>
                    <a:pt x="144487" y="388996"/>
                    <a:pt x="196345" y="350190"/>
                  </a:cubicBezTo>
                  <a:cubicBezTo>
                    <a:pt x="248203" y="311384"/>
                    <a:pt x="372734" y="349837"/>
                    <a:pt x="401662" y="348073"/>
                  </a:cubicBezTo>
                  <a:cubicBezTo>
                    <a:pt x="430590" y="346309"/>
                    <a:pt x="356154" y="354424"/>
                    <a:pt x="369912" y="339607"/>
                  </a:cubicBezTo>
                  <a:cubicBezTo>
                    <a:pt x="383670" y="324790"/>
                    <a:pt x="453168" y="285631"/>
                    <a:pt x="484212" y="259173"/>
                  </a:cubicBezTo>
                  <a:cubicBezTo>
                    <a:pt x="515256" y="232715"/>
                    <a:pt x="539950" y="223896"/>
                    <a:pt x="556178" y="180857"/>
                  </a:cubicBezTo>
                  <a:cubicBezTo>
                    <a:pt x="572406" y="137818"/>
                    <a:pt x="572053" y="11171"/>
                    <a:pt x="581578" y="940"/>
                  </a:cubicBezTo>
                  <a:cubicBezTo>
                    <a:pt x="591103" y="-9291"/>
                    <a:pt x="620384" y="66204"/>
                    <a:pt x="596395" y="1194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BBAE3EC1-DECA-4DEF-BA2D-87CF84E727B4}"/>
                </a:ext>
              </a:extLst>
            </p:cNvPr>
            <p:cNvSpPr/>
            <p:nvPr/>
          </p:nvSpPr>
          <p:spPr>
            <a:xfrm>
              <a:off x="3796852" y="4199215"/>
              <a:ext cx="334698" cy="1444137"/>
            </a:xfrm>
            <a:custGeom>
              <a:avLst/>
              <a:gdLst>
                <a:gd name="connsiteX0" fmla="*/ 448 w 334698"/>
                <a:gd name="connsiteY0" fmla="*/ 1310 h 1444137"/>
                <a:gd name="connsiteX1" fmla="*/ 181423 w 334698"/>
                <a:gd name="connsiteY1" fmla="*/ 337860 h 1444137"/>
                <a:gd name="connsiteX2" fmla="*/ 57598 w 334698"/>
                <a:gd name="connsiteY2" fmla="*/ 182285 h 1444137"/>
                <a:gd name="connsiteX3" fmla="*/ 102048 w 334698"/>
                <a:gd name="connsiteY3" fmla="*/ 312460 h 1444137"/>
                <a:gd name="connsiteX4" fmla="*/ 156023 w 334698"/>
                <a:gd name="connsiteY4" fmla="*/ 582335 h 1444137"/>
                <a:gd name="connsiteX5" fmla="*/ 292548 w 334698"/>
                <a:gd name="connsiteY5" fmla="*/ 1055410 h 1444137"/>
                <a:gd name="connsiteX6" fmla="*/ 229048 w 334698"/>
                <a:gd name="connsiteY6" fmla="*/ 880785 h 1444137"/>
                <a:gd name="connsiteX7" fmla="*/ 330648 w 334698"/>
                <a:gd name="connsiteY7" fmla="*/ 1182410 h 1444137"/>
                <a:gd name="connsiteX8" fmla="*/ 305248 w 334698"/>
                <a:gd name="connsiteY8" fmla="*/ 1001435 h 1444137"/>
                <a:gd name="connsiteX9" fmla="*/ 219523 w 334698"/>
                <a:gd name="connsiteY9" fmla="*/ 1442760 h 1444137"/>
                <a:gd name="connsiteX10" fmla="*/ 136973 w 334698"/>
                <a:gd name="connsiteY10" fmla="*/ 1115735 h 1444137"/>
                <a:gd name="connsiteX11" fmla="*/ 60773 w 334698"/>
                <a:gd name="connsiteY11" fmla="*/ 458510 h 1444137"/>
                <a:gd name="connsiteX12" fmla="*/ 213173 w 334698"/>
                <a:gd name="connsiteY12" fmla="*/ 1347510 h 1444137"/>
                <a:gd name="connsiteX13" fmla="*/ 140148 w 334698"/>
                <a:gd name="connsiteY13" fmla="*/ 928410 h 1444137"/>
                <a:gd name="connsiteX14" fmla="*/ 3623 w 334698"/>
                <a:gd name="connsiteY14" fmla="*/ 283885 h 1444137"/>
                <a:gd name="connsiteX15" fmla="*/ 70298 w 334698"/>
                <a:gd name="connsiteY15" fmla="*/ 287060 h 1444137"/>
                <a:gd name="connsiteX16" fmla="*/ 70298 w 334698"/>
                <a:gd name="connsiteY16" fmla="*/ 229910 h 1444137"/>
                <a:gd name="connsiteX17" fmla="*/ 127448 w 334698"/>
                <a:gd name="connsiteY17" fmla="*/ 220385 h 1444137"/>
                <a:gd name="connsiteX18" fmla="*/ 448 w 334698"/>
                <a:gd name="connsiteY18" fmla="*/ 1310 h 144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4698" h="1444137">
                  <a:moveTo>
                    <a:pt x="448" y="1310"/>
                  </a:moveTo>
                  <a:cubicBezTo>
                    <a:pt x="9444" y="20889"/>
                    <a:pt x="171898" y="307698"/>
                    <a:pt x="181423" y="337860"/>
                  </a:cubicBezTo>
                  <a:cubicBezTo>
                    <a:pt x="190948" y="368022"/>
                    <a:pt x="70827" y="186518"/>
                    <a:pt x="57598" y="182285"/>
                  </a:cubicBezTo>
                  <a:cubicBezTo>
                    <a:pt x="44369" y="178052"/>
                    <a:pt x="85644" y="245785"/>
                    <a:pt x="102048" y="312460"/>
                  </a:cubicBezTo>
                  <a:cubicBezTo>
                    <a:pt x="118452" y="379135"/>
                    <a:pt x="124273" y="458510"/>
                    <a:pt x="156023" y="582335"/>
                  </a:cubicBezTo>
                  <a:cubicBezTo>
                    <a:pt x="187773" y="706160"/>
                    <a:pt x="280377" y="1005668"/>
                    <a:pt x="292548" y="1055410"/>
                  </a:cubicBezTo>
                  <a:cubicBezTo>
                    <a:pt x="304719" y="1105152"/>
                    <a:pt x="222698" y="859618"/>
                    <a:pt x="229048" y="880785"/>
                  </a:cubicBezTo>
                  <a:cubicBezTo>
                    <a:pt x="235398" y="901952"/>
                    <a:pt x="317948" y="1162302"/>
                    <a:pt x="330648" y="1182410"/>
                  </a:cubicBezTo>
                  <a:cubicBezTo>
                    <a:pt x="343348" y="1202518"/>
                    <a:pt x="323769" y="958043"/>
                    <a:pt x="305248" y="1001435"/>
                  </a:cubicBezTo>
                  <a:cubicBezTo>
                    <a:pt x="286727" y="1044827"/>
                    <a:pt x="247569" y="1423710"/>
                    <a:pt x="219523" y="1442760"/>
                  </a:cubicBezTo>
                  <a:cubicBezTo>
                    <a:pt x="191477" y="1461810"/>
                    <a:pt x="163431" y="1279777"/>
                    <a:pt x="136973" y="1115735"/>
                  </a:cubicBezTo>
                  <a:cubicBezTo>
                    <a:pt x="110515" y="951693"/>
                    <a:pt x="48073" y="419881"/>
                    <a:pt x="60773" y="458510"/>
                  </a:cubicBezTo>
                  <a:cubicBezTo>
                    <a:pt x="73473" y="497139"/>
                    <a:pt x="199944" y="1269193"/>
                    <a:pt x="213173" y="1347510"/>
                  </a:cubicBezTo>
                  <a:cubicBezTo>
                    <a:pt x="226402" y="1425827"/>
                    <a:pt x="175073" y="1105681"/>
                    <a:pt x="140148" y="928410"/>
                  </a:cubicBezTo>
                  <a:cubicBezTo>
                    <a:pt x="105223" y="751139"/>
                    <a:pt x="15265" y="390777"/>
                    <a:pt x="3623" y="283885"/>
                  </a:cubicBezTo>
                  <a:cubicBezTo>
                    <a:pt x="-8019" y="176993"/>
                    <a:pt x="59186" y="296056"/>
                    <a:pt x="70298" y="287060"/>
                  </a:cubicBezTo>
                  <a:cubicBezTo>
                    <a:pt x="81410" y="278064"/>
                    <a:pt x="60773" y="241023"/>
                    <a:pt x="70298" y="229910"/>
                  </a:cubicBezTo>
                  <a:cubicBezTo>
                    <a:pt x="79823" y="218798"/>
                    <a:pt x="134327" y="253193"/>
                    <a:pt x="127448" y="220385"/>
                  </a:cubicBezTo>
                  <a:cubicBezTo>
                    <a:pt x="120569" y="187577"/>
                    <a:pt x="-8548" y="-18269"/>
                    <a:pt x="448" y="1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F806E6CA-5B9C-4A47-8620-3C8EB05F069A}"/>
                </a:ext>
              </a:extLst>
            </p:cNvPr>
            <p:cNvSpPr/>
            <p:nvPr/>
          </p:nvSpPr>
          <p:spPr>
            <a:xfrm>
              <a:off x="3062288" y="4067174"/>
              <a:ext cx="844580" cy="122989"/>
            </a:xfrm>
            <a:custGeom>
              <a:avLst/>
              <a:gdLst>
                <a:gd name="connsiteX0" fmla="*/ 14287 w 844580"/>
                <a:gd name="connsiteY0" fmla="*/ 1 h 122989"/>
                <a:gd name="connsiteX1" fmla="*/ 319087 w 844580"/>
                <a:gd name="connsiteY1" fmla="*/ 46039 h 122989"/>
                <a:gd name="connsiteX2" fmla="*/ 434975 w 844580"/>
                <a:gd name="connsiteY2" fmla="*/ 82551 h 122989"/>
                <a:gd name="connsiteX3" fmla="*/ 554037 w 844580"/>
                <a:gd name="connsiteY3" fmla="*/ 79376 h 122989"/>
                <a:gd name="connsiteX4" fmla="*/ 644525 w 844580"/>
                <a:gd name="connsiteY4" fmla="*/ 44451 h 122989"/>
                <a:gd name="connsiteX5" fmla="*/ 844550 w 844580"/>
                <a:gd name="connsiteY5" fmla="*/ 41276 h 122989"/>
                <a:gd name="connsiteX6" fmla="*/ 658812 w 844580"/>
                <a:gd name="connsiteY6" fmla="*/ 47626 h 122989"/>
                <a:gd name="connsiteX7" fmla="*/ 539750 w 844580"/>
                <a:gd name="connsiteY7" fmla="*/ 114301 h 122989"/>
                <a:gd name="connsiteX8" fmla="*/ 366712 w 844580"/>
                <a:gd name="connsiteY8" fmla="*/ 120651 h 122989"/>
                <a:gd name="connsiteX9" fmla="*/ 398462 w 844580"/>
                <a:gd name="connsiteY9" fmla="*/ 100014 h 122989"/>
                <a:gd name="connsiteX10" fmla="*/ 528637 w 844580"/>
                <a:gd name="connsiteY10" fmla="*/ 104776 h 122989"/>
                <a:gd name="connsiteX11" fmla="*/ 233362 w 844580"/>
                <a:gd name="connsiteY11" fmla="*/ 60326 h 122989"/>
                <a:gd name="connsiteX12" fmla="*/ 0 w 844580"/>
                <a:gd name="connsiteY12" fmla="*/ 71439 h 122989"/>
                <a:gd name="connsiteX13" fmla="*/ 233362 w 844580"/>
                <a:gd name="connsiteY13" fmla="*/ 44451 h 122989"/>
                <a:gd name="connsiteX14" fmla="*/ 14287 w 844580"/>
                <a:gd name="connsiteY14" fmla="*/ 1 h 12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4580" h="122989">
                  <a:moveTo>
                    <a:pt x="14287" y="1"/>
                  </a:moveTo>
                  <a:cubicBezTo>
                    <a:pt x="28574" y="266"/>
                    <a:pt x="248972" y="32281"/>
                    <a:pt x="319087" y="46039"/>
                  </a:cubicBezTo>
                  <a:cubicBezTo>
                    <a:pt x="389202" y="59797"/>
                    <a:pt x="395817" y="76995"/>
                    <a:pt x="434975" y="82551"/>
                  </a:cubicBezTo>
                  <a:cubicBezTo>
                    <a:pt x="474133" y="88107"/>
                    <a:pt x="519112" y="85726"/>
                    <a:pt x="554037" y="79376"/>
                  </a:cubicBezTo>
                  <a:cubicBezTo>
                    <a:pt x="588962" y="73026"/>
                    <a:pt x="596106" y="50801"/>
                    <a:pt x="644525" y="44451"/>
                  </a:cubicBezTo>
                  <a:cubicBezTo>
                    <a:pt x="692944" y="38101"/>
                    <a:pt x="842169" y="40747"/>
                    <a:pt x="844550" y="41276"/>
                  </a:cubicBezTo>
                  <a:cubicBezTo>
                    <a:pt x="846931" y="41805"/>
                    <a:pt x="709612" y="35455"/>
                    <a:pt x="658812" y="47626"/>
                  </a:cubicBezTo>
                  <a:cubicBezTo>
                    <a:pt x="608012" y="59797"/>
                    <a:pt x="588433" y="102130"/>
                    <a:pt x="539750" y="114301"/>
                  </a:cubicBezTo>
                  <a:cubicBezTo>
                    <a:pt x="491067" y="126472"/>
                    <a:pt x="390260" y="123032"/>
                    <a:pt x="366712" y="120651"/>
                  </a:cubicBezTo>
                  <a:cubicBezTo>
                    <a:pt x="343164" y="118270"/>
                    <a:pt x="371475" y="102660"/>
                    <a:pt x="398462" y="100014"/>
                  </a:cubicBezTo>
                  <a:cubicBezTo>
                    <a:pt x="425450" y="97368"/>
                    <a:pt x="556154" y="111391"/>
                    <a:pt x="528637" y="104776"/>
                  </a:cubicBezTo>
                  <a:cubicBezTo>
                    <a:pt x="501120" y="98161"/>
                    <a:pt x="321468" y="65882"/>
                    <a:pt x="233362" y="60326"/>
                  </a:cubicBezTo>
                  <a:cubicBezTo>
                    <a:pt x="145256" y="54770"/>
                    <a:pt x="0" y="74085"/>
                    <a:pt x="0" y="71439"/>
                  </a:cubicBezTo>
                  <a:cubicBezTo>
                    <a:pt x="0" y="68793"/>
                    <a:pt x="225954" y="55564"/>
                    <a:pt x="233362" y="44451"/>
                  </a:cubicBezTo>
                  <a:cubicBezTo>
                    <a:pt x="240770" y="33339"/>
                    <a:pt x="0" y="-264"/>
                    <a:pt x="1428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47AE0880-2C26-4038-9BB7-15F26E36930E}"/>
                </a:ext>
              </a:extLst>
            </p:cNvPr>
            <p:cNvSpPr/>
            <p:nvPr/>
          </p:nvSpPr>
          <p:spPr>
            <a:xfrm>
              <a:off x="2606479" y="3822338"/>
              <a:ext cx="596297" cy="295842"/>
            </a:xfrm>
            <a:custGeom>
              <a:avLst/>
              <a:gdLst>
                <a:gd name="connsiteX0" fmla="*/ 1254 w 596297"/>
                <a:gd name="connsiteY0" fmla="*/ 362 h 295842"/>
                <a:gd name="connsiteX1" fmla="*/ 322988 w 596297"/>
                <a:gd name="connsiteY1" fmla="*/ 82912 h 295842"/>
                <a:gd name="connsiteX2" fmla="*/ 303938 w 596297"/>
                <a:gd name="connsiteY2" fmla="*/ 95612 h 295842"/>
                <a:gd name="connsiteX3" fmla="*/ 350504 w 596297"/>
                <a:gd name="connsiteY3" fmla="*/ 133712 h 295842"/>
                <a:gd name="connsiteX4" fmla="*/ 593921 w 596297"/>
                <a:gd name="connsiteY4" fmla="*/ 292462 h 295842"/>
                <a:gd name="connsiteX5" fmla="*/ 471154 w 596297"/>
                <a:gd name="connsiteY5" fmla="*/ 239545 h 295842"/>
                <a:gd name="connsiteX6" fmla="*/ 416121 w 596297"/>
                <a:gd name="connsiteY6" fmla="*/ 207795 h 295842"/>
                <a:gd name="connsiteX7" fmla="*/ 445754 w 596297"/>
                <a:gd name="connsiteY7" fmla="*/ 271295 h 295842"/>
                <a:gd name="connsiteX8" fmla="*/ 369554 w 596297"/>
                <a:gd name="connsiteY8" fmla="*/ 190862 h 295842"/>
                <a:gd name="connsiteX9" fmla="*/ 291238 w 596297"/>
                <a:gd name="connsiteY9" fmla="*/ 104079 h 295842"/>
                <a:gd name="connsiteX10" fmla="*/ 140954 w 596297"/>
                <a:gd name="connsiteY10" fmla="*/ 99845 h 295842"/>
                <a:gd name="connsiteX11" fmla="*/ 200221 w 596297"/>
                <a:gd name="connsiteY11" fmla="*/ 131595 h 295842"/>
                <a:gd name="connsiteX12" fmla="*/ 155771 w 596297"/>
                <a:gd name="connsiteY12" fmla="*/ 110429 h 295842"/>
                <a:gd name="connsiteX13" fmla="*/ 153654 w 596297"/>
                <a:gd name="connsiteY13" fmla="*/ 65979 h 295842"/>
                <a:gd name="connsiteX14" fmla="*/ 208688 w 596297"/>
                <a:gd name="connsiteY14" fmla="*/ 53279 h 295842"/>
                <a:gd name="connsiteX15" fmla="*/ 1254 w 596297"/>
                <a:gd name="connsiteY15" fmla="*/ 362 h 29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6297" h="295842">
                  <a:moveTo>
                    <a:pt x="1254" y="362"/>
                  </a:moveTo>
                  <a:cubicBezTo>
                    <a:pt x="20304" y="5301"/>
                    <a:pt x="272541" y="67037"/>
                    <a:pt x="322988" y="82912"/>
                  </a:cubicBezTo>
                  <a:cubicBezTo>
                    <a:pt x="373435" y="98787"/>
                    <a:pt x="299352" y="87145"/>
                    <a:pt x="303938" y="95612"/>
                  </a:cubicBezTo>
                  <a:cubicBezTo>
                    <a:pt x="308524" y="104079"/>
                    <a:pt x="302174" y="100904"/>
                    <a:pt x="350504" y="133712"/>
                  </a:cubicBezTo>
                  <a:cubicBezTo>
                    <a:pt x="398834" y="166520"/>
                    <a:pt x="573813" y="274823"/>
                    <a:pt x="593921" y="292462"/>
                  </a:cubicBezTo>
                  <a:cubicBezTo>
                    <a:pt x="614029" y="310101"/>
                    <a:pt x="500787" y="253656"/>
                    <a:pt x="471154" y="239545"/>
                  </a:cubicBezTo>
                  <a:cubicBezTo>
                    <a:pt x="441521" y="225434"/>
                    <a:pt x="420354" y="202503"/>
                    <a:pt x="416121" y="207795"/>
                  </a:cubicBezTo>
                  <a:cubicBezTo>
                    <a:pt x="411888" y="213087"/>
                    <a:pt x="453515" y="274117"/>
                    <a:pt x="445754" y="271295"/>
                  </a:cubicBezTo>
                  <a:cubicBezTo>
                    <a:pt x="437993" y="268473"/>
                    <a:pt x="395307" y="218731"/>
                    <a:pt x="369554" y="190862"/>
                  </a:cubicBezTo>
                  <a:cubicBezTo>
                    <a:pt x="343801" y="162993"/>
                    <a:pt x="329338" y="119248"/>
                    <a:pt x="291238" y="104079"/>
                  </a:cubicBezTo>
                  <a:cubicBezTo>
                    <a:pt x="253138" y="88910"/>
                    <a:pt x="156123" y="95259"/>
                    <a:pt x="140954" y="99845"/>
                  </a:cubicBezTo>
                  <a:cubicBezTo>
                    <a:pt x="125785" y="104431"/>
                    <a:pt x="197751" y="129831"/>
                    <a:pt x="200221" y="131595"/>
                  </a:cubicBezTo>
                  <a:cubicBezTo>
                    <a:pt x="202691" y="133359"/>
                    <a:pt x="163532" y="121365"/>
                    <a:pt x="155771" y="110429"/>
                  </a:cubicBezTo>
                  <a:cubicBezTo>
                    <a:pt x="148010" y="99493"/>
                    <a:pt x="144835" y="75504"/>
                    <a:pt x="153654" y="65979"/>
                  </a:cubicBezTo>
                  <a:cubicBezTo>
                    <a:pt x="162474" y="56454"/>
                    <a:pt x="231266" y="64215"/>
                    <a:pt x="208688" y="53279"/>
                  </a:cubicBezTo>
                  <a:cubicBezTo>
                    <a:pt x="186110" y="42343"/>
                    <a:pt x="-17796" y="-4577"/>
                    <a:pt x="1254" y="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A0AFED63-ED70-4DE3-973C-427694DEC499}"/>
                </a:ext>
              </a:extLst>
            </p:cNvPr>
            <p:cNvSpPr/>
            <p:nvPr/>
          </p:nvSpPr>
          <p:spPr>
            <a:xfrm>
              <a:off x="2630574" y="3870706"/>
              <a:ext cx="802762" cy="538330"/>
            </a:xfrm>
            <a:custGeom>
              <a:avLst/>
              <a:gdLst>
                <a:gd name="connsiteX0" fmla="*/ 443 w 802762"/>
                <a:gd name="connsiteY0" fmla="*/ 677 h 538330"/>
                <a:gd name="connsiteX1" fmla="*/ 195176 w 802762"/>
                <a:gd name="connsiteY1" fmla="*/ 125561 h 538330"/>
                <a:gd name="connsiteX2" fmla="*/ 53359 w 802762"/>
                <a:gd name="connsiteY2" fmla="*/ 129794 h 538330"/>
                <a:gd name="connsiteX3" fmla="*/ 167659 w 802762"/>
                <a:gd name="connsiteY3" fmla="*/ 214461 h 538330"/>
                <a:gd name="connsiteX4" fmla="*/ 212109 w 802762"/>
                <a:gd name="connsiteY4" fmla="*/ 290661 h 538330"/>
                <a:gd name="connsiteX5" fmla="*/ 341226 w 802762"/>
                <a:gd name="connsiteY5" fmla="*/ 318177 h 538330"/>
                <a:gd name="connsiteX6" fmla="*/ 368743 w 802762"/>
                <a:gd name="connsiteY6" fmla="*/ 328761 h 538330"/>
                <a:gd name="connsiteX7" fmla="*/ 535959 w 802762"/>
                <a:gd name="connsiteY7" fmla="*/ 383794 h 538330"/>
                <a:gd name="connsiteX8" fmla="*/ 802659 w 802762"/>
                <a:gd name="connsiteY8" fmla="*/ 538311 h 538330"/>
                <a:gd name="connsiteX9" fmla="*/ 504209 w 802762"/>
                <a:gd name="connsiteY9" fmla="*/ 373211 h 538330"/>
                <a:gd name="connsiteX10" fmla="*/ 167659 w 802762"/>
                <a:gd name="connsiteY10" fmla="*/ 216577 h 538330"/>
                <a:gd name="connsiteX11" fmla="*/ 142259 w 802762"/>
                <a:gd name="connsiteY11" fmla="*/ 81111 h 538330"/>
                <a:gd name="connsiteX12" fmla="*/ 443 w 802762"/>
                <a:gd name="connsiteY12" fmla="*/ 677 h 53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762" h="538330">
                  <a:moveTo>
                    <a:pt x="443" y="677"/>
                  </a:moveTo>
                  <a:cubicBezTo>
                    <a:pt x="9262" y="8085"/>
                    <a:pt x="186357" y="104042"/>
                    <a:pt x="195176" y="125561"/>
                  </a:cubicBezTo>
                  <a:cubicBezTo>
                    <a:pt x="203995" y="147080"/>
                    <a:pt x="57945" y="114977"/>
                    <a:pt x="53359" y="129794"/>
                  </a:cubicBezTo>
                  <a:cubicBezTo>
                    <a:pt x="48773" y="144611"/>
                    <a:pt x="141201" y="187650"/>
                    <a:pt x="167659" y="214461"/>
                  </a:cubicBezTo>
                  <a:cubicBezTo>
                    <a:pt x="194117" y="241272"/>
                    <a:pt x="183181" y="273375"/>
                    <a:pt x="212109" y="290661"/>
                  </a:cubicBezTo>
                  <a:cubicBezTo>
                    <a:pt x="241037" y="307947"/>
                    <a:pt x="315120" y="311827"/>
                    <a:pt x="341226" y="318177"/>
                  </a:cubicBezTo>
                  <a:cubicBezTo>
                    <a:pt x="367332" y="324527"/>
                    <a:pt x="368743" y="328761"/>
                    <a:pt x="368743" y="328761"/>
                  </a:cubicBezTo>
                  <a:cubicBezTo>
                    <a:pt x="401198" y="339697"/>
                    <a:pt x="463640" y="348869"/>
                    <a:pt x="535959" y="383794"/>
                  </a:cubicBezTo>
                  <a:cubicBezTo>
                    <a:pt x="608278" y="418719"/>
                    <a:pt x="807951" y="540075"/>
                    <a:pt x="802659" y="538311"/>
                  </a:cubicBezTo>
                  <a:cubicBezTo>
                    <a:pt x="797367" y="536547"/>
                    <a:pt x="610042" y="426833"/>
                    <a:pt x="504209" y="373211"/>
                  </a:cubicBezTo>
                  <a:cubicBezTo>
                    <a:pt x="398376" y="319589"/>
                    <a:pt x="227984" y="265260"/>
                    <a:pt x="167659" y="216577"/>
                  </a:cubicBezTo>
                  <a:cubicBezTo>
                    <a:pt x="107334" y="167894"/>
                    <a:pt x="167659" y="113919"/>
                    <a:pt x="142259" y="81111"/>
                  </a:cubicBezTo>
                  <a:cubicBezTo>
                    <a:pt x="116859" y="48303"/>
                    <a:pt x="-8376" y="-6731"/>
                    <a:pt x="443" y="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80F507DD-A0F7-428E-BA30-848267125517}"/>
                </a:ext>
              </a:extLst>
            </p:cNvPr>
            <p:cNvSpPr/>
            <p:nvPr/>
          </p:nvSpPr>
          <p:spPr>
            <a:xfrm>
              <a:off x="2496022" y="3383419"/>
              <a:ext cx="281046" cy="960078"/>
            </a:xfrm>
            <a:custGeom>
              <a:avLst/>
              <a:gdLst>
                <a:gd name="connsiteX0" fmla="*/ 10111 w 281046"/>
                <a:gd name="connsiteY0" fmla="*/ 1131 h 960078"/>
                <a:gd name="connsiteX1" fmla="*/ 75728 w 281046"/>
                <a:gd name="connsiteY1" fmla="*/ 394831 h 960078"/>
                <a:gd name="connsiteX2" fmla="*/ 84195 w 281046"/>
                <a:gd name="connsiteY2" fmla="*/ 547231 h 960078"/>
                <a:gd name="connsiteX3" fmla="*/ 86311 w 281046"/>
                <a:gd name="connsiteY3" fmla="*/ 265714 h 960078"/>
                <a:gd name="connsiteX4" fmla="*/ 105361 w 281046"/>
                <a:gd name="connsiteY4" fmla="*/ 502781 h 960078"/>
                <a:gd name="connsiteX5" fmla="*/ 158278 w 281046"/>
                <a:gd name="connsiteY5" fmla="*/ 729264 h 960078"/>
                <a:gd name="connsiteX6" fmla="*/ 160395 w 281046"/>
                <a:gd name="connsiteY6" fmla="*/ 725031 h 960078"/>
                <a:gd name="connsiteX7" fmla="*/ 168861 w 281046"/>
                <a:gd name="connsiteY7" fmla="*/ 638248 h 960078"/>
                <a:gd name="connsiteX8" fmla="*/ 281045 w 281046"/>
                <a:gd name="connsiteY8" fmla="*/ 955748 h 960078"/>
                <a:gd name="connsiteX9" fmla="*/ 170978 w 281046"/>
                <a:gd name="connsiteY9" fmla="*/ 784298 h 960078"/>
                <a:gd name="connsiteX10" fmla="*/ 1645 w 281046"/>
                <a:gd name="connsiteY10" fmla="*/ 267831 h 960078"/>
                <a:gd name="connsiteX11" fmla="*/ 86311 w 281046"/>
                <a:gd name="connsiteY11" fmla="*/ 477381 h 960078"/>
                <a:gd name="connsiteX12" fmla="*/ 109595 w 281046"/>
                <a:gd name="connsiteY12" fmla="*/ 233964 h 960078"/>
                <a:gd name="connsiteX13" fmla="*/ 7995 w 281046"/>
                <a:gd name="connsiteY13" fmla="*/ 142948 h 960078"/>
                <a:gd name="connsiteX14" fmla="*/ 18578 w 281046"/>
                <a:gd name="connsiteY14" fmla="*/ 269948 h 960078"/>
                <a:gd name="connsiteX15" fmla="*/ 10111 w 281046"/>
                <a:gd name="connsiteY15" fmla="*/ 1131 h 96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046" h="960078">
                  <a:moveTo>
                    <a:pt x="10111" y="1131"/>
                  </a:moveTo>
                  <a:cubicBezTo>
                    <a:pt x="19636" y="21945"/>
                    <a:pt x="63381" y="303814"/>
                    <a:pt x="75728" y="394831"/>
                  </a:cubicBezTo>
                  <a:cubicBezTo>
                    <a:pt x="88075" y="485848"/>
                    <a:pt x="82431" y="568750"/>
                    <a:pt x="84195" y="547231"/>
                  </a:cubicBezTo>
                  <a:cubicBezTo>
                    <a:pt x="85959" y="525712"/>
                    <a:pt x="82783" y="273122"/>
                    <a:pt x="86311" y="265714"/>
                  </a:cubicBezTo>
                  <a:cubicBezTo>
                    <a:pt x="89839" y="258306"/>
                    <a:pt x="93367" y="425523"/>
                    <a:pt x="105361" y="502781"/>
                  </a:cubicBezTo>
                  <a:cubicBezTo>
                    <a:pt x="117356" y="580039"/>
                    <a:pt x="149106" y="692222"/>
                    <a:pt x="158278" y="729264"/>
                  </a:cubicBezTo>
                  <a:cubicBezTo>
                    <a:pt x="167450" y="766306"/>
                    <a:pt x="158631" y="740200"/>
                    <a:pt x="160395" y="725031"/>
                  </a:cubicBezTo>
                  <a:cubicBezTo>
                    <a:pt x="162159" y="709862"/>
                    <a:pt x="148753" y="599795"/>
                    <a:pt x="168861" y="638248"/>
                  </a:cubicBezTo>
                  <a:cubicBezTo>
                    <a:pt x="188969" y="676701"/>
                    <a:pt x="280692" y="931406"/>
                    <a:pt x="281045" y="955748"/>
                  </a:cubicBezTo>
                  <a:cubicBezTo>
                    <a:pt x="281398" y="980090"/>
                    <a:pt x="217545" y="898951"/>
                    <a:pt x="170978" y="784298"/>
                  </a:cubicBezTo>
                  <a:cubicBezTo>
                    <a:pt x="124411" y="669645"/>
                    <a:pt x="15756" y="318984"/>
                    <a:pt x="1645" y="267831"/>
                  </a:cubicBezTo>
                  <a:cubicBezTo>
                    <a:pt x="-12466" y="216678"/>
                    <a:pt x="68319" y="483026"/>
                    <a:pt x="86311" y="477381"/>
                  </a:cubicBezTo>
                  <a:cubicBezTo>
                    <a:pt x="104303" y="471737"/>
                    <a:pt x="122648" y="289703"/>
                    <a:pt x="109595" y="233964"/>
                  </a:cubicBezTo>
                  <a:cubicBezTo>
                    <a:pt x="96542" y="178225"/>
                    <a:pt x="23164" y="136951"/>
                    <a:pt x="7995" y="142948"/>
                  </a:cubicBezTo>
                  <a:cubicBezTo>
                    <a:pt x="-7174" y="148945"/>
                    <a:pt x="16461" y="286529"/>
                    <a:pt x="18578" y="269948"/>
                  </a:cubicBezTo>
                  <a:cubicBezTo>
                    <a:pt x="20695" y="253367"/>
                    <a:pt x="586" y="-19683"/>
                    <a:pt x="10111" y="1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F961D814-8938-4608-AF06-C3ECBAA8B4D0}"/>
                </a:ext>
              </a:extLst>
            </p:cNvPr>
            <p:cNvSpPr/>
            <p:nvPr/>
          </p:nvSpPr>
          <p:spPr>
            <a:xfrm>
              <a:off x="2339953" y="2992479"/>
              <a:ext cx="293806" cy="990193"/>
            </a:xfrm>
            <a:custGeom>
              <a:avLst/>
              <a:gdLst>
                <a:gd name="connsiteX0" fmla="*/ 22 w 293806"/>
                <a:gd name="connsiteY0" fmla="*/ 7896 h 990193"/>
                <a:gd name="connsiteX1" fmla="*/ 177822 w 293806"/>
                <a:gd name="connsiteY1" fmla="*/ 709571 h 990193"/>
                <a:gd name="connsiteX2" fmla="*/ 292122 w 293806"/>
                <a:gd name="connsiteY2" fmla="*/ 979446 h 990193"/>
                <a:gd name="connsiteX3" fmla="*/ 92097 w 293806"/>
                <a:gd name="connsiteY3" fmla="*/ 382546 h 990193"/>
                <a:gd name="connsiteX4" fmla="*/ 130197 w 293806"/>
                <a:gd name="connsiteY4" fmla="*/ 776246 h 990193"/>
                <a:gd name="connsiteX5" fmla="*/ 165122 w 293806"/>
                <a:gd name="connsiteY5" fmla="*/ 357146 h 990193"/>
                <a:gd name="connsiteX6" fmla="*/ 22 w 293806"/>
                <a:gd name="connsiteY6" fmla="*/ 7896 h 99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806" h="990193">
                  <a:moveTo>
                    <a:pt x="22" y="7896"/>
                  </a:moveTo>
                  <a:cubicBezTo>
                    <a:pt x="2139" y="66633"/>
                    <a:pt x="129139" y="547646"/>
                    <a:pt x="177822" y="709571"/>
                  </a:cubicBezTo>
                  <a:cubicBezTo>
                    <a:pt x="226505" y="871496"/>
                    <a:pt x="306409" y="1033950"/>
                    <a:pt x="292122" y="979446"/>
                  </a:cubicBezTo>
                  <a:cubicBezTo>
                    <a:pt x="277835" y="924942"/>
                    <a:pt x="119084" y="416413"/>
                    <a:pt x="92097" y="382546"/>
                  </a:cubicBezTo>
                  <a:cubicBezTo>
                    <a:pt x="65110" y="348679"/>
                    <a:pt x="118026" y="780479"/>
                    <a:pt x="130197" y="776246"/>
                  </a:cubicBezTo>
                  <a:cubicBezTo>
                    <a:pt x="142368" y="772013"/>
                    <a:pt x="185230" y="480971"/>
                    <a:pt x="165122" y="357146"/>
                  </a:cubicBezTo>
                  <a:cubicBezTo>
                    <a:pt x="145014" y="233321"/>
                    <a:pt x="-2095" y="-50841"/>
                    <a:pt x="22" y="7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5BE52D1B-571B-42A6-A71F-B7319497431E}"/>
                </a:ext>
              </a:extLst>
            </p:cNvPr>
            <p:cNvSpPr/>
            <p:nvPr/>
          </p:nvSpPr>
          <p:spPr>
            <a:xfrm>
              <a:off x="2329914" y="2495518"/>
              <a:ext cx="114851" cy="770066"/>
            </a:xfrm>
            <a:custGeom>
              <a:avLst/>
              <a:gdLst>
                <a:gd name="connsiteX0" fmla="*/ 16411 w 114851"/>
                <a:gd name="connsiteY0" fmla="*/ 32 h 770066"/>
                <a:gd name="connsiteX1" fmla="*/ 44986 w 114851"/>
                <a:gd name="connsiteY1" fmla="*/ 415957 h 770066"/>
                <a:gd name="connsiteX2" fmla="*/ 114836 w 114851"/>
                <a:gd name="connsiteY2" fmla="*/ 768382 h 770066"/>
                <a:gd name="connsiteX3" fmla="*/ 38636 w 114851"/>
                <a:gd name="connsiteY3" fmla="*/ 542957 h 770066"/>
                <a:gd name="connsiteX4" fmla="*/ 536 w 114851"/>
                <a:gd name="connsiteY4" fmla="*/ 393732 h 770066"/>
                <a:gd name="connsiteX5" fmla="*/ 16411 w 114851"/>
                <a:gd name="connsiteY5" fmla="*/ 32 h 77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51" h="770066">
                  <a:moveTo>
                    <a:pt x="16411" y="32"/>
                  </a:moveTo>
                  <a:cubicBezTo>
                    <a:pt x="23819" y="3736"/>
                    <a:pt x="28582" y="287899"/>
                    <a:pt x="44986" y="415957"/>
                  </a:cubicBezTo>
                  <a:cubicBezTo>
                    <a:pt x="61390" y="544015"/>
                    <a:pt x="115894" y="747215"/>
                    <a:pt x="114836" y="768382"/>
                  </a:cubicBezTo>
                  <a:cubicBezTo>
                    <a:pt x="113778" y="789549"/>
                    <a:pt x="57686" y="605399"/>
                    <a:pt x="38636" y="542957"/>
                  </a:cubicBezTo>
                  <a:cubicBezTo>
                    <a:pt x="19586" y="480515"/>
                    <a:pt x="3711" y="478399"/>
                    <a:pt x="536" y="393732"/>
                  </a:cubicBezTo>
                  <a:cubicBezTo>
                    <a:pt x="-2639" y="309065"/>
                    <a:pt x="9003" y="-3672"/>
                    <a:pt x="16411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2847E67B-3B86-4902-8CEE-D954B5F878F4}"/>
                </a:ext>
              </a:extLst>
            </p:cNvPr>
            <p:cNvSpPr/>
            <p:nvPr/>
          </p:nvSpPr>
          <p:spPr>
            <a:xfrm>
              <a:off x="1134260" y="2656417"/>
              <a:ext cx="300840" cy="368310"/>
            </a:xfrm>
            <a:custGeom>
              <a:avLst/>
              <a:gdLst>
                <a:gd name="connsiteX0" fmla="*/ 300840 w 300840"/>
                <a:gd name="connsiteY0" fmla="*/ 0 h 368310"/>
                <a:gd name="connsiteX1" fmla="*/ 15090 w 300840"/>
                <a:gd name="connsiteY1" fmla="*/ 171450 h 368310"/>
                <a:gd name="connsiteX2" fmla="*/ 46840 w 300840"/>
                <a:gd name="connsiteY2" fmla="*/ 167216 h 368310"/>
                <a:gd name="connsiteX3" fmla="*/ 108223 w 300840"/>
                <a:gd name="connsiteY3" fmla="*/ 345016 h 368310"/>
                <a:gd name="connsiteX4" fmla="*/ 51073 w 300840"/>
                <a:gd name="connsiteY4" fmla="*/ 226483 h 368310"/>
                <a:gd name="connsiteX5" fmla="*/ 70123 w 300840"/>
                <a:gd name="connsiteY5" fmla="*/ 368300 h 368310"/>
                <a:gd name="connsiteX6" fmla="*/ 23557 w 300840"/>
                <a:gd name="connsiteY6" fmla="*/ 218016 h 368310"/>
                <a:gd name="connsiteX7" fmla="*/ 42607 w 300840"/>
                <a:gd name="connsiteY7" fmla="*/ 196850 h 368310"/>
                <a:gd name="connsiteX8" fmla="*/ 169607 w 300840"/>
                <a:gd name="connsiteY8" fmla="*/ 110066 h 368310"/>
                <a:gd name="connsiteX9" fmla="*/ 300840 w 300840"/>
                <a:gd name="connsiteY9" fmla="*/ 0 h 36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840" h="368310">
                  <a:moveTo>
                    <a:pt x="300840" y="0"/>
                  </a:moveTo>
                  <a:cubicBezTo>
                    <a:pt x="205590" y="57150"/>
                    <a:pt x="57423" y="143581"/>
                    <a:pt x="15090" y="171450"/>
                  </a:cubicBezTo>
                  <a:cubicBezTo>
                    <a:pt x="-27243" y="199319"/>
                    <a:pt x="31318" y="138288"/>
                    <a:pt x="46840" y="167216"/>
                  </a:cubicBezTo>
                  <a:cubicBezTo>
                    <a:pt x="62362" y="196144"/>
                    <a:pt x="107518" y="335138"/>
                    <a:pt x="108223" y="345016"/>
                  </a:cubicBezTo>
                  <a:cubicBezTo>
                    <a:pt x="108928" y="354894"/>
                    <a:pt x="57423" y="222602"/>
                    <a:pt x="51073" y="226483"/>
                  </a:cubicBezTo>
                  <a:cubicBezTo>
                    <a:pt x="44723" y="230364"/>
                    <a:pt x="74709" y="369711"/>
                    <a:pt x="70123" y="368300"/>
                  </a:cubicBezTo>
                  <a:cubicBezTo>
                    <a:pt x="65537" y="366889"/>
                    <a:pt x="28143" y="246591"/>
                    <a:pt x="23557" y="218016"/>
                  </a:cubicBezTo>
                  <a:cubicBezTo>
                    <a:pt x="18971" y="189441"/>
                    <a:pt x="18265" y="214842"/>
                    <a:pt x="42607" y="196850"/>
                  </a:cubicBezTo>
                  <a:cubicBezTo>
                    <a:pt x="66949" y="178858"/>
                    <a:pt x="169607" y="110066"/>
                    <a:pt x="169607" y="110066"/>
                  </a:cubicBezTo>
                  <a:lnTo>
                    <a:pt x="3008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45DC79C9-447D-48A5-A030-962C4972066A}"/>
                </a:ext>
              </a:extLst>
            </p:cNvPr>
            <p:cNvSpPr/>
            <p:nvPr/>
          </p:nvSpPr>
          <p:spPr>
            <a:xfrm>
              <a:off x="973631" y="2785524"/>
              <a:ext cx="1417656" cy="856870"/>
            </a:xfrm>
            <a:custGeom>
              <a:avLst/>
              <a:gdLst>
                <a:gd name="connsiteX0" fmla="*/ 1405502 w 1417656"/>
                <a:gd name="connsiteY0" fmla="*/ 9 h 856870"/>
                <a:gd name="connsiteX1" fmla="*/ 1413969 w 1417656"/>
                <a:gd name="connsiteY1" fmla="*/ 226493 h 856870"/>
                <a:gd name="connsiteX2" fmla="*/ 1342002 w 1417656"/>
                <a:gd name="connsiteY2" fmla="*/ 338676 h 856870"/>
                <a:gd name="connsiteX3" fmla="*/ 1121869 w 1417656"/>
                <a:gd name="connsiteY3" fmla="*/ 573626 h 856870"/>
                <a:gd name="connsiteX4" fmla="*/ 827652 w 1417656"/>
                <a:gd name="connsiteY4" fmla="*/ 730259 h 856870"/>
                <a:gd name="connsiteX5" fmla="*/ 827652 w 1417656"/>
                <a:gd name="connsiteY5" fmla="*/ 719676 h 856870"/>
                <a:gd name="connsiteX6" fmla="*/ 1030852 w 1417656"/>
                <a:gd name="connsiteY6" fmla="*/ 607493 h 856870"/>
                <a:gd name="connsiteX7" fmla="*/ 709119 w 1417656"/>
                <a:gd name="connsiteY7" fmla="*/ 787409 h 856870"/>
                <a:gd name="connsiteX8" fmla="*/ 256152 w 1417656"/>
                <a:gd name="connsiteY8" fmla="*/ 842443 h 856870"/>
                <a:gd name="connsiteX9" fmla="*/ 171486 w 1417656"/>
                <a:gd name="connsiteY9" fmla="*/ 840326 h 856870"/>
                <a:gd name="connsiteX10" fmla="*/ 36 w 1417656"/>
                <a:gd name="connsiteY10" fmla="*/ 658293 h 856870"/>
                <a:gd name="connsiteX11" fmla="*/ 156669 w 1417656"/>
                <a:gd name="connsiteY11" fmla="*/ 795876 h 856870"/>
                <a:gd name="connsiteX12" fmla="*/ 211702 w 1417656"/>
                <a:gd name="connsiteY12" fmla="*/ 838209 h 856870"/>
                <a:gd name="connsiteX13" fmla="*/ 201119 w 1417656"/>
                <a:gd name="connsiteY13" fmla="*/ 817043 h 856870"/>
                <a:gd name="connsiteX14" fmla="*/ 658319 w 1417656"/>
                <a:gd name="connsiteY14" fmla="*/ 764126 h 856870"/>
                <a:gd name="connsiteX15" fmla="*/ 1022386 w 1417656"/>
                <a:gd name="connsiteY15" fmla="*/ 586326 h 856870"/>
                <a:gd name="connsiteX16" fmla="*/ 1314486 w 1417656"/>
                <a:gd name="connsiteY16" fmla="*/ 353493 h 856870"/>
                <a:gd name="connsiteX17" fmla="*/ 1390686 w 1417656"/>
                <a:gd name="connsiteY17" fmla="*/ 218026 h 856870"/>
                <a:gd name="connsiteX18" fmla="*/ 1405502 w 1417656"/>
                <a:gd name="connsiteY18" fmla="*/ 9 h 85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7656" h="856870">
                  <a:moveTo>
                    <a:pt x="1405502" y="9"/>
                  </a:moveTo>
                  <a:cubicBezTo>
                    <a:pt x="1409382" y="1420"/>
                    <a:pt x="1424552" y="170049"/>
                    <a:pt x="1413969" y="226493"/>
                  </a:cubicBezTo>
                  <a:cubicBezTo>
                    <a:pt x="1403386" y="282937"/>
                    <a:pt x="1390685" y="280821"/>
                    <a:pt x="1342002" y="338676"/>
                  </a:cubicBezTo>
                  <a:cubicBezTo>
                    <a:pt x="1293319" y="396532"/>
                    <a:pt x="1207594" y="508362"/>
                    <a:pt x="1121869" y="573626"/>
                  </a:cubicBezTo>
                  <a:cubicBezTo>
                    <a:pt x="1036144" y="638890"/>
                    <a:pt x="876688" y="705917"/>
                    <a:pt x="827652" y="730259"/>
                  </a:cubicBezTo>
                  <a:cubicBezTo>
                    <a:pt x="778616" y="754601"/>
                    <a:pt x="793785" y="740137"/>
                    <a:pt x="827652" y="719676"/>
                  </a:cubicBezTo>
                  <a:cubicBezTo>
                    <a:pt x="861519" y="699215"/>
                    <a:pt x="1050607" y="596204"/>
                    <a:pt x="1030852" y="607493"/>
                  </a:cubicBezTo>
                  <a:cubicBezTo>
                    <a:pt x="1011096" y="618782"/>
                    <a:pt x="838236" y="748251"/>
                    <a:pt x="709119" y="787409"/>
                  </a:cubicBezTo>
                  <a:cubicBezTo>
                    <a:pt x="580002" y="826567"/>
                    <a:pt x="345757" y="833624"/>
                    <a:pt x="256152" y="842443"/>
                  </a:cubicBezTo>
                  <a:cubicBezTo>
                    <a:pt x="166547" y="851262"/>
                    <a:pt x="214172" y="871018"/>
                    <a:pt x="171486" y="840326"/>
                  </a:cubicBezTo>
                  <a:cubicBezTo>
                    <a:pt x="128800" y="809634"/>
                    <a:pt x="2505" y="665701"/>
                    <a:pt x="36" y="658293"/>
                  </a:cubicBezTo>
                  <a:cubicBezTo>
                    <a:pt x="-2433" y="650885"/>
                    <a:pt x="121391" y="765890"/>
                    <a:pt x="156669" y="795876"/>
                  </a:cubicBezTo>
                  <a:cubicBezTo>
                    <a:pt x="191947" y="825862"/>
                    <a:pt x="204294" y="834681"/>
                    <a:pt x="211702" y="838209"/>
                  </a:cubicBezTo>
                  <a:cubicBezTo>
                    <a:pt x="219110" y="841737"/>
                    <a:pt x="126683" y="829390"/>
                    <a:pt x="201119" y="817043"/>
                  </a:cubicBezTo>
                  <a:cubicBezTo>
                    <a:pt x="275555" y="804696"/>
                    <a:pt x="521441" y="802579"/>
                    <a:pt x="658319" y="764126"/>
                  </a:cubicBezTo>
                  <a:cubicBezTo>
                    <a:pt x="795197" y="725673"/>
                    <a:pt x="913025" y="654765"/>
                    <a:pt x="1022386" y="586326"/>
                  </a:cubicBezTo>
                  <a:cubicBezTo>
                    <a:pt x="1131747" y="517887"/>
                    <a:pt x="1253103" y="414876"/>
                    <a:pt x="1314486" y="353493"/>
                  </a:cubicBezTo>
                  <a:cubicBezTo>
                    <a:pt x="1375869" y="292110"/>
                    <a:pt x="1372694" y="277645"/>
                    <a:pt x="1390686" y="218026"/>
                  </a:cubicBezTo>
                  <a:cubicBezTo>
                    <a:pt x="1408678" y="158407"/>
                    <a:pt x="1401622" y="-1402"/>
                    <a:pt x="1405502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FC96E094-2949-4696-B7D9-F0435A05AB74}"/>
                </a:ext>
              </a:extLst>
            </p:cNvPr>
            <p:cNvSpPr/>
            <p:nvPr/>
          </p:nvSpPr>
          <p:spPr>
            <a:xfrm>
              <a:off x="955679" y="2905083"/>
              <a:ext cx="354128" cy="600211"/>
            </a:xfrm>
            <a:custGeom>
              <a:avLst/>
              <a:gdLst>
                <a:gd name="connsiteX0" fmla="*/ 352421 w 354128"/>
                <a:gd name="connsiteY0" fmla="*/ 3217 h 600211"/>
                <a:gd name="connsiteX1" fmla="*/ 170388 w 354128"/>
                <a:gd name="connsiteY1" fmla="*/ 145034 h 600211"/>
                <a:gd name="connsiteX2" fmla="*/ 85721 w 354128"/>
                <a:gd name="connsiteY2" fmla="*/ 278384 h 600211"/>
                <a:gd name="connsiteX3" fmla="*/ 1054 w 354128"/>
                <a:gd name="connsiteY3" fmla="*/ 471000 h 600211"/>
                <a:gd name="connsiteX4" fmla="*/ 37038 w 354128"/>
                <a:gd name="connsiteY4" fmla="*/ 373634 h 600211"/>
                <a:gd name="connsiteX5" fmla="*/ 17988 w 354128"/>
                <a:gd name="connsiteY5" fmla="*/ 490050 h 600211"/>
                <a:gd name="connsiteX6" fmla="*/ 66671 w 354128"/>
                <a:gd name="connsiteY6" fmla="*/ 600117 h 600211"/>
                <a:gd name="connsiteX7" fmla="*/ 34921 w 354128"/>
                <a:gd name="connsiteY7" fmla="*/ 504867 h 600211"/>
                <a:gd name="connsiteX8" fmla="*/ 51854 w 354128"/>
                <a:gd name="connsiteY8" fmla="*/ 291084 h 600211"/>
                <a:gd name="connsiteX9" fmla="*/ 352421 w 354128"/>
                <a:gd name="connsiteY9" fmla="*/ 3217 h 60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128" h="600211">
                  <a:moveTo>
                    <a:pt x="352421" y="3217"/>
                  </a:moveTo>
                  <a:cubicBezTo>
                    <a:pt x="372177" y="-21125"/>
                    <a:pt x="214838" y="99173"/>
                    <a:pt x="170388" y="145034"/>
                  </a:cubicBezTo>
                  <a:cubicBezTo>
                    <a:pt x="125938" y="190895"/>
                    <a:pt x="113943" y="224056"/>
                    <a:pt x="85721" y="278384"/>
                  </a:cubicBezTo>
                  <a:cubicBezTo>
                    <a:pt x="57499" y="332712"/>
                    <a:pt x="9168" y="455125"/>
                    <a:pt x="1054" y="471000"/>
                  </a:cubicBezTo>
                  <a:cubicBezTo>
                    <a:pt x="-7060" y="486875"/>
                    <a:pt x="34216" y="370459"/>
                    <a:pt x="37038" y="373634"/>
                  </a:cubicBezTo>
                  <a:cubicBezTo>
                    <a:pt x="39860" y="376809"/>
                    <a:pt x="13049" y="452303"/>
                    <a:pt x="17988" y="490050"/>
                  </a:cubicBezTo>
                  <a:cubicBezTo>
                    <a:pt x="22927" y="527797"/>
                    <a:pt x="63849" y="597648"/>
                    <a:pt x="66671" y="600117"/>
                  </a:cubicBezTo>
                  <a:cubicBezTo>
                    <a:pt x="69493" y="602587"/>
                    <a:pt x="37390" y="556372"/>
                    <a:pt x="34921" y="504867"/>
                  </a:cubicBezTo>
                  <a:cubicBezTo>
                    <a:pt x="32452" y="453362"/>
                    <a:pt x="1760" y="371870"/>
                    <a:pt x="51854" y="291084"/>
                  </a:cubicBezTo>
                  <a:cubicBezTo>
                    <a:pt x="101948" y="210298"/>
                    <a:pt x="332665" y="27559"/>
                    <a:pt x="352421" y="3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0A5F0E1F-87B8-4890-9D9B-B5045BF9B0EC}"/>
                </a:ext>
              </a:extLst>
            </p:cNvPr>
            <p:cNvSpPr/>
            <p:nvPr/>
          </p:nvSpPr>
          <p:spPr>
            <a:xfrm>
              <a:off x="951879" y="2931582"/>
              <a:ext cx="254621" cy="610116"/>
            </a:xfrm>
            <a:custGeom>
              <a:avLst/>
              <a:gdLst>
                <a:gd name="connsiteX0" fmla="*/ 254621 w 254621"/>
                <a:gd name="connsiteY0" fmla="*/ 1 h 610116"/>
                <a:gd name="connsiteX1" fmla="*/ 30254 w 254621"/>
                <a:gd name="connsiteY1" fmla="*/ 251885 h 610116"/>
                <a:gd name="connsiteX2" fmla="*/ 97988 w 254621"/>
                <a:gd name="connsiteY2" fmla="*/ 198968 h 610116"/>
                <a:gd name="connsiteX3" fmla="*/ 15438 w 254621"/>
                <a:gd name="connsiteY3" fmla="*/ 304801 h 610116"/>
                <a:gd name="connsiteX4" fmla="*/ 6971 w 254621"/>
                <a:gd name="connsiteY4" fmla="*/ 387351 h 610116"/>
                <a:gd name="connsiteX5" fmla="*/ 32371 w 254621"/>
                <a:gd name="connsiteY5" fmla="*/ 527051 h 610116"/>
                <a:gd name="connsiteX6" fmla="*/ 91638 w 254621"/>
                <a:gd name="connsiteY6" fmla="*/ 607485 h 610116"/>
                <a:gd name="connsiteX7" fmla="*/ 9088 w 254621"/>
                <a:gd name="connsiteY7" fmla="*/ 431801 h 610116"/>
                <a:gd name="connsiteX8" fmla="*/ 30254 w 254621"/>
                <a:gd name="connsiteY8" fmla="*/ 256118 h 610116"/>
                <a:gd name="connsiteX9" fmla="*/ 254621 w 254621"/>
                <a:gd name="connsiteY9" fmla="*/ 1 h 6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21" h="610116">
                  <a:moveTo>
                    <a:pt x="254621" y="1"/>
                  </a:moveTo>
                  <a:cubicBezTo>
                    <a:pt x="254621" y="-704"/>
                    <a:pt x="56359" y="218724"/>
                    <a:pt x="30254" y="251885"/>
                  </a:cubicBezTo>
                  <a:cubicBezTo>
                    <a:pt x="4149" y="285046"/>
                    <a:pt x="100457" y="190149"/>
                    <a:pt x="97988" y="198968"/>
                  </a:cubicBezTo>
                  <a:cubicBezTo>
                    <a:pt x="95519" y="207787"/>
                    <a:pt x="30607" y="273404"/>
                    <a:pt x="15438" y="304801"/>
                  </a:cubicBezTo>
                  <a:cubicBezTo>
                    <a:pt x="269" y="336198"/>
                    <a:pt x="4149" y="350309"/>
                    <a:pt x="6971" y="387351"/>
                  </a:cubicBezTo>
                  <a:cubicBezTo>
                    <a:pt x="9793" y="424393"/>
                    <a:pt x="18260" y="490362"/>
                    <a:pt x="32371" y="527051"/>
                  </a:cubicBezTo>
                  <a:cubicBezTo>
                    <a:pt x="46482" y="563740"/>
                    <a:pt x="95518" y="623360"/>
                    <a:pt x="91638" y="607485"/>
                  </a:cubicBezTo>
                  <a:cubicBezTo>
                    <a:pt x="87757" y="591610"/>
                    <a:pt x="19319" y="490362"/>
                    <a:pt x="9088" y="431801"/>
                  </a:cubicBezTo>
                  <a:cubicBezTo>
                    <a:pt x="-1143" y="373240"/>
                    <a:pt x="-11374" y="327379"/>
                    <a:pt x="30254" y="256118"/>
                  </a:cubicBezTo>
                  <a:cubicBezTo>
                    <a:pt x="71882" y="184857"/>
                    <a:pt x="254621" y="706"/>
                    <a:pt x="25462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1530BFB9-88EA-473C-8BFB-364652504629}"/>
                </a:ext>
              </a:extLst>
            </p:cNvPr>
            <p:cNvSpPr/>
            <p:nvPr/>
          </p:nvSpPr>
          <p:spPr>
            <a:xfrm>
              <a:off x="1066241" y="2700688"/>
              <a:ext cx="1275048" cy="854527"/>
            </a:xfrm>
            <a:custGeom>
              <a:avLst/>
              <a:gdLst>
                <a:gd name="connsiteX0" fmla="*/ 1272676 w 1275048"/>
                <a:gd name="connsiteY0" fmla="*/ 179 h 854527"/>
                <a:gd name="connsiteX1" fmla="*/ 1173192 w 1275048"/>
                <a:gd name="connsiteY1" fmla="*/ 357895 h 854527"/>
                <a:gd name="connsiteX2" fmla="*/ 1232459 w 1275048"/>
                <a:gd name="connsiteY2" fmla="*/ 245712 h 854527"/>
                <a:gd name="connsiteX3" fmla="*/ 1084292 w 1275048"/>
                <a:gd name="connsiteY3" fmla="*/ 459495 h 854527"/>
                <a:gd name="connsiteX4" fmla="*/ 921309 w 1275048"/>
                <a:gd name="connsiteY4" fmla="*/ 569562 h 854527"/>
                <a:gd name="connsiteX5" fmla="*/ 565709 w 1275048"/>
                <a:gd name="connsiteY5" fmla="*/ 715612 h 854527"/>
                <a:gd name="connsiteX6" fmla="*/ 826059 w 1275048"/>
                <a:gd name="connsiteY6" fmla="*/ 630945 h 854527"/>
                <a:gd name="connsiteX7" fmla="*/ 544542 w 1275048"/>
                <a:gd name="connsiteY7" fmla="*/ 749479 h 854527"/>
                <a:gd name="connsiteX8" fmla="*/ 201642 w 1275048"/>
                <a:gd name="connsiteY8" fmla="*/ 848962 h 854527"/>
                <a:gd name="connsiteX9" fmla="*/ 123326 w 1275048"/>
                <a:gd name="connsiteY9" fmla="*/ 842612 h 854527"/>
                <a:gd name="connsiteX10" fmla="*/ 13259 w 1275048"/>
                <a:gd name="connsiteY10" fmla="*/ 834145 h 854527"/>
                <a:gd name="connsiteX11" fmla="*/ 455642 w 1275048"/>
                <a:gd name="connsiteY11" fmla="*/ 764295 h 854527"/>
                <a:gd name="connsiteX12" fmla="*/ 876859 w 1275048"/>
                <a:gd name="connsiteY12" fmla="*/ 611895 h 854527"/>
                <a:gd name="connsiteX13" fmla="*/ 1209176 w 1275048"/>
                <a:gd name="connsiteY13" fmla="*/ 313445 h 854527"/>
                <a:gd name="connsiteX14" fmla="*/ 1272676 w 1275048"/>
                <a:gd name="connsiteY14" fmla="*/ 179 h 85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5048" h="854527">
                  <a:moveTo>
                    <a:pt x="1272676" y="179"/>
                  </a:moveTo>
                  <a:cubicBezTo>
                    <a:pt x="1266679" y="7587"/>
                    <a:pt x="1179895" y="316973"/>
                    <a:pt x="1173192" y="357895"/>
                  </a:cubicBezTo>
                  <a:cubicBezTo>
                    <a:pt x="1166489" y="398817"/>
                    <a:pt x="1247276" y="228779"/>
                    <a:pt x="1232459" y="245712"/>
                  </a:cubicBezTo>
                  <a:cubicBezTo>
                    <a:pt x="1217642" y="262645"/>
                    <a:pt x="1136150" y="405520"/>
                    <a:pt x="1084292" y="459495"/>
                  </a:cubicBezTo>
                  <a:cubicBezTo>
                    <a:pt x="1032434" y="513470"/>
                    <a:pt x="1007739" y="526876"/>
                    <a:pt x="921309" y="569562"/>
                  </a:cubicBezTo>
                  <a:cubicBezTo>
                    <a:pt x="834879" y="612248"/>
                    <a:pt x="581584" y="705382"/>
                    <a:pt x="565709" y="715612"/>
                  </a:cubicBezTo>
                  <a:cubicBezTo>
                    <a:pt x="549834" y="725843"/>
                    <a:pt x="829587" y="625301"/>
                    <a:pt x="826059" y="630945"/>
                  </a:cubicBezTo>
                  <a:cubicBezTo>
                    <a:pt x="822531" y="636590"/>
                    <a:pt x="648611" y="713143"/>
                    <a:pt x="544542" y="749479"/>
                  </a:cubicBezTo>
                  <a:cubicBezTo>
                    <a:pt x="440472" y="785815"/>
                    <a:pt x="271845" y="833440"/>
                    <a:pt x="201642" y="848962"/>
                  </a:cubicBezTo>
                  <a:cubicBezTo>
                    <a:pt x="131439" y="864484"/>
                    <a:pt x="123326" y="842612"/>
                    <a:pt x="123326" y="842612"/>
                  </a:cubicBezTo>
                  <a:cubicBezTo>
                    <a:pt x="91929" y="840143"/>
                    <a:pt x="-42127" y="847198"/>
                    <a:pt x="13259" y="834145"/>
                  </a:cubicBezTo>
                  <a:cubicBezTo>
                    <a:pt x="68645" y="821092"/>
                    <a:pt x="311709" y="801337"/>
                    <a:pt x="455642" y="764295"/>
                  </a:cubicBezTo>
                  <a:cubicBezTo>
                    <a:pt x="599575" y="727253"/>
                    <a:pt x="751270" y="687037"/>
                    <a:pt x="876859" y="611895"/>
                  </a:cubicBezTo>
                  <a:cubicBezTo>
                    <a:pt x="1002448" y="536753"/>
                    <a:pt x="1140031" y="410459"/>
                    <a:pt x="1209176" y="313445"/>
                  </a:cubicBezTo>
                  <a:cubicBezTo>
                    <a:pt x="1278321" y="216431"/>
                    <a:pt x="1278673" y="-7229"/>
                    <a:pt x="1272676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54646DD5-08B2-4908-BF18-5377D62FDD3D}"/>
                </a:ext>
              </a:extLst>
            </p:cNvPr>
            <p:cNvSpPr/>
            <p:nvPr/>
          </p:nvSpPr>
          <p:spPr>
            <a:xfrm>
              <a:off x="1051249" y="3291173"/>
              <a:ext cx="718513" cy="154891"/>
            </a:xfrm>
            <a:custGeom>
              <a:avLst/>
              <a:gdLst>
                <a:gd name="connsiteX0" fmla="*/ 19784 w 718513"/>
                <a:gd name="connsiteY0" fmla="*/ 148410 h 154891"/>
                <a:gd name="connsiteX1" fmla="*/ 716168 w 718513"/>
                <a:gd name="connsiteY1" fmla="*/ 244 h 154891"/>
                <a:gd name="connsiteX2" fmla="*/ 237801 w 718513"/>
                <a:gd name="connsiteY2" fmla="*/ 114544 h 154891"/>
                <a:gd name="connsiteX3" fmla="*/ 19784 w 718513"/>
                <a:gd name="connsiteY3" fmla="*/ 148410 h 15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13" h="154891">
                  <a:moveTo>
                    <a:pt x="19784" y="148410"/>
                  </a:moveTo>
                  <a:cubicBezTo>
                    <a:pt x="99512" y="129360"/>
                    <a:pt x="679832" y="5888"/>
                    <a:pt x="716168" y="244"/>
                  </a:cubicBezTo>
                  <a:cubicBezTo>
                    <a:pt x="752504" y="-5400"/>
                    <a:pt x="356334" y="88086"/>
                    <a:pt x="237801" y="114544"/>
                  </a:cubicBezTo>
                  <a:cubicBezTo>
                    <a:pt x="119268" y="141002"/>
                    <a:pt x="-59944" y="167460"/>
                    <a:pt x="19784" y="148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9E7F86F0-4870-47C0-9471-BD8334CDF811}"/>
                </a:ext>
              </a:extLst>
            </p:cNvPr>
            <p:cNvSpPr/>
            <p:nvPr/>
          </p:nvSpPr>
          <p:spPr>
            <a:xfrm>
              <a:off x="1058333" y="2924374"/>
              <a:ext cx="368484" cy="513147"/>
            </a:xfrm>
            <a:custGeom>
              <a:avLst/>
              <a:gdLst>
                <a:gd name="connsiteX0" fmla="*/ 368300 w 368484"/>
                <a:gd name="connsiteY0" fmla="*/ 859 h 513147"/>
                <a:gd name="connsiteX1" fmla="*/ 86784 w 368484"/>
                <a:gd name="connsiteY1" fmla="*/ 331059 h 513147"/>
                <a:gd name="connsiteX2" fmla="*/ 33867 w 368484"/>
                <a:gd name="connsiteY2" fmla="*/ 403026 h 513147"/>
                <a:gd name="connsiteX3" fmla="*/ 0 w 368484"/>
                <a:gd name="connsiteY3" fmla="*/ 513093 h 513147"/>
                <a:gd name="connsiteX4" fmla="*/ 33867 w 368484"/>
                <a:gd name="connsiteY4" fmla="*/ 388209 h 513147"/>
                <a:gd name="connsiteX5" fmla="*/ 97367 w 368484"/>
                <a:gd name="connsiteY5" fmla="*/ 286609 h 513147"/>
                <a:gd name="connsiteX6" fmla="*/ 52917 w 368484"/>
                <a:gd name="connsiteY6" fmla="*/ 405143 h 513147"/>
                <a:gd name="connsiteX7" fmla="*/ 129117 w 368484"/>
                <a:gd name="connsiteY7" fmla="*/ 240043 h 513147"/>
                <a:gd name="connsiteX8" fmla="*/ 368300 w 368484"/>
                <a:gd name="connsiteY8" fmla="*/ 859 h 51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484" h="513147">
                  <a:moveTo>
                    <a:pt x="368300" y="859"/>
                  </a:moveTo>
                  <a:cubicBezTo>
                    <a:pt x="361245" y="16028"/>
                    <a:pt x="142523" y="264031"/>
                    <a:pt x="86784" y="331059"/>
                  </a:cubicBezTo>
                  <a:cubicBezTo>
                    <a:pt x="31045" y="398087"/>
                    <a:pt x="48331" y="372687"/>
                    <a:pt x="33867" y="403026"/>
                  </a:cubicBezTo>
                  <a:cubicBezTo>
                    <a:pt x="19403" y="433365"/>
                    <a:pt x="0" y="515562"/>
                    <a:pt x="0" y="513093"/>
                  </a:cubicBezTo>
                  <a:cubicBezTo>
                    <a:pt x="0" y="510624"/>
                    <a:pt x="17639" y="425956"/>
                    <a:pt x="33867" y="388209"/>
                  </a:cubicBezTo>
                  <a:cubicBezTo>
                    <a:pt x="50095" y="350462"/>
                    <a:pt x="94192" y="283787"/>
                    <a:pt x="97367" y="286609"/>
                  </a:cubicBezTo>
                  <a:cubicBezTo>
                    <a:pt x="100542" y="289431"/>
                    <a:pt x="47625" y="412904"/>
                    <a:pt x="52917" y="405143"/>
                  </a:cubicBezTo>
                  <a:cubicBezTo>
                    <a:pt x="58209" y="397382"/>
                    <a:pt x="80081" y="304601"/>
                    <a:pt x="129117" y="240043"/>
                  </a:cubicBezTo>
                  <a:cubicBezTo>
                    <a:pt x="178153" y="175485"/>
                    <a:pt x="375355" y="-14310"/>
                    <a:pt x="368300" y="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C94CEA68-09B6-4AC0-B6EB-83B30BA68E9E}"/>
                </a:ext>
              </a:extLst>
            </p:cNvPr>
            <p:cNvSpPr/>
            <p:nvPr/>
          </p:nvSpPr>
          <p:spPr>
            <a:xfrm>
              <a:off x="1382582" y="3071069"/>
              <a:ext cx="202329" cy="274291"/>
            </a:xfrm>
            <a:custGeom>
              <a:avLst/>
              <a:gdLst>
                <a:gd name="connsiteX0" fmla="*/ 116018 w 202329"/>
                <a:gd name="connsiteY0" fmla="*/ 744 h 274291"/>
                <a:gd name="connsiteX1" fmla="*/ 138243 w 202329"/>
                <a:gd name="connsiteY1" fmla="*/ 205531 h 274291"/>
                <a:gd name="connsiteX2" fmla="*/ 106493 w 202329"/>
                <a:gd name="connsiteY2" fmla="*/ 232519 h 274291"/>
                <a:gd name="connsiteX3" fmla="*/ 131 w 202329"/>
                <a:gd name="connsiteY3" fmla="*/ 273794 h 274291"/>
                <a:gd name="connsiteX4" fmla="*/ 130306 w 202329"/>
                <a:gd name="connsiteY4" fmla="*/ 242044 h 274291"/>
                <a:gd name="connsiteX5" fmla="*/ 135068 w 202329"/>
                <a:gd name="connsiteY5" fmla="*/ 75356 h 274291"/>
                <a:gd name="connsiteX6" fmla="*/ 196981 w 202329"/>
                <a:gd name="connsiteY6" fmla="*/ 227756 h 274291"/>
                <a:gd name="connsiteX7" fmla="*/ 190631 w 202329"/>
                <a:gd name="connsiteY7" fmla="*/ 138856 h 274291"/>
                <a:gd name="connsiteX8" fmla="*/ 116018 w 202329"/>
                <a:gd name="connsiteY8" fmla="*/ 744 h 27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29" h="274291">
                  <a:moveTo>
                    <a:pt x="116018" y="744"/>
                  </a:moveTo>
                  <a:cubicBezTo>
                    <a:pt x="107287" y="11856"/>
                    <a:pt x="139830" y="166902"/>
                    <a:pt x="138243" y="205531"/>
                  </a:cubicBezTo>
                  <a:cubicBezTo>
                    <a:pt x="136656" y="244160"/>
                    <a:pt x="129512" y="221142"/>
                    <a:pt x="106493" y="232519"/>
                  </a:cubicBezTo>
                  <a:cubicBezTo>
                    <a:pt x="83474" y="243896"/>
                    <a:pt x="-3838" y="272207"/>
                    <a:pt x="131" y="273794"/>
                  </a:cubicBezTo>
                  <a:cubicBezTo>
                    <a:pt x="4100" y="275382"/>
                    <a:pt x="107817" y="275117"/>
                    <a:pt x="130306" y="242044"/>
                  </a:cubicBezTo>
                  <a:cubicBezTo>
                    <a:pt x="152795" y="208971"/>
                    <a:pt x="123956" y="77737"/>
                    <a:pt x="135068" y="75356"/>
                  </a:cubicBezTo>
                  <a:cubicBezTo>
                    <a:pt x="146180" y="72975"/>
                    <a:pt x="187721" y="217173"/>
                    <a:pt x="196981" y="227756"/>
                  </a:cubicBezTo>
                  <a:cubicBezTo>
                    <a:pt x="206241" y="238339"/>
                    <a:pt x="203067" y="171664"/>
                    <a:pt x="190631" y="138856"/>
                  </a:cubicBezTo>
                  <a:cubicBezTo>
                    <a:pt x="178195" y="106048"/>
                    <a:pt x="124749" y="-10368"/>
                    <a:pt x="116018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446435DC-2BAE-40D0-998B-AFB274C1206D}"/>
                </a:ext>
              </a:extLst>
            </p:cNvPr>
            <p:cNvSpPr/>
            <p:nvPr/>
          </p:nvSpPr>
          <p:spPr>
            <a:xfrm>
              <a:off x="1311258" y="3068253"/>
              <a:ext cx="808853" cy="394070"/>
            </a:xfrm>
            <a:custGeom>
              <a:avLst/>
              <a:gdLst>
                <a:gd name="connsiteX0" fmla="*/ 274655 w 808853"/>
                <a:gd name="connsiteY0" fmla="*/ 124210 h 394070"/>
                <a:gd name="connsiteX1" fmla="*/ 603267 w 808853"/>
                <a:gd name="connsiteY1" fmla="*/ 160722 h 394070"/>
                <a:gd name="connsiteX2" fmla="*/ 747730 w 808853"/>
                <a:gd name="connsiteY2" fmla="*/ 74997 h 394070"/>
                <a:gd name="connsiteX3" fmla="*/ 677880 w 808853"/>
                <a:gd name="connsiteY3" fmla="*/ 86110 h 394070"/>
                <a:gd name="connsiteX4" fmla="*/ 695342 w 808853"/>
                <a:gd name="connsiteY4" fmla="*/ 385 h 394070"/>
                <a:gd name="connsiteX5" fmla="*/ 776305 w 808853"/>
                <a:gd name="connsiteY5" fmla="*/ 55947 h 394070"/>
                <a:gd name="connsiteX6" fmla="*/ 793767 w 808853"/>
                <a:gd name="connsiteY6" fmla="*/ 90872 h 394070"/>
                <a:gd name="connsiteX7" fmla="*/ 561992 w 808853"/>
                <a:gd name="connsiteY7" fmla="*/ 232160 h 394070"/>
                <a:gd name="connsiteX8" fmla="*/ 111142 w 808853"/>
                <a:gd name="connsiteY8" fmla="*/ 373447 h 394070"/>
                <a:gd name="connsiteX9" fmla="*/ 31767 w 808853"/>
                <a:gd name="connsiteY9" fmla="*/ 379797 h 394070"/>
                <a:gd name="connsiteX10" fmla="*/ 549292 w 808853"/>
                <a:gd name="connsiteY10" fmla="*/ 244860 h 394070"/>
                <a:gd name="connsiteX11" fmla="*/ 469917 w 808853"/>
                <a:gd name="connsiteY11" fmla="*/ 214697 h 394070"/>
                <a:gd name="connsiteX12" fmla="*/ 274655 w 808853"/>
                <a:gd name="connsiteY12" fmla="*/ 124210 h 39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8853" h="394070">
                  <a:moveTo>
                    <a:pt x="274655" y="124210"/>
                  </a:moveTo>
                  <a:cubicBezTo>
                    <a:pt x="399538" y="146567"/>
                    <a:pt x="524421" y="168924"/>
                    <a:pt x="603267" y="160722"/>
                  </a:cubicBezTo>
                  <a:cubicBezTo>
                    <a:pt x="682113" y="152520"/>
                    <a:pt x="735295" y="87432"/>
                    <a:pt x="747730" y="74997"/>
                  </a:cubicBezTo>
                  <a:cubicBezTo>
                    <a:pt x="760165" y="62562"/>
                    <a:pt x="686611" y="98545"/>
                    <a:pt x="677880" y="86110"/>
                  </a:cubicBezTo>
                  <a:cubicBezTo>
                    <a:pt x="669149" y="73675"/>
                    <a:pt x="678938" y="5412"/>
                    <a:pt x="695342" y="385"/>
                  </a:cubicBezTo>
                  <a:cubicBezTo>
                    <a:pt x="711746" y="-4642"/>
                    <a:pt x="759901" y="40866"/>
                    <a:pt x="776305" y="55947"/>
                  </a:cubicBezTo>
                  <a:cubicBezTo>
                    <a:pt x="792709" y="71028"/>
                    <a:pt x="829486" y="61503"/>
                    <a:pt x="793767" y="90872"/>
                  </a:cubicBezTo>
                  <a:cubicBezTo>
                    <a:pt x="758048" y="120241"/>
                    <a:pt x="675763" y="185064"/>
                    <a:pt x="561992" y="232160"/>
                  </a:cubicBezTo>
                  <a:cubicBezTo>
                    <a:pt x="448221" y="279256"/>
                    <a:pt x="199513" y="348841"/>
                    <a:pt x="111142" y="373447"/>
                  </a:cubicBezTo>
                  <a:cubicBezTo>
                    <a:pt x="22771" y="398053"/>
                    <a:pt x="-41258" y="401228"/>
                    <a:pt x="31767" y="379797"/>
                  </a:cubicBezTo>
                  <a:cubicBezTo>
                    <a:pt x="104792" y="358366"/>
                    <a:pt x="476267" y="272377"/>
                    <a:pt x="549292" y="244860"/>
                  </a:cubicBezTo>
                  <a:lnTo>
                    <a:pt x="469917" y="214697"/>
                  </a:lnTo>
                  <a:lnTo>
                    <a:pt x="274655" y="12421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808DCE0D-F2B7-439B-8521-9FAC4E71333D}"/>
                </a:ext>
              </a:extLst>
            </p:cNvPr>
            <p:cNvSpPr/>
            <p:nvPr/>
          </p:nvSpPr>
          <p:spPr>
            <a:xfrm>
              <a:off x="1561202" y="2795555"/>
              <a:ext cx="131542" cy="296899"/>
            </a:xfrm>
            <a:custGeom>
              <a:avLst/>
              <a:gdLst>
                <a:gd name="connsiteX0" fmla="*/ 8836 w 131542"/>
                <a:gd name="connsiteY0" fmla="*/ 33 h 296899"/>
                <a:gd name="connsiteX1" fmla="*/ 13598 w 131542"/>
                <a:gd name="connsiteY1" fmla="*/ 103220 h 296899"/>
                <a:gd name="connsiteX2" fmla="*/ 131073 w 131542"/>
                <a:gd name="connsiteY2" fmla="*/ 296895 h 296899"/>
                <a:gd name="connsiteX3" fmla="*/ 56461 w 131542"/>
                <a:gd name="connsiteY3" fmla="*/ 109570 h 296899"/>
                <a:gd name="connsiteX4" fmla="*/ 100911 w 131542"/>
                <a:gd name="connsiteY4" fmla="*/ 206408 h 296899"/>
                <a:gd name="connsiteX5" fmla="*/ 70748 w 131542"/>
                <a:gd name="connsiteY5" fmla="*/ 112745 h 296899"/>
                <a:gd name="connsiteX6" fmla="*/ 8836 w 131542"/>
                <a:gd name="connsiteY6" fmla="*/ 33 h 29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42" h="296899">
                  <a:moveTo>
                    <a:pt x="8836" y="33"/>
                  </a:moveTo>
                  <a:cubicBezTo>
                    <a:pt x="-689" y="-1555"/>
                    <a:pt x="-6775" y="53743"/>
                    <a:pt x="13598" y="103220"/>
                  </a:cubicBezTo>
                  <a:cubicBezTo>
                    <a:pt x="33971" y="152697"/>
                    <a:pt x="123929" y="295837"/>
                    <a:pt x="131073" y="296895"/>
                  </a:cubicBezTo>
                  <a:cubicBezTo>
                    <a:pt x="138217" y="297953"/>
                    <a:pt x="61488" y="124651"/>
                    <a:pt x="56461" y="109570"/>
                  </a:cubicBezTo>
                  <a:cubicBezTo>
                    <a:pt x="51434" y="94489"/>
                    <a:pt x="98530" y="205879"/>
                    <a:pt x="100911" y="206408"/>
                  </a:cubicBezTo>
                  <a:cubicBezTo>
                    <a:pt x="103292" y="206937"/>
                    <a:pt x="85036" y="143701"/>
                    <a:pt x="70748" y="112745"/>
                  </a:cubicBezTo>
                  <a:cubicBezTo>
                    <a:pt x="56461" y="81789"/>
                    <a:pt x="18361" y="1621"/>
                    <a:pt x="883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F5AE8950-1B8F-4BC7-B605-9DBB53EA956F}"/>
                </a:ext>
              </a:extLst>
            </p:cNvPr>
            <p:cNvSpPr/>
            <p:nvPr/>
          </p:nvSpPr>
          <p:spPr>
            <a:xfrm>
              <a:off x="1627024" y="2841395"/>
              <a:ext cx="419488" cy="134598"/>
            </a:xfrm>
            <a:custGeom>
              <a:avLst/>
              <a:gdLst>
                <a:gd name="connsiteX0" fmla="*/ 164 w 419488"/>
                <a:gd name="connsiteY0" fmla="*/ 47855 h 134598"/>
                <a:gd name="connsiteX1" fmla="*/ 122401 w 419488"/>
                <a:gd name="connsiteY1" fmla="*/ 89130 h 134598"/>
                <a:gd name="connsiteX2" fmla="*/ 157326 w 419488"/>
                <a:gd name="connsiteY2" fmla="*/ 109768 h 134598"/>
                <a:gd name="connsiteX3" fmla="*/ 252576 w 419488"/>
                <a:gd name="connsiteY3" fmla="*/ 133580 h 134598"/>
                <a:gd name="connsiteX4" fmla="*/ 419264 w 419488"/>
                <a:gd name="connsiteY4" fmla="*/ 127230 h 134598"/>
                <a:gd name="connsiteX5" fmla="*/ 284326 w 419488"/>
                <a:gd name="connsiteY5" fmla="*/ 100243 h 134598"/>
                <a:gd name="connsiteX6" fmla="*/ 114464 w 419488"/>
                <a:gd name="connsiteY6" fmla="*/ 52618 h 134598"/>
                <a:gd name="connsiteX7" fmla="*/ 106526 w 419488"/>
                <a:gd name="connsiteY7" fmla="*/ 41505 h 134598"/>
                <a:gd name="connsiteX8" fmla="*/ 90651 w 419488"/>
                <a:gd name="connsiteY8" fmla="*/ 230 h 134598"/>
                <a:gd name="connsiteX9" fmla="*/ 95414 w 419488"/>
                <a:gd name="connsiteY9" fmla="*/ 62143 h 134598"/>
                <a:gd name="connsiteX10" fmla="*/ 164 w 419488"/>
                <a:gd name="connsiteY10" fmla="*/ 47855 h 13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488" h="134598">
                  <a:moveTo>
                    <a:pt x="164" y="47855"/>
                  </a:moveTo>
                  <a:cubicBezTo>
                    <a:pt x="4662" y="52353"/>
                    <a:pt x="96207" y="78811"/>
                    <a:pt x="122401" y="89130"/>
                  </a:cubicBezTo>
                  <a:cubicBezTo>
                    <a:pt x="148595" y="99449"/>
                    <a:pt x="135630" y="102360"/>
                    <a:pt x="157326" y="109768"/>
                  </a:cubicBezTo>
                  <a:cubicBezTo>
                    <a:pt x="179022" y="117176"/>
                    <a:pt x="208920" y="130670"/>
                    <a:pt x="252576" y="133580"/>
                  </a:cubicBezTo>
                  <a:cubicBezTo>
                    <a:pt x="296232" y="136490"/>
                    <a:pt x="413972" y="132786"/>
                    <a:pt x="419264" y="127230"/>
                  </a:cubicBezTo>
                  <a:cubicBezTo>
                    <a:pt x="424556" y="121674"/>
                    <a:pt x="335126" y="112678"/>
                    <a:pt x="284326" y="100243"/>
                  </a:cubicBezTo>
                  <a:cubicBezTo>
                    <a:pt x="233526" y="87808"/>
                    <a:pt x="144097" y="62408"/>
                    <a:pt x="114464" y="52618"/>
                  </a:cubicBezTo>
                  <a:cubicBezTo>
                    <a:pt x="84831" y="42828"/>
                    <a:pt x="110495" y="50236"/>
                    <a:pt x="106526" y="41505"/>
                  </a:cubicBezTo>
                  <a:cubicBezTo>
                    <a:pt x="102557" y="32774"/>
                    <a:pt x="92503" y="-3210"/>
                    <a:pt x="90651" y="230"/>
                  </a:cubicBezTo>
                  <a:cubicBezTo>
                    <a:pt x="88799" y="3670"/>
                    <a:pt x="105997" y="54470"/>
                    <a:pt x="95414" y="62143"/>
                  </a:cubicBezTo>
                  <a:cubicBezTo>
                    <a:pt x="84831" y="69816"/>
                    <a:pt x="-4334" y="43357"/>
                    <a:pt x="164" y="47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927C079D-B28A-4899-966C-55361E50091E}"/>
                </a:ext>
              </a:extLst>
            </p:cNvPr>
            <p:cNvSpPr/>
            <p:nvPr/>
          </p:nvSpPr>
          <p:spPr>
            <a:xfrm>
              <a:off x="1450766" y="2958652"/>
              <a:ext cx="603472" cy="255060"/>
            </a:xfrm>
            <a:custGeom>
              <a:avLst/>
              <a:gdLst>
                <a:gd name="connsiteX0" fmla="*/ 209 w 603472"/>
                <a:gd name="connsiteY0" fmla="*/ 11561 h 255060"/>
                <a:gd name="connsiteX1" fmla="*/ 62122 w 603472"/>
                <a:gd name="connsiteY1" fmla="*/ 17911 h 255060"/>
                <a:gd name="connsiteX2" fmla="*/ 116097 w 603472"/>
                <a:gd name="connsiteY2" fmla="*/ 94111 h 255060"/>
                <a:gd name="connsiteX3" fmla="*/ 89109 w 603472"/>
                <a:gd name="connsiteY3" fmla="*/ 8386 h 255060"/>
                <a:gd name="connsiteX4" fmla="*/ 135147 w 603472"/>
                <a:gd name="connsiteY4" fmla="*/ 14736 h 255060"/>
                <a:gd name="connsiteX5" fmla="*/ 197059 w 603472"/>
                <a:gd name="connsiteY5" fmla="*/ 109986 h 255060"/>
                <a:gd name="connsiteX6" fmla="*/ 247859 w 603472"/>
                <a:gd name="connsiteY6" fmla="*/ 178248 h 255060"/>
                <a:gd name="connsiteX7" fmla="*/ 381209 w 603472"/>
                <a:gd name="connsiteY7" fmla="*/ 176661 h 255060"/>
                <a:gd name="connsiteX8" fmla="*/ 547897 w 603472"/>
                <a:gd name="connsiteY8" fmla="*/ 117923 h 255060"/>
                <a:gd name="connsiteX9" fmla="*/ 484397 w 603472"/>
                <a:gd name="connsiteY9" fmla="*/ 159198 h 255060"/>
                <a:gd name="connsiteX10" fmla="*/ 603459 w 603472"/>
                <a:gd name="connsiteY10" fmla="*/ 198886 h 255060"/>
                <a:gd name="connsiteX11" fmla="*/ 490747 w 603472"/>
                <a:gd name="connsiteY11" fmla="*/ 241748 h 255060"/>
                <a:gd name="connsiteX12" fmla="*/ 301834 w 603472"/>
                <a:gd name="connsiteY12" fmla="*/ 249686 h 255060"/>
                <a:gd name="connsiteX13" fmla="*/ 176422 w 603472"/>
                <a:gd name="connsiteY13" fmla="*/ 167136 h 255060"/>
                <a:gd name="connsiteX14" fmla="*/ 131972 w 603472"/>
                <a:gd name="connsiteY14" fmla="*/ 144911 h 255060"/>
                <a:gd name="connsiteX15" fmla="*/ 174834 w 603472"/>
                <a:gd name="connsiteY15" fmla="*/ 213173 h 255060"/>
                <a:gd name="connsiteX16" fmla="*/ 125622 w 603472"/>
                <a:gd name="connsiteY16" fmla="*/ 100461 h 255060"/>
                <a:gd name="connsiteX17" fmla="*/ 84347 w 603472"/>
                <a:gd name="connsiteY17" fmla="*/ 65536 h 255060"/>
                <a:gd name="connsiteX18" fmla="*/ 209 w 603472"/>
                <a:gd name="connsiteY18" fmla="*/ 11561 h 2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472" h="255060">
                  <a:moveTo>
                    <a:pt x="209" y="11561"/>
                  </a:moveTo>
                  <a:cubicBezTo>
                    <a:pt x="-3495" y="3624"/>
                    <a:pt x="42807" y="4153"/>
                    <a:pt x="62122" y="17911"/>
                  </a:cubicBezTo>
                  <a:cubicBezTo>
                    <a:pt x="81437" y="31669"/>
                    <a:pt x="111599" y="95698"/>
                    <a:pt x="116097" y="94111"/>
                  </a:cubicBezTo>
                  <a:cubicBezTo>
                    <a:pt x="120595" y="92524"/>
                    <a:pt x="85934" y="21615"/>
                    <a:pt x="89109" y="8386"/>
                  </a:cubicBezTo>
                  <a:cubicBezTo>
                    <a:pt x="92284" y="-4843"/>
                    <a:pt x="117155" y="-2197"/>
                    <a:pt x="135147" y="14736"/>
                  </a:cubicBezTo>
                  <a:cubicBezTo>
                    <a:pt x="153139" y="31669"/>
                    <a:pt x="178274" y="82734"/>
                    <a:pt x="197059" y="109986"/>
                  </a:cubicBezTo>
                  <a:cubicBezTo>
                    <a:pt x="215844" y="137238"/>
                    <a:pt x="217167" y="167136"/>
                    <a:pt x="247859" y="178248"/>
                  </a:cubicBezTo>
                  <a:cubicBezTo>
                    <a:pt x="278551" y="189361"/>
                    <a:pt x="331203" y="186715"/>
                    <a:pt x="381209" y="176661"/>
                  </a:cubicBezTo>
                  <a:cubicBezTo>
                    <a:pt x="431215" y="166607"/>
                    <a:pt x="530699" y="120834"/>
                    <a:pt x="547897" y="117923"/>
                  </a:cubicBezTo>
                  <a:cubicBezTo>
                    <a:pt x="565095" y="115012"/>
                    <a:pt x="475137" y="145704"/>
                    <a:pt x="484397" y="159198"/>
                  </a:cubicBezTo>
                  <a:cubicBezTo>
                    <a:pt x="493657" y="172692"/>
                    <a:pt x="602401" y="185128"/>
                    <a:pt x="603459" y="198886"/>
                  </a:cubicBezTo>
                  <a:cubicBezTo>
                    <a:pt x="604517" y="212644"/>
                    <a:pt x="541018" y="233281"/>
                    <a:pt x="490747" y="241748"/>
                  </a:cubicBezTo>
                  <a:cubicBezTo>
                    <a:pt x="440476" y="250215"/>
                    <a:pt x="354222" y="262121"/>
                    <a:pt x="301834" y="249686"/>
                  </a:cubicBezTo>
                  <a:cubicBezTo>
                    <a:pt x="249446" y="237251"/>
                    <a:pt x="204732" y="184598"/>
                    <a:pt x="176422" y="167136"/>
                  </a:cubicBezTo>
                  <a:cubicBezTo>
                    <a:pt x="148112" y="149674"/>
                    <a:pt x="132237" y="137238"/>
                    <a:pt x="131972" y="144911"/>
                  </a:cubicBezTo>
                  <a:cubicBezTo>
                    <a:pt x="131707" y="152584"/>
                    <a:pt x="175892" y="220581"/>
                    <a:pt x="174834" y="213173"/>
                  </a:cubicBezTo>
                  <a:cubicBezTo>
                    <a:pt x="173776" y="205765"/>
                    <a:pt x="140703" y="125067"/>
                    <a:pt x="125622" y="100461"/>
                  </a:cubicBezTo>
                  <a:cubicBezTo>
                    <a:pt x="110541" y="75855"/>
                    <a:pt x="105249" y="77707"/>
                    <a:pt x="84347" y="65536"/>
                  </a:cubicBezTo>
                  <a:cubicBezTo>
                    <a:pt x="63445" y="53365"/>
                    <a:pt x="3913" y="19498"/>
                    <a:pt x="209" y="11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70B8CA45-DB51-4127-AA8C-9254523CF3D4}"/>
                </a:ext>
              </a:extLst>
            </p:cNvPr>
            <p:cNvSpPr/>
            <p:nvPr/>
          </p:nvSpPr>
          <p:spPr>
            <a:xfrm>
              <a:off x="1741467" y="2669515"/>
              <a:ext cx="571023" cy="469804"/>
            </a:xfrm>
            <a:custGeom>
              <a:avLst/>
              <a:gdLst>
                <a:gd name="connsiteX0" fmla="*/ 558821 w 571023"/>
                <a:gd name="connsiteY0" fmla="*/ 660 h 469804"/>
                <a:gd name="connsiteX1" fmla="*/ 474683 w 571023"/>
                <a:gd name="connsiteY1" fmla="*/ 135598 h 469804"/>
                <a:gd name="connsiteX2" fmla="*/ 296883 w 571023"/>
                <a:gd name="connsiteY2" fmla="*/ 224498 h 469804"/>
                <a:gd name="connsiteX3" fmla="*/ 403246 w 571023"/>
                <a:gd name="connsiteY3" fmla="*/ 181635 h 469804"/>
                <a:gd name="connsiteX4" fmla="*/ 254021 w 571023"/>
                <a:gd name="connsiteY4" fmla="*/ 230848 h 469804"/>
                <a:gd name="connsiteX5" fmla="*/ 119083 w 571023"/>
                <a:gd name="connsiteY5" fmla="*/ 202273 h 469804"/>
                <a:gd name="connsiteX6" fmla="*/ 21 w 571023"/>
                <a:gd name="connsiteY6" fmla="*/ 194335 h 469804"/>
                <a:gd name="connsiteX7" fmla="*/ 109558 w 571023"/>
                <a:gd name="connsiteY7" fmla="*/ 235610 h 469804"/>
                <a:gd name="connsiteX8" fmla="*/ 150833 w 571023"/>
                <a:gd name="connsiteY8" fmla="*/ 208623 h 469804"/>
                <a:gd name="connsiteX9" fmla="*/ 257196 w 571023"/>
                <a:gd name="connsiteY9" fmla="*/ 235610 h 469804"/>
                <a:gd name="connsiteX10" fmla="*/ 349271 w 571023"/>
                <a:gd name="connsiteY10" fmla="*/ 224498 h 469804"/>
                <a:gd name="connsiteX11" fmla="*/ 363558 w 571023"/>
                <a:gd name="connsiteY11" fmla="*/ 214973 h 469804"/>
                <a:gd name="connsiteX12" fmla="*/ 331808 w 571023"/>
                <a:gd name="connsiteY12" fmla="*/ 264185 h 469804"/>
                <a:gd name="connsiteX13" fmla="*/ 117496 w 571023"/>
                <a:gd name="connsiteY13" fmla="*/ 278473 h 469804"/>
                <a:gd name="connsiteX14" fmla="*/ 369908 w 571023"/>
                <a:gd name="connsiteY14" fmla="*/ 276885 h 469804"/>
                <a:gd name="connsiteX15" fmla="*/ 320696 w 571023"/>
                <a:gd name="connsiteY15" fmla="*/ 299110 h 469804"/>
                <a:gd name="connsiteX16" fmla="*/ 288946 w 571023"/>
                <a:gd name="connsiteY16" fmla="*/ 354673 h 469804"/>
                <a:gd name="connsiteX17" fmla="*/ 169883 w 571023"/>
                <a:gd name="connsiteY17" fmla="*/ 449923 h 469804"/>
                <a:gd name="connsiteX18" fmla="*/ 131783 w 571023"/>
                <a:gd name="connsiteY18" fmla="*/ 464210 h 469804"/>
                <a:gd name="connsiteX19" fmla="*/ 282596 w 571023"/>
                <a:gd name="connsiteY19" fmla="*/ 410235 h 469804"/>
                <a:gd name="connsiteX20" fmla="*/ 360383 w 571023"/>
                <a:gd name="connsiteY20" fmla="*/ 468973 h 469804"/>
                <a:gd name="connsiteX21" fmla="*/ 457221 w 571023"/>
                <a:gd name="connsiteY21" fmla="*/ 356260 h 469804"/>
                <a:gd name="connsiteX22" fmla="*/ 561996 w 571023"/>
                <a:gd name="connsiteY22" fmla="*/ 148298 h 469804"/>
                <a:gd name="connsiteX23" fmla="*/ 433408 w 571023"/>
                <a:gd name="connsiteY23" fmla="*/ 380073 h 469804"/>
                <a:gd name="connsiteX24" fmla="*/ 492146 w 571023"/>
                <a:gd name="connsiteY24" fmla="*/ 234023 h 469804"/>
                <a:gd name="connsiteX25" fmla="*/ 347683 w 571023"/>
                <a:gd name="connsiteY25" fmla="*/ 443573 h 469804"/>
                <a:gd name="connsiteX26" fmla="*/ 377846 w 571023"/>
                <a:gd name="connsiteY26" fmla="*/ 332448 h 469804"/>
                <a:gd name="connsiteX27" fmla="*/ 260371 w 571023"/>
                <a:gd name="connsiteY27" fmla="*/ 402298 h 469804"/>
                <a:gd name="connsiteX28" fmla="*/ 449283 w 571023"/>
                <a:gd name="connsiteY28" fmla="*/ 194335 h 469804"/>
                <a:gd name="connsiteX29" fmla="*/ 539771 w 571023"/>
                <a:gd name="connsiteY29" fmla="*/ 129248 h 469804"/>
                <a:gd name="connsiteX30" fmla="*/ 566758 w 571023"/>
                <a:gd name="connsiteY30" fmla="*/ 84798 h 469804"/>
                <a:gd name="connsiteX31" fmla="*/ 558821 w 571023"/>
                <a:gd name="connsiteY31" fmla="*/ 660 h 46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1023" h="469804">
                  <a:moveTo>
                    <a:pt x="558821" y="660"/>
                  </a:moveTo>
                  <a:cubicBezTo>
                    <a:pt x="543475" y="9127"/>
                    <a:pt x="518339" y="98292"/>
                    <a:pt x="474683" y="135598"/>
                  </a:cubicBezTo>
                  <a:cubicBezTo>
                    <a:pt x="431027" y="172904"/>
                    <a:pt x="308789" y="216825"/>
                    <a:pt x="296883" y="224498"/>
                  </a:cubicBezTo>
                  <a:cubicBezTo>
                    <a:pt x="284977" y="232171"/>
                    <a:pt x="410390" y="180577"/>
                    <a:pt x="403246" y="181635"/>
                  </a:cubicBezTo>
                  <a:cubicBezTo>
                    <a:pt x="396102" y="182693"/>
                    <a:pt x="301381" y="227408"/>
                    <a:pt x="254021" y="230848"/>
                  </a:cubicBezTo>
                  <a:cubicBezTo>
                    <a:pt x="206661" y="234288"/>
                    <a:pt x="161416" y="208358"/>
                    <a:pt x="119083" y="202273"/>
                  </a:cubicBezTo>
                  <a:cubicBezTo>
                    <a:pt x="76750" y="196188"/>
                    <a:pt x="1608" y="188779"/>
                    <a:pt x="21" y="194335"/>
                  </a:cubicBezTo>
                  <a:cubicBezTo>
                    <a:pt x="-1566" y="199891"/>
                    <a:pt x="84423" y="233229"/>
                    <a:pt x="109558" y="235610"/>
                  </a:cubicBezTo>
                  <a:cubicBezTo>
                    <a:pt x="134693" y="237991"/>
                    <a:pt x="126227" y="208623"/>
                    <a:pt x="150833" y="208623"/>
                  </a:cubicBezTo>
                  <a:cubicBezTo>
                    <a:pt x="175439" y="208623"/>
                    <a:pt x="224123" y="232964"/>
                    <a:pt x="257196" y="235610"/>
                  </a:cubicBezTo>
                  <a:cubicBezTo>
                    <a:pt x="290269" y="238256"/>
                    <a:pt x="331544" y="227937"/>
                    <a:pt x="349271" y="224498"/>
                  </a:cubicBezTo>
                  <a:cubicBezTo>
                    <a:pt x="366998" y="221059"/>
                    <a:pt x="366468" y="208359"/>
                    <a:pt x="363558" y="214973"/>
                  </a:cubicBezTo>
                  <a:cubicBezTo>
                    <a:pt x="360648" y="221587"/>
                    <a:pt x="372818" y="253602"/>
                    <a:pt x="331808" y="264185"/>
                  </a:cubicBezTo>
                  <a:cubicBezTo>
                    <a:pt x="290798" y="274768"/>
                    <a:pt x="111146" y="276356"/>
                    <a:pt x="117496" y="278473"/>
                  </a:cubicBezTo>
                  <a:cubicBezTo>
                    <a:pt x="123846" y="280590"/>
                    <a:pt x="336041" y="273446"/>
                    <a:pt x="369908" y="276885"/>
                  </a:cubicBezTo>
                  <a:cubicBezTo>
                    <a:pt x="403775" y="280324"/>
                    <a:pt x="334190" y="286145"/>
                    <a:pt x="320696" y="299110"/>
                  </a:cubicBezTo>
                  <a:cubicBezTo>
                    <a:pt x="307202" y="312075"/>
                    <a:pt x="314081" y="329538"/>
                    <a:pt x="288946" y="354673"/>
                  </a:cubicBezTo>
                  <a:cubicBezTo>
                    <a:pt x="263811" y="379808"/>
                    <a:pt x="196077" y="431667"/>
                    <a:pt x="169883" y="449923"/>
                  </a:cubicBezTo>
                  <a:cubicBezTo>
                    <a:pt x="143689" y="468179"/>
                    <a:pt x="112998" y="470825"/>
                    <a:pt x="131783" y="464210"/>
                  </a:cubicBezTo>
                  <a:cubicBezTo>
                    <a:pt x="150568" y="457595"/>
                    <a:pt x="244496" y="409441"/>
                    <a:pt x="282596" y="410235"/>
                  </a:cubicBezTo>
                  <a:cubicBezTo>
                    <a:pt x="320696" y="411029"/>
                    <a:pt x="331279" y="477969"/>
                    <a:pt x="360383" y="468973"/>
                  </a:cubicBezTo>
                  <a:cubicBezTo>
                    <a:pt x="389487" y="459977"/>
                    <a:pt x="423619" y="409706"/>
                    <a:pt x="457221" y="356260"/>
                  </a:cubicBezTo>
                  <a:cubicBezTo>
                    <a:pt x="490823" y="302814"/>
                    <a:pt x="565965" y="144329"/>
                    <a:pt x="561996" y="148298"/>
                  </a:cubicBezTo>
                  <a:cubicBezTo>
                    <a:pt x="558027" y="152267"/>
                    <a:pt x="445050" y="365786"/>
                    <a:pt x="433408" y="380073"/>
                  </a:cubicBezTo>
                  <a:cubicBezTo>
                    <a:pt x="421766" y="394360"/>
                    <a:pt x="506433" y="223440"/>
                    <a:pt x="492146" y="234023"/>
                  </a:cubicBezTo>
                  <a:cubicBezTo>
                    <a:pt x="477858" y="244606"/>
                    <a:pt x="366733" y="427169"/>
                    <a:pt x="347683" y="443573"/>
                  </a:cubicBezTo>
                  <a:cubicBezTo>
                    <a:pt x="328633" y="459977"/>
                    <a:pt x="392398" y="339327"/>
                    <a:pt x="377846" y="332448"/>
                  </a:cubicBezTo>
                  <a:cubicBezTo>
                    <a:pt x="363294" y="325569"/>
                    <a:pt x="248465" y="425317"/>
                    <a:pt x="260371" y="402298"/>
                  </a:cubicBezTo>
                  <a:cubicBezTo>
                    <a:pt x="272277" y="379279"/>
                    <a:pt x="402716" y="239843"/>
                    <a:pt x="449283" y="194335"/>
                  </a:cubicBezTo>
                  <a:cubicBezTo>
                    <a:pt x="495850" y="148827"/>
                    <a:pt x="520192" y="147504"/>
                    <a:pt x="539771" y="129248"/>
                  </a:cubicBezTo>
                  <a:cubicBezTo>
                    <a:pt x="559350" y="110992"/>
                    <a:pt x="560673" y="101996"/>
                    <a:pt x="566758" y="84798"/>
                  </a:cubicBezTo>
                  <a:cubicBezTo>
                    <a:pt x="572843" y="67600"/>
                    <a:pt x="574167" y="-7807"/>
                    <a:pt x="558821" y="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033916BD-BA79-436D-BD31-8024EA06FD13}"/>
                </a:ext>
              </a:extLst>
            </p:cNvPr>
            <p:cNvSpPr/>
            <p:nvPr/>
          </p:nvSpPr>
          <p:spPr>
            <a:xfrm>
              <a:off x="1469912" y="2572061"/>
              <a:ext cx="438520" cy="283963"/>
            </a:xfrm>
            <a:custGeom>
              <a:avLst/>
              <a:gdLst>
                <a:gd name="connsiteX0" fmla="*/ 6463 w 438520"/>
                <a:gd name="connsiteY0" fmla="*/ 1277 h 283963"/>
                <a:gd name="connsiteX1" fmla="*/ 206488 w 438520"/>
                <a:gd name="connsiteY1" fmla="*/ 198127 h 283963"/>
                <a:gd name="connsiteX2" fmla="*/ 174738 w 438520"/>
                <a:gd name="connsiteY2" fmla="*/ 187014 h 283963"/>
                <a:gd name="connsiteX3" fmla="*/ 355713 w 438520"/>
                <a:gd name="connsiteY3" fmla="*/ 236227 h 283963"/>
                <a:gd name="connsiteX4" fmla="*/ 438263 w 438520"/>
                <a:gd name="connsiteY4" fmla="*/ 231464 h 283963"/>
                <a:gd name="connsiteX5" fmla="*/ 331901 w 438520"/>
                <a:gd name="connsiteY5" fmla="*/ 269564 h 283963"/>
                <a:gd name="connsiteX6" fmla="*/ 385876 w 438520"/>
                <a:gd name="connsiteY6" fmla="*/ 283852 h 283963"/>
                <a:gd name="connsiteX7" fmla="*/ 231888 w 438520"/>
                <a:gd name="connsiteY7" fmla="*/ 263214 h 283963"/>
                <a:gd name="connsiteX8" fmla="*/ 171563 w 438520"/>
                <a:gd name="connsiteY8" fmla="*/ 228289 h 283963"/>
                <a:gd name="connsiteX9" fmla="*/ 168388 w 438520"/>
                <a:gd name="connsiteY9" fmla="*/ 226702 h 283963"/>
                <a:gd name="connsiteX10" fmla="*/ 122351 w 438520"/>
                <a:gd name="connsiteY10" fmla="*/ 174314 h 283963"/>
                <a:gd name="connsiteX11" fmla="*/ 17576 w 438520"/>
                <a:gd name="connsiteY11" fmla="*/ 150502 h 283963"/>
                <a:gd name="connsiteX12" fmla="*/ 6463 w 438520"/>
                <a:gd name="connsiteY12" fmla="*/ 133039 h 283963"/>
                <a:gd name="connsiteX13" fmla="*/ 84251 w 438520"/>
                <a:gd name="connsiteY13" fmla="*/ 140977 h 283963"/>
                <a:gd name="connsiteX14" fmla="*/ 76313 w 438520"/>
                <a:gd name="connsiteY14" fmla="*/ 113989 h 283963"/>
                <a:gd name="connsiteX15" fmla="*/ 6463 w 438520"/>
                <a:gd name="connsiteY15" fmla="*/ 1277 h 28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8520" h="283963">
                  <a:moveTo>
                    <a:pt x="6463" y="1277"/>
                  </a:moveTo>
                  <a:cubicBezTo>
                    <a:pt x="28159" y="15300"/>
                    <a:pt x="178442" y="167171"/>
                    <a:pt x="206488" y="198127"/>
                  </a:cubicBezTo>
                  <a:cubicBezTo>
                    <a:pt x="234534" y="229083"/>
                    <a:pt x="149867" y="180664"/>
                    <a:pt x="174738" y="187014"/>
                  </a:cubicBezTo>
                  <a:cubicBezTo>
                    <a:pt x="199609" y="193364"/>
                    <a:pt x="311792" y="228819"/>
                    <a:pt x="355713" y="236227"/>
                  </a:cubicBezTo>
                  <a:cubicBezTo>
                    <a:pt x="399634" y="243635"/>
                    <a:pt x="442232" y="225908"/>
                    <a:pt x="438263" y="231464"/>
                  </a:cubicBezTo>
                  <a:cubicBezTo>
                    <a:pt x="434294" y="237020"/>
                    <a:pt x="340632" y="260833"/>
                    <a:pt x="331901" y="269564"/>
                  </a:cubicBezTo>
                  <a:cubicBezTo>
                    <a:pt x="323170" y="278295"/>
                    <a:pt x="402545" y="284910"/>
                    <a:pt x="385876" y="283852"/>
                  </a:cubicBezTo>
                  <a:cubicBezTo>
                    <a:pt x="369207" y="282794"/>
                    <a:pt x="267607" y="272475"/>
                    <a:pt x="231888" y="263214"/>
                  </a:cubicBezTo>
                  <a:cubicBezTo>
                    <a:pt x="196169" y="253954"/>
                    <a:pt x="171563" y="228289"/>
                    <a:pt x="171563" y="228289"/>
                  </a:cubicBezTo>
                  <a:cubicBezTo>
                    <a:pt x="160980" y="222204"/>
                    <a:pt x="176590" y="235698"/>
                    <a:pt x="168388" y="226702"/>
                  </a:cubicBezTo>
                  <a:cubicBezTo>
                    <a:pt x="160186" y="217706"/>
                    <a:pt x="147486" y="187014"/>
                    <a:pt x="122351" y="174314"/>
                  </a:cubicBezTo>
                  <a:cubicBezTo>
                    <a:pt x="97216" y="161614"/>
                    <a:pt x="36891" y="157381"/>
                    <a:pt x="17576" y="150502"/>
                  </a:cubicBezTo>
                  <a:cubicBezTo>
                    <a:pt x="-1739" y="143623"/>
                    <a:pt x="-4649" y="134626"/>
                    <a:pt x="6463" y="133039"/>
                  </a:cubicBezTo>
                  <a:cubicBezTo>
                    <a:pt x="17575" y="131452"/>
                    <a:pt x="72609" y="144152"/>
                    <a:pt x="84251" y="140977"/>
                  </a:cubicBezTo>
                  <a:cubicBezTo>
                    <a:pt x="95893" y="137802"/>
                    <a:pt x="86632" y="135156"/>
                    <a:pt x="76313" y="113989"/>
                  </a:cubicBezTo>
                  <a:cubicBezTo>
                    <a:pt x="65994" y="92822"/>
                    <a:pt x="-15233" y="-12746"/>
                    <a:pt x="6463" y="1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A7D29663-5327-47EB-B7AE-AC55AFFA1FE7}"/>
                </a:ext>
              </a:extLst>
            </p:cNvPr>
            <p:cNvSpPr/>
            <p:nvPr/>
          </p:nvSpPr>
          <p:spPr>
            <a:xfrm>
              <a:off x="1196613" y="2678219"/>
              <a:ext cx="299363" cy="317425"/>
            </a:xfrm>
            <a:custGeom>
              <a:avLst/>
              <a:gdLst>
                <a:gd name="connsiteX0" fmla="*/ 298812 w 299363"/>
                <a:gd name="connsiteY0" fmla="*/ 3069 h 317425"/>
                <a:gd name="connsiteX1" fmla="*/ 82912 w 299363"/>
                <a:gd name="connsiteY1" fmla="*/ 164994 h 317425"/>
                <a:gd name="connsiteX2" fmla="*/ 246425 w 299363"/>
                <a:gd name="connsiteY2" fmla="*/ 188806 h 317425"/>
                <a:gd name="connsiteX3" fmla="*/ 103550 w 299363"/>
                <a:gd name="connsiteY3" fmla="*/ 206269 h 317425"/>
                <a:gd name="connsiteX4" fmla="*/ 241662 w 299363"/>
                <a:gd name="connsiteY4" fmla="*/ 239606 h 317425"/>
                <a:gd name="connsiteX5" fmla="*/ 68625 w 299363"/>
                <a:gd name="connsiteY5" fmla="*/ 228494 h 317425"/>
                <a:gd name="connsiteX6" fmla="*/ 362 w 299363"/>
                <a:gd name="connsiteY6" fmla="*/ 317394 h 317425"/>
                <a:gd name="connsiteX7" fmla="*/ 40050 w 299363"/>
                <a:gd name="connsiteY7" fmla="*/ 238019 h 317425"/>
                <a:gd name="connsiteX8" fmla="*/ 5125 w 299363"/>
                <a:gd name="connsiteY8" fmla="*/ 180869 h 317425"/>
                <a:gd name="connsiteX9" fmla="*/ 141650 w 299363"/>
                <a:gd name="connsiteY9" fmla="*/ 66569 h 317425"/>
                <a:gd name="connsiteX10" fmla="*/ 298812 w 299363"/>
                <a:gd name="connsiteY10" fmla="*/ 3069 h 31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363" h="317425">
                  <a:moveTo>
                    <a:pt x="298812" y="3069"/>
                  </a:moveTo>
                  <a:cubicBezTo>
                    <a:pt x="289022" y="19473"/>
                    <a:pt x="91643" y="134038"/>
                    <a:pt x="82912" y="164994"/>
                  </a:cubicBezTo>
                  <a:cubicBezTo>
                    <a:pt x="74181" y="195950"/>
                    <a:pt x="242985" y="181927"/>
                    <a:pt x="246425" y="188806"/>
                  </a:cubicBezTo>
                  <a:cubicBezTo>
                    <a:pt x="249865" y="195685"/>
                    <a:pt x="104344" y="197802"/>
                    <a:pt x="103550" y="206269"/>
                  </a:cubicBezTo>
                  <a:cubicBezTo>
                    <a:pt x="102756" y="214736"/>
                    <a:pt x="247483" y="235902"/>
                    <a:pt x="241662" y="239606"/>
                  </a:cubicBezTo>
                  <a:cubicBezTo>
                    <a:pt x="235841" y="243310"/>
                    <a:pt x="108842" y="215529"/>
                    <a:pt x="68625" y="228494"/>
                  </a:cubicBezTo>
                  <a:cubicBezTo>
                    <a:pt x="28408" y="241459"/>
                    <a:pt x="5124" y="315807"/>
                    <a:pt x="362" y="317394"/>
                  </a:cubicBezTo>
                  <a:cubicBezTo>
                    <a:pt x="-4400" y="318981"/>
                    <a:pt x="39256" y="260773"/>
                    <a:pt x="40050" y="238019"/>
                  </a:cubicBezTo>
                  <a:cubicBezTo>
                    <a:pt x="40844" y="215265"/>
                    <a:pt x="-11808" y="209444"/>
                    <a:pt x="5125" y="180869"/>
                  </a:cubicBezTo>
                  <a:cubicBezTo>
                    <a:pt x="22058" y="152294"/>
                    <a:pt x="97994" y="93027"/>
                    <a:pt x="141650" y="66569"/>
                  </a:cubicBezTo>
                  <a:cubicBezTo>
                    <a:pt x="185306" y="40111"/>
                    <a:pt x="308602" y="-13335"/>
                    <a:pt x="298812" y="3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32029457-F3CE-4B50-9427-DB59BE663DD1}"/>
                </a:ext>
              </a:extLst>
            </p:cNvPr>
            <p:cNvSpPr/>
            <p:nvPr/>
          </p:nvSpPr>
          <p:spPr>
            <a:xfrm>
              <a:off x="1954124" y="2475269"/>
              <a:ext cx="371837" cy="437815"/>
            </a:xfrm>
            <a:custGeom>
              <a:avLst/>
              <a:gdLst>
                <a:gd name="connsiteX0" fmla="*/ 362039 w 371837"/>
                <a:gd name="connsiteY0" fmla="*/ 5994 h 437815"/>
                <a:gd name="connsiteX1" fmla="*/ 371564 w 371837"/>
                <a:gd name="connsiteY1" fmla="*/ 283806 h 437815"/>
                <a:gd name="connsiteX2" fmla="*/ 365214 w 371837"/>
                <a:gd name="connsiteY2" fmla="*/ 175856 h 437815"/>
                <a:gd name="connsiteX3" fmla="*/ 327114 w 371837"/>
                <a:gd name="connsiteY3" fmla="*/ 264756 h 437815"/>
                <a:gd name="connsiteX4" fmla="*/ 241389 w 371837"/>
                <a:gd name="connsiteY4" fmla="*/ 348894 h 437815"/>
                <a:gd name="connsiteX5" fmla="*/ 89 w 371837"/>
                <a:gd name="connsiteY5" fmla="*/ 437794 h 437815"/>
                <a:gd name="connsiteX6" fmla="*/ 214401 w 371837"/>
                <a:gd name="connsiteY6" fmla="*/ 340956 h 437815"/>
                <a:gd name="connsiteX7" fmla="*/ 309651 w 371837"/>
                <a:gd name="connsiteY7" fmla="*/ 190144 h 437815"/>
                <a:gd name="connsiteX8" fmla="*/ 285839 w 371837"/>
                <a:gd name="connsiteY8" fmla="*/ 259994 h 437815"/>
                <a:gd name="connsiteX9" fmla="*/ 303301 w 371837"/>
                <a:gd name="connsiteY9" fmla="*/ 172681 h 437815"/>
                <a:gd name="connsiteX10" fmla="*/ 293776 w 371837"/>
                <a:gd name="connsiteY10" fmla="*/ 85369 h 437815"/>
                <a:gd name="connsiteX11" fmla="*/ 333464 w 371837"/>
                <a:gd name="connsiteY11" fmla="*/ 137756 h 437815"/>
                <a:gd name="connsiteX12" fmla="*/ 325526 w 371837"/>
                <a:gd name="connsiteY12" fmla="*/ 93306 h 437815"/>
                <a:gd name="connsiteX13" fmla="*/ 362039 w 371837"/>
                <a:gd name="connsiteY13" fmla="*/ 5994 h 43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837" h="437815">
                  <a:moveTo>
                    <a:pt x="362039" y="5994"/>
                  </a:moveTo>
                  <a:cubicBezTo>
                    <a:pt x="369712" y="37744"/>
                    <a:pt x="371035" y="255496"/>
                    <a:pt x="371564" y="283806"/>
                  </a:cubicBezTo>
                  <a:cubicBezTo>
                    <a:pt x="372093" y="312116"/>
                    <a:pt x="372622" y="179031"/>
                    <a:pt x="365214" y="175856"/>
                  </a:cubicBezTo>
                  <a:cubicBezTo>
                    <a:pt x="357806" y="172681"/>
                    <a:pt x="347751" y="235916"/>
                    <a:pt x="327114" y="264756"/>
                  </a:cubicBezTo>
                  <a:cubicBezTo>
                    <a:pt x="306477" y="293596"/>
                    <a:pt x="295893" y="320054"/>
                    <a:pt x="241389" y="348894"/>
                  </a:cubicBezTo>
                  <a:cubicBezTo>
                    <a:pt x="186885" y="377734"/>
                    <a:pt x="4587" y="439117"/>
                    <a:pt x="89" y="437794"/>
                  </a:cubicBezTo>
                  <a:cubicBezTo>
                    <a:pt x="-4409" y="436471"/>
                    <a:pt x="162807" y="382231"/>
                    <a:pt x="214401" y="340956"/>
                  </a:cubicBezTo>
                  <a:cubicBezTo>
                    <a:pt x="265995" y="299681"/>
                    <a:pt x="297745" y="203638"/>
                    <a:pt x="309651" y="190144"/>
                  </a:cubicBezTo>
                  <a:cubicBezTo>
                    <a:pt x="321557" y="176650"/>
                    <a:pt x="286897" y="262904"/>
                    <a:pt x="285839" y="259994"/>
                  </a:cubicBezTo>
                  <a:cubicBezTo>
                    <a:pt x="284781" y="257084"/>
                    <a:pt x="301978" y="201785"/>
                    <a:pt x="303301" y="172681"/>
                  </a:cubicBezTo>
                  <a:cubicBezTo>
                    <a:pt x="304624" y="143577"/>
                    <a:pt x="288749" y="91190"/>
                    <a:pt x="293776" y="85369"/>
                  </a:cubicBezTo>
                  <a:cubicBezTo>
                    <a:pt x="298803" y="79548"/>
                    <a:pt x="328172" y="136433"/>
                    <a:pt x="333464" y="137756"/>
                  </a:cubicBezTo>
                  <a:cubicBezTo>
                    <a:pt x="338756" y="139079"/>
                    <a:pt x="321557" y="108387"/>
                    <a:pt x="325526" y="93306"/>
                  </a:cubicBezTo>
                  <a:cubicBezTo>
                    <a:pt x="329495" y="78225"/>
                    <a:pt x="354366" y="-25756"/>
                    <a:pt x="362039" y="59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B7CD8C2A-C4CB-4E0B-A573-D4901DB2DD46}"/>
                </a:ext>
              </a:extLst>
            </p:cNvPr>
            <p:cNvSpPr/>
            <p:nvPr/>
          </p:nvSpPr>
          <p:spPr>
            <a:xfrm>
              <a:off x="1825561" y="2300534"/>
              <a:ext cx="462970" cy="561868"/>
            </a:xfrm>
            <a:custGeom>
              <a:avLst/>
              <a:gdLst>
                <a:gd name="connsiteX0" fmla="*/ 458852 w 462970"/>
                <a:gd name="connsiteY0" fmla="*/ 1341 h 561868"/>
                <a:gd name="connsiteX1" fmla="*/ 458852 w 462970"/>
                <a:gd name="connsiteY1" fmla="*/ 250579 h 561868"/>
                <a:gd name="connsiteX2" fmla="*/ 455677 w 462970"/>
                <a:gd name="connsiteY2" fmla="*/ 229941 h 561868"/>
                <a:gd name="connsiteX3" fmla="*/ 447739 w 462970"/>
                <a:gd name="connsiteY3" fmla="*/ 231529 h 561868"/>
                <a:gd name="connsiteX4" fmla="*/ 406464 w 462970"/>
                <a:gd name="connsiteY4" fmla="*/ 360116 h 561868"/>
                <a:gd name="connsiteX5" fmla="*/ 398527 w 462970"/>
                <a:gd name="connsiteY5" fmla="*/ 342654 h 561868"/>
                <a:gd name="connsiteX6" fmla="*/ 357252 w 462970"/>
                <a:gd name="connsiteY6" fmla="*/ 449016 h 561868"/>
                <a:gd name="connsiteX7" fmla="*/ 212789 w 462970"/>
                <a:gd name="connsiteY7" fmla="*/ 515691 h 561868"/>
                <a:gd name="connsiteX8" fmla="*/ 247714 w 462970"/>
                <a:gd name="connsiteY8" fmla="*/ 507754 h 561868"/>
                <a:gd name="connsiteX9" fmla="*/ 133414 w 462970"/>
                <a:gd name="connsiteY9" fmla="*/ 560141 h 561868"/>
                <a:gd name="connsiteX10" fmla="*/ 88964 w 462970"/>
                <a:gd name="connsiteY10" fmla="*/ 544266 h 561868"/>
                <a:gd name="connsiteX11" fmla="*/ 212789 w 462970"/>
                <a:gd name="connsiteY11" fmla="*/ 495054 h 561868"/>
                <a:gd name="connsiteX12" fmla="*/ 236602 w 462970"/>
                <a:gd name="connsiteY12" fmla="*/ 456954 h 561868"/>
                <a:gd name="connsiteX13" fmla="*/ 47689 w 462970"/>
                <a:gd name="connsiteY13" fmla="*/ 461716 h 561868"/>
                <a:gd name="connsiteX14" fmla="*/ 22289 w 462970"/>
                <a:gd name="connsiteY14" fmla="*/ 458541 h 561868"/>
                <a:gd name="connsiteX15" fmla="*/ 330264 w 462970"/>
                <a:gd name="connsiteY15" fmla="*/ 298204 h 561868"/>
                <a:gd name="connsiteX16" fmla="*/ 138177 w 462970"/>
                <a:gd name="connsiteY16" fmla="*/ 355354 h 561868"/>
                <a:gd name="connsiteX17" fmla="*/ 306452 w 462970"/>
                <a:gd name="connsiteY17" fmla="*/ 320429 h 561868"/>
                <a:gd name="connsiteX18" fmla="*/ 366777 w 462970"/>
                <a:gd name="connsiteY18" fmla="*/ 207716 h 561868"/>
                <a:gd name="connsiteX19" fmla="*/ 379477 w 462970"/>
                <a:gd name="connsiteY19" fmla="*/ 225179 h 561868"/>
                <a:gd name="connsiteX20" fmla="*/ 404877 w 462970"/>
                <a:gd name="connsiteY20" fmla="*/ 153741 h 561868"/>
                <a:gd name="connsiteX21" fmla="*/ 458852 w 462970"/>
                <a:gd name="connsiteY21" fmla="*/ 1341 h 5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2970" h="561868">
                  <a:moveTo>
                    <a:pt x="458852" y="1341"/>
                  </a:moveTo>
                  <a:cubicBezTo>
                    <a:pt x="467848" y="17481"/>
                    <a:pt x="459381" y="212479"/>
                    <a:pt x="458852" y="250579"/>
                  </a:cubicBezTo>
                  <a:cubicBezTo>
                    <a:pt x="458323" y="288679"/>
                    <a:pt x="457529" y="233116"/>
                    <a:pt x="455677" y="229941"/>
                  </a:cubicBezTo>
                  <a:cubicBezTo>
                    <a:pt x="453825" y="226766"/>
                    <a:pt x="455941" y="209833"/>
                    <a:pt x="447739" y="231529"/>
                  </a:cubicBezTo>
                  <a:cubicBezTo>
                    <a:pt x="439537" y="253225"/>
                    <a:pt x="414666" y="341595"/>
                    <a:pt x="406464" y="360116"/>
                  </a:cubicBezTo>
                  <a:cubicBezTo>
                    <a:pt x="398262" y="378637"/>
                    <a:pt x="406729" y="327837"/>
                    <a:pt x="398527" y="342654"/>
                  </a:cubicBezTo>
                  <a:cubicBezTo>
                    <a:pt x="390325" y="357471"/>
                    <a:pt x="388208" y="420177"/>
                    <a:pt x="357252" y="449016"/>
                  </a:cubicBezTo>
                  <a:cubicBezTo>
                    <a:pt x="326296" y="477855"/>
                    <a:pt x="231045" y="505901"/>
                    <a:pt x="212789" y="515691"/>
                  </a:cubicBezTo>
                  <a:cubicBezTo>
                    <a:pt x="194533" y="525481"/>
                    <a:pt x="260943" y="500346"/>
                    <a:pt x="247714" y="507754"/>
                  </a:cubicBezTo>
                  <a:cubicBezTo>
                    <a:pt x="234485" y="515162"/>
                    <a:pt x="159872" y="554056"/>
                    <a:pt x="133414" y="560141"/>
                  </a:cubicBezTo>
                  <a:cubicBezTo>
                    <a:pt x="106956" y="566226"/>
                    <a:pt x="75735" y="555114"/>
                    <a:pt x="88964" y="544266"/>
                  </a:cubicBezTo>
                  <a:cubicBezTo>
                    <a:pt x="102193" y="533418"/>
                    <a:pt x="188183" y="509606"/>
                    <a:pt x="212789" y="495054"/>
                  </a:cubicBezTo>
                  <a:cubicBezTo>
                    <a:pt x="237395" y="480502"/>
                    <a:pt x="264119" y="462510"/>
                    <a:pt x="236602" y="456954"/>
                  </a:cubicBezTo>
                  <a:cubicBezTo>
                    <a:pt x="209085" y="451398"/>
                    <a:pt x="83408" y="461452"/>
                    <a:pt x="47689" y="461716"/>
                  </a:cubicBezTo>
                  <a:cubicBezTo>
                    <a:pt x="11970" y="461980"/>
                    <a:pt x="-24807" y="485793"/>
                    <a:pt x="22289" y="458541"/>
                  </a:cubicBezTo>
                  <a:cubicBezTo>
                    <a:pt x="69385" y="431289"/>
                    <a:pt x="310949" y="315402"/>
                    <a:pt x="330264" y="298204"/>
                  </a:cubicBezTo>
                  <a:cubicBezTo>
                    <a:pt x="349579" y="281006"/>
                    <a:pt x="142146" y="351650"/>
                    <a:pt x="138177" y="355354"/>
                  </a:cubicBezTo>
                  <a:cubicBezTo>
                    <a:pt x="134208" y="359058"/>
                    <a:pt x="268352" y="345035"/>
                    <a:pt x="306452" y="320429"/>
                  </a:cubicBezTo>
                  <a:cubicBezTo>
                    <a:pt x="344552" y="295823"/>
                    <a:pt x="354606" y="223591"/>
                    <a:pt x="366777" y="207716"/>
                  </a:cubicBezTo>
                  <a:cubicBezTo>
                    <a:pt x="378948" y="191841"/>
                    <a:pt x="373127" y="234175"/>
                    <a:pt x="379477" y="225179"/>
                  </a:cubicBezTo>
                  <a:cubicBezTo>
                    <a:pt x="385827" y="216183"/>
                    <a:pt x="394823" y="188137"/>
                    <a:pt x="404877" y="153741"/>
                  </a:cubicBezTo>
                  <a:cubicBezTo>
                    <a:pt x="414931" y="119345"/>
                    <a:pt x="449856" y="-14799"/>
                    <a:pt x="458852" y="1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C6C4CF33-FB07-42AD-9961-64ACB20816BB}"/>
                </a:ext>
              </a:extLst>
            </p:cNvPr>
            <p:cNvSpPr/>
            <p:nvPr/>
          </p:nvSpPr>
          <p:spPr>
            <a:xfrm>
              <a:off x="1393791" y="2078114"/>
              <a:ext cx="193928" cy="671453"/>
            </a:xfrm>
            <a:custGeom>
              <a:avLst/>
              <a:gdLst>
                <a:gd name="connsiteX0" fmla="*/ 193709 w 193928"/>
                <a:gd name="connsiteY0" fmla="*/ 6274 h 671453"/>
                <a:gd name="connsiteX1" fmla="*/ 41309 w 193928"/>
                <a:gd name="connsiteY1" fmla="*/ 220586 h 671453"/>
                <a:gd name="connsiteX2" fmla="*/ 49247 w 193928"/>
                <a:gd name="connsiteY2" fmla="*/ 201536 h 671453"/>
                <a:gd name="connsiteX3" fmla="*/ 39722 w 193928"/>
                <a:gd name="connsiteY3" fmla="*/ 269799 h 671453"/>
                <a:gd name="connsiteX4" fmla="*/ 33372 w 193928"/>
                <a:gd name="connsiteY4" fmla="*/ 392036 h 671453"/>
                <a:gd name="connsiteX5" fmla="*/ 7972 w 193928"/>
                <a:gd name="connsiteY5" fmla="*/ 271386 h 671453"/>
                <a:gd name="connsiteX6" fmla="*/ 47659 w 193928"/>
                <a:gd name="connsiteY6" fmla="*/ 403149 h 671453"/>
                <a:gd name="connsiteX7" fmla="*/ 192122 w 193928"/>
                <a:gd name="connsiteY7" fmla="*/ 617461 h 671453"/>
                <a:gd name="connsiteX8" fmla="*/ 71472 w 193928"/>
                <a:gd name="connsiteY8" fmla="*/ 492049 h 671453"/>
                <a:gd name="connsiteX9" fmla="*/ 146084 w 193928"/>
                <a:gd name="connsiteY9" fmla="*/ 671436 h 671453"/>
                <a:gd name="connsiteX10" fmla="*/ 79409 w 193928"/>
                <a:gd name="connsiteY10" fmla="*/ 503161 h 671453"/>
                <a:gd name="connsiteX11" fmla="*/ 3209 w 193928"/>
                <a:gd name="connsiteY11" fmla="*/ 514274 h 671453"/>
                <a:gd name="connsiteX12" fmla="*/ 34959 w 193928"/>
                <a:gd name="connsiteY12" fmla="*/ 460299 h 671453"/>
                <a:gd name="connsiteX13" fmla="*/ 41309 w 193928"/>
                <a:gd name="connsiteY13" fmla="*/ 425374 h 671453"/>
                <a:gd name="connsiteX14" fmla="*/ 42897 w 193928"/>
                <a:gd name="connsiteY14" fmla="*/ 401561 h 671453"/>
                <a:gd name="connsiteX15" fmla="*/ 34 w 193928"/>
                <a:gd name="connsiteY15" fmla="*/ 352349 h 671453"/>
                <a:gd name="connsiteX16" fmla="*/ 50834 w 193928"/>
                <a:gd name="connsiteY16" fmla="*/ 225349 h 671453"/>
                <a:gd name="connsiteX17" fmla="*/ 74647 w 193928"/>
                <a:gd name="connsiteY17" fmla="*/ 69774 h 671453"/>
                <a:gd name="connsiteX18" fmla="*/ 193709 w 193928"/>
                <a:gd name="connsiteY18" fmla="*/ 6274 h 67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928" h="671453">
                  <a:moveTo>
                    <a:pt x="193709" y="6274"/>
                  </a:moveTo>
                  <a:cubicBezTo>
                    <a:pt x="188153" y="31409"/>
                    <a:pt x="65386" y="188042"/>
                    <a:pt x="41309" y="220586"/>
                  </a:cubicBezTo>
                  <a:cubicBezTo>
                    <a:pt x="17232" y="253130"/>
                    <a:pt x="49511" y="193334"/>
                    <a:pt x="49247" y="201536"/>
                  </a:cubicBezTo>
                  <a:cubicBezTo>
                    <a:pt x="48983" y="209738"/>
                    <a:pt x="42368" y="238049"/>
                    <a:pt x="39722" y="269799"/>
                  </a:cubicBezTo>
                  <a:cubicBezTo>
                    <a:pt x="37076" y="301549"/>
                    <a:pt x="38664" y="391772"/>
                    <a:pt x="33372" y="392036"/>
                  </a:cubicBezTo>
                  <a:cubicBezTo>
                    <a:pt x="28080" y="392300"/>
                    <a:pt x="5591" y="269534"/>
                    <a:pt x="7972" y="271386"/>
                  </a:cubicBezTo>
                  <a:cubicBezTo>
                    <a:pt x="10353" y="273238"/>
                    <a:pt x="16967" y="345470"/>
                    <a:pt x="47659" y="403149"/>
                  </a:cubicBezTo>
                  <a:cubicBezTo>
                    <a:pt x="78351" y="460828"/>
                    <a:pt x="188153" y="602644"/>
                    <a:pt x="192122" y="617461"/>
                  </a:cubicBezTo>
                  <a:cubicBezTo>
                    <a:pt x="196091" y="632278"/>
                    <a:pt x="79145" y="483053"/>
                    <a:pt x="71472" y="492049"/>
                  </a:cubicBezTo>
                  <a:cubicBezTo>
                    <a:pt x="63799" y="501045"/>
                    <a:pt x="144761" y="669584"/>
                    <a:pt x="146084" y="671436"/>
                  </a:cubicBezTo>
                  <a:cubicBezTo>
                    <a:pt x="147407" y="673288"/>
                    <a:pt x="103221" y="529355"/>
                    <a:pt x="79409" y="503161"/>
                  </a:cubicBezTo>
                  <a:cubicBezTo>
                    <a:pt x="55597" y="476967"/>
                    <a:pt x="10617" y="521418"/>
                    <a:pt x="3209" y="514274"/>
                  </a:cubicBezTo>
                  <a:cubicBezTo>
                    <a:pt x="-4199" y="507130"/>
                    <a:pt x="28609" y="475116"/>
                    <a:pt x="34959" y="460299"/>
                  </a:cubicBezTo>
                  <a:cubicBezTo>
                    <a:pt x="41309" y="445482"/>
                    <a:pt x="39986" y="435164"/>
                    <a:pt x="41309" y="425374"/>
                  </a:cubicBezTo>
                  <a:cubicBezTo>
                    <a:pt x="42632" y="415584"/>
                    <a:pt x="49776" y="413732"/>
                    <a:pt x="42897" y="401561"/>
                  </a:cubicBezTo>
                  <a:cubicBezTo>
                    <a:pt x="36018" y="389390"/>
                    <a:pt x="-1289" y="381718"/>
                    <a:pt x="34" y="352349"/>
                  </a:cubicBezTo>
                  <a:cubicBezTo>
                    <a:pt x="1357" y="322980"/>
                    <a:pt x="38398" y="272445"/>
                    <a:pt x="50834" y="225349"/>
                  </a:cubicBezTo>
                  <a:cubicBezTo>
                    <a:pt x="63270" y="178253"/>
                    <a:pt x="51628" y="102053"/>
                    <a:pt x="74647" y="69774"/>
                  </a:cubicBezTo>
                  <a:cubicBezTo>
                    <a:pt x="97666" y="37495"/>
                    <a:pt x="199265" y="-18861"/>
                    <a:pt x="193709" y="6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C93ED90E-D048-4CC9-BAD4-552FF7CDB42E}"/>
                </a:ext>
              </a:extLst>
            </p:cNvPr>
            <p:cNvSpPr/>
            <p:nvPr/>
          </p:nvSpPr>
          <p:spPr>
            <a:xfrm>
              <a:off x="1434662" y="2201284"/>
              <a:ext cx="169063" cy="354733"/>
            </a:xfrm>
            <a:custGeom>
              <a:avLst/>
              <a:gdLst>
                <a:gd name="connsiteX0" fmla="*/ 168713 w 169063"/>
                <a:gd name="connsiteY0" fmla="*/ 3754 h 354733"/>
                <a:gd name="connsiteX1" fmla="*/ 48063 w 169063"/>
                <a:gd name="connsiteY1" fmla="*/ 172029 h 354733"/>
                <a:gd name="connsiteX2" fmla="*/ 65526 w 169063"/>
                <a:gd name="connsiteY2" fmla="*/ 353004 h 354733"/>
                <a:gd name="connsiteX3" fmla="*/ 35363 w 169063"/>
                <a:gd name="connsiteY3" fmla="*/ 249816 h 354733"/>
                <a:gd name="connsiteX4" fmla="*/ 49651 w 169063"/>
                <a:gd name="connsiteY4" fmla="*/ 30741 h 354733"/>
                <a:gd name="connsiteX5" fmla="*/ 438 w 169063"/>
                <a:gd name="connsiteY5" fmla="*/ 183141 h 354733"/>
                <a:gd name="connsiteX6" fmla="*/ 82988 w 169063"/>
                <a:gd name="connsiteY6" fmla="*/ 43441 h 354733"/>
                <a:gd name="connsiteX7" fmla="*/ 86163 w 169063"/>
                <a:gd name="connsiteY7" fmla="*/ 52966 h 354733"/>
                <a:gd name="connsiteX8" fmla="*/ 168713 w 169063"/>
                <a:gd name="connsiteY8" fmla="*/ 3754 h 3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063" h="354733">
                  <a:moveTo>
                    <a:pt x="168713" y="3754"/>
                  </a:moveTo>
                  <a:cubicBezTo>
                    <a:pt x="162363" y="23598"/>
                    <a:pt x="65261" y="113821"/>
                    <a:pt x="48063" y="172029"/>
                  </a:cubicBezTo>
                  <a:cubicBezTo>
                    <a:pt x="30865" y="230237"/>
                    <a:pt x="67643" y="340039"/>
                    <a:pt x="65526" y="353004"/>
                  </a:cubicBezTo>
                  <a:cubicBezTo>
                    <a:pt x="63409" y="365969"/>
                    <a:pt x="38009" y="303526"/>
                    <a:pt x="35363" y="249816"/>
                  </a:cubicBezTo>
                  <a:cubicBezTo>
                    <a:pt x="32717" y="196106"/>
                    <a:pt x="55472" y="41853"/>
                    <a:pt x="49651" y="30741"/>
                  </a:cubicBezTo>
                  <a:cubicBezTo>
                    <a:pt x="43830" y="19629"/>
                    <a:pt x="-5118" y="181024"/>
                    <a:pt x="438" y="183141"/>
                  </a:cubicBezTo>
                  <a:cubicBezTo>
                    <a:pt x="5994" y="185258"/>
                    <a:pt x="68700" y="65137"/>
                    <a:pt x="82988" y="43441"/>
                  </a:cubicBezTo>
                  <a:cubicBezTo>
                    <a:pt x="97275" y="21745"/>
                    <a:pt x="79284" y="56935"/>
                    <a:pt x="86163" y="52966"/>
                  </a:cubicBezTo>
                  <a:cubicBezTo>
                    <a:pt x="93042" y="48997"/>
                    <a:pt x="175063" y="-16090"/>
                    <a:pt x="168713" y="37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3F71CE96-1BCA-469A-A465-ADD9D3844A19}"/>
                </a:ext>
              </a:extLst>
            </p:cNvPr>
            <p:cNvSpPr/>
            <p:nvPr/>
          </p:nvSpPr>
          <p:spPr>
            <a:xfrm>
              <a:off x="1511266" y="2263586"/>
              <a:ext cx="103631" cy="325998"/>
            </a:xfrm>
            <a:custGeom>
              <a:avLst/>
              <a:gdLst>
                <a:gd name="connsiteX0" fmla="*/ 65122 w 103631"/>
                <a:gd name="connsiteY0" fmla="*/ 189 h 325998"/>
                <a:gd name="connsiteX1" fmla="*/ 12734 w 103631"/>
                <a:gd name="connsiteY1" fmla="*/ 106552 h 325998"/>
                <a:gd name="connsiteX2" fmla="*/ 38134 w 103631"/>
                <a:gd name="connsiteY2" fmla="*/ 182752 h 325998"/>
                <a:gd name="connsiteX3" fmla="*/ 34 w 103631"/>
                <a:gd name="connsiteY3" fmla="*/ 193864 h 325998"/>
                <a:gd name="connsiteX4" fmla="*/ 46072 w 103631"/>
                <a:gd name="connsiteY4" fmla="*/ 216089 h 325998"/>
                <a:gd name="connsiteX5" fmla="*/ 73059 w 103631"/>
                <a:gd name="connsiteY5" fmla="*/ 303402 h 325998"/>
                <a:gd name="connsiteX6" fmla="*/ 61947 w 103631"/>
                <a:gd name="connsiteY6" fmla="*/ 314514 h 325998"/>
                <a:gd name="connsiteX7" fmla="*/ 7972 w 103631"/>
                <a:gd name="connsiteY7" fmla="*/ 285939 h 325998"/>
                <a:gd name="connsiteX8" fmla="*/ 42897 w 103631"/>
                <a:gd name="connsiteY8" fmla="*/ 325627 h 325998"/>
                <a:gd name="connsiteX9" fmla="*/ 98459 w 103631"/>
                <a:gd name="connsiteY9" fmla="*/ 257364 h 325998"/>
                <a:gd name="connsiteX10" fmla="*/ 42897 w 103631"/>
                <a:gd name="connsiteY10" fmla="*/ 197039 h 325998"/>
                <a:gd name="connsiteX11" fmla="*/ 82584 w 103631"/>
                <a:gd name="connsiteY11" fmla="*/ 152589 h 325998"/>
                <a:gd name="connsiteX12" fmla="*/ 95284 w 103631"/>
                <a:gd name="connsiteY12" fmla="*/ 179577 h 325998"/>
                <a:gd name="connsiteX13" fmla="*/ 103222 w 103631"/>
                <a:gd name="connsiteY13" fmla="*/ 82739 h 325998"/>
                <a:gd name="connsiteX14" fmla="*/ 65122 w 103631"/>
                <a:gd name="connsiteY14" fmla="*/ 189 h 32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631" h="325998">
                  <a:moveTo>
                    <a:pt x="65122" y="189"/>
                  </a:moveTo>
                  <a:cubicBezTo>
                    <a:pt x="50041" y="4158"/>
                    <a:pt x="17232" y="76125"/>
                    <a:pt x="12734" y="106552"/>
                  </a:cubicBezTo>
                  <a:cubicBezTo>
                    <a:pt x="8236" y="136979"/>
                    <a:pt x="40251" y="168200"/>
                    <a:pt x="38134" y="182752"/>
                  </a:cubicBezTo>
                  <a:cubicBezTo>
                    <a:pt x="36017" y="197304"/>
                    <a:pt x="-1289" y="188308"/>
                    <a:pt x="34" y="193864"/>
                  </a:cubicBezTo>
                  <a:cubicBezTo>
                    <a:pt x="1357" y="199420"/>
                    <a:pt x="33901" y="197833"/>
                    <a:pt x="46072" y="216089"/>
                  </a:cubicBezTo>
                  <a:cubicBezTo>
                    <a:pt x="58243" y="234345"/>
                    <a:pt x="70413" y="286998"/>
                    <a:pt x="73059" y="303402"/>
                  </a:cubicBezTo>
                  <a:cubicBezTo>
                    <a:pt x="75705" y="319806"/>
                    <a:pt x="72795" y="317424"/>
                    <a:pt x="61947" y="314514"/>
                  </a:cubicBezTo>
                  <a:cubicBezTo>
                    <a:pt x="51099" y="311604"/>
                    <a:pt x="11147" y="284087"/>
                    <a:pt x="7972" y="285939"/>
                  </a:cubicBezTo>
                  <a:cubicBezTo>
                    <a:pt x="4797" y="287791"/>
                    <a:pt x="27816" y="330389"/>
                    <a:pt x="42897" y="325627"/>
                  </a:cubicBezTo>
                  <a:cubicBezTo>
                    <a:pt x="57978" y="320865"/>
                    <a:pt x="98459" y="278795"/>
                    <a:pt x="98459" y="257364"/>
                  </a:cubicBezTo>
                  <a:cubicBezTo>
                    <a:pt x="98459" y="235933"/>
                    <a:pt x="45543" y="214502"/>
                    <a:pt x="42897" y="197039"/>
                  </a:cubicBezTo>
                  <a:cubicBezTo>
                    <a:pt x="40251" y="179576"/>
                    <a:pt x="73853" y="155499"/>
                    <a:pt x="82584" y="152589"/>
                  </a:cubicBezTo>
                  <a:cubicBezTo>
                    <a:pt x="91315" y="149679"/>
                    <a:pt x="91844" y="191219"/>
                    <a:pt x="95284" y="179577"/>
                  </a:cubicBezTo>
                  <a:cubicBezTo>
                    <a:pt x="98724" y="167935"/>
                    <a:pt x="105339" y="109991"/>
                    <a:pt x="103222" y="82739"/>
                  </a:cubicBezTo>
                  <a:cubicBezTo>
                    <a:pt x="101105" y="55487"/>
                    <a:pt x="80203" y="-3780"/>
                    <a:pt x="65122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3864942E-CA12-42B7-BC44-0D41E219C0F0}"/>
                </a:ext>
              </a:extLst>
            </p:cNvPr>
            <p:cNvSpPr/>
            <p:nvPr/>
          </p:nvSpPr>
          <p:spPr>
            <a:xfrm>
              <a:off x="1569868" y="2494296"/>
              <a:ext cx="117954" cy="192406"/>
            </a:xfrm>
            <a:custGeom>
              <a:avLst/>
              <a:gdLst>
                <a:gd name="connsiteX0" fmla="*/ 1757 w 117954"/>
                <a:gd name="connsiteY0" fmla="*/ 126667 h 192406"/>
                <a:gd name="connsiteX1" fmla="*/ 112882 w 117954"/>
                <a:gd name="connsiteY1" fmla="*/ 1254 h 192406"/>
                <a:gd name="connsiteX2" fmla="*/ 97007 w 117954"/>
                <a:gd name="connsiteY2" fmla="*/ 69517 h 192406"/>
                <a:gd name="connsiteX3" fmla="*/ 77957 w 117954"/>
                <a:gd name="connsiteY3" fmla="*/ 186992 h 192406"/>
                <a:gd name="connsiteX4" fmla="*/ 47795 w 117954"/>
                <a:gd name="connsiteY4" fmla="*/ 167942 h 192406"/>
                <a:gd name="connsiteX5" fmla="*/ 1757 w 117954"/>
                <a:gd name="connsiteY5" fmla="*/ 126667 h 19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54" h="192406">
                  <a:moveTo>
                    <a:pt x="1757" y="126667"/>
                  </a:moveTo>
                  <a:cubicBezTo>
                    <a:pt x="12605" y="98886"/>
                    <a:pt x="97007" y="10779"/>
                    <a:pt x="112882" y="1254"/>
                  </a:cubicBezTo>
                  <a:cubicBezTo>
                    <a:pt x="128757" y="-8271"/>
                    <a:pt x="102828" y="38561"/>
                    <a:pt x="97007" y="69517"/>
                  </a:cubicBezTo>
                  <a:cubicBezTo>
                    <a:pt x="91186" y="100473"/>
                    <a:pt x="86159" y="170588"/>
                    <a:pt x="77957" y="186992"/>
                  </a:cubicBezTo>
                  <a:cubicBezTo>
                    <a:pt x="69755" y="203396"/>
                    <a:pt x="62347" y="178261"/>
                    <a:pt x="47795" y="167942"/>
                  </a:cubicBezTo>
                  <a:cubicBezTo>
                    <a:pt x="33243" y="157623"/>
                    <a:pt x="-9091" y="154448"/>
                    <a:pt x="1757" y="126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867491A3-AAD3-4C20-AFF6-EAAF1A1E1DE8}"/>
                </a:ext>
              </a:extLst>
            </p:cNvPr>
            <p:cNvSpPr/>
            <p:nvPr/>
          </p:nvSpPr>
          <p:spPr>
            <a:xfrm>
              <a:off x="1725667" y="2402816"/>
              <a:ext cx="419046" cy="240936"/>
            </a:xfrm>
            <a:custGeom>
              <a:avLst/>
              <a:gdLst>
                <a:gd name="connsiteX0" fmla="*/ 4708 w 419046"/>
                <a:gd name="connsiteY0" fmla="*/ 659 h 240936"/>
                <a:gd name="connsiteX1" fmla="*/ 206321 w 419046"/>
                <a:gd name="connsiteY1" fmla="*/ 219734 h 240936"/>
                <a:gd name="connsiteX2" fmla="*/ 373008 w 419046"/>
                <a:gd name="connsiteY2" fmla="*/ 234022 h 240936"/>
                <a:gd name="connsiteX3" fmla="*/ 419046 w 419046"/>
                <a:gd name="connsiteY3" fmla="*/ 234022 h 240936"/>
                <a:gd name="connsiteX4" fmla="*/ 252358 w 419046"/>
                <a:gd name="connsiteY4" fmla="*/ 230847 h 240936"/>
                <a:gd name="connsiteX5" fmla="*/ 163458 w 419046"/>
                <a:gd name="connsiteY5" fmla="*/ 219734 h 240936"/>
                <a:gd name="connsiteX6" fmla="*/ 71383 w 419046"/>
                <a:gd name="connsiteY6" fmla="*/ 153059 h 240936"/>
                <a:gd name="connsiteX7" fmla="*/ 4708 w 419046"/>
                <a:gd name="connsiteY7" fmla="*/ 659 h 24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046" h="240936">
                  <a:moveTo>
                    <a:pt x="4708" y="659"/>
                  </a:moveTo>
                  <a:cubicBezTo>
                    <a:pt x="27198" y="11772"/>
                    <a:pt x="144938" y="180840"/>
                    <a:pt x="206321" y="219734"/>
                  </a:cubicBezTo>
                  <a:cubicBezTo>
                    <a:pt x="267704" y="258628"/>
                    <a:pt x="337554" y="231641"/>
                    <a:pt x="373008" y="234022"/>
                  </a:cubicBezTo>
                  <a:cubicBezTo>
                    <a:pt x="408462" y="236403"/>
                    <a:pt x="419046" y="234022"/>
                    <a:pt x="419046" y="234022"/>
                  </a:cubicBezTo>
                  <a:cubicBezTo>
                    <a:pt x="398938" y="233493"/>
                    <a:pt x="294956" y="233228"/>
                    <a:pt x="252358" y="230847"/>
                  </a:cubicBezTo>
                  <a:cubicBezTo>
                    <a:pt x="209760" y="228466"/>
                    <a:pt x="193620" y="232699"/>
                    <a:pt x="163458" y="219734"/>
                  </a:cubicBezTo>
                  <a:cubicBezTo>
                    <a:pt x="133296" y="206769"/>
                    <a:pt x="96518" y="184015"/>
                    <a:pt x="71383" y="153059"/>
                  </a:cubicBezTo>
                  <a:cubicBezTo>
                    <a:pt x="46248" y="122103"/>
                    <a:pt x="-17782" y="-10454"/>
                    <a:pt x="4708" y="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C675BFD2-B5A5-4E37-837A-A0DEF0EB99AF}"/>
                </a:ext>
              </a:extLst>
            </p:cNvPr>
            <p:cNvSpPr/>
            <p:nvPr/>
          </p:nvSpPr>
          <p:spPr>
            <a:xfrm>
              <a:off x="1695055" y="2473174"/>
              <a:ext cx="356686" cy="252564"/>
            </a:xfrm>
            <a:custGeom>
              <a:avLst/>
              <a:gdLst>
                <a:gd name="connsiteX0" fmla="*/ 395 w 356686"/>
                <a:gd name="connsiteY0" fmla="*/ 151 h 252564"/>
                <a:gd name="connsiteX1" fmla="*/ 71833 w 356686"/>
                <a:gd name="connsiteY1" fmla="*/ 87464 h 252564"/>
                <a:gd name="connsiteX2" fmla="*/ 195658 w 356686"/>
                <a:gd name="connsiteY2" fmla="*/ 179539 h 252564"/>
                <a:gd name="connsiteX3" fmla="*/ 355995 w 356686"/>
                <a:gd name="connsiteY3" fmla="*/ 236689 h 252564"/>
                <a:gd name="connsiteX4" fmla="*/ 251220 w 356686"/>
                <a:gd name="connsiteY4" fmla="*/ 206526 h 252564"/>
                <a:gd name="connsiteX5" fmla="*/ 189308 w 356686"/>
                <a:gd name="connsiteY5" fmla="*/ 201764 h 252564"/>
                <a:gd name="connsiteX6" fmla="*/ 314720 w 356686"/>
                <a:gd name="connsiteY6" fmla="*/ 252564 h 252564"/>
                <a:gd name="connsiteX7" fmla="*/ 159145 w 356686"/>
                <a:gd name="connsiteY7" fmla="*/ 185889 h 252564"/>
                <a:gd name="connsiteX8" fmla="*/ 101995 w 356686"/>
                <a:gd name="connsiteY8" fmla="*/ 68414 h 252564"/>
                <a:gd name="connsiteX9" fmla="*/ 395 w 356686"/>
                <a:gd name="connsiteY9" fmla="*/ 151 h 25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6686" h="252564">
                  <a:moveTo>
                    <a:pt x="395" y="151"/>
                  </a:moveTo>
                  <a:cubicBezTo>
                    <a:pt x="-4632" y="3326"/>
                    <a:pt x="39289" y="57566"/>
                    <a:pt x="71833" y="87464"/>
                  </a:cubicBezTo>
                  <a:cubicBezTo>
                    <a:pt x="104377" y="117362"/>
                    <a:pt x="148298" y="154668"/>
                    <a:pt x="195658" y="179539"/>
                  </a:cubicBezTo>
                  <a:cubicBezTo>
                    <a:pt x="243018" y="204410"/>
                    <a:pt x="346735" y="232191"/>
                    <a:pt x="355995" y="236689"/>
                  </a:cubicBezTo>
                  <a:cubicBezTo>
                    <a:pt x="365255" y="241187"/>
                    <a:pt x="279001" y="212347"/>
                    <a:pt x="251220" y="206526"/>
                  </a:cubicBezTo>
                  <a:cubicBezTo>
                    <a:pt x="223439" y="200705"/>
                    <a:pt x="178725" y="194091"/>
                    <a:pt x="189308" y="201764"/>
                  </a:cubicBezTo>
                  <a:cubicBezTo>
                    <a:pt x="199891" y="209437"/>
                    <a:pt x="314720" y="252564"/>
                    <a:pt x="314720" y="252564"/>
                  </a:cubicBezTo>
                  <a:cubicBezTo>
                    <a:pt x="309693" y="249918"/>
                    <a:pt x="194599" y="216581"/>
                    <a:pt x="159145" y="185889"/>
                  </a:cubicBezTo>
                  <a:cubicBezTo>
                    <a:pt x="123691" y="155197"/>
                    <a:pt x="125014" y="92491"/>
                    <a:pt x="101995" y="68414"/>
                  </a:cubicBezTo>
                  <a:cubicBezTo>
                    <a:pt x="78976" y="44337"/>
                    <a:pt x="5422" y="-3024"/>
                    <a:pt x="395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FE692E3B-D5B6-41CE-93CB-53BA9C314C8C}"/>
                </a:ext>
              </a:extLst>
            </p:cNvPr>
            <p:cNvSpPr/>
            <p:nvPr/>
          </p:nvSpPr>
          <p:spPr>
            <a:xfrm>
              <a:off x="1547695" y="2538840"/>
              <a:ext cx="500972" cy="262325"/>
            </a:xfrm>
            <a:custGeom>
              <a:avLst/>
              <a:gdLst>
                <a:gd name="connsiteX0" fmla="*/ 147755 w 500972"/>
                <a:gd name="connsiteY0" fmla="*/ 2748 h 262325"/>
                <a:gd name="connsiteX1" fmla="*/ 314443 w 500972"/>
                <a:gd name="connsiteY1" fmla="*/ 207535 h 262325"/>
                <a:gd name="connsiteX2" fmla="*/ 309680 w 500972"/>
                <a:gd name="connsiteY2" fmla="*/ 205948 h 262325"/>
                <a:gd name="connsiteX3" fmla="*/ 118 w 500972"/>
                <a:gd name="connsiteY3" fmla="*/ 109110 h 262325"/>
                <a:gd name="connsiteX4" fmla="*/ 274755 w 500972"/>
                <a:gd name="connsiteY4" fmla="*/ 253573 h 262325"/>
                <a:gd name="connsiteX5" fmla="*/ 422393 w 500972"/>
                <a:gd name="connsiteY5" fmla="*/ 240873 h 262325"/>
                <a:gd name="connsiteX6" fmla="*/ 498593 w 500972"/>
                <a:gd name="connsiteY6" fmla="*/ 196423 h 262325"/>
                <a:gd name="connsiteX7" fmla="*/ 336668 w 500972"/>
                <a:gd name="connsiteY7" fmla="*/ 180548 h 262325"/>
                <a:gd name="connsiteX8" fmla="*/ 223955 w 500972"/>
                <a:gd name="connsiteY8" fmla="*/ 155148 h 262325"/>
                <a:gd name="connsiteX9" fmla="*/ 174743 w 500972"/>
                <a:gd name="connsiteY9" fmla="*/ 91648 h 262325"/>
                <a:gd name="connsiteX10" fmla="*/ 147755 w 500972"/>
                <a:gd name="connsiteY10" fmla="*/ 2748 h 2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972" h="262325">
                  <a:moveTo>
                    <a:pt x="147755" y="2748"/>
                  </a:moveTo>
                  <a:cubicBezTo>
                    <a:pt x="171038" y="22063"/>
                    <a:pt x="287456" y="173668"/>
                    <a:pt x="314443" y="207535"/>
                  </a:cubicBezTo>
                  <a:cubicBezTo>
                    <a:pt x="341430" y="241402"/>
                    <a:pt x="309680" y="205948"/>
                    <a:pt x="309680" y="205948"/>
                  </a:cubicBezTo>
                  <a:cubicBezTo>
                    <a:pt x="257292" y="189544"/>
                    <a:pt x="5939" y="101173"/>
                    <a:pt x="118" y="109110"/>
                  </a:cubicBezTo>
                  <a:cubicBezTo>
                    <a:pt x="-5703" y="117047"/>
                    <a:pt x="204376" y="231613"/>
                    <a:pt x="274755" y="253573"/>
                  </a:cubicBezTo>
                  <a:cubicBezTo>
                    <a:pt x="345134" y="275533"/>
                    <a:pt x="385087" y="250398"/>
                    <a:pt x="422393" y="240873"/>
                  </a:cubicBezTo>
                  <a:cubicBezTo>
                    <a:pt x="459699" y="231348"/>
                    <a:pt x="512880" y="206477"/>
                    <a:pt x="498593" y="196423"/>
                  </a:cubicBezTo>
                  <a:cubicBezTo>
                    <a:pt x="484306" y="186369"/>
                    <a:pt x="382441" y="187427"/>
                    <a:pt x="336668" y="180548"/>
                  </a:cubicBezTo>
                  <a:cubicBezTo>
                    <a:pt x="290895" y="173669"/>
                    <a:pt x="250943" y="169965"/>
                    <a:pt x="223955" y="155148"/>
                  </a:cubicBezTo>
                  <a:cubicBezTo>
                    <a:pt x="196967" y="140331"/>
                    <a:pt x="183739" y="111756"/>
                    <a:pt x="174743" y="91648"/>
                  </a:cubicBezTo>
                  <a:cubicBezTo>
                    <a:pt x="165747" y="71540"/>
                    <a:pt x="124472" y="-16567"/>
                    <a:pt x="147755" y="2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9592FB2F-0599-4C12-8BF1-4F9476C5E06E}"/>
                </a:ext>
              </a:extLst>
            </p:cNvPr>
            <p:cNvSpPr/>
            <p:nvPr/>
          </p:nvSpPr>
          <p:spPr>
            <a:xfrm>
              <a:off x="1662258" y="2986717"/>
              <a:ext cx="343777" cy="139575"/>
            </a:xfrm>
            <a:custGeom>
              <a:avLst/>
              <a:gdLst>
                <a:gd name="connsiteX0" fmla="*/ 9380 w 343777"/>
                <a:gd name="connsiteY0" fmla="*/ 958 h 139575"/>
                <a:gd name="connsiteX1" fmla="*/ 290367 w 343777"/>
                <a:gd name="connsiteY1" fmla="*/ 46996 h 139575"/>
                <a:gd name="connsiteX2" fmla="*/ 333230 w 343777"/>
                <a:gd name="connsiteY2" fmla="*/ 26358 h 139575"/>
                <a:gd name="connsiteX3" fmla="*/ 160192 w 343777"/>
                <a:gd name="connsiteY3" fmla="*/ 107321 h 139575"/>
                <a:gd name="connsiteX4" fmla="*/ 76055 w 343777"/>
                <a:gd name="connsiteY4" fmla="*/ 139071 h 139575"/>
                <a:gd name="connsiteX5" fmla="*/ 188767 w 343777"/>
                <a:gd name="connsiteY5" fmla="*/ 124783 h 139575"/>
                <a:gd name="connsiteX6" fmla="*/ 76055 w 343777"/>
                <a:gd name="connsiteY6" fmla="*/ 97796 h 139575"/>
                <a:gd name="connsiteX7" fmla="*/ 9380 w 343777"/>
                <a:gd name="connsiteY7" fmla="*/ 958 h 13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777" h="139575">
                  <a:moveTo>
                    <a:pt x="9380" y="958"/>
                  </a:moveTo>
                  <a:cubicBezTo>
                    <a:pt x="45099" y="-7509"/>
                    <a:pt x="236392" y="42763"/>
                    <a:pt x="290367" y="46996"/>
                  </a:cubicBezTo>
                  <a:cubicBezTo>
                    <a:pt x="344342" y="51229"/>
                    <a:pt x="354926" y="16304"/>
                    <a:pt x="333230" y="26358"/>
                  </a:cubicBezTo>
                  <a:lnTo>
                    <a:pt x="160192" y="107321"/>
                  </a:lnTo>
                  <a:cubicBezTo>
                    <a:pt x="117330" y="126106"/>
                    <a:pt x="71293" y="136161"/>
                    <a:pt x="76055" y="139071"/>
                  </a:cubicBezTo>
                  <a:cubicBezTo>
                    <a:pt x="80817" y="141981"/>
                    <a:pt x="188767" y="131662"/>
                    <a:pt x="188767" y="124783"/>
                  </a:cubicBezTo>
                  <a:cubicBezTo>
                    <a:pt x="188767" y="117904"/>
                    <a:pt x="102513" y="112877"/>
                    <a:pt x="76055" y="97796"/>
                  </a:cubicBezTo>
                  <a:cubicBezTo>
                    <a:pt x="49597" y="82715"/>
                    <a:pt x="-26339" y="9425"/>
                    <a:pt x="9380" y="9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ABAC6879-5C78-4368-90BA-E1DDF807B7D7}"/>
                </a:ext>
              </a:extLst>
            </p:cNvPr>
            <p:cNvSpPr/>
            <p:nvPr/>
          </p:nvSpPr>
          <p:spPr>
            <a:xfrm>
              <a:off x="1164933" y="3160463"/>
              <a:ext cx="1466011" cy="1985705"/>
            </a:xfrm>
            <a:custGeom>
              <a:avLst/>
              <a:gdLst>
                <a:gd name="connsiteX0" fmla="*/ 292 w 1466011"/>
                <a:gd name="connsiteY0" fmla="*/ 503487 h 1985705"/>
                <a:gd name="connsiteX1" fmla="*/ 540042 w 1466011"/>
                <a:gd name="connsiteY1" fmla="*/ 1382962 h 1985705"/>
                <a:gd name="connsiteX2" fmla="*/ 467017 w 1466011"/>
                <a:gd name="connsiteY2" fmla="*/ 1243262 h 1985705"/>
                <a:gd name="connsiteX3" fmla="*/ 1394117 w 1466011"/>
                <a:gd name="connsiteY3" fmla="*/ 1963987 h 1985705"/>
                <a:gd name="connsiteX4" fmla="*/ 1127417 w 1466011"/>
                <a:gd name="connsiteY4" fmla="*/ 1789362 h 1985705"/>
                <a:gd name="connsiteX5" fmla="*/ 1127417 w 1466011"/>
                <a:gd name="connsiteY5" fmla="*/ 1700462 h 1985705"/>
                <a:gd name="connsiteX6" fmla="*/ 1448092 w 1466011"/>
                <a:gd name="connsiteY6" fmla="*/ 976562 h 1985705"/>
                <a:gd name="connsiteX7" fmla="*/ 1419517 w 1466011"/>
                <a:gd name="connsiteY7" fmla="*/ 1836987 h 1985705"/>
                <a:gd name="connsiteX8" fmla="*/ 1371892 w 1466011"/>
                <a:gd name="connsiteY8" fmla="*/ 1255962 h 1985705"/>
                <a:gd name="connsiteX9" fmla="*/ 1200442 w 1466011"/>
                <a:gd name="connsiteY9" fmla="*/ 741612 h 1985705"/>
                <a:gd name="connsiteX10" fmla="*/ 1209967 w 1466011"/>
                <a:gd name="connsiteY10" fmla="*/ 614612 h 1985705"/>
                <a:gd name="connsiteX11" fmla="*/ 1187742 w 1466011"/>
                <a:gd name="connsiteY11" fmla="*/ 14537 h 1985705"/>
                <a:gd name="connsiteX12" fmla="*/ 1009942 w 1466011"/>
                <a:gd name="connsiteY12" fmla="*/ 208212 h 1985705"/>
                <a:gd name="connsiteX13" fmla="*/ 279692 w 1466011"/>
                <a:gd name="connsiteY13" fmla="*/ 462212 h 1985705"/>
                <a:gd name="connsiteX14" fmla="*/ 848017 w 1466011"/>
                <a:gd name="connsiteY14" fmla="*/ 255837 h 1985705"/>
                <a:gd name="connsiteX15" fmla="*/ 622592 w 1466011"/>
                <a:gd name="connsiteY15" fmla="*/ 436812 h 1985705"/>
                <a:gd name="connsiteX16" fmla="*/ 292 w 1466011"/>
                <a:gd name="connsiteY16" fmla="*/ 503487 h 198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6011" h="1985705">
                  <a:moveTo>
                    <a:pt x="292" y="503487"/>
                  </a:moveTo>
                  <a:cubicBezTo>
                    <a:pt x="-13466" y="661179"/>
                    <a:pt x="462255" y="1259666"/>
                    <a:pt x="540042" y="1382962"/>
                  </a:cubicBezTo>
                  <a:cubicBezTo>
                    <a:pt x="617829" y="1506258"/>
                    <a:pt x="324671" y="1146425"/>
                    <a:pt x="467017" y="1243262"/>
                  </a:cubicBezTo>
                  <a:cubicBezTo>
                    <a:pt x="609363" y="1340100"/>
                    <a:pt x="1284050" y="1872970"/>
                    <a:pt x="1394117" y="1963987"/>
                  </a:cubicBezTo>
                  <a:cubicBezTo>
                    <a:pt x="1504184" y="2055004"/>
                    <a:pt x="1171867" y="1833283"/>
                    <a:pt x="1127417" y="1789362"/>
                  </a:cubicBezTo>
                  <a:cubicBezTo>
                    <a:pt x="1082967" y="1745441"/>
                    <a:pt x="1073971" y="1835929"/>
                    <a:pt x="1127417" y="1700462"/>
                  </a:cubicBezTo>
                  <a:cubicBezTo>
                    <a:pt x="1180863" y="1564995"/>
                    <a:pt x="1399409" y="953808"/>
                    <a:pt x="1448092" y="976562"/>
                  </a:cubicBezTo>
                  <a:cubicBezTo>
                    <a:pt x="1496775" y="999316"/>
                    <a:pt x="1432217" y="1790420"/>
                    <a:pt x="1419517" y="1836987"/>
                  </a:cubicBezTo>
                  <a:cubicBezTo>
                    <a:pt x="1406817" y="1883554"/>
                    <a:pt x="1408404" y="1438524"/>
                    <a:pt x="1371892" y="1255962"/>
                  </a:cubicBezTo>
                  <a:cubicBezTo>
                    <a:pt x="1335380" y="1073400"/>
                    <a:pt x="1227429" y="848504"/>
                    <a:pt x="1200442" y="741612"/>
                  </a:cubicBezTo>
                  <a:cubicBezTo>
                    <a:pt x="1173455" y="634720"/>
                    <a:pt x="1212084" y="735791"/>
                    <a:pt x="1209967" y="614612"/>
                  </a:cubicBezTo>
                  <a:cubicBezTo>
                    <a:pt x="1207850" y="493433"/>
                    <a:pt x="1221079" y="82270"/>
                    <a:pt x="1187742" y="14537"/>
                  </a:cubicBezTo>
                  <a:cubicBezTo>
                    <a:pt x="1154405" y="-53196"/>
                    <a:pt x="1161284" y="133600"/>
                    <a:pt x="1009942" y="208212"/>
                  </a:cubicBezTo>
                  <a:cubicBezTo>
                    <a:pt x="858600" y="282824"/>
                    <a:pt x="306679" y="454275"/>
                    <a:pt x="279692" y="462212"/>
                  </a:cubicBezTo>
                  <a:cubicBezTo>
                    <a:pt x="252705" y="470149"/>
                    <a:pt x="790867" y="260070"/>
                    <a:pt x="848017" y="255837"/>
                  </a:cubicBezTo>
                  <a:cubicBezTo>
                    <a:pt x="905167" y="251604"/>
                    <a:pt x="768642" y="400299"/>
                    <a:pt x="622592" y="436812"/>
                  </a:cubicBezTo>
                  <a:cubicBezTo>
                    <a:pt x="476542" y="473324"/>
                    <a:pt x="14050" y="345795"/>
                    <a:pt x="292" y="503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ED00451C-8E8B-4942-9D00-509F456EDCAF}"/>
                </a:ext>
              </a:extLst>
            </p:cNvPr>
            <p:cNvSpPr/>
            <p:nvPr/>
          </p:nvSpPr>
          <p:spPr>
            <a:xfrm>
              <a:off x="1974792" y="4240822"/>
              <a:ext cx="1924312" cy="1656014"/>
            </a:xfrm>
            <a:custGeom>
              <a:avLst/>
              <a:gdLst>
                <a:gd name="connsiteX0" fmla="*/ 1368483 w 1924312"/>
                <a:gd name="connsiteY0" fmla="*/ 127978 h 1656014"/>
                <a:gd name="connsiteX1" fmla="*/ 1381183 w 1924312"/>
                <a:gd name="connsiteY1" fmla="*/ 204178 h 1656014"/>
                <a:gd name="connsiteX2" fmla="*/ 1908233 w 1924312"/>
                <a:gd name="connsiteY2" fmla="*/ 1328128 h 1656014"/>
                <a:gd name="connsiteX3" fmla="*/ 1774883 w 1924312"/>
                <a:gd name="connsiteY3" fmla="*/ 861403 h 1656014"/>
                <a:gd name="connsiteX4" fmla="*/ 1635183 w 1924312"/>
                <a:gd name="connsiteY4" fmla="*/ 635978 h 1656014"/>
                <a:gd name="connsiteX5" fmla="*/ 1714558 w 1924312"/>
                <a:gd name="connsiteY5" fmla="*/ 1607528 h 1656014"/>
                <a:gd name="connsiteX6" fmla="*/ 1489133 w 1924312"/>
                <a:gd name="connsiteY6" fmla="*/ 1442428 h 1656014"/>
                <a:gd name="connsiteX7" fmla="*/ 749358 w 1924312"/>
                <a:gd name="connsiteY7" fmla="*/ 858228 h 1656014"/>
                <a:gd name="connsiteX8" fmla="*/ 58 w 1924312"/>
                <a:gd name="connsiteY8" fmla="*/ 410553 h 1656014"/>
                <a:gd name="connsiteX9" fmla="*/ 708083 w 1924312"/>
                <a:gd name="connsiteY9" fmla="*/ 718528 h 1656014"/>
                <a:gd name="connsiteX10" fmla="*/ 689033 w 1924312"/>
                <a:gd name="connsiteY10" fmla="*/ 591528 h 1656014"/>
                <a:gd name="connsiteX11" fmla="*/ 723958 w 1924312"/>
                <a:gd name="connsiteY11" fmla="*/ 13678 h 1656014"/>
                <a:gd name="connsiteX12" fmla="*/ 1098608 w 1924312"/>
                <a:gd name="connsiteY12" fmla="*/ 181953 h 1656014"/>
                <a:gd name="connsiteX13" fmla="*/ 1111308 w 1924312"/>
                <a:gd name="connsiteY13" fmla="*/ 185128 h 1656014"/>
                <a:gd name="connsiteX14" fmla="*/ 1435158 w 1924312"/>
                <a:gd name="connsiteY14" fmla="*/ 451828 h 1656014"/>
                <a:gd name="connsiteX15" fmla="*/ 1368483 w 1924312"/>
                <a:gd name="connsiteY15" fmla="*/ 127978 h 165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4312" h="1656014">
                  <a:moveTo>
                    <a:pt x="1368483" y="127978"/>
                  </a:moveTo>
                  <a:cubicBezTo>
                    <a:pt x="1359487" y="86703"/>
                    <a:pt x="1291225" y="4153"/>
                    <a:pt x="1381183" y="204178"/>
                  </a:cubicBezTo>
                  <a:cubicBezTo>
                    <a:pt x="1471141" y="404203"/>
                    <a:pt x="1842616" y="1218591"/>
                    <a:pt x="1908233" y="1328128"/>
                  </a:cubicBezTo>
                  <a:cubicBezTo>
                    <a:pt x="1973850" y="1437666"/>
                    <a:pt x="1820391" y="976761"/>
                    <a:pt x="1774883" y="861403"/>
                  </a:cubicBezTo>
                  <a:cubicBezTo>
                    <a:pt x="1729375" y="746045"/>
                    <a:pt x="1645237" y="511624"/>
                    <a:pt x="1635183" y="635978"/>
                  </a:cubicBezTo>
                  <a:cubicBezTo>
                    <a:pt x="1625129" y="760332"/>
                    <a:pt x="1738900" y="1473120"/>
                    <a:pt x="1714558" y="1607528"/>
                  </a:cubicBezTo>
                  <a:cubicBezTo>
                    <a:pt x="1690216" y="1741936"/>
                    <a:pt x="1650000" y="1567311"/>
                    <a:pt x="1489133" y="1442428"/>
                  </a:cubicBezTo>
                  <a:cubicBezTo>
                    <a:pt x="1328266" y="1317545"/>
                    <a:pt x="997537" y="1030207"/>
                    <a:pt x="749358" y="858228"/>
                  </a:cubicBezTo>
                  <a:cubicBezTo>
                    <a:pt x="501179" y="686249"/>
                    <a:pt x="6937" y="433836"/>
                    <a:pt x="58" y="410553"/>
                  </a:cubicBezTo>
                  <a:cubicBezTo>
                    <a:pt x="-6821" y="387270"/>
                    <a:pt x="593254" y="688366"/>
                    <a:pt x="708083" y="718528"/>
                  </a:cubicBezTo>
                  <a:cubicBezTo>
                    <a:pt x="822912" y="748691"/>
                    <a:pt x="686387" y="709003"/>
                    <a:pt x="689033" y="591528"/>
                  </a:cubicBezTo>
                  <a:cubicBezTo>
                    <a:pt x="691679" y="474053"/>
                    <a:pt x="655696" y="81940"/>
                    <a:pt x="723958" y="13678"/>
                  </a:cubicBezTo>
                  <a:cubicBezTo>
                    <a:pt x="792220" y="-54584"/>
                    <a:pt x="1034050" y="153378"/>
                    <a:pt x="1098608" y="181953"/>
                  </a:cubicBezTo>
                  <a:cubicBezTo>
                    <a:pt x="1163166" y="210528"/>
                    <a:pt x="1055216" y="140149"/>
                    <a:pt x="1111308" y="185128"/>
                  </a:cubicBezTo>
                  <a:cubicBezTo>
                    <a:pt x="1167400" y="230107"/>
                    <a:pt x="1393354" y="455532"/>
                    <a:pt x="1435158" y="451828"/>
                  </a:cubicBezTo>
                  <a:cubicBezTo>
                    <a:pt x="1476962" y="448124"/>
                    <a:pt x="1377479" y="169253"/>
                    <a:pt x="1368483" y="127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06B4A8A6-CAAC-4289-B181-A822BB35BFBB}"/>
                </a:ext>
              </a:extLst>
            </p:cNvPr>
            <p:cNvSpPr/>
            <p:nvPr/>
          </p:nvSpPr>
          <p:spPr>
            <a:xfrm>
              <a:off x="5898045" y="3644388"/>
              <a:ext cx="1532480" cy="1362717"/>
            </a:xfrm>
            <a:custGeom>
              <a:avLst/>
              <a:gdLst>
                <a:gd name="connsiteX0" fmla="*/ 464655 w 1532480"/>
                <a:gd name="connsiteY0" fmla="*/ 718062 h 1362717"/>
                <a:gd name="connsiteX1" fmla="*/ 340830 w 1532480"/>
                <a:gd name="connsiteY1" fmla="*/ 1010162 h 1362717"/>
                <a:gd name="connsiteX2" fmla="*/ 1105 w 1532480"/>
                <a:gd name="connsiteY2" fmla="*/ 1010162 h 1362717"/>
                <a:gd name="connsiteX3" fmla="*/ 226530 w 1532480"/>
                <a:gd name="connsiteY3" fmla="*/ 1111762 h 1362717"/>
                <a:gd name="connsiteX4" fmla="*/ 67780 w 1532480"/>
                <a:gd name="connsiteY4" fmla="*/ 1137162 h 1362717"/>
                <a:gd name="connsiteX5" fmla="*/ 547205 w 1532480"/>
                <a:gd name="connsiteY5" fmla="*/ 1362587 h 1362717"/>
                <a:gd name="connsiteX6" fmla="*/ 534505 w 1532480"/>
                <a:gd name="connsiteY6" fmla="*/ 1172087 h 1362717"/>
                <a:gd name="connsiteX7" fmla="*/ 979005 w 1532480"/>
                <a:gd name="connsiteY7" fmla="*/ 1327662 h 1362717"/>
                <a:gd name="connsiteX8" fmla="*/ 575780 w 1532480"/>
                <a:gd name="connsiteY8" fmla="*/ 1130812 h 1362717"/>
                <a:gd name="connsiteX9" fmla="*/ 883755 w 1532480"/>
                <a:gd name="connsiteY9" fmla="*/ 918087 h 1362717"/>
                <a:gd name="connsiteX10" fmla="*/ 1531455 w 1532480"/>
                <a:gd name="connsiteY10" fmla="*/ 530737 h 1362717"/>
                <a:gd name="connsiteX11" fmla="*/ 1042505 w 1532480"/>
                <a:gd name="connsiteY11" fmla="*/ 651387 h 1362717"/>
                <a:gd name="connsiteX12" fmla="*/ 1404455 w 1532480"/>
                <a:gd name="connsiteY12" fmla="*/ 540262 h 1362717"/>
                <a:gd name="connsiteX13" fmla="*/ 1290155 w 1532480"/>
                <a:gd name="connsiteY13" fmla="*/ 371987 h 1362717"/>
                <a:gd name="connsiteX14" fmla="*/ 1296505 w 1532480"/>
                <a:gd name="connsiteY14" fmla="*/ 3687 h 1362717"/>
                <a:gd name="connsiteX15" fmla="*/ 1185380 w 1532480"/>
                <a:gd name="connsiteY15" fmla="*/ 210062 h 1362717"/>
                <a:gd name="connsiteX16" fmla="*/ 686905 w 1532480"/>
                <a:gd name="connsiteY16" fmla="*/ 645037 h 1362717"/>
                <a:gd name="connsiteX17" fmla="*/ 1144105 w 1532480"/>
                <a:gd name="connsiteY17" fmla="*/ 400562 h 1362717"/>
                <a:gd name="connsiteX18" fmla="*/ 591655 w 1532480"/>
                <a:gd name="connsiteY18" fmla="*/ 660912 h 1362717"/>
                <a:gd name="connsiteX19" fmla="*/ 464655 w 1532480"/>
                <a:gd name="connsiteY19" fmla="*/ 718062 h 136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2480" h="1362717">
                  <a:moveTo>
                    <a:pt x="464655" y="718062"/>
                  </a:moveTo>
                  <a:cubicBezTo>
                    <a:pt x="422851" y="776270"/>
                    <a:pt x="418088" y="961479"/>
                    <a:pt x="340830" y="1010162"/>
                  </a:cubicBezTo>
                  <a:cubicBezTo>
                    <a:pt x="263572" y="1058845"/>
                    <a:pt x="20155" y="993229"/>
                    <a:pt x="1105" y="1010162"/>
                  </a:cubicBezTo>
                  <a:cubicBezTo>
                    <a:pt x="-17945" y="1027095"/>
                    <a:pt x="215417" y="1090595"/>
                    <a:pt x="226530" y="1111762"/>
                  </a:cubicBezTo>
                  <a:cubicBezTo>
                    <a:pt x="237642" y="1132929"/>
                    <a:pt x="14334" y="1095358"/>
                    <a:pt x="67780" y="1137162"/>
                  </a:cubicBezTo>
                  <a:cubicBezTo>
                    <a:pt x="121226" y="1178966"/>
                    <a:pt x="469417" y="1356766"/>
                    <a:pt x="547205" y="1362587"/>
                  </a:cubicBezTo>
                  <a:cubicBezTo>
                    <a:pt x="624993" y="1368408"/>
                    <a:pt x="462538" y="1177908"/>
                    <a:pt x="534505" y="1172087"/>
                  </a:cubicBezTo>
                  <a:cubicBezTo>
                    <a:pt x="606472" y="1166266"/>
                    <a:pt x="972126" y="1334541"/>
                    <a:pt x="979005" y="1327662"/>
                  </a:cubicBezTo>
                  <a:cubicBezTo>
                    <a:pt x="985884" y="1320783"/>
                    <a:pt x="591655" y="1199074"/>
                    <a:pt x="575780" y="1130812"/>
                  </a:cubicBezTo>
                  <a:cubicBezTo>
                    <a:pt x="559905" y="1062550"/>
                    <a:pt x="724476" y="1018099"/>
                    <a:pt x="883755" y="918087"/>
                  </a:cubicBezTo>
                  <a:cubicBezTo>
                    <a:pt x="1043034" y="818075"/>
                    <a:pt x="1504997" y="575187"/>
                    <a:pt x="1531455" y="530737"/>
                  </a:cubicBezTo>
                  <a:cubicBezTo>
                    <a:pt x="1557913" y="486287"/>
                    <a:pt x="1063672" y="649800"/>
                    <a:pt x="1042505" y="651387"/>
                  </a:cubicBezTo>
                  <a:cubicBezTo>
                    <a:pt x="1021338" y="652974"/>
                    <a:pt x="1363180" y="586829"/>
                    <a:pt x="1404455" y="540262"/>
                  </a:cubicBezTo>
                  <a:cubicBezTo>
                    <a:pt x="1445730" y="493695"/>
                    <a:pt x="1308147" y="461416"/>
                    <a:pt x="1290155" y="371987"/>
                  </a:cubicBezTo>
                  <a:cubicBezTo>
                    <a:pt x="1272163" y="282558"/>
                    <a:pt x="1313968" y="30675"/>
                    <a:pt x="1296505" y="3687"/>
                  </a:cubicBezTo>
                  <a:cubicBezTo>
                    <a:pt x="1279042" y="-23301"/>
                    <a:pt x="1286980" y="103170"/>
                    <a:pt x="1185380" y="210062"/>
                  </a:cubicBezTo>
                  <a:cubicBezTo>
                    <a:pt x="1083780" y="316954"/>
                    <a:pt x="693784" y="613287"/>
                    <a:pt x="686905" y="645037"/>
                  </a:cubicBezTo>
                  <a:cubicBezTo>
                    <a:pt x="680026" y="676787"/>
                    <a:pt x="1159980" y="397916"/>
                    <a:pt x="1144105" y="400562"/>
                  </a:cubicBezTo>
                  <a:cubicBezTo>
                    <a:pt x="1128230" y="403208"/>
                    <a:pt x="698017" y="611700"/>
                    <a:pt x="591655" y="660912"/>
                  </a:cubicBezTo>
                  <a:cubicBezTo>
                    <a:pt x="485293" y="710124"/>
                    <a:pt x="506459" y="659854"/>
                    <a:pt x="464655" y="7180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5BB7284C-3414-4428-A299-5BCED41F5928}"/>
                </a:ext>
              </a:extLst>
            </p:cNvPr>
            <p:cNvSpPr/>
            <p:nvPr/>
          </p:nvSpPr>
          <p:spPr>
            <a:xfrm>
              <a:off x="5767621" y="4552589"/>
              <a:ext cx="126743" cy="1140953"/>
            </a:xfrm>
            <a:custGeom>
              <a:avLst/>
              <a:gdLst>
                <a:gd name="connsiteX0" fmla="*/ 23579 w 126743"/>
                <a:gd name="connsiteY0" fmla="*/ 4171 h 1140953"/>
                <a:gd name="connsiteX1" fmla="*/ 3259 w 126743"/>
                <a:gd name="connsiteY1" fmla="*/ 1050651 h 1140953"/>
                <a:gd name="connsiteX2" fmla="*/ 74379 w 126743"/>
                <a:gd name="connsiteY2" fmla="*/ 451211 h 1140953"/>
                <a:gd name="connsiteX3" fmla="*/ 84539 w 126743"/>
                <a:gd name="connsiteY3" fmla="*/ 1137011 h 1140953"/>
                <a:gd name="connsiteX4" fmla="*/ 125179 w 126743"/>
                <a:gd name="connsiteY4" fmla="*/ 700131 h 1140953"/>
                <a:gd name="connsiteX5" fmla="*/ 23579 w 126743"/>
                <a:gd name="connsiteY5" fmla="*/ 4171 h 114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743" h="1140953">
                  <a:moveTo>
                    <a:pt x="23579" y="4171"/>
                  </a:moveTo>
                  <a:cubicBezTo>
                    <a:pt x="3259" y="62591"/>
                    <a:pt x="-5208" y="976144"/>
                    <a:pt x="3259" y="1050651"/>
                  </a:cubicBezTo>
                  <a:cubicBezTo>
                    <a:pt x="11726" y="1125158"/>
                    <a:pt x="60832" y="436818"/>
                    <a:pt x="74379" y="451211"/>
                  </a:cubicBezTo>
                  <a:cubicBezTo>
                    <a:pt x="87926" y="465604"/>
                    <a:pt x="76072" y="1095524"/>
                    <a:pt x="84539" y="1137011"/>
                  </a:cubicBezTo>
                  <a:cubicBezTo>
                    <a:pt x="93006" y="1178498"/>
                    <a:pt x="135339" y="883011"/>
                    <a:pt x="125179" y="700131"/>
                  </a:cubicBezTo>
                  <a:cubicBezTo>
                    <a:pt x="115019" y="517251"/>
                    <a:pt x="43899" y="-54249"/>
                    <a:pt x="23579" y="4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93FF4714-FFBA-49B6-ACFD-C338B53CEAA4}"/>
                </a:ext>
              </a:extLst>
            </p:cNvPr>
            <p:cNvSpPr/>
            <p:nvPr/>
          </p:nvSpPr>
          <p:spPr>
            <a:xfrm>
              <a:off x="7336367" y="4087283"/>
              <a:ext cx="1879678" cy="1102470"/>
            </a:xfrm>
            <a:custGeom>
              <a:avLst/>
              <a:gdLst>
                <a:gd name="connsiteX0" fmla="*/ 0 w 1879678"/>
                <a:gd name="connsiteY0" fmla="*/ 0 h 1102470"/>
                <a:gd name="connsiteX1" fmla="*/ 294216 w 1879678"/>
                <a:gd name="connsiteY1" fmla="*/ 78317 h 1102470"/>
                <a:gd name="connsiteX2" fmla="*/ 482600 w 1879678"/>
                <a:gd name="connsiteY2" fmla="*/ 148167 h 1102470"/>
                <a:gd name="connsiteX3" fmla="*/ 944033 w 1879678"/>
                <a:gd name="connsiteY3" fmla="*/ 213784 h 1102470"/>
                <a:gd name="connsiteX4" fmla="*/ 624416 w 1879678"/>
                <a:gd name="connsiteY4" fmla="*/ 141817 h 1102470"/>
                <a:gd name="connsiteX5" fmla="*/ 103716 w 1879678"/>
                <a:gd name="connsiteY5" fmla="*/ 31750 h 1102470"/>
                <a:gd name="connsiteX6" fmla="*/ 914400 w 1879678"/>
                <a:gd name="connsiteY6" fmla="*/ 268817 h 1102470"/>
                <a:gd name="connsiteX7" fmla="*/ 1545166 w 1879678"/>
                <a:gd name="connsiteY7" fmla="*/ 577850 h 1102470"/>
                <a:gd name="connsiteX8" fmla="*/ 1615016 w 1879678"/>
                <a:gd name="connsiteY8" fmla="*/ 611717 h 1102470"/>
                <a:gd name="connsiteX9" fmla="*/ 1481666 w 1879678"/>
                <a:gd name="connsiteY9" fmla="*/ 605367 h 1102470"/>
                <a:gd name="connsiteX10" fmla="*/ 1710266 w 1879678"/>
                <a:gd name="connsiteY10" fmla="*/ 649817 h 1102470"/>
                <a:gd name="connsiteX11" fmla="*/ 1801283 w 1879678"/>
                <a:gd name="connsiteY11" fmla="*/ 709084 h 1102470"/>
                <a:gd name="connsiteX12" fmla="*/ 1875366 w 1879678"/>
                <a:gd name="connsiteY12" fmla="*/ 1087967 h 1102470"/>
                <a:gd name="connsiteX13" fmla="*/ 1841500 w 1879678"/>
                <a:gd name="connsiteY13" fmla="*/ 1001184 h 1102470"/>
                <a:gd name="connsiteX14" fmla="*/ 1602316 w 1879678"/>
                <a:gd name="connsiteY14" fmla="*/ 787400 h 1102470"/>
                <a:gd name="connsiteX15" fmla="*/ 1509183 w 1879678"/>
                <a:gd name="connsiteY15" fmla="*/ 772584 h 1102470"/>
                <a:gd name="connsiteX16" fmla="*/ 1742016 w 1879678"/>
                <a:gd name="connsiteY16" fmla="*/ 1016000 h 1102470"/>
                <a:gd name="connsiteX17" fmla="*/ 1686983 w 1879678"/>
                <a:gd name="connsiteY17" fmla="*/ 884767 h 1102470"/>
                <a:gd name="connsiteX18" fmla="*/ 1828800 w 1879678"/>
                <a:gd name="connsiteY18" fmla="*/ 863600 h 1102470"/>
                <a:gd name="connsiteX19" fmla="*/ 1651000 w 1879678"/>
                <a:gd name="connsiteY19" fmla="*/ 643467 h 1102470"/>
                <a:gd name="connsiteX20" fmla="*/ 1335616 w 1879678"/>
                <a:gd name="connsiteY20" fmla="*/ 423334 h 1102470"/>
                <a:gd name="connsiteX21" fmla="*/ 874183 w 1879678"/>
                <a:gd name="connsiteY21" fmla="*/ 243417 h 1102470"/>
                <a:gd name="connsiteX22" fmla="*/ 514350 w 1879678"/>
                <a:gd name="connsiteY22" fmla="*/ 146050 h 1102470"/>
                <a:gd name="connsiteX23" fmla="*/ 0 w 1879678"/>
                <a:gd name="connsiteY23" fmla="*/ 0 h 110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79678" h="1102470">
                  <a:moveTo>
                    <a:pt x="0" y="0"/>
                  </a:moveTo>
                  <a:cubicBezTo>
                    <a:pt x="106891" y="26811"/>
                    <a:pt x="213783" y="53623"/>
                    <a:pt x="294216" y="78317"/>
                  </a:cubicBezTo>
                  <a:cubicBezTo>
                    <a:pt x="374649" y="103011"/>
                    <a:pt x="374297" y="125589"/>
                    <a:pt x="482600" y="148167"/>
                  </a:cubicBezTo>
                  <a:cubicBezTo>
                    <a:pt x="590903" y="170745"/>
                    <a:pt x="920397" y="214842"/>
                    <a:pt x="944033" y="213784"/>
                  </a:cubicBezTo>
                  <a:cubicBezTo>
                    <a:pt x="967669" y="212726"/>
                    <a:pt x="624416" y="141817"/>
                    <a:pt x="624416" y="141817"/>
                  </a:cubicBezTo>
                  <a:cubicBezTo>
                    <a:pt x="484363" y="111478"/>
                    <a:pt x="55385" y="10583"/>
                    <a:pt x="103716" y="31750"/>
                  </a:cubicBezTo>
                  <a:cubicBezTo>
                    <a:pt x="152047" y="52917"/>
                    <a:pt x="674158" y="177800"/>
                    <a:pt x="914400" y="268817"/>
                  </a:cubicBezTo>
                  <a:cubicBezTo>
                    <a:pt x="1154642" y="359834"/>
                    <a:pt x="1428397" y="520700"/>
                    <a:pt x="1545166" y="577850"/>
                  </a:cubicBezTo>
                  <a:cubicBezTo>
                    <a:pt x="1661935" y="635000"/>
                    <a:pt x="1625599" y="607131"/>
                    <a:pt x="1615016" y="611717"/>
                  </a:cubicBezTo>
                  <a:cubicBezTo>
                    <a:pt x="1604433" y="616303"/>
                    <a:pt x="1465791" y="599017"/>
                    <a:pt x="1481666" y="605367"/>
                  </a:cubicBezTo>
                  <a:cubicBezTo>
                    <a:pt x="1497541" y="611717"/>
                    <a:pt x="1656997" y="632531"/>
                    <a:pt x="1710266" y="649817"/>
                  </a:cubicBezTo>
                  <a:cubicBezTo>
                    <a:pt x="1763536" y="667103"/>
                    <a:pt x="1773766" y="636059"/>
                    <a:pt x="1801283" y="709084"/>
                  </a:cubicBezTo>
                  <a:cubicBezTo>
                    <a:pt x="1828800" y="782109"/>
                    <a:pt x="1868663" y="1039284"/>
                    <a:pt x="1875366" y="1087967"/>
                  </a:cubicBezTo>
                  <a:cubicBezTo>
                    <a:pt x="1882069" y="1136650"/>
                    <a:pt x="1887008" y="1051278"/>
                    <a:pt x="1841500" y="1001184"/>
                  </a:cubicBezTo>
                  <a:cubicBezTo>
                    <a:pt x="1795992" y="951090"/>
                    <a:pt x="1657702" y="825500"/>
                    <a:pt x="1602316" y="787400"/>
                  </a:cubicBezTo>
                  <a:cubicBezTo>
                    <a:pt x="1546930" y="749300"/>
                    <a:pt x="1485900" y="734484"/>
                    <a:pt x="1509183" y="772584"/>
                  </a:cubicBezTo>
                  <a:cubicBezTo>
                    <a:pt x="1532466" y="810684"/>
                    <a:pt x="1712383" y="997303"/>
                    <a:pt x="1742016" y="1016000"/>
                  </a:cubicBezTo>
                  <a:cubicBezTo>
                    <a:pt x="1771649" y="1034697"/>
                    <a:pt x="1672519" y="910167"/>
                    <a:pt x="1686983" y="884767"/>
                  </a:cubicBezTo>
                  <a:cubicBezTo>
                    <a:pt x="1701447" y="859367"/>
                    <a:pt x="1834797" y="903817"/>
                    <a:pt x="1828800" y="863600"/>
                  </a:cubicBezTo>
                  <a:cubicBezTo>
                    <a:pt x="1822803" y="823383"/>
                    <a:pt x="1733197" y="716845"/>
                    <a:pt x="1651000" y="643467"/>
                  </a:cubicBezTo>
                  <a:cubicBezTo>
                    <a:pt x="1568803" y="570089"/>
                    <a:pt x="1465086" y="490009"/>
                    <a:pt x="1335616" y="423334"/>
                  </a:cubicBezTo>
                  <a:cubicBezTo>
                    <a:pt x="1206146" y="356659"/>
                    <a:pt x="1011061" y="289631"/>
                    <a:pt x="874183" y="243417"/>
                  </a:cubicBezTo>
                  <a:cubicBezTo>
                    <a:pt x="737305" y="197203"/>
                    <a:pt x="514350" y="146050"/>
                    <a:pt x="514350" y="1460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822656A8-6860-4D7E-A94B-C4CB28CD2D39}"/>
                </a:ext>
              </a:extLst>
            </p:cNvPr>
            <p:cNvSpPr/>
            <p:nvPr/>
          </p:nvSpPr>
          <p:spPr>
            <a:xfrm>
              <a:off x="8302628" y="4878705"/>
              <a:ext cx="791380" cy="686017"/>
            </a:xfrm>
            <a:custGeom>
              <a:avLst/>
              <a:gdLst>
                <a:gd name="connsiteX0" fmla="*/ 790572 w 791380"/>
                <a:gd name="connsiteY0" fmla="*/ 55245 h 686017"/>
                <a:gd name="connsiteX1" fmla="*/ 125939 w 791380"/>
                <a:gd name="connsiteY1" fmla="*/ 212 h 686017"/>
                <a:gd name="connsiteX2" fmla="*/ 263522 w 791380"/>
                <a:gd name="connsiteY2" fmla="*/ 78528 h 686017"/>
                <a:gd name="connsiteX3" fmla="*/ 155572 w 791380"/>
                <a:gd name="connsiteY3" fmla="*/ 283845 h 686017"/>
                <a:gd name="connsiteX4" fmla="*/ 22222 w 791380"/>
                <a:gd name="connsiteY4" fmla="*/ 575945 h 686017"/>
                <a:gd name="connsiteX5" fmla="*/ 7405 w 791380"/>
                <a:gd name="connsiteY5" fmla="*/ 686012 h 686017"/>
                <a:gd name="connsiteX6" fmla="*/ 98422 w 791380"/>
                <a:gd name="connsiteY6" fmla="*/ 580178 h 686017"/>
                <a:gd name="connsiteX7" fmla="*/ 375705 w 791380"/>
                <a:gd name="connsiteY7" fmla="*/ 484928 h 686017"/>
                <a:gd name="connsiteX8" fmla="*/ 515405 w 791380"/>
                <a:gd name="connsiteY8" fmla="*/ 199178 h 686017"/>
                <a:gd name="connsiteX9" fmla="*/ 299505 w 791380"/>
                <a:gd name="connsiteY9" fmla="*/ 385445 h 686017"/>
                <a:gd name="connsiteX10" fmla="*/ 73022 w 791380"/>
                <a:gd name="connsiteY10" fmla="*/ 510328 h 686017"/>
                <a:gd name="connsiteX11" fmla="*/ 219072 w 791380"/>
                <a:gd name="connsiteY11" fmla="*/ 110278 h 686017"/>
                <a:gd name="connsiteX12" fmla="*/ 261405 w 791380"/>
                <a:gd name="connsiteY12" fmla="*/ 51012 h 686017"/>
                <a:gd name="connsiteX13" fmla="*/ 790572 w 791380"/>
                <a:gd name="connsiteY13" fmla="*/ 55245 h 68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1380" h="686017">
                  <a:moveTo>
                    <a:pt x="790572" y="55245"/>
                  </a:moveTo>
                  <a:cubicBezTo>
                    <a:pt x="767994" y="46778"/>
                    <a:pt x="213781" y="-3669"/>
                    <a:pt x="125939" y="212"/>
                  </a:cubicBezTo>
                  <a:cubicBezTo>
                    <a:pt x="38097" y="4093"/>
                    <a:pt x="258583" y="31256"/>
                    <a:pt x="263522" y="78528"/>
                  </a:cubicBezTo>
                  <a:cubicBezTo>
                    <a:pt x="268461" y="125800"/>
                    <a:pt x="195789" y="200942"/>
                    <a:pt x="155572" y="283845"/>
                  </a:cubicBezTo>
                  <a:cubicBezTo>
                    <a:pt x="115355" y="366748"/>
                    <a:pt x="46916" y="508917"/>
                    <a:pt x="22222" y="575945"/>
                  </a:cubicBezTo>
                  <a:cubicBezTo>
                    <a:pt x="-2473" y="642973"/>
                    <a:pt x="-5295" y="685307"/>
                    <a:pt x="7405" y="686012"/>
                  </a:cubicBezTo>
                  <a:cubicBezTo>
                    <a:pt x="20105" y="686717"/>
                    <a:pt x="37039" y="613692"/>
                    <a:pt x="98422" y="580178"/>
                  </a:cubicBezTo>
                  <a:cubicBezTo>
                    <a:pt x="159805" y="546664"/>
                    <a:pt x="306208" y="548428"/>
                    <a:pt x="375705" y="484928"/>
                  </a:cubicBezTo>
                  <a:cubicBezTo>
                    <a:pt x="445202" y="421428"/>
                    <a:pt x="528105" y="215758"/>
                    <a:pt x="515405" y="199178"/>
                  </a:cubicBezTo>
                  <a:cubicBezTo>
                    <a:pt x="502705" y="182598"/>
                    <a:pt x="373235" y="333587"/>
                    <a:pt x="299505" y="385445"/>
                  </a:cubicBezTo>
                  <a:cubicBezTo>
                    <a:pt x="225775" y="437303"/>
                    <a:pt x="86427" y="556189"/>
                    <a:pt x="73022" y="510328"/>
                  </a:cubicBezTo>
                  <a:cubicBezTo>
                    <a:pt x="59617" y="464467"/>
                    <a:pt x="187675" y="186831"/>
                    <a:pt x="219072" y="110278"/>
                  </a:cubicBezTo>
                  <a:cubicBezTo>
                    <a:pt x="250469" y="33725"/>
                    <a:pt x="166508" y="63712"/>
                    <a:pt x="261405" y="51012"/>
                  </a:cubicBezTo>
                  <a:cubicBezTo>
                    <a:pt x="356302" y="38312"/>
                    <a:pt x="813150" y="63712"/>
                    <a:pt x="790572" y="55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9EFDE175-718C-4516-9F36-577BC4A2531E}"/>
                </a:ext>
              </a:extLst>
            </p:cNvPr>
            <p:cNvSpPr/>
            <p:nvPr/>
          </p:nvSpPr>
          <p:spPr>
            <a:xfrm>
              <a:off x="8731977" y="5111620"/>
              <a:ext cx="625641" cy="539878"/>
            </a:xfrm>
            <a:custGeom>
              <a:avLst/>
              <a:gdLst>
                <a:gd name="connsiteX0" fmla="*/ 383448 w 625641"/>
                <a:gd name="connsiteY0" fmla="*/ 130 h 539878"/>
                <a:gd name="connsiteX1" fmla="*/ 600936 w 625641"/>
                <a:gd name="connsiteY1" fmla="*/ 309693 h 539878"/>
                <a:gd name="connsiteX2" fmla="*/ 619986 w 625641"/>
                <a:gd name="connsiteY2" fmla="*/ 535118 h 539878"/>
                <a:gd name="connsiteX3" fmla="*/ 594586 w 625641"/>
                <a:gd name="connsiteY3" fmla="*/ 458918 h 539878"/>
                <a:gd name="connsiteX4" fmla="*/ 477111 w 625641"/>
                <a:gd name="connsiteY4" fmla="*/ 406530 h 539878"/>
                <a:gd name="connsiteX5" fmla="*/ 211998 w 625641"/>
                <a:gd name="connsiteY5" fmla="*/ 403355 h 539878"/>
                <a:gd name="connsiteX6" fmla="*/ 4036 w 625641"/>
                <a:gd name="connsiteY6" fmla="*/ 374780 h 539878"/>
                <a:gd name="connsiteX7" fmla="*/ 400911 w 625641"/>
                <a:gd name="connsiteY7" fmla="*/ 306518 h 539878"/>
                <a:gd name="connsiteX8" fmla="*/ 596173 w 625641"/>
                <a:gd name="connsiteY8" fmla="*/ 422405 h 539878"/>
                <a:gd name="connsiteX9" fmla="*/ 566011 w 625641"/>
                <a:gd name="connsiteY9" fmla="*/ 347793 h 539878"/>
                <a:gd name="connsiteX10" fmla="*/ 383448 w 625641"/>
                <a:gd name="connsiteY10" fmla="*/ 130 h 53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641" h="539878">
                  <a:moveTo>
                    <a:pt x="383448" y="130"/>
                  </a:moveTo>
                  <a:cubicBezTo>
                    <a:pt x="389269" y="-6220"/>
                    <a:pt x="561513" y="220528"/>
                    <a:pt x="600936" y="309693"/>
                  </a:cubicBezTo>
                  <a:cubicBezTo>
                    <a:pt x="640359" y="398858"/>
                    <a:pt x="621044" y="510247"/>
                    <a:pt x="619986" y="535118"/>
                  </a:cubicBezTo>
                  <a:cubicBezTo>
                    <a:pt x="618928" y="559989"/>
                    <a:pt x="618398" y="480349"/>
                    <a:pt x="594586" y="458918"/>
                  </a:cubicBezTo>
                  <a:cubicBezTo>
                    <a:pt x="570774" y="437487"/>
                    <a:pt x="540876" y="415791"/>
                    <a:pt x="477111" y="406530"/>
                  </a:cubicBezTo>
                  <a:cubicBezTo>
                    <a:pt x="413346" y="397270"/>
                    <a:pt x="290844" y="408647"/>
                    <a:pt x="211998" y="403355"/>
                  </a:cubicBezTo>
                  <a:cubicBezTo>
                    <a:pt x="133152" y="398063"/>
                    <a:pt x="-27449" y="390919"/>
                    <a:pt x="4036" y="374780"/>
                  </a:cubicBezTo>
                  <a:cubicBezTo>
                    <a:pt x="35521" y="358641"/>
                    <a:pt x="302222" y="298581"/>
                    <a:pt x="400911" y="306518"/>
                  </a:cubicBezTo>
                  <a:cubicBezTo>
                    <a:pt x="499600" y="314455"/>
                    <a:pt x="568656" y="415526"/>
                    <a:pt x="596173" y="422405"/>
                  </a:cubicBezTo>
                  <a:cubicBezTo>
                    <a:pt x="623690" y="429284"/>
                    <a:pt x="598555" y="419495"/>
                    <a:pt x="566011" y="347793"/>
                  </a:cubicBezTo>
                  <a:cubicBezTo>
                    <a:pt x="533467" y="276091"/>
                    <a:pt x="377627" y="6480"/>
                    <a:pt x="383448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988E85DC-928F-4CC1-A1EE-BE2C3A325013}"/>
                </a:ext>
              </a:extLst>
            </p:cNvPr>
            <p:cNvSpPr/>
            <p:nvPr/>
          </p:nvSpPr>
          <p:spPr>
            <a:xfrm>
              <a:off x="8135031" y="5556086"/>
              <a:ext cx="776110" cy="495870"/>
            </a:xfrm>
            <a:custGeom>
              <a:avLst/>
              <a:gdLst>
                <a:gd name="connsiteX0" fmla="*/ 772432 w 776110"/>
                <a:gd name="connsiteY0" fmla="*/ 9689 h 495870"/>
                <a:gd name="connsiteX1" fmla="*/ 697819 w 776110"/>
                <a:gd name="connsiteY1" fmla="*/ 168439 h 495870"/>
                <a:gd name="connsiteX2" fmla="*/ 678769 w 776110"/>
                <a:gd name="connsiteY2" fmla="*/ 198602 h 495870"/>
                <a:gd name="connsiteX3" fmla="*/ 680357 w 776110"/>
                <a:gd name="connsiteY3" fmla="*/ 150977 h 495870"/>
                <a:gd name="connsiteX4" fmla="*/ 585107 w 776110"/>
                <a:gd name="connsiteY4" fmla="*/ 203364 h 495870"/>
                <a:gd name="connsiteX5" fmla="*/ 339044 w 776110"/>
                <a:gd name="connsiteY5" fmla="*/ 312902 h 495870"/>
                <a:gd name="connsiteX6" fmla="*/ 221569 w 776110"/>
                <a:gd name="connsiteY6" fmla="*/ 493877 h 495870"/>
                <a:gd name="connsiteX7" fmla="*/ 250144 w 776110"/>
                <a:gd name="connsiteY7" fmla="*/ 408152 h 495870"/>
                <a:gd name="connsiteX8" fmla="*/ 142194 w 776110"/>
                <a:gd name="connsiteY8" fmla="*/ 385927 h 495870"/>
                <a:gd name="connsiteX9" fmla="*/ 7257 w 776110"/>
                <a:gd name="connsiteY9" fmla="*/ 365289 h 495870"/>
                <a:gd name="connsiteX10" fmla="*/ 380319 w 776110"/>
                <a:gd name="connsiteY10" fmla="*/ 179552 h 495870"/>
                <a:gd name="connsiteX11" fmla="*/ 124732 w 776110"/>
                <a:gd name="connsiteY11" fmla="*/ 193839 h 495870"/>
                <a:gd name="connsiteX12" fmla="*/ 458107 w 776110"/>
                <a:gd name="connsiteY12" fmla="*/ 3339 h 495870"/>
                <a:gd name="connsiteX13" fmla="*/ 593044 w 776110"/>
                <a:gd name="connsiteY13" fmla="*/ 71602 h 495870"/>
                <a:gd name="connsiteX14" fmla="*/ 612094 w 776110"/>
                <a:gd name="connsiteY14" fmla="*/ 60489 h 495870"/>
                <a:gd name="connsiteX15" fmla="*/ 388257 w 776110"/>
                <a:gd name="connsiteY15" fmla="*/ 231939 h 495870"/>
                <a:gd name="connsiteX16" fmla="*/ 567644 w 776110"/>
                <a:gd name="connsiteY16" fmla="*/ 127164 h 495870"/>
                <a:gd name="connsiteX17" fmla="*/ 772432 w 776110"/>
                <a:gd name="connsiteY17" fmla="*/ 9689 h 49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6110" h="495870">
                  <a:moveTo>
                    <a:pt x="772432" y="9689"/>
                  </a:moveTo>
                  <a:cubicBezTo>
                    <a:pt x="794128" y="16568"/>
                    <a:pt x="713429" y="136954"/>
                    <a:pt x="697819" y="168439"/>
                  </a:cubicBezTo>
                  <a:cubicBezTo>
                    <a:pt x="682209" y="199924"/>
                    <a:pt x="681679" y="201512"/>
                    <a:pt x="678769" y="198602"/>
                  </a:cubicBezTo>
                  <a:cubicBezTo>
                    <a:pt x="675859" y="195692"/>
                    <a:pt x="695967" y="150183"/>
                    <a:pt x="680357" y="150977"/>
                  </a:cubicBezTo>
                  <a:cubicBezTo>
                    <a:pt x="664747" y="151771"/>
                    <a:pt x="641992" y="176377"/>
                    <a:pt x="585107" y="203364"/>
                  </a:cubicBezTo>
                  <a:cubicBezTo>
                    <a:pt x="528221" y="230352"/>
                    <a:pt x="399634" y="264483"/>
                    <a:pt x="339044" y="312902"/>
                  </a:cubicBezTo>
                  <a:cubicBezTo>
                    <a:pt x="278454" y="361321"/>
                    <a:pt x="236386" y="478002"/>
                    <a:pt x="221569" y="493877"/>
                  </a:cubicBezTo>
                  <a:cubicBezTo>
                    <a:pt x="206752" y="509752"/>
                    <a:pt x="263373" y="426144"/>
                    <a:pt x="250144" y="408152"/>
                  </a:cubicBezTo>
                  <a:cubicBezTo>
                    <a:pt x="236915" y="390160"/>
                    <a:pt x="182675" y="393071"/>
                    <a:pt x="142194" y="385927"/>
                  </a:cubicBezTo>
                  <a:cubicBezTo>
                    <a:pt x="101713" y="378783"/>
                    <a:pt x="-32430" y="399685"/>
                    <a:pt x="7257" y="365289"/>
                  </a:cubicBezTo>
                  <a:cubicBezTo>
                    <a:pt x="46944" y="330893"/>
                    <a:pt x="360740" y="208127"/>
                    <a:pt x="380319" y="179552"/>
                  </a:cubicBezTo>
                  <a:cubicBezTo>
                    <a:pt x="399898" y="150977"/>
                    <a:pt x="111767" y="223208"/>
                    <a:pt x="124732" y="193839"/>
                  </a:cubicBezTo>
                  <a:cubicBezTo>
                    <a:pt x="137697" y="164470"/>
                    <a:pt x="380055" y="23712"/>
                    <a:pt x="458107" y="3339"/>
                  </a:cubicBezTo>
                  <a:cubicBezTo>
                    <a:pt x="536159" y="-17034"/>
                    <a:pt x="567380" y="62077"/>
                    <a:pt x="593044" y="71602"/>
                  </a:cubicBezTo>
                  <a:cubicBezTo>
                    <a:pt x="618708" y="81127"/>
                    <a:pt x="646225" y="33766"/>
                    <a:pt x="612094" y="60489"/>
                  </a:cubicBezTo>
                  <a:cubicBezTo>
                    <a:pt x="577963" y="87212"/>
                    <a:pt x="395665" y="220827"/>
                    <a:pt x="388257" y="231939"/>
                  </a:cubicBezTo>
                  <a:cubicBezTo>
                    <a:pt x="380849" y="243052"/>
                    <a:pt x="506525" y="167645"/>
                    <a:pt x="567644" y="127164"/>
                  </a:cubicBezTo>
                  <a:cubicBezTo>
                    <a:pt x="628763" y="86683"/>
                    <a:pt x="750736" y="2810"/>
                    <a:pt x="772432" y="9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77641118-FBFF-4A95-801A-D8371A06C2C4}"/>
                </a:ext>
              </a:extLst>
            </p:cNvPr>
            <p:cNvSpPr/>
            <p:nvPr/>
          </p:nvSpPr>
          <p:spPr>
            <a:xfrm>
              <a:off x="9015258" y="5589441"/>
              <a:ext cx="315271" cy="574930"/>
            </a:xfrm>
            <a:custGeom>
              <a:avLst/>
              <a:gdLst>
                <a:gd name="connsiteX0" fmla="*/ 311305 w 315271"/>
                <a:gd name="connsiteY0" fmla="*/ 147 h 574930"/>
                <a:gd name="connsiteX1" fmla="*/ 143030 w 315271"/>
                <a:gd name="connsiteY1" fmla="*/ 133497 h 574930"/>
                <a:gd name="connsiteX2" fmla="*/ 130330 w 315271"/>
                <a:gd name="connsiteY2" fmla="*/ 206522 h 574930"/>
                <a:gd name="connsiteX3" fmla="*/ 195417 w 315271"/>
                <a:gd name="connsiteY3" fmla="*/ 381147 h 574930"/>
                <a:gd name="connsiteX4" fmla="*/ 168430 w 315271"/>
                <a:gd name="connsiteY4" fmla="*/ 531959 h 574930"/>
                <a:gd name="connsiteX5" fmla="*/ 114455 w 315271"/>
                <a:gd name="connsiteY5" fmla="*/ 333522 h 574930"/>
                <a:gd name="connsiteX6" fmla="*/ 74767 w 315271"/>
                <a:gd name="connsiteY6" fmla="*/ 566884 h 574930"/>
                <a:gd name="connsiteX7" fmla="*/ 54130 w 315271"/>
                <a:gd name="connsiteY7" fmla="*/ 508147 h 574930"/>
                <a:gd name="connsiteX8" fmla="*/ 1742 w 315271"/>
                <a:gd name="connsiteY8" fmla="*/ 381147 h 574930"/>
                <a:gd name="connsiteX9" fmla="*/ 16030 w 315271"/>
                <a:gd name="connsiteY9" fmla="*/ 223984 h 574930"/>
                <a:gd name="connsiteX10" fmla="*/ 50955 w 315271"/>
                <a:gd name="connsiteY10" fmla="*/ 312884 h 574930"/>
                <a:gd name="connsiteX11" fmla="*/ 38255 w 315271"/>
                <a:gd name="connsiteY11" fmla="*/ 460522 h 574930"/>
                <a:gd name="connsiteX12" fmla="*/ 112867 w 315271"/>
                <a:gd name="connsiteY12" fmla="*/ 406547 h 574930"/>
                <a:gd name="connsiteX13" fmla="*/ 197005 w 315271"/>
                <a:gd name="connsiteY13" fmla="*/ 454172 h 574930"/>
                <a:gd name="connsiteX14" fmla="*/ 214467 w 315271"/>
                <a:gd name="connsiteY14" fmla="*/ 333522 h 574930"/>
                <a:gd name="connsiteX15" fmla="*/ 92230 w 315271"/>
                <a:gd name="connsiteY15" fmla="*/ 152547 h 574930"/>
                <a:gd name="connsiteX16" fmla="*/ 247805 w 315271"/>
                <a:gd name="connsiteY16" fmla="*/ 108097 h 574930"/>
                <a:gd name="connsiteX17" fmla="*/ 311305 w 315271"/>
                <a:gd name="connsiteY17" fmla="*/ 147 h 57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271" h="574930">
                  <a:moveTo>
                    <a:pt x="311305" y="147"/>
                  </a:moveTo>
                  <a:cubicBezTo>
                    <a:pt x="293843" y="4380"/>
                    <a:pt x="173193" y="99101"/>
                    <a:pt x="143030" y="133497"/>
                  </a:cubicBezTo>
                  <a:cubicBezTo>
                    <a:pt x="112867" y="167893"/>
                    <a:pt x="121599" y="165247"/>
                    <a:pt x="130330" y="206522"/>
                  </a:cubicBezTo>
                  <a:cubicBezTo>
                    <a:pt x="139061" y="247797"/>
                    <a:pt x="189067" y="326908"/>
                    <a:pt x="195417" y="381147"/>
                  </a:cubicBezTo>
                  <a:cubicBezTo>
                    <a:pt x="201767" y="435386"/>
                    <a:pt x="181924" y="539896"/>
                    <a:pt x="168430" y="531959"/>
                  </a:cubicBezTo>
                  <a:cubicBezTo>
                    <a:pt x="154936" y="524022"/>
                    <a:pt x="130065" y="327701"/>
                    <a:pt x="114455" y="333522"/>
                  </a:cubicBezTo>
                  <a:cubicBezTo>
                    <a:pt x="98845" y="339343"/>
                    <a:pt x="84821" y="537780"/>
                    <a:pt x="74767" y="566884"/>
                  </a:cubicBezTo>
                  <a:cubicBezTo>
                    <a:pt x="64713" y="595988"/>
                    <a:pt x="66301" y="539103"/>
                    <a:pt x="54130" y="508147"/>
                  </a:cubicBezTo>
                  <a:cubicBezTo>
                    <a:pt x="41959" y="477191"/>
                    <a:pt x="8092" y="428507"/>
                    <a:pt x="1742" y="381147"/>
                  </a:cubicBezTo>
                  <a:cubicBezTo>
                    <a:pt x="-4608" y="333787"/>
                    <a:pt x="7828" y="235361"/>
                    <a:pt x="16030" y="223984"/>
                  </a:cubicBezTo>
                  <a:cubicBezTo>
                    <a:pt x="24232" y="212607"/>
                    <a:pt x="47251" y="273461"/>
                    <a:pt x="50955" y="312884"/>
                  </a:cubicBezTo>
                  <a:cubicBezTo>
                    <a:pt x="54659" y="352307"/>
                    <a:pt x="27936" y="444912"/>
                    <a:pt x="38255" y="460522"/>
                  </a:cubicBezTo>
                  <a:cubicBezTo>
                    <a:pt x="48574" y="476132"/>
                    <a:pt x="86409" y="407605"/>
                    <a:pt x="112867" y="406547"/>
                  </a:cubicBezTo>
                  <a:cubicBezTo>
                    <a:pt x="139325" y="405489"/>
                    <a:pt x="180072" y="466343"/>
                    <a:pt x="197005" y="454172"/>
                  </a:cubicBezTo>
                  <a:cubicBezTo>
                    <a:pt x="213938" y="442001"/>
                    <a:pt x="231929" y="383793"/>
                    <a:pt x="214467" y="333522"/>
                  </a:cubicBezTo>
                  <a:cubicBezTo>
                    <a:pt x="197005" y="283251"/>
                    <a:pt x="86674" y="190118"/>
                    <a:pt x="92230" y="152547"/>
                  </a:cubicBezTo>
                  <a:cubicBezTo>
                    <a:pt x="97786" y="114976"/>
                    <a:pt x="210499" y="131910"/>
                    <a:pt x="247805" y="108097"/>
                  </a:cubicBezTo>
                  <a:cubicBezTo>
                    <a:pt x="285111" y="84284"/>
                    <a:pt x="328767" y="-4086"/>
                    <a:pt x="311305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9723D467-A542-401F-B9BC-5FC0A637A834}"/>
                </a:ext>
              </a:extLst>
            </p:cNvPr>
            <p:cNvSpPr/>
            <p:nvPr/>
          </p:nvSpPr>
          <p:spPr>
            <a:xfrm>
              <a:off x="8198423" y="5961495"/>
              <a:ext cx="842074" cy="542509"/>
            </a:xfrm>
            <a:custGeom>
              <a:avLst/>
              <a:gdLst>
                <a:gd name="connsiteX0" fmla="*/ 585215 w 842074"/>
                <a:gd name="connsiteY0" fmla="*/ 290080 h 542509"/>
                <a:gd name="connsiteX1" fmla="*/ 794765 w 842074"/>
                <a:gd name="connsiteY1" fmla="*/ 137680 h 542509"/>
                <a:gd name="connsiteX2" fmla="*/ 840802 w 842074"/>
                <a:gd name="connsiteY2" fmla="*/ 247218 h 542509"/>
                <a:gd name="connsiteX3" fmla="*/ 821752 w 842074"/>
                <a:gd name="connsiteY3" fmla="*/ 10680 h 542509"/>
                <a:gd name="connsiteX4" fmla="*/ 745552 w 842074"/>
                <a:gd name="connsiteY4" fmla="*/ 37668 h 542509"/>
                <a:gd name="connsiteX5" fmla="*/ 175640 w 842074"/>
                <a:gd name="connsiteY5" fmla="*/ 255155 h 542509"/>
                <a:gd name="connsiteX6" fmla="*/ 747140 w 842074"/>
                <a:gd name="connsiteY6" fmla="*/ 201180 h 542509"/>
                <a:gd name="connsiteX7" fmla="*/ 404240 w 842074"/>
                <a:gd name="connsiteY7" fmla="*/ 325005 h 542509"/>
                <a:gd name="connsiteX8" fmla="*/ 326452 w 842074"/>
                <a:gd name="connsiteY8" fmla="*/ 294843 h 542509"/>
                <a:gd name="connsiteX9" fmla="*/ 426465 w 842074"/>
                <a:gd name="connsiteY9" fmla="*/ 344055 h 542509"/>
                <a:gd name="connsiteX10" fmla="*/ 340740 w 842074"/>
                <a:gd name="connsiteY10" fmla="*/ 402793 h 542509"/>
                <a:gd name="connsiteX11" fmla="*/ 183577 w 842074"/>
                <a:gd name="connsiteY11" fmla="*/ 437718 h 542509"/>
                <a:gd name="connsiteX12" fmla="*/ 1015 w 842074"/>
                <a:gd name="connsiteY12" fmla="*/ 542493 h 542509"/>
                <a:gd name="connsiteX13" fmla="*/ 269302 w 842074"/>
                <a:gd name="connsiteY13" fmla="*/ 444068 h 542509"/>
                <a:gd name="connsiteX14" fmla="*/ 766190 w 842074"/>
                <a:gd name="connsiteY14" fmla="*/ 240868 h 542509"/>
                <a:gd name="connsiteX15" fmla="*/ 585215 w 842074"/>
                <a:gd name="connsiteY15" fmla="*/ 290080 h 54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2074" h="542509">
                  <a:moveTo>
                    <a:pt x="585215" y="290080"/>
                  </a:moveTo>
                  <a:cubicBezTo>
                    <a:pt x="589978" y="272882"/>
                    <a:pt x="752167" y="144824"/>
                    <a:pt x="794765" y="137680"/>
                  </a:cubicBezTo>
                  <a:cubicBezTo>
                    <a:pt x="837363" y="130536"/>
                    <a:pt x="836304" y="268385"/>
                    <a:pt x="840802" y="247218"/>
                  </a:cubicBezTo>
                  <a:cubicBezTo>
                    <a:pt x="845300" y="226051"/>
                    <a:pt x="837627" y="45605"/>
                    <a:pt x="821752" y="10680"/>
                  </a:cubicBezTo>
                  <a:cubicBezTo>
                    <a:pt x="805877" y="-24245"/>
                    <a:pt x="745552" y="37668"/>
                    <a:pt x="745552" y="37668"/>
                  </a:cubicBezTo>
                  <a:cubicBezTo>
                    <a:pt x="637867" y="78414"/>
                    <a:pt x="175375" y="227903"/>
                    <a:pt x="175640" y="255155"/>
                  </a:cubicBezTo>
                  <a:cubicBezTo>
                    <a:pt x="175905" y="282407"/>
                    <a:pt x="709040" y="189538"/>
                    <a:pt x="747140" y="201180"/>
                  </a:cubicBezTo>
                  <a:cubicBezTo>
                    <a:pt x="785240" y="212822"/>
                    <a:pt x="474355" y="309395"/>
                    <a:pt x="404240" y="325005"/>
                  </a:cubicBezTo>
                  <a:cubicBezTo>
                    <a:pt x="334125" y="340616"/>
                    <a:pt x="322748" y="291668"/>
                    <a:pt x="326452" y="294843"/>
                  </a:cubicBezTo>
                  <a:cubicBezTo>
                    <a:pt x="330156" y="298018"/>
                    <a:pt x="424084" y="326063"/>
                    <a:pt x="426465" y="344055"/>
                  </a:cubicBezTo>
                  <a:cubicBezTo>
                    <a:pt x="428846" y="362047"/>
                    <a:pt x="381221" y="387183"/>
                    <a:pt x="340740" y="402793"/>
                  </a:cubicBezTo>
                  <a:cubicBezTo>
                    <a:pt x="300259" y="418403"/>
                    <a:pt x="240198" y="414435"/>
                    <a:pt x="183577" y="437718"/>
                  </a:cubicBezTo>
                  <a:cubicBezTo>
                    <a:pt x="126956" y="461001"/>
                    <a:pt x="-13272" y="541435"/>
                    <a:pt x="1015" y="542493"/>
                  </a:cubicBezTo>
                  <a:cubicBezTo>
                    <a:pt x="15302" y="543551"/>
                    <a:pt x="141773" y="494339"/>
                    <a:pt x="269302" y="444068"/>
                  </a:cubicBezTo>
                  <a:cubicBezTo>
                    <a:pt x="396831" y="393797"/>
                    <a:pt x="714861" y="267855"/>
                    <a:pt x="766190" y="240868"/>
                  </a:cubicBezTo>
                  <a:cubicBezTo>
                    <a:pt x="817519" y="213880"/>
                    <a:pt x="580452" y="307278"/>
                    <a:pt x="585215" y="2900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B24B4C7B-45CB-4F59-B2CA-A5122361B57B}"/>
                </a:ext>
              </a:extLst>
            </p:cNvPr>
            <p:cNvSpPr/>
            <p:nvPr/>
          </p:nvSpPr>
          <p:spPr>
            <a:xfrm>
              <a:off x="8194041" y="6092614"/>
              <a:ext cx="1566695" cy="1559800"/>
            </a:xfrm>
            <a:custGeom>
              <a:avLst/>
              <a:gdLst>
                <a:gd name="connsiteX0" fmla="*/ 1032509 w 1566695"/>
                <a:gd name="connsiteY0" fmla="*/ 211 h 1559800"/>
                <a:gd name="connsiteX1" fmla="*/ 1381759 w 1566695"/>
                <a:gd name="connsiteY1" fmla="*/ 686011 h 1559800"/>
                <a:gd name="connsiteX2" fmla="*/ 1286509 w 1566695"/>
                <a:gd name="connsiteY2" fmla="*/ 533611 h 1559800"/>
                <a:gd name="connsiteX3" fmla="*/ 949959 w 1566695"/>
                <a:gd name="connsiteY3" fmla="*/ 438361 h 1559800"/>
                <a:gd name="connsiteX4" fmla="*/ 778509 w 1566695"/>
                <a:gd name="connsiteY4" fmla="*/ 111336 h 1559800"/>
                <a:gd name="connsiteX5" fmla="*/ 1149984 w 1566695"/>
                <a:gd name="connsiteY5" fmla="*/ 584411 h 1559800"/>
                <a:gd name="connsiteX6" fmla="*/ 1327784 w 1566695"/>
                <a:gd name="connsiteY6" fmla="*/ 663786 h 1559800"/>
                <a:gd name="connsiteX7" fmla="*/ 1565909 w 1566695"/>
                <a:gd name="connsiteY7" fmla="*/ 971761 h 1559800"/>
                <a:gd name="connsiteX8" fmla="*/ 1388109 w 1566695"/>
                <a:gd name="connsiteY8" fmla="*/ 997161 h 1559800"/>
                <a:gd name="connsiteX9" fmla="*/ 965834 w 1566695"/>
                <a:gd name="connsiteY9" fmla="*/ 1219411 h 1559800"/>
                <a:gd name="connsiteX10" fmla="*/ 359409 w 1566695"/>
                <a:gd name="connsiteY10" fmla="*/ 1530561 h 1559800"/>
                <a:gd name="connsiteX11" fmla="*/ 727709 w 1566695"/>
                <a:gd name="connsiteY11" fmla="*/ 1359111 h 1559800"/>
                <a:gd name="connsiteX12" fmla="*/ 867409 w 1566695"/>
                <a:gd name="connsiteY12" fmla="*/ 1235286 h 1559800"/>
                <a:gd name="connsiteX13" fmla="*/ 1216659 w 1566695"/>
                <a:gd name="connsiteY13" fmla="*/ 1025736 h 1559800"/>
                <a:gd name="connsiteX14" fmla="*/ 461009 w 1566695"/>
                <a:gd name="connsiteY14" fmla="*/ 1400386 h 1559800"/>
                <a:gd name="connsiteX15" fmla="*/ 413384 w 1566695"/>
                <a:gd name="connsiteY15" fmla="*/ 1273386 h 1559800"/>
                <a:gd name="connsiteX16" fmla="*/ 95884 w 1566695"/>
                <a:gd name="connsiteY16" fmla="*/ 555836 h 1559800"/>
                <a:gd name="connsiteX17" fmla="*/ 232409 w 1566695"/>
                <a:gd name="connsiteY17" fmla="*/ 854286 h 1559800"/>
                <a:gd name="connsiteX18" fmla="*/ 41909 w 1566695"/>
                <a:gd name="connsiteY18" fmla="*/ 511386 h 1559800"/>
                <a:gd name="connsiteX19" fmla="*/ 775334 w 1566695"/>
                <a:gd name="connsiteY19" fmla="*/ 143086 h 1559800"/>
                <a:gd name="connsiteX20" fmla="*/ 26034 w 1566695"/>
                <a:gd name="connsiteY20" fmla="*/ 371686 h 1559800"/>
                <a:gd name="connsiteX21" fmla="*/ 200659 w 1566695"/>
                <a:gd name="connsiteY21" fmla="*/ 813011 h 1559800"/>
                <a:gd name="connsiteX22" fmla="*/ 486409 w 1566695"/>
                <a:gd name="connsiteY22" fmla="*/ 1546436 h 1559800"/>
                <a:gd name="connsiteX23" fmla="*/ 946784 w 1566695"/>
                <a:gd name="connsiteY23" fmla="*/ 1270211 h 1559800"/>
                <a:gd name="connsiteX24" fmla="*/ 1543684 w 1566695"/>
                <a:gd name="connsiteY24" fmla="*/ 1057486 h 1559800"/>
                <a:gd name="connsiteX25" fmla="*/ 1391284 w 1566695"/>
                <a:gd name="connsiteY25" fmla="*/ 765386 h 1559800"/>
                <a:gd name="connsiteX26" fmla="*/ 1032509 w 1566695"/>
                <a:gd name="connsiteY26" fmla="*/ 211 h 155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66695" h="1559800">
                  <a:moveTo>
                    <a:pt x="1032509" y="211"/>
                  </a:moveTo>
                  <a:cubicBezTo>
                    <a:pt x="1030922" y="-13018"/>
                    <a:pt x="1339426" y="597111"/>
                    <a:pt x="1381759" y="686011"/>
                  </a:cubicBezTo>
                  <a:cubicBezTo>
                    <a:pt x="1424092" y="774911"/>
                    <a:pt x="1358476" y="574886"/>
                    <a:pt x="1286509" y="533611"/>
                  </a:cubicBezTo>
                  <a:cubicBezTo>
                    <a:pt x="1214542" y="492336"/>
                    <a:pt x="1034626" y="508740"/>
                    <a:pt x="949959" y="438361"/>
                  </a:cubicBezTo>
                  <a:cubicBezTo>
                    <a:pt x="865292" y="367982"/>
                    <a:pt x="745171" y="86994"/>
                    <a:pt x="778509" y="111336"/>
                  </a:cubicBezTo>
                  <a:cubicBezTo>
                    <a:pt x="811847" y="135678"/>
                    <a:pt x="1058438" y="492336"/>
                    <a:pt x="1149984" y="584411"/>
                  </a:cubicBezTo>
                  <a:cubicBezTo>
                    <a:pt x="1241530" y="676486"/>
                    <a:pt x="1258463" y="599228"/>
                    <a:pt x="1327784" y="663786"/>
                  </a:cubicBezTo>
                  <a:cubicBezTo>
                    <a:pt x="1397105" y="728344"/>
                    <a:pt x="1555855" y="916199"/>
                    <a:pt x="1565909" y="971761"/>
                  </a:cubicBezTo>
                  <a:cubicBezTo>
                    <a:pt x="1575963" y="1027324"/>
                    <a:pt x="1488122" y="955886"/>
                    <a:pt x="1388109" y="997161"/>
                  </a:cubicBezTo>
                  <a:cubicBezTo>
                    <a:pt x="1288097" y="1038436"/>
                    <a:pt x="965834" y="1219411"/>
                    <a:pt x="965834" y="1219411"/>
                  </a:cubicBezTo>
                  <a:lnTo>
                    <a:pt x="359409" y="1530561"/>
                  </a:lnTo>
                  <a:cubicBezTo>
                    <a:pt x="319721" y="1553844"/>
                    <a:pt x="643042" y="1408323"/>
                    <a:pt x="727709" y="1359111"/>
                  </a:cubicBezTo>
                  <a:cubicBezTo>
                    <a:pt x="812376" y="1309899"/>
                    <a:pt x="785917" y="1290849"/>
                    <a:pt x="867409" y="1235286"/>
                  </a:cubicBezTo>
                  <a:cubicBezTo>
                    <a:pt x="948901" y="1179724"/>
                    <a:pt x="1284392" y="998219"/>
                    <a:pt x="1216659" y="1025736"/>
                  </a:cubicBezTo>
                  <a:cubicBezTo>
                    <a:pt x="1148926" y="1053253"/>
                    <a:pt x="594888" y="1359111"/>
                    <a:pt x="461009" y="1400386"/>
                  </a:cubicBezTo>
                  <a:cubicBezTo>
                    <a:pt x="327130" y="1441661"/>
                    <a:pt x="474238" y="1414144"/>
                    <a:pt x="413384" y="1273386"/>
                  </a:cubicBezTo>
                  <a:cubicBezTo>
                    <a:pt x="352530" y="1132628"/>
                    <a:pt x="126047" y="625686"/>
                    <a:pt x="95884" y="555836"/>
                  </a:cubicBezTo>
                  <a:cubicBezTo>
                    <a:pt x="65721" y="485986"/>
                    <a:pt x="241405" y="861694"/>
                    <a:pt x="232409" y="854286"/>
                  </a:cubicBezTo>
                  <a:cubicBezTo>
                    <a:pt x="223413" y="846878"/>
                    <a:pt x="-48578" y="629919"/>
                    <a:pt x="41909" y="511386"/>
                  </a:cubicBezTo>
                  <a:cubicBezTo>
                    <a:pt x="132396" y="392853"/>
                    <a:pt x="777980" y="166369"/>
                    <a:pt x="775334" y="143086"/>
                  </a:cubicBezTo>
                  <a:cubicBezTo>
                    <a:pt x="772688" y="119803"/>
                    <a:pt x="121813" y="260032"/>
                    <a:pt x="26034" y="371686"/>
                  </a:cubicBezTo>
                  <a:cubicBezTo>
                    <a:pt x="-69745" y="483340"/>
                    <a:pt x="123930" y="617219"/>
                    <a:pt x="200659" y="813011"/>
                  </a:cubicBezTo>
                  <a:cubicBezTo>
                    <a:pt x="277388" y="1008803"/>
                    <a:pt x="362055" y="1470236"/>
                    <a:pt x="486409" y="1546436"/>
                  </a:cubicBezTo>
                  <a:cubicBezTo>
                    <a:pt x="610763" y="1622636"/>
                    <a:pt x="770571" y="1351703"/>
                    <a:pt x="946784" y="1270211"/>
                  </a:cubicBezTo>
                  <a:cubicBezTo>
                    <a:pt x="1122997" y="1188719"/>
                    <a:pt x="1469601" y="1141624"/>
                    <a:pt x="1543684" y="1057486"/>
                  </a:cubicBezTo>
                  <a:cubicBezTo>
                    <a:pt x="1617767" y="973348"/>
                    <a:pt x="1476480" y="945832"/>
                    <a:pt x="1391284" y="765386"/>
                  </a:cubicBezTo>
                  <a:cubicBezTo>
                    <a:pt x="1306088" y="584940"/>
                    <a:pt x="1034096" y="13440"/>
                    <a:pt x="1032509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3E888068-5D9B-4D38-8594-62BD6108E8FC}"/>
                </a:ext>
              </a:extLst>
            </p:cNvPr>
            <p:cNvSpPr/>
            <p:nvPr/>
          </p:nvSpPr>
          <p:spPr>
            <a:xfrm>
              <a:off x="8682331" y="7295052"/>
              <a:ext cx="662613" cy="834279"/>
            </a:xfrm>
            <a:custGeom>
              <a:avLst/>
              <a:gdLst>
                <a:gd name="connsiteX0" fmla="*/ 643702 w 662613"/>
                <a:gd name="connsiteY0" fmla="*/ 3215 h 834279"/>
                <a:gd name="connsiteX1" fmla="*/ 387586 w 662613"/>
                <a:gd name="connsiteY1" fmla="*/ 128098 h 834279"/>
                <a:gd name="connsiteX2" fmla="*/ 281752 w 662613"/>
                <a:gd name="connsiteY2" fmla="*/ 352465 h 834279"/>
                <a:gd name="connsiteX3" fmla="*/ 192852 w 662613"/>
                <a:gd name="connsiteY3" fmla="*/ 816015 h 834279"/>
                <a:gd name="connsiteX4" fmla="*/ 173802 w 662613"/>
                <a:gd name="connsiteY4" fmla="*/ 718648 h 834279"/>
                <a:gd name="connsiteX5" fmla="*/ 78552 w 662613"/>
                <a:gd name="connsiteY5" fmla="*/ 509098 h 834279"/>
                <a:gd name="connsiteX6" fmla="*/ 236 w 662613"/>
                <a:gd name="connsiteY6" fmla="*/ 259331 h 834279"/>
                <a:gd name="connsiteX7" fmla="*/ 103952 w 662613"/>
                <a:gd name="connsiteY7" fmla="*/ 314365 h 834279"/>
                <a:gd name="connsiteX8" fmla="*/ 224602 w 662613"/>
                <a:gd name="connsiteY8" fmla="*/ 200065 h 834279"/>
                <a:gd name="connsiteX9" fmla="*/ 474369 w 662613"/>
                <a:gd name="connsiteY9" fmla="*/ 168315 h 834279"/>
                <a:gd name="connsiteX10" fmla="*/ 622536 w 662613"/>
                <a:gd name="connsiteY10" fmla="*/ 49781 h 834279"/>
                <a:gd name="connsiteX11" fmla="*/ 643702 w 662613"/>
                <a:gd name="connsiteY11" fmla="*/ 3215 h 83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2613" h="834279">
                  <a:moveTo>
                    <a:pt x="643702" y="3215"/>
                  </a:moveTo>
                  <a:cubicBezTo>
                    <a:pt x="604544" y="16268"/>
                    <a:pt x="447911" y="69890"/>
                    <a:pt x="387586" y="128098"/>
                  </a:cubicBezTo>
                  <a:cubicBezTo>
                    <a:pt x="327261" y="186306"/>
                    <a:pt x="314208" y="237812"/>
                    <a:pt x="281752" y="352465"/>
                  </a:cubicBezTo>
                  <a:cubicBezTo>
                    <a:pt x="249296" y="467118"/>
                    <a:pt x="210844" y="754985"/>
                    <a:pt x="192852" y="816015"/>
                  </a:cubicBezTo>
                  <a:cubicBezTo>
                    <a:pt x="174860" y="877045"/>
                    <a:pt x="192852" y="769801"/>
                    <a:pt x="173802" y="718648"/>
                  </a:cubicBezTo>
                  <a:cubicBezTo>
                    <a:pt x="154752" y="667495"/>
                    <a:pt x="107480" y="585651"/>
                    <a:pt x="78552" y="509098"/>
                  </a:cubicBezTo>
                  <a:cubicBezTo>
                    <a:pt x="49624" y="432545"/>
                    <a:pt x="-3997" y="291787"/>
                    <a:pt x="236" y="259331"/>
                  </a:cubicBezTo>
                  <a:cubicBezTo>
                    <a:pt x="4469" y="226876"/>
                    <a:pt x="66558" y="324243"/>
                    <a:pt x="103952" y="314365"/>
                  </a:cubicBezTo>
                  <a:cubicBezTo>
                    <a:pt x="141346" y="304487"/>
                    <a:pt x="162866" y="224407"/>
                    <a:pt x="224602" y="200065"/>
                  </a:cubicBezTo>
                  <a:cubicBezTo>
                    <a:pt x="286338" y="175723"/>
                    <a:pt x="408047" y="193362"/>
                    <a:pt x="474369" y="168315"/>
                  </a:cubicBezTo>
                  <a:cubicBezTo>
                    <a:pt x="540691" y="143268"/>
                    <a:pt x="591139" y="80473"/>
                    <a:pt x="622536" y="49781"/>
                  </a:cubicBezTo>
                  <a:cubicBezTo>
                    <a:pt x="653933" y="19089"/>
                    <a:pt x="682860" y="-9838"/>
                    <a:pt x="643702" y="3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8C6332F0-223D-4B76-A656-F037D5EFB0AB}"/>
                </a:ext>
              </a:extLst>
            </p:cNvPr>
            <p:cNvSpPr/>
            <p:nvPr/>
          </p:nvSpPr>
          <p:spPr>
            <a:xfrm>
              <a:off x="9299032" y="7162681"/>
              <a:ext cx="765756" cy="536516"/>
            </a:xfrm>
            <a:custGeom>
              <a:avLst/>
              <a:gdLst>
                <a:gd name="connsiteX0" fmla="*/ 365668 w 765756"/>
                <a:gd name="connsiteY0" fmla="*/ 119 h 536516"/>
                <a:gd name="connsiteX1" fmla="*/ 617551 w 765756"/>
                <a:gd name="connsiteY1" fmla="*/ 82669 h 536516"/>
                <a:gd name="connsiteX2" fmla="*/ 761485 w 765756"/>
                <a:gd name="connsiteY2" fmla="*/ 520819 h 536516"/>
                <a:gd name="connsiteX3" fmla="*/ 714918 w 765756"/>
                <a:gd name="connsiteY3" fmla="*/ 412869 h 536516"/>
                <a:gd name="connsiteX4" fmla="*/ 583685 w 765756"/>
                <a:gd name="connsiteY4" fmla="*/ 158869 h 536516"/>
                <a:gd name="connsiteX5" fmla="*/ 496901 w 765756"/>
                <a:gd name="connsiteY5" fmla="*/ 97486 h 536516"/>
                <a:gd name="connsiteX6" fmla="*/ 213268 w 765756"/>
                <a:gd name="connsiteY6" fmla="*/ 93252 h 536516"/>
                <a:gd name="connsiteX7" fmla="*/ 5835 w 765756"/>
                <a:gd name="connsiteY7" fmla="*/ 216019 h 536516"/>
                <a:gd name="connsiteX8" fmla="*/ 446101 w 765756"/>
                <a:gd name="connsiteY8" fmla="*/ 55152 h 536516"/>
                <a:gd name="connsiteX9" fmla="*/ 549818 w 765756"/>
                <a:gd name="connsiteY9" fmla="*/ 84786 h 536516"/>
                <a:gd name="connsiteX10" fmla="*/ 365668 w 765756"/>
                <a:gd name="connsiteY10" fmla="*/ 119 h 53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756" h="536516">
                  <a:moveTo>
                    <a:pt x="365668" y="119"/>
                  </a:moveTo>
                  <a:cubicBezTo>
                    <a:pt x="376957" y="-234"/>
                    <a:pt x="551582" y="-4114"/>
                    <a:pt x="617551" y="82669"/>
                  </a:cubicBezTo>
                  <a:cubicBezTo>
                    <a:pt x="683520" y="169452"/>
                    <a:pt x="745257" y="465786"/>
                    <a:pt x="761485" y="520819"/>
                  </a:cubicBezTo>
                  <a:cubicBezTo>
                    <a:pt x="777713" y="575852"/>
                    <a:pt x="744551" y="473194"/>
                    <a:pt x="714918" y="412869"/>
                  </a:cubicBezTo>
                  <a:cubicBezTo>
                    <a:pt x="685285" y="352544"/>
                    <a:pt x="620021" y="211433"/>
                    <a:pt x="583685" y="158869"/>
                  </a:cubicBezTo>
                  <a:cubicBezTo>
                    <a:pt x="547349" y="106305"/>
                    <a:pt x="558637" y="108422"/>
                    <a:pt x="496901" y="97486"/>
                  </a:cubicBezTo>
                  <a:cubicBezTo>
                    <a:pt x="435165" y="86550"/>
                    <a:pt x="295112" y="73496"/>
                    <a:pt x="213268" y="93252"/>
                  </a:cubicBezTo>
                  <a:cubicBezTo>
                    <a:pt x="131424" y="113008"/>
                    <a:pt x="-32970" y="222369"/>
                    <a:pt x="5835" y="216019"/>
                  </a:cubicBezTo>
                  <a:cubicBezTo>
                    <a:pt x="44640" y="209669"/>
                    <a:pt x="355437" y="77024"/>
                    <a:pt x="446101" y="55152"/>
                  </a:cubicBezTo>
                  <a:cubicBezTo>
                    <a:pt x="536765" y="33280"/>
                    <a:pt x="557932" y="96428"/>
                    <a:pt x="549818" y="84786"/>
                  </a:cubicBezTo>
                  <a:cubicBezTo>
                    <a:pt x="541704" y="73144"/>
                    <a:pt x="354379" y="472"/>
                    <a:pt x="365668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72287BEB-3966-4495-B953-258BA8CBAEDF}"/>
                </a:ext>
              </a:extLst>
            </p:cNvPr>
            <p:cNvSpPr/>
            <p:nvPr/>
          </p:nvSpPr>
          <p:spPr>
            <a:xfrm>
              <a:off x="9017739" y="7389115"/>
              <a:ext cx="380279" cy="653413"/>
            </a:xfrm>
            <a:custGeom>
              <a:avLst/>
              <a:gdLst>
                <a:gd name="connsiteX0" fmla="*/ 380261 w 380279"/>
                <a:gd name="connsiteY0" fmla="*/ 6518 h 653413"/>
                <a:gd name="connsiteX1" fmla="*/ 158011 w 380279"/>
                <a:gd name="connsiteY1" fmla="*/ 334602 h 653413"/>
                <a:gd name="connsiteX2" fmla="*/ 145311 w 380279"/>
                <a:gd name="connsiteY2" fmla="*/ 641518 h 653413"/>
                <a:gd name="connsiteX3" fmla="*/ 136844 w 380279"/>
                <a:gd name="connsiteY3" fmla="*/ 556852 h 653413"/>
                <a:gd name="connsiteX4" fmla="*/ 3494 w 380279"/>
                <a:gd name="connsiteY4" fmla="*/ 243585 h 653413"/>
                <a:gd name="connsiteX5" fmla="*/ 47944 w 380279"/>
                <a:gd name="connsiteY5" fmla="*/ 226652 h 653413"/>
                <a:gd name="connsiteX6" fmla="*/ 145311 w 380279"/>
                <a:gd name="connsiteY6" fmla="*/ 122935 h 653413"/>
                <a:gd name="connsiteX7" fmla="*/ 380261 w 380279"/>
                <a:gd name="connsiteY7" fmla="*/ 6518 h 6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279" h="653413">
                  <a:moveTo>
                    <a:pt x="380261" y="6518"/>
                  </a:moveTo>
                  <a:cubicBezTo>
                    <a:pt x="382378" y="41796"/>
                    <a:pt x="197169" y="228769"/>
                    <a:pt x="158011" y="334602"/>
                  </a:cubicBezTo>
                  <a:cubicBezTo>
                    <a:pt x="118853" y="440435"/>
                    <a:pt x="148839" y="604476"/>
                    <a:pt x="145311" y="641518"/>
                  </a:cubicBezTo>
                  <a:cubicBezTo>
                    <a:pt x="141783" y="678560"/>
                    <a:pt x="160480" y="623174"/>
                    <a:pt x="136844" y="556852"/>
                  </a:cubicBezTo>
                  <a:cubicBezTo>
                    <a:pt x="113208" y="490530"/>
                    <a:pt x="18311" y="298618"/>
                    <a:pt x="3494" y="243585"/>
                  </a:cubicBezTo>
                  <a:cubicBezTo>
                    <a:pt x="-11323" y="188552"/>
                    <a:pt x="24308" y="246760"/>
                    <a:pt x="47944" y="226652"/>
                  </a:cubicBezTo>
                  <a:cubicBezTo>
                    <a:pt x="71580" y="206544"/>
                    <a:pt x="93805" y="156802"/>
                    <a:pt x="145311" y="122935"/>
                  </a:cubicBezTo>
                  <a:cubicBezTo>
                    <a:pt x="196817" y="89068"/>
                    <a:pt x="378144" y="-28760"/>
                    <a:pt x="380261" y="6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19B873F2-CB25-488D-9099-FA7B6E63F8C6}"/>
                </a:ext>
              </a:extLst>
            </p:cNvPr>
            <p:cNvSpPr/>
            <p:nvPr/>
          </p:nvSpPr>
          <p:spPr>
            <a:xfrm>
              <a:off x="9158507" y="8006877"/>
              <a:ext cx="225671" cy="772742"/>
            </a:xfrm>
            <a:custGeom>
              <a:avLst/>
              <a:gdLst>
                <a:gd name="connsiteX0" fmla="*/ 14068 w 225671"/>
                <a:gd name="connsiteY0" fmla="*/ 29048 h 772742"/>
                <a:gd name="connsiteX1" fmla="*/ 26768 w 225671"/>
                <a:gd name="connsiteY1" fmla="*/ 84611 h 772742"/>
                <a:gd name="connsiteX2" fmla="*/ 222031 w 225671"/>
                <a:gd name="connsiteY2" fmla="*/ 765648 h 772742"/>
                <a:gd name="connsiteX3" fmla="*/ 153768 w 225671"/>
                <a:gd name="connsiteY3" fmla="*/ 446561 h 772742"/>
                <a:gd name="connsiteX4" fmla="*/ 150593 w 225671"/>
                <a:gd name="connsiteY4" fmla="*/ 548161 h 772742"/>
                <a:gd name="connsiteX5" fmla="*/ 50581 w 225671"/>
                <a:gd name="connsiteY5" fmla="*/ 249711 h 772742"/>
                <a:gd name="connsiteX6" fmla="*/ 137893 w 225671"/>
                <a:gd name="connsiteY6" fmla="*/ 489423 h 772742"/>
                <a:gd name="connsiteX7" fmla="*/ 104556 w 225671"/>
                <a:gd name="connsiteY7" fmla="*/ 283048 h 772742"/>
                <a:gd name="connsiteX8" fmla="*/ 142656 w 225671"/>
                <a:gd name="connsiteY8" fmla="*/ 254473 h 772742"/>
                <a:gd name="connsiteX9" fmla="*/ 14068 w 225671"/>
                <a:gd name="connsiteY9" fmla="*/ 29048 h 7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71" h="772742">
                  <a:moveTo>
                    <a:pt x="14068" y="29048"/>
                  </a:moveTo>
                  <a:cubicBezTo>
                    <a:pt x="-5247" y="738"/>
                    <a:pt x="-7892" y="-38156"/>
                    <a:pt x="26768" y="84611"/>
                  </a:cubicBezTo>
                  <a:cubicBezTo>
                    <a:pt x="61428" y="207378"/>
                    <a:pt x="200864" y="705323"/>
                    <a:pt x="222031" y="765648"/>
                  </a:cubicBezTo>
                  <a:cubicBezTo>
                    <a:pt x="243198" y="825973"/>
                    <a:pt x="165674" y="482809"/>
                    <a:pt x="153768" y="446561"/>
                  </a:cubicBezTo>
                  <a:cubicBezTo>
                    <a:pt x="141862" y="410313"/>
                    <a:pt x="167791" y="580969"/>
                    <a:pt x="150593" y="548161"/>
                  </a:cubicBezTo>
                  <a:cubicBezTo>
                    <a:pt x="133395" y="515353"/>
                    <a:pt x="52698" y="259501"/>
                    <a:pt x="50581" y="249711"/>
                  </a:cubicBezTo>
                  <a:cubicBezTo>
                    <a:pt x="48464" y="239921"/>
                    <a:pt x="128897" y="483867"/>
                    <a:pt x="137893" y="489423"/>
                  </a:cubicBezTo>
                  <a:cubicBezTo>
                    <a:pt x="146889" y="494979"/>
                    <a:pt x="103762" y="322206"/>
                    <a:pt x="104556" y="283048"/>
                  </a:cubicBezTo>
                  <a:cubicBezTo>
                    <a:pt x="105350" y="243890"/>
                    <a:pt x="160118" y="297335"/>
                    <a:pt x="142656" y="254473"/>
                  </a:cubicBezTo>
                  <a:cubicBezTo>
                    <a:pt x="125194" y="211611"/>
                    <a:pt x="33383" y="57358"/>
                    <a:pt x="14068" y="29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66338DCD-A30C-4FF0-A2D4-7C63FF205649}"/>
                </a:ext>
              </a:extLst>
            </p:cNvPr>
            <p:cNvSpPr/>
            <p:nvPr/>
          </p:nvSpPr>
          <p:spPr>
            <a:xfrm>
              <a:off x="9372187" y="7721480"/>
              <a:ext cx="707380" cy="919924"/>
            </a:xfrm>
            <a:custGeom>
              <a:avLst/>
              <a:gdLst>
                <a:gd name="connsiteX0" fmla="*/ 707380 w 707380"/>
                <a:gd name="connsiteY0" fmla="*/ 59387 h 919924"/>
                <a:gd name="connsiteX1" fmla="*/ 250180 w 707380"/>
                <a:gd name="connsiteY1" fmla="*/ 120 h 919924"/>
                <a:gd name="connsiteX2" fmla="*/ 561330 w 707380"/>
                <a:gd name="connsiteY2" fmla="*/ 44570 h 919924"/>
                <a:gd name="connsiteX3" fmla="*/ 281930 w 707380"/>
                <a:gd name="connsiteY3" fmla="*/ 63620 h 919924"/>
                <a:gd name="connsiteX4" fmla="*/ 49096 w 707380"/>
                <a:gd name="connsiteY4" fmla="*/ 389587 h 919924"/>
                <a:gd name="connsiteX5" fmla="*/ 178213 w 707380"/>
                <a:gd name="connsiteY5" fmla="*/ 122887 h 919924"/>
                <a:gd name="connsiteX6" fmla="*/ 42746 w 707380"/>
                <a:gd name="connsiteY6" fmla="*/ 421337 h 919924"/>
                <a:gd name="connsiteX7" fmla="*/ 15230 w 707380"/>
                <a:gd name="connsiteY7" fmla="*/ 914520 h 919924"/>
                <a:gd name="connsiteX8" fmla="*/ 413 w 707380"/>
                <a:gd name="connsiteY8" fmla="*/ 666870 h 919924"/>
                <a:gd name="connsiteX9" fmla="*/ 27930 w 707380"/>
                <a:gd name="connsiteY9" fmla="*/ 395937 h 919924"/>
                <a:gd name="connsiteX10" fmla="*/ 229013 w 707380"/>
                <a:gd name="connsiteY10" fmla="*/ 89020 h 919924"/>
                <a:gd name="connsiteX11" fmla="*/ 245946 w 707380"/>
                <a:gd name="connsiteY11" fmla="*/ 61503 h 919924"/>
                <a:gd name="connsiteX12" fmla="*/ 707380 w 707380"/>
                <a:gd name="connsiteY12" fmla="*/ 59387 h 91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7380" h="919924">
                  <a:moveTo>
                    <a:pt x="707380" y="59387"/>
                  </a:moveTo>
                  <a:cubicBezTo>
                    <a:pt x="708086" y="49157"/>
                    <a:pt x="274522" y="2589"/>
                    <a:pt x="250180" y="120"/>
                  </a:cubicBezTo>
                  <a:cubicBezTo>
                    <a:pt x="225838" y="-2350"/>
                    <a:pt x="556038" y="33987"/>
                    <a:pt x="561330" y="44570"/>
                  </a:cubicBezTo>
                  <a:cubicBezTo>
                    <a:pt x="566622" y="55153"/>
                    <a:pt x="367302" y="6117"/>
                    <a:pt x="281930" y="63620"/>
                  </a:cubicBezTo>
                  <a:cubicBezTo>
                    <a:pt x="196558" y="121123"/>
                    <a:pt x="66382" y="379709"/>
                    <a:pt x="49096" y="389587"/>
                  </a:cubicBezTo>
                  <a:cubicBezTo>
                    <a:pt x="31810" y="399465"/>
                    <a:pt x="179271" y="117596"/>
                    <a:pt x="178213" y="122887"/>
                  </a:cubicBezTo>
                  <a:cubicBezTo>
                    <a:pt x="177155" y="128178"/>
                    <a:pt x="69910" y="289398"/>
                    <a:pt x="42746" y="421337"/>
                  </a:cubicBezTo>
                  <a:cubicBezTo>
                    <a:pt x="15582" y="553276"/>
                    <a:pt x="22285" y="873598"/>
                    <a:pt x="15230" y="914520"/>
                  </a:cubicBezTo>
                  <a:cubicBezTo>
                    <a:pt x="8175" y="955442"/>
                    <a:pt x="-1704" y="753300"/>
                    <a:pt x="413" y="666870"/>
                  </a:cubicBezTo>
                  <a:cubicBezTo>
                    <a:pt x="2530" y="580440"/>
                    <a:pt x="-10170" y="492245"/>
                    <a:pt x="27930" y="395937"/>
                  </a:cubicBezTo>
                  <a:cubicBezTo>
                    <a:pt x="66030" y="299629"/>
                    <a:pt x="192677" y="144759"/>
                    <a:pt x="229013" y="89020"/>
                  </a:cubicBezTo>
                  <a:cubicBezTo>
                    <a:pt x="265349" y="33281"/>
                    <a:pt x="166218" y="67500"/>
                    <a:pt x="245946" y="61503"/>
                  </a:cubicBezTo>
                  <a:cubicBezTo>
                    <a:pt x="325674" y="55506"/>
                    <a:pt x="706674" y="69617"/>
                    <a:pt x="707380" y="59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6A0A7769-2CBC-43B1-B7F7-7244F6F2C23D}"/>
                </a:ext>
              </a:extLst>
            </p:cNvPr>
            <p:cNvSpPr/>
            <p:nvPr/>
          </p:nvSpPr>
          <p:spPr>
            <a:xfrm>
              <a:off x="9538554" y="7798576"/>
              <a:ext cx="481145" cy="165828"/>
            </a:xfrm>
            <a:custGeom>
              <a:avLst/>
              <a:gdLst>
                <a:gd name="connsiteX0" fmla="*/ 477513 w 481145"/>
                <a:gd name="connsiteY0" fmla="*/ 22507 h 165828"/>
                <a:gd name="connsiteX1" fmla="*/ 79579 w 481145"/>
                <a:gd name="connsiteY1" fmla="*/ 86007 h 165828"/>
                <a:gd name="connsiteX2" fmla="*/ 13963 w 481145"/>
                <a:gd name="connsiteY2" fmla="*/ 164324 h 165828"/>
                <a:gd name="connsiteX3" fmla="*/ 263729 w 481145"/>
                <a:gd name="connsiteY3" fmla="*/ 11924 h 165828"/>
                <a:gd name="connsiteX4" fmla="*/ 477513 w 481145"/>
                <a:gd name="connsiteY4" fmla="*/ 22507 h 16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145" h="165828">
                  <a:moveTo>
                    <a:pt x="477513" y="22507"/>
                  </a:moveTo>
                  <a:cubicBezTo>
                    <a:pt x="446821" y="34854"/>
                    <a:pt x="156837" y="62371"/>
                    <a:pt x="79579" y="86007"/>
                  </a:cubicBezTo>
                  <a:cubicBezTo>
                    <a:pt x="2321" y="109643"/>
                    <a:pt x="-16729" y="176671"/>
                    <a:pt x="13963" y="164324"/>
                  </a:cubicBezTo>
                  <a:cubicBezTo>
                    <a:pt x="44655" y="151977"/>
                    <a:pt x="191057" y="38735"/>
                    <a:pt x="263729" y="11924"/>
                  </a:cubicBezTo>
                  <a:cubicBezTo>
                    <a:pt x="336401" y="-14887"/>
                    <a:pt x="508205" y="10160"/>
                    <a:pt x="477513" y="22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21C3460F-1339-4427-8843-70781AF90F52}"/>
                </a:ext>
              </a:extLst>
            </p:cNvPr>
            <p:cNvSpPr/>
            <p:nvPr/>
          </p:nvSpPr>
          <p:spPr>
            <a:xfrm>
              <a:off x="9465386" y="7872979"/>
              <a:ext cx="525281" cy="511233"/>
            </a:xfrm>
            <a:custGeom>
              <a:avLst/>
              <a:gdLst>
                <a:gd name="connsiteX0" fmla="*/ 525281 w 525281"/>
                <a:gd name="connsiteY0" fmla="*/ 11604 h 511233"/>
                <a:gd name="connsiteX1" fmla="*/ 256464 w 525281"/>
                <a:gd name="connsiteY1" fmla="*/ 45471 h 511233"/>
                <a:gd name="connsiteX2" fmla="*/ 137931 w 525281"/>
                <a:gd name="connsiteY2" fmla="*/ 180938 h 511233"/>
                <a:gd name="connsiteX3" fmla="*/ 178147 w 525281"/>
                <a:gd name="connsiteY3" fmla="*/ 496321 h 511233"/>
                <a:gd name="connsiteX4" fmla="*/ 95597 w 525281"/>
                <a:gd name="connsiteY4" fmla="*/ 456104 h 511233"/>
                <a:gd name="connsiteX5" fmla="*/ 347 w 525281"/>
                <a:gd name="connsiteY5" fmla="*/ 420121 h 511233"/>
                <a:gd name="connsiteX6" fmla="*/ 63847 w 525281"/>
                <a:gd name="connsiteY6" fmla="*/ 187288 h 511233"/>
                <a:gd name="connsiteX7" fmla="*/ 72314 w 525281"/>
                <a:gd name="connsiteY7" fmla="*/ 136488 h 511233"/>
                <a:gd name="connsiteX8" fmla="*/ 72314 w 525281"/>
                <a:gd name="connsiteY8" fmla="*/ 297354 h 511233"/>
                <a:gd name="connsiteX9" fmla="*/ 159097 w 525281"/>
                <a:gd name="connsiteY9" fmla="*/ 66638 h 511233"/>
                <a:gd name="connsiteX10" fmla="*/ 258581 w 525281"/>
                <a:gd name="connsiteY10" fmla="*/ 7371 h 511233"/>
                <a:gd name="connsiteX11" fmla="*/ 525281 w 525281"/>
                <a:gd name="connsiteY11" fmla="*/ 11604 h 5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5281" h="511233">
                  <a:moveTo>
                    <a:pt x="525281" y="11604"/>
                  </a:moveTo>
                  <a:cubicBezTo>
                    <a:pt x="524928" y="17954"/>
                    <a:pt x="321022" y="17249"/>
                    <a:pt x="256464" y="45471"/>
                  </a:cubicBezTo>
                  <a:cubicBezTo>
                    <a:pt x="191906" y="73693"/>
                    <a:pt x="150984" y="105796"/>
                    <a:pt x="137931" y="180938"/>
                  </a:cubicBezTo>
                  <a:cubicBezTo>
                    <a:pt x="124878" y="256080"/>
                    <a:pt x="185203" y="450460"/>
                    <a:pt x="178147" y="496321"/>
                  </a:cubicBezTo>
                  <a:cubicBezTo>
                    <a:pt x="171091" y="542182"/>
                    <a:pt x="125230" y="468804"/>
                    <a:pt x="95597" y="456104"/>
                  </a:cubicBezTo>
                  <a:cubicBezTo>
                    <a:pt x="65964" y="443404"/>
                    <a:pt x="5639" y="464924"/>
                    <a:pt x="347" y="420121"/>
                  </a:cubicBezTo>
                  <a:cubicBezTo>
                    <a:pt x="-4945" y="375318"/>
                    <a:pt x="51853" y="234560"/>
                    <a:pt x="63847" y="187288"/>
                  </a:cubicBezTo>
                  <a:cubicBezTo>
                    <a:pt x="75841" y="140016"/>
                    <a:pt x="70903" y="118144"/>
                    <a:pt x="72314" y="136488"/>
                  </a:cubicBezTo>
                  <a:cubicBezTo>
                    <a:pt x="73725" y="154832"/>
                    <a:pt x="57850" y="308996"/>
                    <a:pt x="72314" y="297354"/>
                  </a:cubicBezTo>
                  <a:cubicBezTo>
                    <a:pt x="86778" y="285712"/>
                    <a:pt x="128053" y="114968"/>
                    <a:pt x="159097" y="66638"/>
                  </a:cubicBezTo>
                  <a:cubicBezTo>
                    <a:pt x="190141" y="18308"/>
                    <a:pt x="200725" y="23246"/>
                    <a:pt x="258581" y="7371"/>
                  </a:cubicBezTo>
                  <a:cubicBezTo>
                    <a:pt x="316437" y="-8504"/>
                    <a:pt x="525634" y="5254"/>
                    <a:pt x="525281" y="11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5E3ED653-57B9-433D-90AF-1BA2E473C93D}"/>
                </a:ext>
              </a:extLst>
            </p:cNvPr>
            <p:cNvSpPr/>
            <p:nvPr/>
          </p:nvSpPr>
          <p:spPr>
            <a:xfrm>
              <a:off x="9446623" y="8158772"/>
              <a:ext cx="40387" cy="750422"/>
            </a:xfrm>
            <a:custGeom>
              <a:avLst/>
              <a:gdLst>
                <a:gd name="connsiteX0" fmla="*/ 33927 w 40387"/>
                <a:gd name="connsiteY0" fmla="*/ 13678 h 750422"/>
                <a:gd name="connsiteX1" fmla="*/ 31810 w 40387"/>
                <a:gd name="connsiteY1" fmla="*/ 718528 h 750422"/>
                <a:gd name="connsiteX2" fmla="*/ 27577 w 40387"/>
                <a:gd name="connsiteY2" fmla="*/ 602111 h 750422"/>
                <a:gd name="connsiteX3" fmla="*/ 60 w 40387"/>
                <a:gd name="connsiteY3" fmla="*/ 354461 h 750422"/>
                <a:gd name="connsiteX4" fmla="*/ 36044 w 40387"/>
                <a:gd name="connsiteY4" fmla="*/ 257095 h 750422"/>
                <a:gd name="connsiteX5" fmla="*/ 33927 w 40387"/>
                <a:gd name="connsiteY5" fmla="*/ 13678 h 75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7" h="750422">
                  <a:moveTo>
                    <a:pt x="33927" y="13678"/>
                  </a:moveTo>
                  <a:cubicBezTo>
                    <a:pt x="33221" y="90583"/>
                    <a:pt x="32868" y="620456"/>
                    <a:pt x="31810" y="718528"/>
                  </a:cubicBezTo>
                  <a:cubicBezTo>
                    <a:pt x="30752" y="816600"/>
                    <a:pt x="32869" y="662789"/>
                    <a:pt x="27577" y="602111"/>
                  </a:cubicBezTo>
                  <a:cubicBezTo>
                    <a:pt x="22285" y="541433"/>
                    <a:pt x="-1351" y="411964"/>
                    <a:pt x="60" y="354461"/>
                  </a:cubicBezTo>
                  <a:cubicBezTo>
                    <a:pt x="1471" y="296958"/>
                    <a:pt x="25461" y="307189"/>
                    <a:pt x="36044" y="257095"/>
                  </a:cubicBezTo>
                  <a:cubicBezTo>
                    <a:pt x="46627" y="207001"/>
                    <a:pt x="34633" y="-63227"/>
                    <a:pt x="33927" y="13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465D9D39-0862-4EB7-AFCF-BED9E5FB64E1}"/>
                </a:ext>
              </a:extLst>
            </p:cNvPr>
            <p:cNvSpPr/>
            <p:nvPr/>
          </p:nvSpPr>
          <p:spPr>
            <a:xfrm>
              <a:off x="9412803" y="8014662"/>
              <a:ext cx="114512" cy="883698"/>
            </a:xfrm>
            <a:custGeom>
              <a:avLst/>
              <a:gdLst>
                <a:gd name="connsiteX0" fmla="*/ 114314 w 114512"/>
                <a:gd name="connsiteY0" fmla="*/ 1155 h 883698"/>
                <a:gd name="connsiteX1" fmla="*/ 21180 w 114512"/>
                <a:gd name="connsiteY1" fmla="*/ 354638 h 883698"/>
                <a:gd name="connsiteX2" fmla="*/ 52930 w 114512"/>
                <a:gd name="connsiteY2" fmla="*/ 860521 h 883698"/>
                <a:gd name="connsiteX3" fmla="*/ 48697 w 114512"/>
                <a:gd name="connsiteY3" fmla="*/ 773738 h 883698"/>
                <a:gd name="connsiteX4" fmla="*/ 14 w 114512"/>
                <a:gd name="connsiteY4" fmla="*/ 553605 h 883698"/>
                <a:gd name="connsiteX5" fmla="*/ 44464 w 114512"/>
                <a:gd name="connsiteY5" fmla="*/ 250921 h 883698"/>
                <a:gd name="connsiteX6" fmla="*/ 114314 w 114512"/>
                <a:gd name="connsiteY6" fmla="*/ 1155 h 88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12" h="883698">
                  <a:moveTo>
                    <a:pt x="114314" y="1155"/>
                  </a:moveTo>
                  <a:cubicBezTo>
                    <a:pt x="110433" y="18441"/>
                    <a:pt x="31411" y="211410"/>
                    <a:pt x="21180" y="354638"/>
                  </a:cubicBezTo>
                  <a:cubicBezTo>
                    <a:pt x="10949" y="497866"/>
                    <a:pt x="48344" y="790671"/>
                    <a:pt x="52930" y="860521"/>
                  </a:cubicBezTo>
                  <a:cubicBezTo>
                    <a:pt x="57516" y="930371"/>
                    <a:pt x="57516" y="824891"/>
                    <a:pt x="48697" y="773738"/>
                  </a:cubicBezTo>
                  <a:cubicBezTo>
                    <a:pt x="39878" y="722585"/>
                    <a:pt x="719" y="640741"/>
                    <a:pt x="14" y="553605"/>
                  </a:cubicBezTo>
                  <a:cubicBezTo>
                    <a:pt x="-691" y="466469"/>
                    <a:pt x="24709" y="336999"/>
                    <a:pt x="44464" y="250921"/>
                  </a:cubicBezTo>
                  <a:cubicBezTo>
                    <a:pt x="64219" y="164843"/>
                    <a:pt x="118195" y="-16131"/>
                    <a:pt x="114314" y="1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283B683E-719E-486D-A7F9-C14B2ADB985D}"/>
                </a:ext>
              </a:extLst>
            </p:cNvPr>
            <p:cNvSpPr/>
            <p:nvPr/>
          </p:nvSpPr>
          <p:spPr>
            <a:xfrm>
              <a:off x="9381056" y="8762477"/>
              <a:ext cx="372757" cy="472216"/>
            </a:xfrm>
            <a:custGeom>
              <a:avLst/>
              <a:gdLst>
                <a:gd name="connsiteX0" fmla="*/ 11 w 372757"/>
                <a:gd name="connsiteY0" fmla="*/ 523 h 472216"/>
                <a:gd name="connsiteX1" fmla="*/ 188394 w 372757"/>
                <a:gd name="connsiteY1" fmla="*/ 250290 h 472216"/>
                <a:gd name="connsiteX2" fmla="*/ 370427 w 372757"/>
                <a:gd name="connsiteY2" fmla="*/ 470423 h 472216"/>
                <a:gd name="connsiteX3" fmla="*/ 296344 w 372757"/>
                <a:gd name="connsiteY3" fmla="*/ 360356 h 472216"/>
                <a:gd name="connsiteX4" fmla="*/ 179927 w 372757"/>
                <a:gd name="connsiteY4" fmla="*/ 188906 h 472216"/>
                <a:gd name="connsiteX5" fmla="*/ 11 w 372757"/>
                <a:gd name="connsiteY5" fmla="*/ 523 h 47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57" h="472216">
                  <a:moveTo>
                    <a:pt x="11" y="523"/>
                  </a:moveTo>
                  <a:cubicBezTo>
                    <a:pt x="1422" y="10754"/>
                    <a:pt x="126658" y="171973"/>
                    <a:pt x="188394" y="250290"/>
                  </a:cubicBezTo>
                  <a:cubicBezTo>
                    <a:pt x="250130" y="328607"/>
                    <a:pt x="352435" y="452079"/>
                    <a:pt x="370427" y="470423"/>
                  </a:cubicBezTo>
                  <a:cubicBezTo>
                    <a:pt x="388419" y="488767"/>
                    <a:pt x="296344" y="360356"/>
                    <a:pt x="296344" y="360356"/>
                  </a:cubicBezTo>
                  <a:cubicBezTo>
                    <a:pt x="264594" y="313437"/>
                    <a:pt x="227905" y="244998"/>
                    <a:pt x="179927" y="188906"/>
                  </a:cubicBezTo>
                  <a:cubicBezTo>
                    <a:pt x="131949" y="132814"/>
                    <a:pt x="-1400" y="-9708"/>
                    <a:pt x="11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D59C3147-409A-4966-80B2-B017940A895A}"/>
                </a:ext>
              </a:extLst>
            </p:cNvPr>
            <p:cNvSpPr/>
            <p:nvPr/>
          </p:nvSpPr>
          <p:spPr>
            <a:xfrm>
              <a:off x="9352951" y="8568100"/>
              <a:ext cx="678554" cy="783998"/>
            </a:xfrm>
            <a:custGeom>
              <a:avLst/>
              <a:gdLst>
                <a:gd name="connsiteX0" fmla="*/ 599 w 678554"/>
                <a:gd name="connsiteY0" fmla="*/ 167 h 783998"/>
                <a:gd name="connsiteX1" fmla="*/ 93732 w 678554"/>
                <a:gd name="connsiteY1" fmla="*/ 336717 h 783998"/>
                <a:gd name="connsiteX2" fmla="*/ 169932 w 678554"/>
                <a:gd name="connsiteY2" fmla="*/ 461600 h 783998"/>
                <a:gd name="connsiteX3" fmla="*/ 373132 w 678554"/>
                <a:gd name="connsiteY3" fmla="*/ 641517 h 783998"/>
                <a:gd name="connsiteX4" fmla="*/ 675816 w 678554"/>
                <a:gd name="connsiteY4" fmla="*/ 781217 h 783998"/>
                <a:gd name="connsiteX5" fmla="*/ 506482 w 678554"/>
                <a:gd name="connsiteY5" fmla="*/ 715600 h 783998"/>
                <a:gd name="connsiteX6" fmla="*/ 235549 w 678554"/>
                <a:gd name="connsiteY6" fmla="*/ 493350 h 783998"/>
                <a:gd name="connsiteX7" fmla="*/ 102199 w 678554"/>
                <a:gd name="connsiteY7" fmla="*/ 400217 h 783998"/>
                <a:gd name="connsiteX8" fmla="*/ 55632 w 678554"/>
                <a:gd name="connsiteY8" fmla="*/ 292267 h 783998"/>
                <a:gd name="connsiteX9" fmla="*/ 599 w 678554"/>
                <a:gd name="connsiteY9" fmla="*/ 167 h 78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554" h="783998">
                  <a:moveTo>
                    <a:pt x="599" y="167"/>
                  </a:moveTo>
                  <a:cubicBezTo>
                    <a:pt x="6949" y="7575"/>
                    <a:pt x="65510" y="259812"/>
                    <a:pt x="93732" y="336717"/>
                  </a:cubicBezTo>
                  <a:cubicBezTo>
                    <a:pt x="121954" y="413623"/>
                    <a:pt x="123365" y="410800"/>
                    <a:pt x="169932" y="461600"/>
                  </a:cubicBezTo>
                  <a:cubicBezTo>
                    <a:pt x="216499" y="512400"/>
                    <a:pt x="288818" y="588248"/>
                    <a:pt x="373132" y="641517"/>
                  </a:cubicBezTo>
                  <a:cubicBezTo>
                    <a:pt x="457446" y="694787"/>
                    <a:pt x="653591" y="768870"/>
                    <a:pt x="675816" y="781217"/>
                  </a:cubicBezTo>
                  <a:cubicBezTo>
                    <a:pt x="698041" y="793564"/>
                    <a:pt x="579860" y="763578"/>
                    <a:pt x="506482" y="715600"/>
                  </a:cubicBezTo>
                  <a:cubicBezTo>
                    <a:pt x="433104" y="667622"/>
                    <a:pt x="302930" y="545914"/>
                    <a:pt x="235549" y="493350"/>
                  </a:cubicBezTo>
                  <a:cubicBezTo>
                    <a:pt x="168169" y="440786"/>
                    <a:pt x="132185" y="433731"/>
                    <a:pt x="102199" y="400217"/>
                  </a:cubicBezTo>
                  <a:cubicBezTo>
                    <a:pt x="72213" y="366703"/>
                    <a:pt x="71154" y="351181"/>
                    <a:pt x="55632" y="292267"/>
                  </a:cubicBezTo>
                  <a:cubicBezTo>
                    <a:pt x="40110" y="233353"/>
                    <a:pt x="-5751" y="-7241"/>
                    <a:pt x="599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6730C462-CA1B-4B78-A5ED-2EE79587425E}"/>
                </a:ext>
              </a:extLst>
            </p:cNvPr>
            <p:cNvSpPr/>
            <p:nvPr/>
          </p:nvSpPr>
          <p:spPr>
            <a:xfrm>
              <a:off x="9922933" y="8582959"/>
              <a:ext cx="381014" cy="777293"/>
            </a:xfrm>
            <a:custGeom>
              <a:avLst/>
              <a:gdLst>
                <a:gd name="connsiteX0" fmla="*/ 381000 w 381014"/>
                <a:gd name="connsiteY0" fmla="*/ 124 h 777293"/>
                <a:gd name="connsiteX1" fmla="*/ 254000 w 381014"/>
                <a:gd name="connsiteY1" fmla="*/ 448858 h 777293"/>
                <a:gd name="connsiteX2" fmla="*/ 207434 w 381014"/>
                <a:gd name="connsiteY2" fmla="*/ 679574 h 777293"/>
                <a:gd name="connsiteX3" fmla="*/ 0 w 381014"/>
                <a:gd name="connsiteY3" fmla="*/ 776941 h 777293"/>
                <a:gd name="connsiteX4" fmla="*/ 205317 w 381014"/>
                <a:gd name="connsiteY4" fmla="*/ 649941 h 777293"/>
                <a:gd name="connsiteX5" fmla="*/ 228600 w 381014"/>
                <a:gd name="connsiteY5" fmla="*/ 544108 h 777293"/>
                <a:gd name="connsiteX6" fmla="*/ 245534 w 381014"/>
                <a:gd name="connsiteY6" fmla="*/ 404408 h 777293"/>
                <a:gd name="connsiteX7" fmla="*/ 381000 w 381014"/>
                <a:gd name="connsiteY7" fmla="*/ 124 h 77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14" h="777293">
                  <a:moveTo>
                    <a:pt x="381000" y="124"/>
                  </a:moveTo>
                  <a:cubicBezTo>
                    <a:pt x="382411" y="7532"/>
                    <a:pt x="282928" y="335616"/>
                    <a:pt x="254000" y="448858"/>
                  </a:cubicBezTo>
                  <a:cubicBezTo>
                    <a:pt x="225072" y="562100"/>
                    <a:pt x="249767" y="624894"/>
                    <a:pt x="207434" y="679574"/>
                  </a:cubicBezTo>
                  <a:cubicBezTo>
                    <a:pt x="165101" y="734254"/>
                    <a:pt x="353" y="781880"/>
                    <a:pt x="0" y="776941"/>
                  </a:cubicBezTo>
                  <a:cubicBezTo>
                    <a:pt x="-353" y="772002"/>
                    <a:pt x="167217" y="688746"/>
                    <a:pt x="205317" y="649941"/>
                  </a:cubicBezTo>
                  <a:cubicBezTo>
                    <a:pt x="243417" y="611136"/>
                    <a:pt x="221897" y="585030"/>
                    <a:pt x="228600" y="544108"/>
                  </a:cubicBezTo>
                  <a:cubicBezTo>
                    <a:pt x="235303" y="503186"/>
                    <a:pt x="222956" y="490486"/>
                    <a:pt x="245534" y="404408"/>
                  </a:cubicBezTo>
                  <a:cubicBezTo>
                    <a:pt x="268112" y="318330"/>
                    <a:pt x="379589" y="-7284"/>
                    <a:pt x="381000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803B3C89-003E-4B2B-AA0F-52F20B82392C}"/>
                </a:ext>
              </a:extLst>
            </p:cNvPr>
            <p:cNvSpPr/>
            <p:nvPr/>
          </p:nvSpPr>
          <p:spPr>
            <a:xfrm>
              <a:off x="9893020" y="8567591"/>
              <a:ext cx="399085" cy="705001"/>
            </a:xfrm>
            <a:custGeom>
              <a:avLst/>
              <a:gdLst>
                <a:gd name="connsiteX0" fmla="*/ 398213 w 399085"/>
                <a:gd name="connsiteY0" fmla="*/ 676 h 705001"/>
                <a:gd name="connsiteX1" fmla="*/ 313547 w 399085"/>
                <a:gd name="connsiteY1" fmla="*/ 114976 h 705001"/>
                <a:gd name="connsiteX2" fmla="*/ 262747 w 399085"/>
                <a:gd name="connsiteY2" fmla="*/ 93809 h 705001"/>
                <a:gd name="connsiteX3" fmla="*/ 258513 w 399085"/>
                <a:gd name="connsiteY3" fmla="*/ 165776 h 705001"/>
                <a:gd name="connsiteX4" fmla="*/ 288147 w 399085"/>
                <a:gd name="connsiteY4" fmla="*/ 328759 h 705001"/>
                <a:gd name="connsiteX5" fmla="*/ 226763 w 399085"/>
                <a:gd name="connsiteY5" fmla="*/ 517142 h 705001"/>
                <a:gd name="connsiteX6" fmla="*/ 123047 w 399085"/>
                <a:gd name="connsiteY6" fmla="*/ 639909 h 705001"/>
                <a:gd name="connsiteX7" fmla="*/ 6630 w 399085"/>
                <a:gd name="connsiteY7" fmla="*/ 675892 h 705001"/>
                <a:gd name="connsiteX8" fmla="*/ 21447 w 399085"/>
                <a:gd name="connsiteY8" fmla="*/ 678009 h 705001"/>
                <a:gd name="connsiteX9" fmla="*/ 80713 w 399085"/>
                <a:gd name="connsiteY9" fmla="*/ 692826 h 705001"/>
                <a:gd name="connsiteX10" fmla="*/ 163263 w 399085"/>
                <a:gd name="connsiteY10" fmla="*/ 697059 h 705001"/>
                <a:gd name="connsiteX11" fmla="*/ 264863 w 399085"/>
                <a:gd name="connsiteY11" fmla="*/ 580642 h 705001"/>
                <a:gd name="connsiteX12" fmla="*/ 277563 w 399085"/>
                <a:gd name="connsiteY12" fmla="*/ 373209 h 705001"/>
                <a:gd name="connsiteX13" fmla="*/ 351647 w 399085"/>
                <a:gd name="connsiteY13" fmla="*/ 176359 h 705001"/>
                <a:gd name="connsiteX14" fmla="*/ 398213 w 399085"/>
                <a:gd name="connsiteY14" fmla="*/ 676 h 70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085" h="705001">
                  <a:moveTo>
                    <a:pt x="398213" y="676"/>
                  </a:moveTo>
                  <a:cubicBezTo>
                    <a:pt x="391863" y="-9554"/>
                    <a:pt x="336125" y="99454"/>
                    <a:pt x="313547" y="114976"/>
                  </a:cubicBezTo>
                  <a:cubicBezTo>
                    <a:pt x="290969" y="130498"/>
                    <a:pt x="271919" y="85342"/>
                    <a:pt x="262747" y="93809"/>
                  </a:cubicBezTo>
                  <a:cubicBezTo>
                    <a:pt x="253575" y="102276"/>
                    <a:pt x="254280" y="126618"/>
                    <a:pt x="258513" y="165776"/>
                  </a:cubicBezTo>
                  <a:cubicBezTo>
                    <a:pt x="262746" y="204934"/>
                    <a:pt x="293439" y="270198"/>
                    <a:pt x="288147" y="328759"/>
                  </a:cubicBezTo>
                  <a:cubicBezTo>
                    <a:pt x="282855" y="387320"/>
                    <a:pt x="254280" y="465284"/>
                    <a:pt x="226763" y="517142"/>
                  </a:cubicBezTo>
                  <a:cubicBezTo>
                    <a:pt x="199246" y="569000"/>
                    <a:pt x="159736" y="613451"/>
                    <a:pt x="123047" y="639909"/>
                  </a:cubicBezTo>
                  <a:cubicBezTo>
                    <a:pt x="86358" y="666367"/>
                    <a:pt x="23563" y="669542"/>
                    <a:pt x="6630" y="675892"/>
                  </a:cubicBezTo>
                  <a:cubicBezTo>
                    <a:pt x="-10303" y="682242"/>
                    <a:pt x="9100" y="675187"/>
                    <a:pt x="21447" y="678009"/>
                  </a:cubicBezTo>
                  <a:cubicBezTo>
                    <a:pt x="33794" y="680831"/>
                    <a:pt x="57077" y="689651"/>
                    <a:pt x="80713" y="692826"/>
                  </a:cubicBezTo>
                  <a:cubicBezTo>
                    <a:pt x="104349" y="696001"/>
                    <a:pt x="132571" y="715756"/>
                    <a:pt x="163263" y="697059"/>
                  </a:cubicBezTo>
                  <a:cubicBezTo>
                    <a:pt x="193955" y="678362"/>
                    <a:pt x="245813" y="634617"/>
                    <a:pt x="264863" y="580642"/>
                  </a:cubicBezTo>
                  <a:cubicBezTo>
                    <a:pt x="283913" y="526667"/>
                    <a:pt x="263099" y="440590"/>
                    <a:pt x="277563" y="373209"/>
                  </a:cubicBezTo>
                  <a:cubicBezTo>
                    <a:pt x="292027" y="305828"/>
                    <a:pt x="328364" y="234920"/>
                    <a:pt x="351647" y="176359"/>
                  </a:cubicBezTo>
                  <a:cubicBezTo>
                    <a:pt x="374930" y="117798"/>
                    <a:pt x="404563" y="10906"/>
                    <a:pt x="398213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6E61CEBF-00E2-4DE7-883A-E3366A6CF7A1}"/>
                </a:ext>
              </a:extLst>
            </p:cNvPr>
            <p:cNvSpPr/>
            <p:nvPr/>
          </p:nvSpPr>
          <p:spPr>
            <a:xfrm>
              <a:off x="9490348" y="8312807"/>
              <a:ext cx="667535" cy="811460"/>
            </a:xfrm>
            <a:custGeom>
              <a:avLst/>
              <a:gdLst>
                <a:gd name="connsiteX0" fmla="*/ 9252 w 667535"/>
                <a:gd name="connsiteY0" fmla="*/ 5693 h 811460"/>
                <a:gd name="connsiteX1" fmla="*/ 55819 w 667535"/>
                <a:gd name="connsiteY1" fmla="*/ 45910 h 811460"/>
                <a:gd name="connsiteX2" fmla="*/ 381785 w 667535"/>
                <a:gd name="connsiteY2" fmla="*/ 217360 h 811460"/>
                <a:gd name="connsiteX3" fmla="*/ 498202 w 667535"/>
                <a:gd name="connsiteY3" fmla="*/ 304143 h 811460"/>
                <a:gd name="connsiteX4" fmla="*/ 667535 w 667535"/>
                <a:gd name="connsiteY4" fmla="*/ 335893 h 811460"/>
                <a:gd name="connsiteX5" fmla="*/ 498202 w 667535"/>
                <a:gd name="connsiteY5" fmla="*/ 388810 h 811460"/>
                <a:gd name="connsiteX6" fmla="*/ 428352 w 667535"/>
                <a:gd name="connsiteY6" fmla="*/ 702076 h 811460"/>
                <a:gd name="connsiteX7" fmla="*/ 278069 w 667535"/>
                <a:gd name="connsiteY7" fmla="*/ 810026 h 811460"/>
                <a:gd name="connsiteX8" fmla="*/ 223035 w 667535"/>
                <a:gd name="connsiteY8" fmla="*/ 754993 h 811460"/>
                <a:gd name="connsiteX9" fmla="*/ 68519 w 667535"/>
                <a:gd name="connsiteY9" fmla="*/ 627993 h 811460"/>
                <a:gd name="connsiteX10" fmla="*/ 117202 w 667535"/>
                <a:gd name="connsiteY10" fmla="*/ 570843 h 811460"/>
                <a:gd name="connsiteX11" fmla="*/ 79102 w 667535"/>
                <a:gd name="connsiteY11" fmla="*/ 592010 h 811460"/>
                <a:gd name="connsiteX12" fmla="*/ 242085 w 667535"/>
                <a:gd name="connsiteY12" fmla="*/ 702076 h 811460"/>
                <a:gd name="connsiteX13" fmla="*/ 57935 w 667535"/>
                <a:gd name="connsiteY13" fmla="*/ 407860 h 811460"/>
                <a:gd name="connsiteX14" fmla="*/ 9252 w 667535"/>
                <a:gd name="connsiteY14" fmla="*/ 213126 h 811460"/>
                <a:gd name="connsiteX15" fmla="*/ 5019 w 667535"/>
                <a:gd name="connsiteY15" fmla="*/ 460776 h 811460"/>
                <a:gd name="connsiteX16" fmla="*/ 64285 w 667535"/>
                <a:gd name="connsiteY16" fmla="*/ 225826 h 811460"/>
                <a:gd name="connsiteX17" fmla="*/ 203985 w 667535"/>
                <a:gd name="connsiteY17" fmla="*/ 202543 h 811460"/>
                <a:gd name="connsiteX18" fmla="*/ 81219 w 667535"/>
                <a:gd name="connsiteY18" fmla="*/ 145393 h 811460"/>
                <a:gd name="connsiteX19" fmla="*/ 9252 w 667535"/>
                <a:gd name="connsiteY19" fmla="*/ 5693 h 8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7535" h="811460">
                  <a:moveTo>
                    <a:pt x="9252" y="5693"/>
                  </a:moveTo>
                  <a:cubicBezTo>
                    <a:pt x="5019" y="-10888"/>
                    <a:pt x="-6270" y="10632"/>
                    <a:pt x="55819" y="45910"/>
                  </a:cubicBezTo>
                  <a:cubicBezTo>
                    <a:pt x="117908" y="81188"/>
                    <a:pt x="308055" y="174321"/>
                    <a:pt x="381785" y="217360"/>
                  </a:cubicBezTo>
                  <a:cubicBezTo>
                    <a:pt x="455516" y="260399"/>
                    <a:pt x="450577" y="284388"/>
                    <a:pt x="498202" y="304143"/>
                  </a:cubicBezTo>
                  <a:cubicBezTo>
                    <a:pt x="545827" y="323898"/>
                    <a:pt x="667535" y="321782"/>
                    <a:pt x="667535" y="335893"/>
                  </a:cubicBezTo>
                  <a:cubicBezTo>
                    <a:pt x="667535" y="350004"/>
                    <a:pt x="538066" y="327780"/>
                    <a:pt x="498202" y="388810"/>
                  </a:cubicBezTo>
                  <a:cubicBezTo>
                    <a:pt x="458338" y="449841"/>
                    <a:pt x="465041" y="631873"/>
                    <a:pt x="428352" y="702076"/>
                  </a:cubicBezTo>
                  <a:cubicBezTo>
                    <a:pt x="391663" y="772279"/>
                    <a:pt x="312288" y="801207"/>
                    <a:pt x="278069" y="810026"/>
                  </a:cubicBezTo>
                  <a:cubicBezTo>
                    <a:pt x="243850" y="818845"/>
                    <a:pt x="257960" y="785332"/>
                    <a:pt x="223035" y="754993"/>
                  </a:cubicBezTo>
                  <a:cubicBezTo>
                    <a:pt x="188110" y="724654"/>
                    <a:pt x="86158" y="658685"/>
                    <a:pt x="68519" y="627993"/>
                  </a:cubicBezTo>
                  <a:cubicBezTo>
                    <a:pt x="50880" y="597301"/>
                    <a:pt x="115438" y="576840"/>
                    <a:pt x="117202" y="570843"/>
                  </a:cubicBezTo>
                  <a:cubicBezTo>
                    <a:pt x="118966" y="564846"/>
                    <a:pt x="58288" y="570138"/>
                    <a:pt x="79102" y="592010"/>
                  </a:cubicBezTo>
                  <a:cubicBezTo>
                    <a:pt x="99916" y="613882"/>
                    <a:pt x="245613" y="732768"/>
                    <a:pt x="242085" y="702076"/>
                  </a:cubicBezTo>
                  <a:cubicBezTo>
                    <a:pt x="238557" y="671384"/>
                    <a:pt x="96740" y="489352"/>
                    <a:pt x="57935" y="407860"/>
                  </a:cubicBezTo>
                  <a:cubicBezTo>
                    <a:pt x="19130" y="326368"/>
                    <a:pt x="18071" y="204307"/>
                    <a:pt x="9252" y="213126"/>
                  </a:cubicBezTo>
                  <a:cubicBezTo>
                    <a:pt x="433" y="221945"/>
                    <a:pt x="-4153" y="458659"/>
                    <a:pt x="5019" y="460776"/>
                  </a:cubicBezTo>
                  <a:cubicBezTo>
                    <a:pt x="14191" y="462893"/>
                    <a:pt x="31124" y="268865"/>
                    <a:pt x="64285" y="225826"/>
                  </a:cubicBezTo>
                  <a:cubicBezTo>
                    <a:pt x="97446" y="182787"/>
                    <a:pt x="201163" y="215949"/>
                    <a:pt x="203985" y="202543"/>
                  </a:cubicBezTo>
                  <a:cubicBezTo>
                    <a:pt x="206807" y="189138"/>
                    <a:pt x="117202" y="172557"/>
                    <a:pt x="81219" y="145393"/>
                  </a:cubicBezTo>
                  <a:cubicBezTo>
                    <a:pt x="45236" y="118229"/>
                    <a:pt x="13485" y="22274"/>
                    <a:pt x="9252" y="5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0F2D3316-8AC7-46CB-8184-FACA26AF3DD5}"/>
                </a:ext>
              </a:extLst>
            </p:cNvPr>
            <p:cNvSpPr/>
            <p:nvPr/>
          </p:nvSpPr>
          <p:spPr>
            <a:xfrm>
              <a:off x="1862329" y="1894966"/>
              <a:ext cx="428705" cy="613303"/>
            </a:xfrm>
            <a:custGeom>
              <a:avLst/>
              <a:gdLst>
                <a:gd name="connsiteX0" fmla="*/ 426846 w 428705"/>
                <a:gd name="connsiteY0" fmla="*/ 509 h 613303"/>
                <a:gd name="connsiteX1" fmla="*/ 203009 w 428705"/>
                <a:gd name="connsiteY1" fmla="*/ 232284 h 613303"/>
                <a:gd name="connsiteX2" fmla="*/ 160146 w 428705"/>
                <a:gd name="connsiteY2" fmla="*/ 292609 h 613303"/>
                <a:gd name="connsiteX3" fmla="*/ 295084 w 428705"/>
                <a:gd name="connsiteY3" fmla="*/ 189422 h 613303"/>
                <a:gd name="connsiteX4" fmla="*/ 193484 w 428705"/>
                <a:gd name="connsiteY4" fmla="*/ 271972 h 613303"/>
                <a:gd name="connsiteX5" fmla="*/ 145859 w 428705"/>
                <a:gd name="connsiteY5" fmla="*/ 375159 h 613303"/>
                <a:gd name="connsiteX6" fmla="*/ 128396 w 428705"/>
                <a:gd name="connsiteY6" fmla="*/ 448184 h 613303"/>
                <a:gd name="connsiteX7" fmla="*/ 129984 w 428705"/>
                <a:gd name="connsiteY7" fmla="*/ 564072 h 613303"/>
                <a:gd name="connsiteX8" fmla="*/ 1396 w 428705"/>
                <a:gd name="connsiteY8" fmla="*/ 610109 h 613303"/>
                <a:gd name="connsiteX9" fmla="*/ 64896 w 428705"/>
                <a:gd name="connsiteY9" fmla="*/ 594234 h 613303"/>
                <a:gd name="connsiteX10" fmla="*/ 115696 w 428705"/>
                <a:gd name="connsiteY10" fmla="*/ 473584 h 613303"/>
                <a:gd name="connsiteX11" fmla="*/ 145859 w 428705"/>
                <a:gd name="connsiteY11" fmla="*/ 327534 h 613303"/>
                <a:gd name="connsiteX12" fmla="*/ 301434 w 428705"/>
                <a:gd name="connsiteY12" fmla="*/ 173547 h 613303"/>
                <a:gd name="connsiteX13" fmla="*/ 426846 w 428705"/>
                <a:gd name="connsiteY13" fmla="*/ 509 h 6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705" h="613303">
                  <a:moveTo>
                    <a:pt x="426846" y="509"/>
                  </a:moveTo>
                  <a:cubicBezTo>
                    <a:pt x="410442" y="10298"/>
                    <a:pt x="247459" y="183601"/>
                    <a:pt x="203009" y="232284"/>
                  </a:cubicBezTo>
                  <a:cubicBezTo>
                    <a:pt x="158559" y="280967"/>
                    <a:pt x="144800" y="299753"/>
                    <a:pt x="160146" y="292609"/>
                  </a:cubicBezTo>
                  <a:cubicBezTo>
                    <a:pt x="175492" y="285465"/>
                    <a:pt x="289528" y="192862"/>
                    <a:pt x="295084" y="189422"/>
                  </a:cubicBezTo>
                  <a:cubicBezTo>
                    <a:pt x="300640" y="185983"/>
                    <a:pt x="218355" y="241016"/>
                    <a:pt x="193484" y="271972"/>
                  </a:cubicBezTo>
                  <a:cubicBezTo>
                    <a:pt x="168613" y="302928"/>
                    <a:pt x="156707" y="345790"/>
                    <a:pt x="145859" y="375159"/>
                  </a:cubicBezTo>
                  <a:cubicBezTo>
                    <a:pt x="135011" y="404528"/>
                    <a:pt x="131042" y="416699"/>
                    <a:pt x="128396" y="448184"/>
                  </a:cubicBezTo>
                  <a:cubicBezTo>
                    <a:pt x="125750" y="479669"/>
                    <a:pt x="151151" y="537085"/>
                    <a:pt x="129984" y="564072"/>
                  </a:cubicBezTo>
                  <a:cubicBezTo>
                    <a:pt x="108817" y="591060"/>
                    <a:pt x="12244" y="605082"/>
                    <a:pt x="1396" y="610109"/>
                  </a:cubicBezTo>
                  <a:cubicBezTo>
                    <a:pt x="-9452" y="615136"/>
                    <a:pt x="45846" y="616988"/>
                    <a:pt x="64896" y="594234"/>
                  </a:cubicBezTo>
                  <a:cubicBezTo>
                    <a:pt x="83946" y="571480"/>
                    <a:pt x="102202" y="518034"/>
                    <a:pt x="115696" y="473584"/>
                  </a:cubicBezTo>
                  <a:cubicBezTo>
                    <a:pt x="129190" y="429134"/>
                    <a:pt x="114903" y="377540"/>
                    <a:pt x="145859" y="327534"/>
                  </a:cubicBezTo>
                  <a:cubicBezTo>
                    <a:pt x="176815" y="277528"/>
                    <a:pt x="255926" y="222495"/>
                    <a:pt x="301434" y="173547"/>
                  </a:cubicBezTo>
                  <a:cubicBezTo>
                    <a:pt x="346942" y="124599"/>
                    <a:pt x="443250" y="-9280"/>
                    <a:pt x="426846" y="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FD320384-9EE0-44D5-9C60-73A8BDEA89E2}"/>
                </a:ext>
              </a:extLst>
            </p:cNvPr>
            <p:cNvSpPr/>
            <p:nvPr/>
          </p:nvSpPr>
          <p:spPr>
            <a:xfrm>
              <a:off x="1822560" y="1876028"/>
              <a:ext cx="353913" cy="244095"/>
            </a:xfrm>
            <a:custGeom>
              <a:avLst/>
              <a:gdLst>
                <a:gd name="connsiteX0" fmla="*/ 353903 w 353913"/>
                <a:gd name="connsiteY0" fmla="*/ 397 h 244095"/>
                <a:gd name="connsiteX1" fmla="*/ 123715 w 353913"/>
                <a:gd name="connsiteY1" fmla="*/ 55960 h 244095"/>
                <a:gd name="connsiteX2" fmla="*/ 1478 w 353913"/>
                <a:gd name="connsiteY2" fmla="*/ 243285 h 244095"/>
                <a:gd name="connsiteX3" fmla="*/ 58628 w 353913"/>
                <a:gd name="connsiteY3" fmla="*/ 121047 h 244095"/>
                <a:gd name="connsiteX4" fmla="*/ 98315 w 353913"/>
                <a:gd name="connsiteY4" fmla="*/ 51197 h 244095"/>
                <a:gd name="connsiteX5" fmla="*/ 77678 w 353913"/>
                <a:gd name="connsiteY5" fmla="*/ 87710 h 244095"/>
                <a:gd name="connsiteX6" fmla="*/ 133240 w 353913"/>
                <a:gd name="connsiteY6" fmla="*/ 33735 h 244095"/>
                <a:gd name="connsiteX7" fmla="*/ 353903 w 353913"/>
                <a:gd name="connsiteY7" fmla="*/ 397 h 24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913" h="244095">
                  <a:moveTo>
                    <a:pt x="353903" y="397"/>
                  </a:moveTo>
                  <a:cubicBezTo>
                    <a:pt x="352316" y="4101"/>
                    <a:pt x="182452" y="15479"/>
                    <a:pt x="123715" y="55960"/>
                  </a:cubicBezTo>
                  <a:cubicBezTo>
                    <a:pt x="64978" y="96441"/>
                    <a:pt x="12326" y="232437"/>
                    <a:pt x="1478" y="243285"/>
                  </a:cubicBezTo>
                  <a:cubicBezTo>
                    <a:pt x="-9370" y="254133"/>
                    <a:pt x="42489" y="153062"/>
                    <a:pt x="58628" y="121047"/>
                  </a:cubicBezTo>
                  <a:cubicBezTo>
                    <a:pt x="74767" y="89032"/>
                    <a:pt x="95140" y="56753"/>
                    <a:pt x="98315" y="51197"/>
                  </a:cubicBezTo>
                  <a:cubicBezTo>
                    <a:pt x="101490" y="45641"/>
                    <a:pt x="71857" y="90620"/>
                    <a:pt x="77678" y="87710"/>
                  </a:cubicBezTo>
                  <a:cubicBezTo>
                    <a:pt x="83499" y="84800"/>
                    <a:pt x="94876" y="47758"/>
                    <a:pt x="133240" y="33735"/>
                  </a:cubicBezTo>
                  <a:cubicBezTo>
                    <a:pt x="171604" y="19712"/>
                    <a:pt x="355490" y="-3307"/>
                    <a:pt x="353903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C1EB3106-DF83-4E7C-AA36-842CB40ECE99}"/>
                </a:ext>
              </a:extLst>
            </p:cNvPr>
            <p:cNvSpPr/>
            <p:nvPr/>
          </p:nvSpPr>
          <p:spPr>
            <a:xfrm>
              <a:off x="1781717" y="2144124"/>
              <a:ext cx="90037" cy="352180"/>
            </a:xfrm>
            <a:custGeom>
              <a:avLst/>
              <a:gdLst>
                <a:gd name="connsiteX0" fmla="*/ 89946 w 90037"/>
                <a:gd name="connsiteY0" fmla="*/ 589 h 352180"/>
                <a:gd name="connsiteX1" fmla="*/ 23271 w 90037"/>
                <a:gd name="connsiteY1" fmla="*/ 197439 h 352180"/>
                <a:gd name="connsiteX2" fmla="*/ 75658 w 90037"/>
                <a:gd name="connsiteY2" fmla="*/ 348251 h 352180"/>
                <a:gd name="connsiteX3" fmla="*/ 56608 w 90037"/>
                <a:gd name="connsiteY3" fmla="*/ 299039 h 352180"/>
                <a:gd name="connsiteX4" fmla="*/ 4221 w 90037"/>
                <a:gd name="connsiteY4" fmla="*/ 202201 h 352180"/>
                <a:gd name="connsiteX5" fmla="*/ 5808 w 90037"/>
                <a:gd name="connsiteY5" fmla="*/ 226014 h 352180"/>
                <a:gd name="connsiteX6" fmla="*/ 2633 w 90037"/>
                <a:gd name="connsiteY6" fmla="*/ 170451 h 352180"/>
                <a:gd name="connsiteX7" fmla="*/ 5808 w 90037"/>
                <a:gd name="connsiteY7" fmla="*/ 137114 h 352180"/>
                <a:gd name="connsiteX8" fmla="*/ 89946 w 90037"/>
                <a:gd name="connsiteY8" fmla="*/ 589 h 35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37" h="352180">
                  <a:moveTo>
                    <a:pt x="89946" y="589"/>
                  </a:moveTo>
                  <a:cubicBezTo>
                    <a:pt x="92856" y="10643"/>
                    <a:pt x="25652" y="139495"/>
                    <a:pt x="23271" y="197439"/>
                  </a:cubicBezTo>
                  <a:cubicBezTo>
                    <a:pt x="20890" y="255383"/>
                    <a:pt x="70102" y="331318"/>
                    <a:pt x="75658" y="348251"/>
                  </a:cubicBezTo>
                  <a:cubicBezTo>
                    <a:pt x="81214" y="365184"/>
                    <a:pt x="68514" y="323381"/>
                    <a:pt x="56608" y="299039"/>
                  </a:cubicBezTo>
                  <a:cubicBezTo>
                    <a:pt x="44702" y="274697"/>
                    <a:pt x="12688" y="214372"/>
                    <a:pt x="4221" y="202201"/>
                  </a:cubicBezTo>
                  <a:cubicBezTo>
                    <a:pt x="-4246" y="190030"/>
                    <a:pt x="6073" y="231306"/>
                    <a:pt x="5808" y="226014"/>
                  </a:cubicBezTo>
                  <a:cubicBezTo>
                    <a:pt x="5543" y="220722"/>
                    <a:pt x="2633" y="185268"/>
                    <a:pt x="2633" y="170451"/>
                  </a:cubicBezTo>
                  <a:cubicBezTo>
                    <a:pt x="2633" y="155634"/>
                    <a:pt x="-5040" y="162249"/>
                    <a:pt x="5808" y="137114"/>
                  </a:cubicBezTo>
                  <a:cubicBezTo>
                    <a:pt x="16656" y="111979"/>
                    <a:pt x="87036" y="-9465"/>
                    <a:pt x="89946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2E0E416F-D19F-4A38-8DB4-40215E555957}"/>
                </a:ext>
              </a:extLst>
            </p:cNvPr>
            <p:cNvSpPr/>
            <p:nvPr/>
          </p:nvSpPr>
          <p:spPr>
            <a:xfrm>
              <a:off x="2068583" y="2190240"/>
              <a:ext cx="122550" cy="316828"/>
            </a:xfrm>
            <a:custGeom>
              <a:avLst/>
              <a:gdLst>
                <a:gd name="connsiteX0" fmla="*/ 106292 w 122550"/>
                <a:gd name="connsiteY0" fmla="*/ 316423 h 316828"/>
                <a:gd name="connsiteX1" fmla="*/ 3105 w 122550"/>
                <a:gd name="connsiteY1" fmla="*/ 233873 h 316828"/>
                <a:gd name="connsiteX2" fmla="*/ 33267 w 122550"/>
                <a:gd name="connsiteY2" fmla="*/ 168785 h 316828"/>
                <a:gd name="connsiteX3" fmla="*/ 98355 w 122550"/>
                <a:gd name="connsiteY3" fmla="*/ 79885 h 316828"/>
                <a:gd name="connsiteX4" fmla="*/ 58667 w 122550"/>
                <a:gd name="connsiteY4" fmla="*/ 11623 h 316828"/>
                <a:gd name="connsiteX5" fmla="*/ 47555 w 122550"/>
                <a:gd name="connsiteY5" fmla="*/ 6860 h 316828"/>
                <a:gd name="connsiteX6" fmla="*/ 118992 w 122550"/>
                <a:gd name="connsiteY6" fmla="*/ 81473 h 316828"/>
                <a:gd name="connsiteX7" fmla="*/ 103117 w 122550"/>
                <a:gd name="connsiteY7" fmla="*/ 122748 h 316828"/>
                <a:gd name="connsiteX8" fmla="*/ 28505 w 122550"/>
                <a:gd name="connsiteY8" fmla="*/ 197360 h 316828"/>
                <a:gd name="connsiteX9" fmla="*/ 106292 w 122550"/>
                <a:gd name="connsiteY9" fmla="*/ 316423 h 31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550" h="316828">
                  <a:moveTo>
                    <a:pt x="106292" y="316423"/>
                  </a:moveTo>
                  <a:cubicBezTo>
                    <a:pt x="102059" y="322508"/>
                    <a:pt x="15276" y="258479"/>
                    <a:pt x="3105" y="233873"/>
                  </a:cubicBezTo>
                  <a:cubicBezTo>
                    <a:pt x="-9066" y="209267"/>
                    <a:pt x="17392" y="194450"/>
                    <a:pt x="33267" y="168785"/>
                  </a:cubicBezTo>
                  <a:cubicBezTo>
                    <a:pt x="49142" y="143120"/>
                    <a:pt x="94122" y="106079"/>
                    <a:pt x="98355" y="79885"/>
                  </a:cubicBezTo>
                  <a:cubicBezTo>
                    <a:pt x="102588" y="53691"/>
                    <a:pt x="67134" y="23794"/>
                    <a:pt x="58667" y="11623"/>
                  </a:cubicBezTo>
                  <a:cubicBezTo>
                    <a:pt x="50200" y="-548"/>
                    <a:pt x="37501" y="-4782"/>
                    <a:pt x="47555" y="6860"/>
                  </a:cubicBezTo>
                  <a:cubicBezTo>
                    <a:pt x="57609" y="18502"/>
                    <a:pt x="109732" y="62158"/>
                    <a:pt x="118992" y="81473"/>
                  </a:cubicBezTo>
                  <a:cubicBezTo>
                    <a:pt x="128252" y="100788"/>
                    <a:pt x="118198" y="103433"/>
                    <a:pt x="103117" y="122748"/>
                  </a:cubicBezTo>
                  <a:cubicBezTo>
                    <a:pt x="88036" y="142062"/>
                    <a:pt x="28769" y="162964"/>
                    <a:pt x="28505" y="197360"/>
                  </a:cubicBezTo>
                  <a:cubicBezTo>
                    <a:pt x="28241" y="231756"/>
                    <a:pt x="110525" y="310338"/>
                    <a:pt x="106292" y="316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A79DA73C-C4C0-4B3A-A78F-509B5CA5BFD5}"/>
                </a:ext>
              </a:extLst>
            </p:cNvPr>
            <p:cNvSpPr/>
            <p:nvPr/>
          </p:nvSpPr>
          <p:spPr>
            <a:xfrm>
              <a:off x="1566439" y="1685591"/>
              <a:ext cx="223921" cy="850345"/>
            </a:xfrm>
            <a:custGeom>
              <a:avLst/>
              <a:gdLst>
                <a:gd name="connsiteX0" fmla="*/ 111549 w 223921"/>
                <a:gd name="connsiteY0" fmla="*/ 334 h 850345"/>
                <a:gd name="connsiteX1" fmla="*/ 38524 w 223921"/>
                <a:gd name="connsiteY1" fmla="*/ 170197 h 850345"/>
                <a:gd name="connsiteX2" fmla="*/ 38524 w 223921"/>
                <a:gd name="connsiteY2" fmla="*/ 306722 h 850345"/>
                <a:gd name="connsiteX3" fmla="*/ 44874 w 223921"/>
                <a:gd name="connsiteY3" fmla="*/ 525797 h 850345"/>
                <a:gd name="connsiteX4" fmla="*/ 32174 w 223921"/>
                <a:gd name="connsiteY4" fmla="*/ 584534 h 850345"/>
                <a:gd name="connsiteX5" fmla="*/ 65511 w 223921"/>
                <a:gd name="connsiteY5" fmla="*/ 676609 h 850345"/>
                <a:gd name="connsiteX6" fmla="*/ 222674 w 223921"/>
                <a:gd name="connsiteY6" fmla="*/ 848059 h 850345"/>
                <a:gd name="connsiteX7" fmla="*/ 143299 w 223921"/>
                <a:gd name="connsiteY7" fmla="*/ 779797 h 850345"/>
                <a:gd name="connsiteX8" fmla="*/ 46461 w 223921"/>
                <a:gd name="connsiteY8" fmla="*/ 678197 h 850345"/>
                <a:gd name="connsiteX9" fmla="*/ 68686 w 223921"/>
                <a:gd name="connsiteY9" fmla="*/ 509922 h 850345"/>
                <a:gd name="connsiteX10" fmla="*/ 424 w 223921"/>
                <a:gd name="connsiteY10" fmla="*/ 216234 h 850345"/>
                <a:gd name="connsiteX11" fmla="*/ 111549 w 223921"/>
                <a:gd name="connsiteY11" fmla="*/ 334 h 85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921" h="850345">
                  <a:moveTo>
                    <a:pt x="111549" y="334"/>
                  </a:moveTo>
                  <a:cubicBezTo>
                    <a:pt x="117899" y="-7339"/>
                    <a:pt x="50695" y="119132"/>
                    <a:pt x="38524" y="170197"/>
                  </a:cubicBezTo>
                  <a:cubicBezTo>
                    <a:pt x="26353" y="221262"/>
                    <a:pt x="37466" y="247455"/>
                    <a:pt x="38524" y="306722"/>
                  </a:cubicBezTo>
                  <a:cubicBezTo>
                    <a:pt x="39582" y="365989"/>
                    <a:pt x="45932" y="479495"/>
                    <a:pt x="44874" y="525797"/>
                  </a:cubicBezTo>
                  <a:cubicBezTo>
                    <a:pt x="43816" y="572099"/>
                    <a:pt x="28735" y="559399"/>
                    <a:pt x="32174" y="584534"/>
                  </a:cubicBezTo>
                  <a:cubicBezTo>
                    <a:pt x="35613" y="609669"/>
                    <a:pt x="33761" y="632688"/>
                    <a:pt x="65511" y="676609"/>
                  </a:cubicBezTo>
                  <a:cubicBezTo>
                    <a:pt x="97261" y="720530"/>
                    <a:pt x="209709" y="830861"/>
                    <a:pt x="222674" y="848059"/>
                  </a:cubicBezTo>
                  <a:cubicBezTo>
                    <a:pt x="235639" y="865257"/>
                    <a:pt x="143299" y="779797"/>
                    <a:pt x="143299" y="779797"/>
                  </a:cubicBezTo>
                  <a:cubicBezTo>
                    <a:pt x="113930" y="751487"/>
                    <a:pt x="58896" y="723176"/>
                    <a:pt x="46461" y="678197"/>
                  </a:cubicBezTo>
                  <a:cubicBezTo>
                    <a:pt x="34025" y="633218"/>
                    <a:pt x="76359" y="586916"/>
                    <a:pt x="68686" y="509922"/>
                  </a:cubicBezTo>
                  <a:cubicBezTo>
                    <a:pt x="61013" y="432928"/>
                    <a:pt x="-5926" y="299049"/>
                    <a:pt x="424" y="216234"/>
                  </a:cubicBezTo>
                  <a:cubicBezTo>
                    <a:pt x="6774" y="133419"/>
                    <a:pt x="105199" y="8007"/>
                    <a:pt x="111549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CA3B19F3-6128-42D3-BAE3-C8BD5671301C}"/>
                </a:ext>
              </a:extLst>
            </p:cNvPr>
            <p:cNvSpPr/>
            <p:nvPr/>
          </p:nvSpPr>
          <p:spPr>
            <a:xfrm>
              <a:off x="1783772" y="2128340"/>
              <a:ext cx="78368" cy="363408"/>
            </a:xfrm>
            <a:custGeom>
              <a:avLst/>
              <a:gdLst>
                <a:gd name="connsiteX0" fmla="*/ 78366 w 78368"/>
                <a:gd name="connsiteY0" fmla="*/ 498 h 363408"/>
                <a:gd name="connsiteX1" fmla="*/ 3753 w 78368"/>
                <a:gd name="connsiteY1" fmla="*/ 165598 h 363408"/>
                <a:gd name="connsiteX2" fmla="*/ 46616 w 78368"/>
                <a:gd name="connsiteY2" fmla="*/ 354510 h 363408"/>
                <a:gd name="connsiteX3" fmla="*/ 35503 w 78368"/>
                <a:gd name="connsiteY3" fmla="*/ 321173 h 363408"/>
                <a:gd name="connsiteX4" fmla="*/ 578 w 78368"/>
                <a:gd name="connsiteY4" fmla="*/ 219573 h 363408"/>
                <a:gd name="connsiteX5" fmla="*/ 78366 w 78368"/>
                <a:gd name="connsiteY5" fmla="*/ 498 h 36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68" h="363408">
                  <a:moveTo>
                    <a:pt x="78366" y="498"/>
                  </a:moveTo>
                  <a:cubicBezTo>
                    <a:pt x="78895" y="-8498"/>
                    <a:pt x="9045" y="106596"/>
                    <a:pt x="3753" y="165598"/>
                  </a:cubicBezTo>
                  <a:cubicBezTo>
                    <a:pt x="-1539" y="224600"/>
                    <a:pt x="41324" y="328581"/>
                    <a:pt x="46616" y="354510"/>
                  </a:cubicBezTo>
                  <a:cubicBezTo>
                    <a:pt x="51908" y="380439"/>
                    <a:pt x="43176" y="343663"/>
                    <a:pt x="35503" y="321173"/>
                  </a:cubicBezTo>
                  <a:cubicBezTo>
                    <a:pt x="27830" y="298684"/>
                    <a:pt x="-4714" y="267198"/>
                    <a:pt x="578" y="219573"/>
                  </a:cubicBezTo>
                  <a:cubicBezTo>
                    <a:pt x="5870" y="171948"/>
                    <a:pt x="77837" y="9494"/>
                    <a:pt x="78366" y="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273FD2E4-6C91-442F-8D0F-FD61C3DD035D}"/>
                </a:ext>
              </a:extLst>
            </p:cNvPr>
            <p:cNvSpPr/>
            <p:nvPr/>
          </p:nvSpPr>
          <p:spPr>
            <a:xfrm>
              <a:off x="1855760" y="2092323"/>
              <a:ext cx="228637" cy="142911"/>
            </a:xfrm>
            <a:custGeom>
              <a:avLst/>
              <a:gdLst>
                <a:gd name="connsiteX0" fmla="*/ 228628 w 228637"/>
                <a:gd name="connsiteY0" fmla="*/ 2 h 142911"/>
                <a:gd name="connsiteX1" fmla="*/ 101628 w 228637"/>
                <a:gd name="connsiteY1" fmla="*/ 106365 h 142911"/>
                <a:gd name="connsiteX2" fmla="*/ 28 w 228637"/>
                <a:gd name="connsiteY2" fmla="*/ 131765 h 142911"/>
                <a:gd name="connsiteX3" fmla="*/ 111153 w 228637"/>
                <a:gd name="connsiteY3" fmla="*/ 128590 h 142911"/>
                <a:gd name="connsiteX4" fmla="*/ 123853 w 228637"/>
                <a:gd name="connsiteY4" fmla="*/ 142877 h 142911"/>
                <a:gd name="connsiteX5" fmla="*/ 107978 w 228637"/>
                <a:gd name="connsiteY5" fmla="*/ 123827 h 142911"/>
                <a:gd name="connsiteX6" fmla="*/ 95278 w 228637"/>
                <a:gd name="connsiteY6" fmla="*/ 109540 h 142911"/>
                <a:gd name="connsiteX7" fmla="*/ 228628 w 228637"/>
                <a:gd name="connsiteY7" fmla="*/ 2 h 1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37" h="142911">
                  <a:moveTo>
                    <a:pt x="228628" y="2"/>
                  </a:moveTo>
                  <a:cubicBezTo>
                    <a:pt x="229686" y="-527"/>
                    <a:pt x="139728" y="84405"/>
                    <a:pt x="101628" y="106365"/>
                  </a:cubicBezTo>
                  <a:cubicBezTo>
                    <a:pt x="63528" y="128325"/>
                    <a:pt x="-1559" y="128061"/>
                    <a:pt x="28" y="131765"/>
                  </a:cubicBezTo>
                  <a:cubicBezTo>
                    <a:pt x="1615" y="135469"/>
                    <a:pt x="90515" y="126738"/>
                    <a:pt x="111153" y="128590"/>
                  </a:cubicBezTo>
                  <a:cubicBezTo>
                    <a:pt x="131790" y="130442"/>
                    <a:pt x="124382" y="143671"/>
                    <a:pt x="123853" y="142877"/>
                  </a:cubicBezTo>
                  <a:cubicBezTo>
                    <a:pt x="123324" y="142083"/>
                    <a:pt x="112740" y="129383"/>
                    <a:pt x="107978" y="123827"/>
                  </a:cubicBezTo>
                  <a:cubicBezTo>
                    <a:pt x="103216" y="118271"/>
                    <a:pt x="80990" y="125680"/>
                    <a:pt x="95278" y="109540"/>
                  </a:cubicBezTo>
                  <a:cubicBezTo>
                    <a:pt x="109565" y="93401"/>
                    <a:pt x="227570" y="531"/>
                    <a:pt x="22862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21938F10-792B-46B4-A143-44C9983D65A5}"/>
                </a:ext>
              </a:extLst>
            </p:cNvPr>
            <p:cNvSpPr/>
            <p:nvPr/>
          </p:nvSpPr>
          <p:spPr>
            <a:xfrm>
              <a:off x="2258053" y="1715297"/>
              <a:ext cx="194644" cy="480840"/>
            </a:xfrm>
            <a:custGeom>
              <a:avLst/>
              <a:gdLst>
                <a:gd name="connsiteX0" fmla="*/ 194635 w 194644"/>
                <a:gd name="connsiteY0" fmla="*/ 791 h 480840"/>
                <a:gd name="connsiteX1" fmla="*/ 72397 w 194644"/>
                <a:gd name="connsiteY1" fmla="*/ 308766 h 480840"/>
                <a:gd name="connsiteX2" fmla="*/ 960 w 194644"/>
                <a:gd name="connsiteY2" fmla="*/ 480216 h 480840"/>
                <a:gd name="connsiteX3" fmla="*/ 34297 w 194644"/>
                <a:gd name="connsiteY3" fmla="*/ 361153 h 480840"/>
                <a:gd name="connsiteX4" fmla="*/ 78747 w 194644"/>
                <a:gd name="connsiteY4" fmla="*/ 223041 h 480840"/>
                <a:gd name="connsiteX5" fmla="*/ 194635 w 194644"/>
                <a:gd name="connsiteY5" fmla="*/ 791 h 48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644" h="480840">
                  <a:moveTo>
                    <a:pt x="194635" y="791"/>
                  </a:moveTo>
                  <a:cubicBezTo>
                    <a:pt x="193577" y="15078"/>
                    <a:pt x="104676" y="228862"/>
                    <a:pt x="72397" y="308766"/>
                  </a:cubicBezTo>
                  <a:cubicBezTo>
                    <a:pt x="40118" y="388670"/>
                    <a:pt x="7310" y="471485"/>
                    <a:pt x="960" y="480216"/>
                  </a:cubicBezTo>
                  <a:cubicBezTo>
                    <a:pt x="-5390" y="488947"/>
                    <a:pt x="21333" y="404015"/>
                    <a:pt x="34297" y="361153"/>
                  </a:cubicBezTo>
                  <a:cubicBezTo>
                    <a:pt x="47261" y="318291"/>
                    <a:pt x="52553" y="276487"/>
                    <a:pt x="78747" y="223041"/>
                  </a:cubicBezTo>
                  <a:cubicBezTo>
                    <a:pt x="104941" y="169595"/>
                    <a:pt x="195693" y="-13496"/>
                    <a:pt x="194635" y="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85D307CA-6C9F-4E15-B73D-12904D5C8567}"/>
                </a:ext>
              </a:extLst>
            </p:cNvPr>
            <p:cNvSpPr/>
            <p:nvPr/>
          </p:nvSpPr>
          <p:spPr>
            <a:xfrm>
              <a:off x="2204168" y="1973237"/>
              <a:ext cx="172322" cy="455929"/>
            </a:xfrm>
            <a:custGeom>
              <a:avLst/>
              <a:gdLst>
                <a:gd name="connsiteX0" fmla="*/ 172320 w 172322"/>
                <a:gd name="connsiteY0" fmla="*/ 26 h 455929"/>
                <a:gd name="connsiteX1" fmla="*/ 56432 w 172322"/>
                <a:gd name="connsiteY1" fmla="*/ 219101 h 455929"/>
                <a:gd name="connsiteX2" fmla="*/ 45320 w 172322"/>
                <a:gd name="connsiteY2" fmla="*/ 414363 h 455929"/>
                <a:gd name="connsiteX3" fmla="*/ 26270 w 172322"/>
                <a:gd name="connsiteY3" fmla="*/ 273076 h 455929"/>
                <a:gd name="connsiteX4" fmla="*/ 2457 w 172322"/>
                <a:gd name="connsiteY4" fmla="*/ 455638 h 455929"/>
                <a:gd name="connsiteX5" fmla="*/ 7220 w 172322"/>
                <a:gd name="connsiteY5" fmla="*/ 312763 h 455929"/>
                <a:gd name="connsiteX6" fmla="*/ 59607 w 172322"/>
                <a:gd name="connsiteY6" fmla="*/ 204813 h 455929"/>
                <a:gd name="connsiteX7" fmla="*/ 172320 w 172322"/>
                <a:gd name="connsiteY7" fmla="*/ 26 h 4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22" h="455929">
                  <a:moveTo>
                    <a:pt x="172320" y="26"/>
                  </a:moveTo>
                  <a:cubicBezTo>
                    <a:pt x="171791" y="2407"/>
                    <a:pt x="77599" y="150045"/>
                    <a:pt x="56432" y="219101"/>
                  </a:cubicBezTo>
                  <a:cubicBezTo>
                    <a:pt x="35265" y="288157"/>
                    <a:pt x="50347" y="405367"/>
                    <a:pt x="45320" y="414363"/>
                  </a:cubicBezTo>
                  <a:cubicBezTo>
                    <a:pt x="40293" y="423359"/>
                    <a:pt x="33414" y="266197"/>
                    <a:pt x="26270" y="273076"/>
                  </a:cubicBezTo>
                  <a:cubicBezTo>
                    <a:pt x="19126" y="279955"/>
                    <a:pt x="5632" y="449023"/>
                    <a:pt x="2457" y="455638"/>
                  </a:cubicBezTo>
                  <a:cubicBezTo>
                    <a:pt x="-718" y="462253"/>
                    <a:pt x="-2305" y="354567"/>
                    <a:pt x="7220" y="312763"/>
                  </a:cubicBezTo>
                  <a:cubicBezTo>
                    <a:pt x="16745" y="270959"/>
                    <a:pt x="32355" y="252967"/>
                    <a:pt x="59607" y="204813"/>
                  </a:cubicBezTo>
                  <a:cubicBezTo>
                    <a:pt x="86859" y="156659"/>
                    <a:pt x="172849" y="-2355"/>
                    <a:pt x="172320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E11902AE-8555-43FA-8368-DFEF1E6D2905}"/>
                </a:ext>
              </a:extLst>
            </p:cNvPr>
            <p:cNvSpPr/>
            <p:nvPr/>
          </p:nvSpPr>
          <p:spPr>
            <a:xfrm>
              <a:off x="1703145" y="1779588"/>
              <a:ext cx="454268" cy="60108"/>
            </a:xfrm>
            <a:custGeom>
              <a:avLst/>
              <a:gdLst>
                <a:gd name="connsiteX0" fmla="*/ 454268 w 454268"/>
                <a:gd name="connsiteY0" fmla="*/ 0 h 60108"/>
                <a:gd name="connsiteX1" fmla="*/ 262180 w 454268"/>
                <a:gd name="connsiteY1" fmla="*/ 52387 h 60108"/>
                <a:gd name="connsiteX2" fmla="*/ 136768 w 454268"/>
                <a:gd name="connsiteY2" fmla="*/ 55562 h 60108"/>
                <a:gd name="connsiteX3" fmla="*/ 3418 w 454268"/>
                <a:gd name="connsiteY3" fmla="*/ 57150 h 60108"/>
                <a:gd name="connsiteX4" fmla="*/ 284405 w 454268"/>
                <a:gd name="connsiteY4" fmla="*/ 12700 h 60108"/>
                <a:gd name="connsiteX5" fmla="*/ 117718 w 454268"/>
                <a:gd name="connsiteY5" fmla="*/ 42862 h 60108"/>
                <a:gd name="connsiteX6" fmla="*/ 454268 w 454268"/>
                <a:gd name="connsiteY6" fmla="*/ 0 h 6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268" h="60108">
                  <a:moveTo>
                    <a:pt x="454268" y="0"/>
                  </a:moveTo>
                  <a:cubicBezTo>
                    <a:pt x="384682" y="21563"/>
                    <a:pt x="315097" y="43127"/>
                    <a:pt x="262180" y="52387"/>
                  </a:cubicBezTo>
                  <a:cubicBezTo>
                    <a:pt x="209263" y="61647"/>
                    <a:pt x="136768" y="55562"/>
                    <a:pt x="136768" y="55562"/>
                  </a:cubicBezTo>
                  <a:cubicBezTo>
                    <a:pt x="93641" y="56356"/>
                    <a:pt x="-21188" y="64294"/>
                    <a:pt x="3418" y="57150"/>
                  </a:cubicBezTo>
                  <a:cubicBezTo>
                    <a:pt x="28024" y="50006"/>
                    <a:pt x="265355" y="15081"/>
                    <a:pt x="284405" y="12700"/>
                  </a:cubicBezTo>
                  <a:cubicBezTo>
                    <a:pt x="303455" y="10319"/>
                    <a:pt x="89937" y="41010"/>
                    <a:pt x="117718" y="42862"/>
                  </a:cubicBezTo>
                  <a:lnTo>
                    <a:pt x="45426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794AB001-65FF-4F94-9C5F-14EB09407171}"/>
                </a:ext>
              </a:extLst>
            </p:cNvPr>
            <p:cNvSpPr/>
            <p:nvPr/>
          </p:nvSpPr>
          <p:spPr>
            <a:xfrm>
              <a:off x="1626906" y="1444515"/>
              <a:ext cx="153363" cy="308043"/>
            </a:xfrm>
            <a:custGeom>
              <a:avLst/>
              <a:gdLst>
                <a:gd name="connsiteX0" fmla="*/ 152682 w 153363"/>
                <a:gd name="connsiteY0" fmla="*/ 110 h 308043"/>
                <a:gd name="connsiteX1" fmla="*/ 70132 w 153363"/>
                <a:gd name="connsiteY1" fmla="*/ 93773 h 308043"/>
                <a:gd name="connsiteX2" fmla="*/ 282 w 153363"/>
                <a:gd name="connsiteY2" fmla="*/ 306498 h 308043"/>
                <a:gd name="connsiteX3" fmla="*/ 47907 w 153363"/>
                <a:gd name="connsiteY3" fmla="*/ 185848 h 308043"/>
                <a:gd name="connsiteX4" fmla="*/ 106644 w 153363"/>
                <a:gd name="connsiteY4" fmla="*/ 109648 h 308043"/>
                <a:gd name="connsiteX5" fmla="*/ 152682 w 153363"/>
                <a:gd name="connsiteY5" fmla="*/ 110 h 30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63" h="308043">
                  <a:moveTo>
                    <a:pt x="152682" y="110"/>
                  </a:moveTo>
                  <a:cubicBezTo>
                    <a:pt x="146597" y="-2536"/>
                    <a:pt x="95532" y="42708"/>
                    <a:pt x="70132" y="93773"/>
                  </a:cubicBezTo>
                  <a:cubicBezTo>
                    <a:pt x="44732" y="144838"/>
                    <a:pt x="3986" y="291152"/>
                    <a:pt x="282" y="306498"/>
                  </a:cubicBezTo>
                  <a:cubicBezTo>
                    <a:pt x="-3422" y="321844"/>
                    <a:pt x="30180" y="218656"/>
                    <a:pt x="47907" y="185848"/>
                  </a:cubicBezTo>
                  <a:cubicBezTo>
                    <a:pt x="65634" y="153040"/>
                    <a:pt x="90769" y="138223"/>
                    <a:pt x="106644" y="109648"/>
                  </a:cubicBezTo>
                  <a:cubicBezTo>
                    <a:pt x="122519" y="81073"/>
                    <a:pt x="158767" y="2756"/>
                    <a:pt x="152682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4C717C36-56C9-4045-B256-2EDAA2AD7236}"/>
                </a:ext>
              </a:extLst>
            </p:cNvPr>
            <p:cNvSpPr/>
            <p:nvPr/>
          </p:nvSpPr>
          <p:spPr>
            <a:xfrm>
              <a:off x="1720079" y="2233510"/>
              <a:ext cx="516972" cy="417891"/>
            </a:xfrm>
            <a:custGeom>
              <a:avLst/>
              <a:gdLst>
                <a:gd name="connsiteX0" fmla="*/ 8709 w 516972"/>
                <a:gd name="connsiteY0" fmla="*/ 158853 h 417891"/>
                <a:gd name="connsiteX1" fmla="*/ 199209 w 516972"/>
                <a:gd name="connsiteY1" fmla="*/ 289028 h 417891"/>
                <a:gd name="connsiteX2" fmla="*/ 335734 w 516972"/>
                <a:gd name="connsiteY2" fmla="*/ 150915 h 417891"/>
                <a:gd name="connsiteX3" fmla="*/ 343671 w 516972"/>
                <a:gd name="connsiteY3" fmla="*/ 236640 h 417891"/>
                <a:gd name="connsiteX4" fmla="*/ 416696 w 516972"/>
                <a:gd name="connsiteY4" fmla="*/ 268390 h 417891"/>
                <a:gd name="connsiteX5" fmla="*/ 516709 w 516972"/>
                <a:gd name="connsiteY5" fmla="*/ 103 h 417891"/>
                <a:gd name="connsiteX6" fmla="*/ 443684 w 516972"/>
                <a:gd name="connsiteY6" fmla="*/ 238228 h 417891"/>
                <a:gd name="connsiteX7" fmla="*/ 377009 w 516972"/>
                <a:gd name="connsiteY7" fmla="*/ 384278 h 417891"/>
                <a:gd name="connsiteX8" fmla="*/ 350021 w 516972"/>
                <a:gd name="connsiteY8" fmla="*/ 365228 h 417891"/>
                <a:gd name="connsiteX9" fmla="*/ 330971 w 516972"/>
                <a:gd name="connsiteY9" fmla="*/ 368403 h 417891"/>
                <a:gd name="connsiteX10" fmla="*/ 337321 w 516972"/>
                <a:gd name="connsiteY10" fmla="*/ 360465 h 417891"/>
                <a:gd name="connsiteX11" fmla="*/ 129359 w 516972"/>
                <a:gd name="connsiteY11" fmla="*/ 335065 h 417891"/>
                <a:gd name="connsiteX12" fmla="*/ 284934 w 516972"/>
                <a:gd name="connsiteY12" fmla="*/ 417615 h 417891"/>
                <a:gd name="connsiteX13" fmla="*/ 188096 w 516972"/>
                <a:gd name="connsiteY13" fmla="*/ 355703 h 417891"/>
                <a:gd name="connsiteX14" fmla="*/ 45221 w 516972"/>
                <a:gd name="connsiteY14" fmla="*/ 200128 h 417891"/>
                <a:gd name="connsiteX15" fmla="*/ 8709 w 516972"/>
                <a:gd name="connsiteY15" fmla="*/ 158853 h 41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6972" h="417891">
                  <a:moveTo>
                    <a:pt x="8709" y="158853"/>
                  </a:moveTo>
                  <a:cubicBezTo>
                    <a:pt x="34374" y="173670"/>
                    <a:pt x="144705" y="290351"/>
                    <a:pt x="199209" y="289028"/>
                  </a:cubicBezTo>
                  <a:cubicBezTo>
                    <a:pt x="253713" y="287705"/>
                    <a:pt x="311657" y="159646"/>
                    <a:pt x="335734" y="150915"/>
                  </a:cubicBezTo>
                  <a:cubicBezTo>
                    <a:pt x="359811" y="142184"/>
                    <a:pt x="330177" y="217061"/>
                    <a:pt x="343671" y="236640"/>
                  </a:cubicBezTo>
                  <a:cubicBezTo>
                    <a:pt x="357165" y="256219"/>
                    <a:pt x="387856" y="307813"/>
                    <a:pt x="416696" y="268390"/>
                  </a:cubicBezTo>
                  <a:cubicBezTo>
                    <a:pt x="445536" y="228967"/>
                    <a:pt x="512211" y="5130"/>
                    <a:pt x="516709" y="103"/>
                  </a:cubicBezTo>
                  <a:cubicBezTo>
                    <a:pt x="521207" y="-4924"/>
                    <a:pt x="466967" y="174199"/>
                    <a:pt x="443684" y="238228"/>
                  </a:cubicBezTo>
                  <a:cubicBezTo>
                    <a:pt x="420401" y="302257"/>
                    <a:pt x="392620" y="363111"/>
                    <a:pt x="377009" y="384278"/>
                  </a:cubicBezTo>
                  <a:cubicBezTo>
                    <a:pt x="361398" y="405445"/>
                    <a:pt x="357694" y="367874"/>
                    <a:pt x="350021" y="365228"/>
                  </a:cubicBezTo>
                  <a:cubicBezTo>
                    <a:pt x="342348" y="362582"/>
                    <a:pt x="333088" y="369197"/>
                    <a:pt x="330971" y="368403"/>
                  </a:cubicBezTo>
                  <a:cubicBezTo>
                    <a:pt x="328854" y="367609"/>
                    <a:pt x="370923" y="366021"/>
                    <a:pt x="337321" y="360465"/>
                  </a:cubicBezTo>
                  <a:cubicBezTo>
                    <a:pt x="303719" y="354909"/>
                    <a:pt x="138090" y="325540"/>
                    <a:pt x="129359" y="335065"/>
                  </a:cubicBezTo>
                  <a:cubicBezTo>
                    <a:pt x="120628" y="344590"/>
                    <a:pt x="275145" y="414175"/>
                    <a:pt x="284934" y="417615"/>
                  </a:cubicBezTo>
                  <a:cubicBezTo>
                    <a:pt x="294724" y="421055"/>
                    <a:pt x="228048" y="391951"/>
                    <a:pt x="188096" y="355703"/>
                  </a:cubicBezTo>
                  <a:cubicBezTo>
                    <a:pt x="148144" y="319455"/>
                    <a:pt x="70621" y="228439"/>
                    <a:pt x="45221" y="200128"/>
                  </a:cubicBezTo>
                  <a:cubicBezTo>
                    <a:pt x="19821" y="171818"/>
                    <a:pt x="-16956" y="144036"/>
                    <a:pt x="8709" y="158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E5E42B94-DAD4-490D-8761-CFA4188305B4}"/>
                </a:ext>
              </a:extLst>
            </p:cNvPr>
            <p:cNvSpPr/>
            <p:nvPr/>
          </p:nvSpPr>
          <p:spPr>
            <a:xfrm>
              <a:off x="1943775" y="890014"/>
              <a:ext cx="171483" cy="232166"/>
            </a:xfrm>
            <a:custGeom>
              <a:avLst/>
              <a:gdLst>
                <a:gd name="connsiteX0" fmla="*/ 170775 w 171483"/>
                <a:gd name="connsiteY0" fmla="*/ 574 h 232166"/>
                <a:gd name="connsiteX1" fmla="*/ 72350 w 171483"/>
                <a:gd name="connsiteY1" fmla="*/ 62486 h 232166"/>
                <a:gd name="connsiteX2" fmla="*/ 913 w 171483"/>
                <a:gd name="connsiteY2" fmla="*/ 230761 h 232166"/>
                <a:gd name="connsiteX3" fmla="*/ 31075 w 171483"/>
                <a:gd name="connsiteY3" fmla="*/ 140274 h 232166"/>
                <a:gd name="connsiteX4" fmla="*/ 18375 w 171483"/>
                <a:gd name="connsiteY4" fmla="*/ 92649 h 232166"/>
                <a:gd name="connsiteX5" fmla="*/ 170775 w 171483"/>
                <a:gd name="connsiteY5" fmla="*/ 574 h 23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83" h="232166">
                  <a:moveTo>
                    <a:pt x="170775" y="574"/>
                  </a:moveTo>
                  <a:cubicBezTo>
                    <a:pt x="179771" y="-4453"/>
                    <a:pt x="100660" y="24122"/>
                    <a:pt x="72350" y="62486"/>
                  </a:cubicBezTo>
                  <a:cubicBezTo>
                    <a:pt x="44040" y="100850"/>
                    <a:pt x="7792" y="217796"/>
                    <a:pt x="913" y="230761"/>
                  </a:cubicBezTo>
                  <a:cubicBezTo>
                    <a:pt x="-5966" y="243726"/>
                    <a:pt x="28165" y="163293"/>
                    <a:pt x="31075" y="140274"/>
                  </a:cubicBezTo>
                  <a:cubicBezTo>
                    <a:pt x="33985" y="117255"/>
                    <a:pt x="-1204" y="115668"/>
                    <a:pt x="18375" y="92649"/>
                  </a:cubicBezTo>
                  <a:cubicBezTo>
                    <a:pt x="37954" y="69630"/>
                    <a:pt x="161779" y="5601"/>
                    <a:pt x="170775" y="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0E426EB1-F59D-47CD-839A-CC09BA28DE97}"/>
                </a:ext>
              </a:extLst>
            </p:cNvPr>
            <p:cNvSpPr/>
            <p:nvPr/>
          </p:nvSpPr>
          <p:spPr>
            <a:xfrm>
              <a:off x="1753967" y="1003225"/>
              <a:ext cx="205472" cy="460854"/>
            </a:xfrm>
            <a:custGeom>
              <a:avLst/>
              <a:gdLst>
                <a:gd name="connsiteX0" fmla="*/ 200246 w 205472"/>
                <a:gd name="connsiteY0" fmla="*/ 6425 h 460854"/>
                <a:gd name="connsiteX1" fmla="*/ 6571 w 205472"/>
                <a:gd name="connsiteY1" fmla="*/ 446163 h 460854"/>
                <a:gd name="connsiteX2" fmla="*/ 54196 w 205472"/>
                <a:gd name="connsiteY2" fmla="*/ 341388 h 460854"/>
                <a:gd name="connsiteX3" fmla="*/ 141508 w 205472"/>
                <a:gd name="connsiteY3" fmla="*/ 192163 h 460854"/>
                <a:gd name="connsiteX4" fmla="*/ 200246 w 205472"/>
                <a:gd name="connsiteY4" fmla="*/ 6425 h 46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72" h="460854">
                  <a:moveTo>
                    <a:pt x="200246" y="6425"/>
                  </a:moveTo>
                  <a:cubicBezTo>
                    <a:pt x="177756" y="48758"/>
                    <a:pt x="30913" y="390336"/>
                    <a:pt x="6571" y="446163"/>
                  </a:cubicBezTo>
                  <a:cubicBezTo>
                    <a:pt x="-17771" y="501990"/>
                    <a:pt x="31706" y="383721"/>
                    <a:pt x="54196" y="341388"/>
                  </a:cubicBezTo>
                  <a:cubicBezTo>
                    <a:pt x="76685" y="299055"/>
                    <a:pt x="116108" y="241375"/>
                    <a:pt x="141508" y="192163"/>
                  </a:cubicBezTo>
                  <a:cubicBezTo>
                    <a:pt x="166908" y="142951"/>
                    <a:pt x="222736" y="-35908"/>
                    <a:pt x="200246" y="6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A3F9BA40-5ECB-4564-9C33-303786A47BD2}"/>
                </a:ext>
              </a:extLst>
            </p:cNvPr>
            <p:cNvSpPr/>
            <p:nvPr/>
          </p:nvSpPr>
          <p:spPr>
            <a:xfrm>
              <a:off x="1922143" y="787626"/>
              <a:ext cx="335824" cy="715112"/>
            </a:xfrm>
            <a:custGeom>
              <a:avLst/>
              <a:gdLst>
                <a:gd name="connsiteX0" fmla="*/ 335282 w 335824"/>
                <a:gd name="connsiteY0" fmla="*/ 1362 h 715112"/>
                <a:gd name="connsiteX1" fmla="*/ 190820 w 335824"/>
                <a:gd name="connsiteY1" fmla="*/ 263299 h 715112"/>
                <a:gd name="connsiteX2" fmla="*/ 95570 w 335824"/>
                <a:gd name="connsiteY2" fmla="*/ 477612 h 715112"/>
                <a:gd name="connsiteX3" fmla="*/ 32070 w 335824"/>
                <a:gd name="connsiteY3" fmla="*/ 698274 h 715112"/>
                <a:gd name="connsiteX4" fmla="*/ 320 w 335824"/>
                <a:gd name="connsiteY4" fmla="*/ 691924 h 715112"/>
                <a:gd name="connsiteX5" fmla="*/ 17782 w 335824"/>
                <a:gd name="connsiteY5" fmla="*/ 628424 h 715112"/>
                <a:gd name="connsiteX6" fmla="*/ 51120 w 335824"/>
                <a:gd name="connsiteY6" fmla="*/ 544287 h 715112"/>
                <a:gd name="connsiteX7" fmla="*/ 98745 w 335824"/>
                <a:gd name="connsiteY7" fmla="*/ 391887 h 715112"/>
                <a:gd name="connsiteX8" fmla="*/ 171770 w 335824"/>
                <a:gd name="connsiteY8" fmla="*/ 242662 h 715112"/>
                <a:gd name="connsiteX9" fmla="*/ 132082 w 335824"/>
                <a:gd name="connsiteY9" fmla="*/ 336324 h 715112"/>
                <a:gd name="connsiteX10" fmla="*/ 213045 w 335824"/>
                <a:gd name="connsiteY10" fmla="*/ 190274 h 715112"/>
                <a:gd name="connsiteX11" fmla="*/ 240032 w 335824"/>
                <a:gd name="connsiteY11" fmla="*/ 160112 h 715112"/>
                <a:gd name="connsiteX12" fmla="*/ 335282 w 335824"/>
                <a:gd name="connsiteY12" fmla="*/ 1362 h 71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824" h="715112">
                  <a:moveTo>
                    <a:pt x="335282" y="1362"/>
                  </a:moveTo>
                  <a:cubicBezTo>
                    <a:pt x="327080" y="18560"/>
                    <a:pt x="230772" y="183924"/>
                    <a:pt x="190820" y="263299"/>
                  </a:cubicBezTo>
                  <a:cubicBezTo>
                    <a:pt x="150868" y="342674"/>
                    <a:pt x="122028" y="405116"/>
                    <a:pt x="95570" y="477612"/>
                  </a:cubicBezTo>
                  <a:cubicBezTo>
                    <a:pt x="69112" y="550108"/>
                    <a:pt x="47945" y="662555"/>
                    <a:pt x="32070" y="698274"/>
                  </a:cubicBezTo>
                  <a:cubicBezTo>
                    <a:pt x="16195" y="733993"/>
                    <a:pt x="2701" y="703565"/>
                    <a:pt x="320" y="691924"/>
                  </a:cubicBezTo>
                  <a:cubicBezTo>
                    <a:pt x="-2061" y="680283"/>
                    <a:pt x="9315" y="653030"/>
                    <a:pt x="17782" y="628424"/>
                  </a:cubicBezTo>
                  <a:cubicBezTo>
                    <a:pt x="26249" y="603818"/>
                    <a:pt x="37626" y="583710"/>
                    <a:pt x="51120" y="544287"/>
                  </a:cubicBezTo>
                  <a:cubicBezTo>
                    <a:pt x="64614" y="504864"/>
                    <a:pt x="78637" y="442158"/>
                    <a:pt x="98745" y="391887"/>
                  </a:cubicBezTo>
                  <a:cubicBezTo>
                    <a:pt x="118853" y="341616"/>
                    <a:pt x="166214" y="251922"/>
                    <a:pt x="171770" y="242662"/>
                  </a:cubicBezTo>
                  <a:cubicBezTo>
                    <a:pt x="177326" y="233402"/>
                    <a:pt x="125203" y="345055"/>
                    <a:pt x="132082" y="336324"/>
                  </a:cubicBezTo>
                  <a:cubicBezTo>
                    <a:pt x="138961" y="327593"/>
                    <a:pt x="195053" y="219643"/>
                    <a:pt x="213045" y="190274"/>
                  </a:cubicBezTo>
                  <a:cubicBezTo>
                    <a:pt x="231037" y="160905"/>
                    <a:pt x="223893" y="185247"/>
                    <a:pt x="240032" y="160112"/>
                  </a:cubicBezTo>
                  <a:cubicBezTo>
                    <a:pt x="256171" y="134977"/>
                    <a:pt x="343484" y="-15836"/>
                    <a:pt x="335282" y="1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4092F2F7-50DF-4A04-A1C4-9B648D286F78}"/>
                </a:ext>
              </a:extLst>
            </p:cNvPr>
            <p:cNvSpPr/>
            <p:nvPr/>
          </p:nvSpPr>
          <p:spPr>
            <a:xfrm>
              <a:off x="2025433" y="875940"/>
              <a:ext cx="138390" cy="87423"/>
            </a:xfrm>
            <a:custGeom>
              <a:avLst/>
              <a:gdLst>
                <a:gd name="connsiteX0" fmla="*/ 217 w 138390"/>
                <a:gd name="connsiteY0" fmla="*/ 32110 h 87423"/>
                <a:gd name="connsiteX1" fmla="*/ 82767 w 138390"/>
                <a:gd name="connsiteY1" fmla="*/ 360 h 87423"/>
                <a:gd name="connsiteX2" fmla="*/ 122455 w 138390"/>
                <a:gd name="connsiteY2" fmla="*/ 57510 h 87423"/>
                <a:gd name="connsiteX3" fmla="*/ 138330 w 138390"/>
                <a:gd name="connsiteY3" fmla="*/ 86085 h 87423"/>
                <a:gd name="connsiteX4" fmla="*/ 127217 w 138390"/>
                <a:gd name="connsiteY4" fmla="*/ 16235 h 87423"/>
                <a:gd name="connsiteX5" fmla="*/ 109755 w 138390"/>
                <a:gd name="connsiteY5" fmla="*/ 9885 h 87423"/>
                <a:gd name="connsiteX6" fmla="*/ 217 w 138390"/>
                <a:gd name="connsiteY6" fmla="*/ 32110 h 8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0" h="87423">
                  <a:moveTo>
                    <a:pt x="217" y="32110"/>
                  </a:moveTo>
                  <a:cubicBezTo>
                    <a:pt x="-4281" y="30522"/>
                    <a:pt x="62394" y="-3873"/>
                    <a:pt x="82767" y="360"/>
                  </a:cubicBezTo>
                  <a:cubicBezTo>
                    <a:pt x="103140" y="4593"/>
                    <a:pt x="113195" y="43223"/>
                    <a:pt x="122455" y="57510"/>
                  </a:cubicBezTo>
                  <a:cubicBezTo>
                    <a:pt x="131715" y="71797"/>
                    <a:pt x="137536" y="92964"/>
                    <a:pt x="138330" y="86085"/>
                  </a:cubicBezTo>
                  <a:cubicBezTo>
                    <a:pt x="139124" y="79206"/>
                    <a:pt x="131980" y="28935"/>
                    <a:pt x="127217" y="16235"/>
                  </a:cubicBezTo>
                  <a:cubicBezTo>
                    <a:pt x="122454" y="3535"/>
                    <a:pt x="133303" y="3800"/>
                    <a:pt x="109755" y="9885"/>
                  </a:cubicBezTo>
                  <a:cubicBezTo>
                    <a:pt x="86207" y="15970"/>
                    <a:pt x="4715" y="33698"/>
                    <a:pt x="217" y="32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E4DBBF69-CC15-447E-A177-0D01AE792332}"/>
                </a:ext>
              </a:extLst>
            </p:cNvPr>
            <p:cNvSpPr/>
            <p:nvPr/>
          </p:nvSpPr>
          <p:spPr>
            <a:xfrm>
              <a:off x="2012691" y="774837"/>
              <a:ext cx="394477" cy="749751"/>
            </a:xfrm>
            <a:custGeom>
              <a:avLst/>
              <a:gdLst>
                <a:gd name="connsiteX0" fmla="*/ 236797 w 394477"/>
                <a:gd name="connsiteY0" fmla="*/ 26851 h 749751"/>
                <a:gd name="connsiteX1" fmla="*/ 386022 w 394477"/>
                <a:gd name="connsiteY1" fmla="*/ 18913 h 749751"/>
                <a:gd name="connsiteX2" fmla="*/ 371734 w 394477"/>
                <a:gd name="connsiteY2" fmla="*/ 41138 h 749751"/>
                <a:gd name="connsiteX3" fmla="*/ 336809 w 394477"/>
                <a:gd name="connsiteY3" fmla="*/ 114163 h 749751"/>
                <a:gd name="connsiteX4" fmla="*/ 309822 w 394477"/>
                <a:gd name="connsiteY4" fmla="*/ 177663 h 749751"/>
                <a:gd name="connsiteX5" fmla="*/ 190759 w 394477"/>
                <a:gd name="connsiteY5" fmla="*/ 449126 h 749751"/>
                <a:gd name="connsiteX6" fmla="*/ 89159 w 394477"/>
                <a:gd name="connsiteY6" fmla="*/ 655501 h 749751"/>
                <a:gd name="connsiteX7" fmla="*/ 259 w 394477"/>
                <a:gd name="connsiteY7" fmla="*/ 749163 h 749751"/>
                <a:gd name="connsiteX8" fmla="*/ 117734 w 394477"/>
                <a:gd name="connsiteY8" fmla="*/ 690426 h 749751"/>
                <a:gd name="connsiteX9" fmla="*/ 139959 w 394477"/>
                <a:gd name="connsiteY9" fmla="*/ 593588 h 749751"/>
                <a:gd name="connsiteX10" fmla="*/ 349509 w 394477"/>
                <a:gd name="connsiteY10" fmla="*/ 201476 h 749751"/>
                <a:gd name="connsiteX11" fmla="*/ 373322 w 394477"/>
                <a:gd name="connsiteY11" fmla="*/ 22088 h 749751"/>
                <a:gd name="connsiteX12" fmla="*/ 387609 w 394477"/>
                <a:gd name="connsiteY12" fmla="*/ 4626 h 749751"/>
                <a:gd name="connsiteX13" fmla="*/ 236797 w 394477"/>
                <a:gd name="connsiteY13" fmla="*/ 26851 h 74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4477" h="749751">
                  <a:moveTo>
                    <a:pt x="236797" y="26851"/>
                  </a:moveTo>
                  <a:cubicBezTo>
                    <a:pt x="236533" y="29232"/>
                    <a:pt x="363533" y="16532"/>
                    <a:pt x="386022" y="18913"/>
                  </a:cubicBezTo>
                  <a:cubicBezTo>
                    <a:pt x="408512" y="21294"/>
                    <a:pt x="379936" y="25263"/>
                    <a:pt x="371734" y="41138"/>
                  </a:cubicBezTo>
                  <a:cubicBezTo>
                    <a:pt x="363532" y="57013"/>
                    <a:pt x="347128" y="91409"/>
                    <a:pt x="336809" y="114163"/>
                  </a:cubicBezTo>
                  <a:cubicBezTo>
                    <a:pt x="326490" y="136917"/>
                    <a:pt x="334164" y="121836"/>
                    <a:pt x="309822" y="177663"/>
                  </a:cubicBezTo>
                  <a:cubicBezTo>
                    <a:pt x="285480" y="233490"/>
                    <a:pt x="227536" y="369486"/>
                    <a:pt x="190759" y="449126"/>
                  </a:cubicBezTo>
                  <a:cubicBezTo>
                    <a:pt x="153982" y="528766"/>
                    <a:pt x="120909" y="605495"/>
                    <a:pt x="89159" y="655501"/>
                  </a:cubicBezTo>
                  <a:cubicBezTo>
                    <a:pt x="57409" y="705507"/>
                    <a:pt x="-4503" y="743342"/>
                    <a:pt x="259" y="749163"/>
                  </a:cubicBezTo>
                  <a:cubicBezTo>
                    <a:pt x="5021" y="754984"/>
                    <a:pt x="94451" y="716355"/>
                    <a:pt x="117734" y="690426"/>
                  </a:cubicBezTo>
                  <a:cubicBezTo>
                    <a:pt x="141017" y="664497"/>
                    <a:pt x="101330" y="675080"/>
                    <a:pt x="139959" y="593588"/>
                  </a:cubicBezTo>
                  <a:cubicBezTo>
                    <a:pt x="178588" y="512096"/>
                    <a:pt x="310615" y="296726"/>
                    <a:pt x="349509" y="201476"/>
                  </a:cubicBezTo>
                  <a:cubicBezTo>
                    <a:pt x="388403" y="106226"/>
                    <a:pt x="366972" y="54896"/>
                    <a:pt x="373322" y="22088"/>
                  </a:cubicBezTo>
                  <a:cubicBezTo>
                    <a:pt x="379672" y="-10720"/>
                    <a:pt x="406130" y="1980"/>
                    <a:pt x="387609" y="4626"/>
                  </a:cubicBezTo>
                  <a:cubicBezTo>
                    <a:pt x="369088" y="7272"/>
                    <a:pt x="237061" y="24470"/>
                    <a:pt x="236797" y="268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B7858DC2-AF2C-4E2C-967F-D27D81704C69}"/>
                </a:ext>
              </a:extLst>
            </p:cNvPr>
            <p:cNvSpPr/>
            <p:nvPr/>
          </p:nvSpPr>
          <p:spPr>
            <a:xfrm>
              <a:off x="2003318" y="949178"/>
              <a:ext cx="95381" cy="155879"/>
            </a:xfrm>
            <a:custGeom>
              <a:avLst/>
              <a:gdLst>
                <a:gd name="connsiteX0" fmla="*/ 95357 w 95381"/>
                <a:gd name="connsiteY0" fmla="*/ 147 h 155879"/>
                <a:gd name="connsiteX1" fmla="*/ 28682 w 95381"/>
                <a:gd name="connsiteY1" fmla="*/ 87460 h 155879"/>
                <a:gd name="connsiteX2" fmla="*/ 107 w 95381"/>
                <a:gd name="connsiteY2" fmla="*/ 155722 h 155879"/>
                <a:gd name="connsiteX3" fmla="*/ 20745 w 95381"/>
                <a:gd name="connsiteY3" fmla="*/ 68410 h 155879"/>
                <a:gd name="connsiteX4" fmla="*/ 95357 w 95381"/>
                <a:gd name="connsiteY4" fmla="*/ 147 h 1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81" h="155879">
                  <a:moveTo>
                    <a:pt x="95357" y="147"/>
                  </a:moveTo>
                  <a:cubicBezTo>
                    <a:pt x="96680" y="3322"/>
                    <a:pt x="44557" y="61531"/>
                    <a:pt x="28682" y="87460"/>
                  </a:cubicBezTo>
                  <a:cubicBezTo>
                    <a:pt x="12807" y="113389"/>
                    <a:pt x="1430" y="158897"/>
                    <a:pt x="107" y="155722"/>
                  </a:cubicBezTo>
                  <a:cubicBezTo>
                    <a:pt x="-1216" y="152547"/>
                    <a:pt x="9897" y="90900"/>
                    <a:pt x="20745" y="68410"/>
                  </a:cubicBezTo>
                  <a:cubicBezTo>
                    <a:pt x="31593" y="45920"/>
                    <a:pt x="94034" y="-3028"/>
                    <a:pt x="95357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AF3704CC-5F1C-4FC5-AAB5-E8EC22E84402}"/>
                </a:ext>
              </a:extLst>
            </p:cNvPr>
            <p:cNvSpPr/>
            <p:nvPr/>
          </p:nvSpPr>
          <p:spPr>
            <a:xfrm>
              <a:off x="2223966" y="820730"/>
              <a:ext cx="138501" cy="196874"/>
            </a:xfrm>
            <a:custGeom>
              <a:avLst/>
              <a:gdLst>
                <a:gd name="connsiteX0" fmla="*/ 138234 w 138501"/>
                <a:gd name="connsiteY0" fmla="*/ 8 h 196874"/>
                <a:gd name="connsiteX1" fmla="*/ 41397 w 138501"/>
                <a:gd name="connsiteY1" fmla="*/ 80970 h 196874"/>
                <a:gd name="connsiteX2" fmla="*/ 19172 w 138501"/>
                <a:gd name="connsiteY2" fmla="*/ 122245 h 196874"/>
                <a:gd name="connsiteX3" fmla="*/ 19172 w 138501"/>
                <a:gd name="connsiteY3" fmla="*/ 196858 h 196874"/>
                <a:gd name="connsiteX4" fmla="*/ 4884 w 138501"/>
                <a:gd name="connsiteY4" fmla="*/ 128595 h 196874"/>
                <a:gd name="connsiteX5" fmla="*/ 8059 w 138501"/>
                <a:gd name="connsiteY5" fmla="*/ 76208 h 196874"/>
                <a:gd name="connsiteX6" fmla="*/ 138234 w 138501"/>
                <a:gd name="connsiteY6" fmla="*/ 8 h 19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01" h="196874">
                  <a:moveTo>
                    <a:pt x="138234" y="8"/>
                  </a:moveTo>
                  <a:cubicBezTo>
                    <a:pt x="143790" y="802"/>
                    <a:pt x="61241" y="60597"/>
                    <a:pt x="41397" y="80970"/>
                  </a:cubicBezTo>
                  <a:cubicBezTo>
                    <a:pt x="21553" y="101343"/>
                    <a:pt x="22876" y="102931"/>
                    <a:pt x="19172" y="122245"/>
                  </a:cubicBezTo>
                  <a:cubicBezTo>
                    <a:pt x="15468" y="141559"/>
                    <a:pt x="21553" y="195800"/>
                    <a:pt x="19172" y="196858"/>
                  </a:cubicBezTo>
                  <a:cubicBezTo>
                    <a:pt x="16791" y="197916"/>
                    <a:pt x="6736" y="148703"/>
                    <a:pt x="4884" y="128595"/>
                  </a:cubicBezTo>
                  <a:cubicBezTo>
                    <a:pt x="3032" y="108487"/>
                    <a:pt x="-6758" y="96581"/>
                    <a:pt x="8059" y="76208"/>
                  </a:cubicBezTo>
                  <a:cubicBezTo>
                    <a:pt x="22876" y="55835"/>
                    <a:pt x="132678" y="-786"/>
                    <a:pt x="138234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3E4FB245-90DE-4A7A-80D4-EAE62B6B4B14}"/>
                </a:ext>
              </a:extLst>
            </p:cNvPr>
            <p:cNvSpPr/>
            <p:nvPr/>
          </p:nvSpPr>
          <p:spPr>
            <a:xfrm>
              <a:off x="2379614" y="758194"/>
              <a:ext cx="197242" cy="153203"/>
            </a:xfrm>
            <a:custGeom>
              <a:avLst/>
              <a:gdLst>
                <a:gd name="connsiteX0" fmla="*/ 49 w 197242"/>
                <a:gd name="connsiteY0" fmla="*/ 83181 h 153203"/>
                <a:gd name="connsiteX1" fmla="*/ 73074 w 197242"/>
                <a:gd name="connsiteY1" fmla="*/ 13331 h 153203"/>
                <a:gd name="connsiteX2" fmla="*/ 146099 w 197242"/>
                <a:gd name="connsiteY2" fmla="*/ 13331 h 153203"/>
                <a:gd name="connsiteX3" fmla="*/ 182611 w 197242"/>
                <a:gd name="connsiteY3" fmla="*/ 151444 h 153203"/>
                <a:gd name="connsiteX4" fmla="*/ 185786 w 197242"/>
                <a:gd name="connsiteY4" fmla="*/ 87944 h 153203"/>
                <a:gd name="connsiteX5" fmla="*/ 190549 w 197242"/>
                <a:gd name="connsiteY5" fmla="*/ 37144 h 153203"/>
                <a:gd name="connsiteX6" fmla="*/ 84186 w 197242"/>
                <a:gd name="connsiteY6" fmla="*/ 41906 h 153203"/>
                <a:gd name="connsiteX7" fmla="*/ 49 w 197242"/>
                <a:gd name="connsiteY7" fmla="*/ 83181 h 15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242" h="153203">
                  <a:moveTo>
                    <a:pt x="49" y="83181"/>
                  </a:moveTo>
                  <a:cubicBezTo>
                    <a:pt x="-1803" y="78418"/>
                    <a:pt x="48732" y="24973"/>
                    <a:pt x="73074" y="13331"/>
                  </a:cubicBezTo>
                  <a:cubicBezTo>
                    <a:pt x="97416" y="1689"/>
                    <a:pt x="127843" y="-9688"/>
                    <a:pt x="146099" y="13331"/>
                  </a:cubicBezTo>
                  <a:cubicBezTo>
                    <a:pt x="164355" y="36350"/>
                    <a:pt x="175997" y="139009"/>
                    <a:pt x="182611" y="151444"/>
                  </a:cubicBezTo>
                  <a:cubicBezTo>
                    <a:pt x="189226" y="163880"/>
                    <a:pt x="184463" y="106994"/>
                    <a:pt x="185786" y="87944"/>
                  </a:cubicBezTo>
                  <a:cubicBezTo>
                    <a:pt x="187109" y="68894"/>
                    <a:pt x="207482" y="44817"/>
                    <a:pt x="190549" y="37144"/>
                  </a:cubicBezTo>
                  <a:cubicBezTo>
                    <a:pt x="173616" y="29471"/>
                    <a:pt x="115936" y="37673"/>
                    <a:pt x="84186" y="41906"/>
                  </a:cubicBezTo>
                  <a:cubicBezTo>
                    <a:pt x="52436" y="46139"/>
                    <a:pt x="1901" y="87944"/>
                    <a:pt x="49" y="83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7A60B0BF-4CE1-41EF-B27D-917405E721F3}"/>
                </a:ext>
              </a:extLst>
            </p:cNvPr>
            <p:cNvSpPr/>
            <p:nvPr/>
          </p:nvSpPr>
          <p:spPr>
            <a:xfrm>
              <a:off x="2444639" y="842558"/>
              <a:ext cx="109075" cy="259652"/>
            </a:xfrm>
            <a:custGeom>
              <a:avLst/>
              <a:gdLst>
                <a:gd name="connsiteX0" fmla="*/ 90599 w 109075"/>
                <a:gd name="connsiteY0" fmla="*/ 405 h 259652"/>
                <a:gd name="connsiteX1" fmla="*/ 76311 w 109075"/>
                <a:gd name="connsiteY1" fmla="*/ 151217 h 259652"/>
                <a:gd name="connsiteX2" fmla="*/ 111 w 109075"/>
                <a:gd name="connsiteY2" fmla="*/ 259167 h 259652"/>
                <a:gd name="connsiteX3" fmla="*/ 60436 w 109075"/>
                <a:gd name="connsiteY3" fmla="*/ 187730 h 259652"/>
                <a:gd name="connsiteX4" fmla="*/ 106474 w 109075"/>
                <a:gd name="connsiteY4" fmla="*/ 109942 h 259652"/>
                <a:gd name="connsiteX5" fmla="*/ 90599 w 109075"/>
                <a:gd name="connsiteY5" fmla="*/ 405 h 2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075" h="259652">
                  <a:moveTo>
                    <a:pt x="90599" y="405"/>
                  </a:moveTo>
                  <a:cubicBezTo>
                    <a:pt x="85572" y="7284"/>
                    <a:pt x="91392" y="108090"/>
                    <a:pt x="76311" y="151217"/>
                  </a:cubicBezTo>
                  <a:cubicBezTo>
                    <a:pt x="61230" y="194344"/>
                    <a:pt x="2757" y="253082"/>
                    <a:pt x="111" y="259167"/>
                  </a:cubicBezTo>
                  <a:cubicBezTo>
                    <a:pt x="-2535" y="265252"/>
                    <a:pt x="42709" y="212601"/>
                    <a:pt x="60436" y="187730"/>
                  </a:cubicBezTo>
                  <a:cubicBezTo>
                    <a:pt x="78163" y="162859"/>
                    <a:pt x="96684" y="143809"/>
                    <a:pt x="106474" y="109942"/>
                  </a:cubicBezTo>
                  <a:cubicBezTo>
                    <a:pt x="116264" y="76075"/>
                    <a:pt x="95626" y="-6474"/>
                    <a:pt x="90599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86984473-2966-4FC3-9D28-2F1CAB1AD6D7}"/>
                </a:ext>
              </a:extLst>
            </p:cNvPr>
            <p:cNvSpPr/>
            <p:nvPr/>
          </p:nvSpPr>
          <p:spPr>
            <a:xfrm>
              <a:off x="2401738" y="849218"/>
              <a:ext cx="122387" cy="179925"/>
            </a:xfrm>
            <a:custGeom>
              <a:avLst/>
              <a:gdLst>
                <a:gd name="connsiteX0" fmla="*/ 122387 w 122387"/>
                <a:gd name="connsiteY0" fmla="*/ 95 h 179925"/>
                <a:gd name="connsiteX1" fmla="*/ 46187 w 122387"/>
                <a:gd name="connsiteY1" fmla="*/ 68357 h 179925"/>
                <a:gd name="connsiteX2" fmla="*/ 62062 w 122387"/>
                <a:gd name="connsiteY2" fmla="*/ 177895 h 179925"/>
                <a:gd name="connsiteX3" fmla="*/ 54125 w 122387"/>
                <a:gd name="connsiteY3" fmla="*/ 138207 h 179925"/>
                <a:gd name="connsiteX4" fmla="*/ 150 w 122387"/>
                <a:gd name="connsiteY4" fmla="*/ 120745 h 179925"/>
                <a:gd name="connsiteX5" fmla="*/ 38250 w 122387"/>
                <a:gd name="connsiteY5" fmla="*/ 50895 h 179925"/>
                <a:gd name="connsiteX6" fmla="*/ 46187 w 122387"/>
                <a:gd name="connsiteY6" fmla="*/ 20732 h 179925"/>
                <a:gd name="connsiteX7" fmla="*/ 46187 w 122387"/>
                <a:gd name="connsiteY7" fmla="*/ 52482 h 179925"/>
                <a:gd name="connsiteX8" fmla="*/ 122387 w 122387"/>
                <a:gd name="connsiteY8" fmla="*/ 95 h 17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7" h="179925">
                  <a:moveTo>
                    <a:pt x="122387" y="95"/>
                  </a:moveTo>
                  <a:cubicBezTo>
                    <a:pt x="122387" y="2741"/>
                    <a:pt x="56241" y="38724"/>
                    <a:pt x="46187" y="68357"/>
                  </a:cubicBezTo>
                  <a:cubicBezTo>
                    <a:pt x="36133" y="97990"/>
                    <a:pt x="60739" y="166253"/>
                    <a:pt x="62062" y="177895"/>
                  </a:cubicBezTo>
                  <a:cubicBezTo>
                    <a:pt x="63385" y="189537"/>
                    <a:pt x="64444" y="147732"/>
                    <a:pt x="54125" y="138207"/>
                  </a:cubicBezTo>
                  <a:cubicBezTo>
                    <a:pt x="43806" y="128682"/>
                    <a:pt x="2796" y="135297"/>
                    <a:pt x="150" y="120745"/>
                  </a:cubicBezTo>
                  <a:cubicBezTo>
                    <a:pt x="-2496" y="106193"/>
                    <a:pt x="30577" y="67564"/>
                    <a:pt x="38250" y="50895"/>
                  </a:cubicBezTo>
                  <a:cubicBezTo>
                    <a:pt x="45923" y="34226"/>
                    <a:pt x="44864" y="20468"/>
                    <a:pt x="46187" y="20732"/>
                  </a:cubicBezTo>
                  <a:cubicBezTo>
                    <a:pt x="47510" y="20996"/>
                    <a:pt x="36397" y="54599"/>
                    <a:pt x="46187" y="52482"/>
                  </a:cubicBezTo>
                  <a:cubicBezTo>
                    <a:pt x="55977" y="50365"/>
                    <a:pt x="122387" y="-2551"/>
                    <a:pt x="122387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3DBF7E16-AC13-42CD-8E05-6A3BEAFA03E0}"/>
                </a:ext>
              </a:extLst>
            </p:cNvPr>
            <p:cNvSpPr/>
            <p:nvPr/>
          </p:nvSpPr>
          <p:spPr>
            <a:xfrm>
              <a:off x="2387599" y="1018432"/>
              <a:ext cx="114656" cy="300895"/>
            </a:xfrm>
            <a:custGeom>
              <a:avLst/>
              <a:gdLst>
                <a:gd name="connsiteX0" fmla="*/ 58739 w 114656"/>
                <a:gd name="connsiteY0" fmla="*/ 42018 h 300895"/>
                <a:gd name="connsiteX1" fmla="*/ 58739 w 114656"/>
                <a:gd name="connsiteY1" fmla="*/ 208706 h 300895"/>
                <a:gd name="connsiteX2" fmla="*/ 1 w 114656"/>
                <a:gd name="connsiteY2" fmla="*/ 300781 h 300895"/>
                <a:gd name="connsiteX3" fmla="*/ 60326 w 114656"/>
                <a:gd name="connsiteY3" fmla="*/ 224581 h 300895"/>
                <a:gd name="connsiteX4" fmla="*/ 101601 w 114656"/>
                <a:gd name="connsiteY4" fmla="*/ 89643 h 300895"/>
                <a:gd name="connsiteX5" fmla="*/ 114301 w 114656"/>
                <a:gd name="connsiteY5" fmla="*/ 2331 h 300895"/>
                <a:gd name="connsiteX6" fmla="*/ 58739 w 114656"/>
                <a:gd name="connsiteY6" fmla="*/ 42018 h 30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6" h="300895">
                  <a:moveTo>
                    <a:pt x="58739" y="42018"/>
                  </a:moveTo>
                  <a:cubicBezTo>
                    <a:pt x="49479" y="76414"/>
                    <a:pt x="68529" y="165579"/>
                    <a:pt x="58739" y="208706"/>
                  </a:cubicBezTo>
                  <a:cubicBezTo>
                    <a:pt x="48949" y="251833"/>
                    <a:pt x="-263" y="298135"/>
                    <a:pt x="1" y="300781"/>
                  </a:cubicBezTo>
                  <a:cubicBezTo>
                    <a:pt x="265" y="303427"/>
                    <a:pt x="43393" y="259771"/>
                    <a:pt x="60326" y="224581"/>
                  </a:cubicBezTo>
                  <a:cubicBezTo>
                    <a:pt x="77259" y="189391"/>
                    <a:pt x="92605" y="126685"/>
                    <a:pt x="101601" y="89643"/>
                  </a:cubicBezTo>
                  <a:cubicBezTo>
                    <a:pt x="110597" y="52601"/>
                    <a:pt x="116153" y="10533"/>
                    <a:pt x="114301" y="2331"/>
                  </a:cubicBezTo>
                  <a:cubicBezTo>
                    <a:pt x="112449" y="-5871"/>
                    <a:pt x="67999" y="7622"/>
                    <a:pt x="58739" y="42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19E1812A-73C1-4E62-9A16-77FF0874E757}"/>
                </a:ext>
              </a:extLst>
            </p:cNvPr>
            <p:cNvSpPr/>
            <p:nvPr/>
          </p:nvSpPr>
          <p:spPr>
            <a:xfrm>
              <a:off x="2084386" y="1182117"/>
              <a:ext cx="324542" cy="444064"/>
            </a:xfrm>
            <a:custGeom>
              <a:avLst/>
              <a:gdLst>
                <a:gd name="connsiteX0" fmla="*/ 323852 w 324542"/>
                <a:gd name="connsiteY0" fmla="*/ 571 h 444064"/>
                <a:gd name="connsiteX1" fmla="*/ 298452 w 324542"/>
                <a:gd name="connsiteY1" fmla="*/ 157733 h 444064"/>
                <a:gd name="connsiteX2" fmla="*/ 255589 w 324542"/>
                <a:gd name="connsiteY2" fmla="*/ 251396 h 444064"/>
                <a:gd name="connsiteX3" fmla="*/ 277814 w 324542"/>
                <a:gd name="connsiteY3" fmla="*/ 135508 h 444064"/>
                <a:gd name="connsiteX4" fmla="*/ 247652 w 324542"/>
                <a:gd name="connsiteY4" fmla="*/ 283146 h 444064"/>
                <a:gd name="connsiteX5" fmla="*/ 219077 w 324542"/>
                <a:gd name="connsiteY5" fmla="*/ 348233 h 444064"/>
                <a:gd name="connsiteX6" fmla="*/ 2 w 324542"/>
                <a:gd name="connsiteY6" fmla="*/ 443483 h 444064"/>
                <a:gd name="connsiteX7" fmla="*/ 214314 w 324542"/>
                <a:gd name="connsiteY7" fmla="*/ 383158 h 444064"/>
                <a:gd name="connsiteX8" fmla="*/ 296864 w 324542"/>
                <a:gd name="connsiteY8" fmla="*/ 281558 h 444064"/>
                <a:gd name="connsiteX9" fmla="*/ 271464 w 324542"/>
                <a:gd name="connsiteY9" fmla="*/ 218058 h 444064"/>
                <a:gd name="connsiteX10" fmla="*/ 323852 w 324542"/>
                <a:gd name="connsiteY10" fmla="*/ 571 h 44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4542" h="444064">
                  <a:moveTo>
                    <a:pt x="323852" y="571"/>
                  </a:moveTo>
                  <a:cubicBezTo>
                    <a:pt x="328350" y="-9483"/>
                    <a:pt x="309829" y="115929"/>
                    <a:pt x="298452" y="157733"/>
                  </a:cubicBezTo>
                  <a:cubicBezTo>
                    <a:pt x="287075" y="199537"/>
                    <a:pt x="259029" y="255100"/>
                    <a:pt x="255589" y="251396"/>
                  </a:cubicBezTo>
                  <a:cubicBezTo>
                    <a:pt x="252149" y="247692"/>
                    <a:pt x="279137" y="130216"/>
                    <a:pt x="277814" y="135508"/>
                  </a:cubicBezTo>
                  <a:cubicBezTo>
                    <a:pt x="276491" y="140800"/>
                    <a:pt x="257441" y="247692"/>
                    <a:pt x="247652" y="283146"/>
                  </a:cubicBezTo>
                  <a:cubicBezTo>
                    <a:pt x="237863" y="318600"/>
                    <a:pt x="260352" y="321510"/>
                    <a:pt x="219077" y="348233"/>
                  </a:cubicBezTo>
                  <a:cubicBezTo>
                    <a:pt x="177802" y="374956"/>
                    <a:pt x="796" y="437662"/>
                    <a:pt x="2" y="443483"/>
                  </a:cubicBezTo>
                  <a:cubicBezTo>
                    <a:pt x="-792" y="449304"/>
                    <a:pt x="164837" y="410145"/>
                    <a:pt x="214314" y="383158"/>
                  </a:cubicBezTo>
                  <a:cubicBezTo>
                    <a:pt x="263791" y="356171"/>
                    <a:pt x="287339" y="309075"/>
                    <a:pt x="296864" y="281558"/>
                  </a:cubicBezTo>
                  <a:cubicBezTo>
                    <a:pt x="306389" y="254041"/>
                    <a:pt x="266437" y="258804"/>
                    <a:pt x="271464" y="218058"/>
                  </a:cubicBezTo>
                  <a:cubicBezTo>
                    <a:pt x="276491" y="177312"/>
                    <a:pt x="319354" y="10625"/>
                    <a:pt x="323852" y="5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811CA2A4-FE61-42B2-B332-C9771F14842D}"/>
                </a:ext>
              </a:extLst>
            </p:cNvPr>
            <p:cNvSpPr/>
            <p:nvPr/>
          </p:nvSpPr>
          <p:spPr>
            <a:xfrm>
              <a:off x="2564662" y="1071082"/>
              <a:ext cx="108416" cy="210195"/>
            </a:xfrm>
            <a:custGeom>
              <a:avLst/>
              <a:gdLst>
                <a:gd name="connsiteX0" fmla="*/ 107101 w 108416"/>
                <a:gd name="connsiteY0" fmla="*/ 481 h 210195"/>
                <a:gd name="connsiteX1" fmla="*/ 11851 w 108416"/>
                <a:gd name="connsiteY1" fmla="*/ 108431 h 210195"/>
                <a:gd name="connsiteX2" fmla="*/ 2326 w 108416"/>
                <a:gd name="connsiteY2" fmla="*/ 210031 h 210195"/>
                <a:gd name="connsiteX3" fmla="*/ 19788 w 108416"/>
                <a:gd name="connsiteY3" fmla="*/ 130656 h 210195"/>
                <a:gd name="connsiteX4" fmla="*/ 64238 w 108416"/>
                <a:gd name="connsiteY4" fmla="*/ 70331 h 210195"/>
                <a:gd name="connsiteX5" fmla="*/ 107101 w 108416"/>
                <a:gd name="connsiteY5" fmla="*/ 481 h 2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16" h="210195">
                  <a:moveTo>
                    <a:pt x="107101" y="481"/>
                  </a:moveTo>
                  <a:cubicBezTo>
                    <a:pt x="98370" y="6831"/>
                    <a:pt x="29313" y="73506"/>
                    <a:pt x="11851" y="108431"/>
                  </a:cubicBezTo>
                  <a:cubicBezTo>
                    <a:pt x="-5612" y="143356"/>
                    <a:pt x="1003" y="206327"/>
                    <a:pt x="2326" y="210031"/>
                  </a:cubicBezTo>
                  <a:cubicBezTo>
                    <a:pt x="3649" y="213735"/>
                    <a:pt x="9469" y="153939"/>
                    <a:pt x="19788" y="130656"/>
                  </a:cubicBezTo>
                  <a:cubicBezTo>
                    <a:pt x="30107" y="107373"/>
                    <a:pt x="49686" y="88323"/>
                    <a:pt x="64238" y="70331"/>
                  </a:cubicBezTo>
                  <a:cubicBezTo>
                    <a:pt x="78790" y="52339"/>
                    <a:pt x="115832" y="-5869"/>
                    <a:pt x="107101" y="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9D60AE4D-13AC-49C0-B2D6-7B4BFBA9F5C3}"/>
                </a:ext>
              </a:extLst>
            </p:cNvPr>
            <p:cNvSpPr/>
            <p:nvPr/>
          </p:nvSpPr>
          <p:spPr>
            <a:xfrm>
              <a:off x="2339505" y="1239707"/>
              <a:ext cx="235525" cy="251441"/>
            </a:xfrm>
            <a:custGeom>
              <a:avLst/>
              <a:gdLst>
                <a:gd name="connsiteX0" fmla="*/ 235420 w 235525"/>
                <a:gd name="connsiteY0" fmla="*/ 131 h 251441"/>
                <a:gd name="connsiteX1" fmla="*/ 108420 w 235525"/>
                <a:gd name="connsiteY1" fmla="*/ 127131 h 251441"/>
                <a:gd name="connsiteX2" fmla="*/ 17933 w 235525"/>
                <a:gd name="connsiteY2" fmla="*/ 227143 h 251441"/>
                <a:gd name="connsiteX3" fmla="*/ 5233 w 235525"/>
                <a:gd name="connsiteY3" fmla="*/ 246193 h 251441"/>
                <a:gd name="connsiteX4" fmla="*/ 81433 w 235525"/>
                <a:gd name="connsiteY4" fmla="*/ 150943 h 251441"/>
                <a:gd name="connsiteX5" fmla="*/ 86195 w 235525"/>
                <a:gd name="connsiteY5" fmla="*/ 103318 h 251441"/>
                <a:gd name="connsiteX6" fmla="*/ 235420 w 235525"/>
                <a:gd name="connsiteY6" fmla="*/ 131 h 25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525" h="251441">
                  <a:moveTo>
                    <a:pt x="235420" y="131"/>
                  </a:moveTo>
                  <a:cubicBezTo>
                    <a:pt x="239124" y="4100"/>
                    <a:pt x="144668" y="89296"/>
                    <a:pt x="108420" y="127131"/>
                  </a:cubicBezTo>
                  <a:cubicBezTo>
                    <a:pt x="72172" y="164966"/>
                    <a:pt x="35131" y="207299"/>
                    <a:pt x="17933" y="227143"/>
                  </a:cubicBezTo>
                  <a:cubicBezTo>
                    <a:pt x="735" y="246987"/>
                    <a:pt x="-5350" y="258893"/>
                    <a:pt x="5233" y="246193"/>
                  </a:cubicBezTo>
                  <a:cubicBezTo>
                    <a:pt x="15816" y="233493"/>
                    <a:pt x="67939" y="174756"/>
                    <a:pt x="81433" y="150943"/>
                  </a:cubicBezTo>
                  <a:cubicBezTo>
                    <a:pt x="94927" y="127131"/>
                    <a:pt x="66351" y="123426"/>
                    <a:pt x="86195" y="103318"/>
                  </a:cubicBezTo>
                  <a:cubicBezTo>
                    <a:pt x="106039" y="83210"/>
                    <a:pt x="231716" y="-3838"/>
                    <a:pt x="235420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34D630AC-279B-4648-8CE9-C88EAC11225B}"/>
                </a:ext>
              </a:extLst>
            </p:cNvPr>
            <p:cNvSpPr/>
            <p:nvPr/>
          </p:nvSpPr>
          <p:spPr>
            <a:xfrm>
              <a:off x="2680614" y="1076296"/>
              <a:ext cx="133143" cy="96158"/>
            </a:xfrm>
            <a:custGeom>
              <a:avLst/>
              <a:gdLst>
                <a:gd name="connsiteX0" fmla="*/ 674 w 133143"/>
                <a:gd name="connsiteY0" fmla="*/ 14317 h 96158"/>
                <a:gd name="connsiteX1" fmla="*/ 99099 w 133143"/>
                <a:gd name="connsiteY1" fmla="*/ 23842 h 96158"/>
                <a:gd name="connsiteX2" fmla="*/ 132436 w 133143"/>
                <a:gd name="connsiteY2" fmla="*/ 95279 h 96158"/>
                <a:gd name="connsiteX3" fmla="*/ 121324 w 133143"/>
                <a:gd name="connsiteY3" fmla="*/ 60354 h 96158"/>
                <a:gd name="connsiteX4" fmla="*/ 114974 w 133143"/>
                <a:gd name="connsiteY4" fmla="*/ 11142 h 96158"/>
                <a:gd name="connsiteX5" fmla="*/ 57824 w 133143"/>
                <a:gd name="connsiteY5" fmla="*/ 29 h 96158"/>
                <a:gd name="connsiteX6" fmla="*/ 674 w 133143"/>
                <a:gd name="connsiteY6" fmla="*/ 14317 h 9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43" h="96158">
                  <a:moveTo>
                    <a:pt x="674" y="14317"/>
                  </a:moveTo>
                  <a:cubicBezTo>
                    <a:pt x="7553" y="18286"/>
                    <a:pt x="77139" y="10348"/>
                    <a:pt x="99099" y="23842"/>
                  </a:cubicBezTo>
                  <a:cubicBezTo>
                    <a:pt x="121059" y="37336"/>
                    <a:pt x="128732" y="89194"/>
                    <a:pt x="132436" y="95279"/>
                  </a:cubicBezTo>
                  <a:cubicBezTo>
                    <a:pt x="136140" y="101364"/>
                    <a:pt x="124234" y="74377"/>
                    <a:pt x="121324" y="60354"/>
                  </a:cubicBezTo>
                  <a:cubicBezTo>
                    <a:pt x="118414" y="46331"/>
                    <a:pt x="125557" y="21196"/>
                    <a:pt x="114974" y="11142"/>
                  </a:cubicBezTo>
                  <a:cubicBezTo>
                    <a:pt x="104391" y="1088"/>
                    <a:pt x="74228" y="-236"/>
                    <a:pt x="57824" y="29"/>
                  </a:cubicBezTo>
                  <a:cubicBezTo>
                    <a:pt x="41420" y="293"/>
                    <a:pt x="-6205" y="10348"/>
                    <a:pt x="674" y="14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8EF65840-9471-43D7-B4AD-E54FBB198611}"/>
                </a:ext>
              </a:extLst>
            </p:cNvPr>
            <p:cNvSpPr/>
            <p:nvPr/>
          </p:nvSpPr>
          <p:spPr>
            <a:xfrm>
              <a:off x="2653115" y="1049289"/>
              <a:ext cx="172635" cy="246711"/>
            </a:xfrm>
            <a:custGeom>
              <a:avLst/>
              <a:gdLst>
                <a:gd name="connsiteX0" fmla="*/ 2773 w 172635"/>
                <a:gd name="connsiteY0" fmla="*/ 27036 h 246711"/>
                <a:gd name="connsiteX1" fmla="*/ 145648 w 172635"/>
                <a:gd name="connsiteY1" fmla="*/ 49 h 246711"/>
                <a:gd name="connsiteX2" fmla="*/ 169460 w 172635"/>
                <a:gd name="connsiteY2" fmla="*/ 34974 h 246711"/>
                <a:gd name="connsiteX3" fmla="*/ 167873 w 172635"/>
                <a:gd name="connsiteY3" fmla="*/ 103236 h 246711"/>
                <a:gd name="connsiteX4" fmla="*/ 128185 w 172635"/>
                <a:gd name="connsiteY4" fmla="*/ 196899 h 246711"/>
                <a:gd name="connsiteX5" fmla="*/ 104373 w 172635"/>
                <a:gd name="connsiteY5" fmla="*/ 244524 h 246711"/>
                <a:gd name="connsiteX6" fmla="*/ 24998 w 172635"/>
                <a:gd name="connsiteY6" fmla="*/ 238174 h 246711"/>
                <a:gd name="connsiteX7" fmla="*/ 98023 w 172635"/>
                <a:gd name="connsiteY7" fmla="*/ 233411 h 246711"/>
                <a:gd name="connsiteX8" fmla="*/ 117073 w 172635"/>
                <a:gd name="connsiteY8" fmla="*/ 184199 h 246711"/>
                <a:gd name="connsiteX9" fmla="*/ 164698 w 172635"/>
                <a:gd name="connsiteY9" fmla="*/ 90536 h 246711"/>
                <a:gd name="connsiteX10" fmla="*/ 56748 w 172635"/>
                <a:gd name="connsiteY10" fmla="*/ 15924 h 246711"/>
                <a:gd name="connsiteX11" fmla="*/ 2773 w 172635"/>
                <a:gd name="connsiteY11" fmla="*/ 27036 h 24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635" h="246711">
                  <a:moveTo>
                    <a:pt x="2773" y="27036"/>
                  </a:moveTo>
                  <a:cubicBezTo>
                    <a:pt x="17590" y="24390"/>
                    <a:pt x="117867" y="-1274"/>
                    <a:pt x="145648" y="49"/>
                  </a:cubicBezTo>
                  <a:cubicBezTo>
                    <a:pt x="173429" y="1372"/>
                    <a:pt x="165756" y="17776"/>
                    <a:pt x="169460" y="34974"/>
                  </a:cubicBezTo>
                  <a:cubicBezTo>
                    <a:pt x="173164" y="52172"/>
                    <a:pt x="174752" y="76249"/>
                    <a:pt x="167873" y="103236"/>
                  </a:cubicBezTo>
                  <a:cubicBezTo>
                    <a:pt x="160994" y="130223"/>
                    <a:pt x="138768" y="173351"/>
                    <a:pt x="128185" y="196899"/>
                  </a:cubicBezTo>
                  <a:cubicBezTo>
                    <a:pt x="117602" y="220447"/>
                    <a:pt x="121571" y="237645"/>
                    <a:pt x="104373" y="244524"/>
                  </a:cubicBezTo>
                  <a:cubicBezTo>
                    <a:pt x="87175" y="251403"/>
                    <a:pt x="26056" y="240026"/>
                    <a:pt x="24998" y="238174"/>
                  </a:cubicBezTo>
                  <a:cubicBezTo>
                    <a:pt x="23940" y="236322"/>
                    <a:pt x="82677" y="242407"/>
                    <a:pt x="98023" y="233411"/>
                  </a:cubicBezTo>
                  <a:cubicBezTo>
                    <a:pt x="113369" y="224415"/>
                    <a:pt x="105961" y="208012"/>
                    <a:pt x="117073" y="184199"/>
                  </a:cubicBezTo>
                  <a:cubicBezTo>
                    <a:pt x="128186" y="160387"/>
                    <a:pt x="174752" y="118582"/>
                    <a:pt x="164698" y="90536"/>
                  </a:cubicBezTo>
                  <a:cubicBezTo>
                    <a:pt x="154644" y="62490"/>
                    <a:pt x="77121" y="28624"/>
                    <a:pt x="56748" y="15924"/>
                  </a:cubicBezTo>
                  <a:cubicBezTo>
                    <a:pt x="36375" y="3224"/>
                    <a:pt x="-12044" y="29682"/>
                    <a:pt x="2773" y="27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458BC6CF-62D0-4F63-9FC0-DE6E3CA519CC}"/>
                </a:ext>
              </a:extLst>
            </p:cNvPr>
            <p:cNvSpPr/>
            <p:nvPr/>
          </p:nvSpPr>
          <p:spPr>
            <a:xfrm>
              <a:off x="2721883" y="1098378"/>
              <a:ext cx="102910" cy="199671"/>
            </a:xfrm>
            <a:custGeom>
              <a:avLst/>
              <a:gdLst>
                <a:gd name="connsiteX0" fmla="*/ 102280 w 102910"/>
                <a:gd name="connsiteY0" fmla="*/ 1760 h 199671"/>
                <a:gd name="connsiteX1" fmla="*/ 32430 w 102910"/>
                <a:gd name="connsiteY1" fmla="*/ 109710 h 199671"/>
                <a:gd name="connsiteX2" fmla="*/ 29255 w 102910"/>
                <a:gd name="connsiteY2" fmla="*/ 197022 h 199671"/>
                <a:gd name="connsiteX3" fmla="*/ 8617 w 102910"/>
                <a:gd name="connsiteY3" fmla="*/ 171622 h 199671"/>
                <a:gd name="connsiteX4" fmla="*/ 3855 w 102910"/>
                <a:gd name="connsiteY4" fmla="*/ 116060 h 199671"/>
                <a:gd name="connsiteX5" fmla="*/ 64180 w 102910"/>
                <a:gd name="connsiteY5" fmla="*/ 46210 h 199671"/>
                <a:gd name="connsiteX6" fmla="*/ 102280 w 102910"/>
                <a:gd name="connsiteY6" fmla="*/ 1760 h 19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0" h="199671">
                  <a:moveTo>
                    <a:pt x="102280" y="1760"/>
                  </a:moveTo>
                  <a:cubicBezTo>
                    <a:pt x="96988" y="12343"/>
                    <a:pt x="44601" y="77166"/>
                    <a:pt x="32430" y="109710"/>
                  </a:cubicBezTo>
                  <a:cubicBezTo>
                    <a:pt x="20259" y="142254"/>
                    <a:pt x="33224" y="186703"/>
                    <a:pt x="29255" y="197022"/>
                  </a:cubicBezTo>
                  <a:cubicBezTo>
                    <a:pt x="25286" y="207341"/>
                    <a:pt x="12850" y="185116"/>
                    <a:pt x="8617" y="171622"/>
                  </a:cubicBezTo>
                  <a:cubicBezTo>
                    <a:pt x="4384" y="158128"/>
                    <a:pt x="-5406" y="136962"/>
                    <a:pt x="3855" y="116060"/>
                  </a:cubicBezTo>
                  <a:cubicBezTo>
                    <a:pt x="13115" y="95158"/>
                    <a:pt x="50157" y="61291"/>
                    <a:pt x="64180" y="46210"/>
                  </a:cubicBezTo>
                  <a:cubicBezTo>
                    <a:pt x="78203" y="31129"/>
                    <a:pt x="107572" y="-8823"/>
                    <a:pt x="102280" y="1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0B76FD7C-E657-48FA-B7B6-1E799817F288}"/>
                </a:ext>
              </a:extLst>
            </p:cNvPr>
            <p:cNvSpPr/>
            <p:nvPr/>
          </p:nvSpPr>
          <p:spPr>
            <a:xfrm>
              <a:off x="2634243" y="1132287"/>
              <a:ext cx="131182" cy="344199"/>
            </a:xfrm>
            <a:custGeom>
              <a:avLst/>
              <a:gdLst>
                <a:gd name="connsiteX0" fmla="*/ 131182 w 131182"/>
                <a:gd name="connsiteY0" fmla="*/ 1188 h 344199"/>
                <a:gd name="connsiteX1" fmla="*/ 39107 w 131182"/>
                <a:gd name="connsiteY1" fmla="*/ 118663 h 344199"/>
                <a:gd name="connsiteX2" fmla="*/ 16882 w 131182"/>
                <a:gd name="connsiteY2" fmla="*/ 304401 h 344199"/>
                <a:gd name="connsiteX3" fmla="*/ 1007 w 131182"/>
                <a:gd name="connsiteY3" fmla="*/ 183751 h 344199"/>
                <a:gd name="connsiteX4" fmla="*/ 2595 w 131182"/>
                <a:gd name="connsiteY4" fmla="*/ 185338 h 344199"/>
                <a:gd name="connsiteX5" fmla="*/ 10532 w 131182"/>
                <a:gd name="connsiteY5" fmla="*/ 344088 h 344199"/>
                <a:gd name="connsiteX6" fmla="*/ 5770 w 131182"/>
                <a:gd name="connsiteY6" fmla="*/ 209151 h 344199"/>
                <a:gd name="connsiteX7" fmla="*/ 21645 w 131182"/>
                <a:gd name="connsiteY7" fmla="*/ 131363 h 344199"/>
                <a:gd name="connsiteX8" fmla="*/ 39107 w 131182"/>
                <a:gd name="connsiteY8" fmla="*/ 61513 h 344199"/>
                <a:gd name="connsiteX9" fmla="*/ 131182 w 131182"/>
                <a:gd name="connsiteY9" fmla="*/ 1188 h 3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182" h="344199">
                  <a:moveTo>
                    <a:pt x="131182" y="1188"/>
                  </a:moveTo>
                  <a:cubicBezTo>
                    <a:pt x="131182" y="10713"/>
                    <a:pt x="58157" y="68128"/>
                    <a:pt x="39107" y="118663"/>
                  </a:cubicBezTo>
                  <a:cubicBezTo>
                    <a:pt x="20057" y="169199"/>
                    <a:pt x="23232" y="293553"/>
                    <a:pt x="16882" y="304401"/>
                  </a:cubicBezTo>
                  <a:cubicBezTo>
                    <a:pt x="10532" y="315249"/>
                    <a:pt x="3388" y="203595"/>
                    <a:pt x="1007" y="183751"/>
                  </a:cubicBezTo>
                  <a:cubicBezTo>
                    <a:pt x="-1374" y="163907"/>
                    <a:pt x="1008" y="158615"/>
                    <a:pt x="2595" y="185338"/>
                  </a:cubicBezTo>
                  <a:cubicBezTo>
                    <a:pt x="4182" y="212061"/>
                    <a:pt x="10003" y="340119"/>
                    <a:pt x="10532" y="344088"/>
                  </a:cubicBezTo>
                  <a:cubicBezTo>
                    <a:pt x="11061" y="348057"/>
                    <a:pt x="3918" y="244605"/>
                    <a:pt x="5770" y="209151"/>
                  </a:cubicBezTo>
                  <a:cubicBezTo>
                    <a:pt x="7622" y="173697"/>
                    <a:pt x="16089" y="155969"/>
                    <a:pt x="21645" y="131363"/>
                  </a:cubicBezTo>
                  <a:cubicBezTo>
                    <a:pt x="27201" y="106757"/>
                    <a:pt x="23761" y="81092"/>
                    <a:pt x="39107" y="61513"/>
                  </a:cubicBezTo>
                  <a:cubicBezTo>
                    <a:pt x="54453" y="41934"/>
                    <a:pt x="131182" y="-8337"/>
                    <a:pt x="131182" y="1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8B880037-420E-488E-AE7A-D010A5DD70DF}"/>
                </a:ext>
              </a:extLst>
            </p:cNvPr>
            <p:cNvSpPr/>
            <p:nvPr/>
          </p:nvSpPr>
          <p:spPr>
            <a:xfrm>
              <a:off x="2542990" y="1330325"/>
              <a:ext cx="153392" cy="148402"/>
            </a:xfrm>
            <a:custGeom>
              <a:avLst/>
              <a:gdLst>
                <a:gd name="connsiteX0" fmla="*/ 152585 w 153392"/>
                <a:gd name="connsiteY0" fmla="*/ 0 h 148402"/>
                <a:gd name="connsiteX1" fmla="*/ 90673 w 153392"/>
                <a:gd name="connsiteY1" fmla="*/ 138113 h 148402"/>
                <a:gd name="connsiteX2" fmla="*/ 185 w 153392"/>
                <a:gd name="connsiteY2" fmla="*/ 138113 h 148402"/>
                <a:gd name="connsiteX3" fmla="*/ 116073 w 153392"/>
                <a:gd name="connsiteY3" fmla="*/ 136525 h 148402"/>
                <a:gd name="connsiteX4" fmla="*/ 152585 w 153392"/>
                <a:gd name="connsiteY4" fmla="*/ 0 h 14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392" h="148402">
                  <a:moveTo>
                    <a:pt x="152585" y="0"/>
                  </a:moveTo>
                  <a:cubicBezTo>
                    <a:pt x="148352" y="265"/>
                    <a:pt x="116073" y="115094"/>
                    <a:pt x="90673" y="138113"/>
                  </a:cubicBezTo>
                  <a:cubicBezTo>
                    <a:pt x="65273" y="161132"/>
                    <a:pt x="-4048" y="138378"/>
                    <a:pt x="185" y="138113"/>
                  </a:cubicBezTo>
                  <a:cubicBezTo>
                    <a:pt x="4418" y="137848"/>
                    <a:pt x="87763" y="157427"/>
                    <a:pt x="116073" y="136525"/>
                  </a:cubicBezTo>
                  <a:cubicBezTo>
                    <a:pt x="144383" y="115623"/>
                    <a:pt x="156818" y="-265"/>
                    <a:pt x="1525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4ADB6506-355A-4C11-BDB3-E116408D7659}"/>
                </a:ext>
              </a:extLst>
            </p:cNvPr>
            <p:cNvSpPr/>
            <p:nvPr/>
          </p:nvSpPr>
          <p:spPr>
            <a:xfrm>
              <a:off x="2390626" y="1463059"/>
              <a:ext cx="215162" cy="446802"/>
            </a:xfrm>
            <a:custGeom>
              <a:avLst/>
              <a:gdLst>
                <a:gd name="connsiteX0" fmla="*/ 214462 w 215162"/>
                <a:gd name="connsiteY0" fmla="*/ 616 h 446802"/>
                <a:gd name="connsiteX1" fmla="*/ 136674 w 215162"/>
                <a:gd name="connsiteY1" fmla="*/ 162541 h 446802"/>
                <a:gd name="connsiteX2" fmla="*/ 69999 w 215162"/>
                <a:gd name="connsiteY2" fmla="*/ 340341 h 446802"/>
                <a:gd name="connsiteX3" fmla="*/ 149 w 215162"/>
                <a:gd name="connsiteY3" fmla="*/ 446704 h 446802"/>
                <a:gd name="connsiteX4" fmla="*/ 52537 w 215162"/>
                <a:gd name="connsiteY4" fmla="*/ 322879 h 446802"/>
                <a:gd name="connsiteX5" fmla="*/ 89049 w 215162"/>
                <a:gd name="connsiteY5" fmla="*/ 222866 h 446802"/>
                <a:gd name="connsiteX6" fmla="*/ 214462 w 215162"/>
                <a:gd name="connsiteY6" fmla="*/ 616 h 44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62" h="446802">
                  <a:moveTo>
                    <a:pt x="214462" y="616"/>
                  </a:moveTo>
                  <a:cubicBezTo>
                    <a:pt x="222399" y="-9438"/>
                    <a:pt x="160751" y="105920"/>
                    <a:pt x="136674" y="162541"/>
                  </a:cubicBezTo>
                  <a:cubicBezTo>
                    <a:pt x="112597" y="219162"/>
                    <a:pt x="92753" y="292981"/>
                    <a:pt x="69999" y="340341"/>
                  </a:cubicBezTo>
                  <a:cubicBezTo>
                    <a:pt x="47245" y="387701"/>
                    <a:pt x="3059" y="449614"/>
                    <a:pt x="149" y="446704"/>
                  </a:cubicBezTo>
                  <a:cubicBezTo>
                    <a:pt x="-2761" y="443794"/>
                    <a:pt x="37720" y="360185"/>
                    <a:pt x="52537" y="322879"/>
                  </a:cubicBezTo>
                  <a:cubicBezTo>
                    <a:pt x="67354" y="285573"/>
                    <a:pt x="65501" y="271020"/>
                    <a:pt x="89049" y="222866"/>
                  </a:cubicBezTo>
                  <a:cubicBezTo>
                    <a:pt x="112597" y="174712"/>
                    <a:pt x="206525" y="10670"/>
                    <a:pt x="214462" y="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6CDF486A-2701-4DBF-9B25-6D3919945F21}"/>
                </a:ext>
              </a:extLst>
            </p:cNvPr>
            <p:cNvSpPr/>
            <p:nvPr/>
          </p:nvSpPr>
          <p:spPr>
            <a:xfrm>
              <a:off x="9550303" y="8309135"/>
              <a:ext cx="439471" cy="240865"/>
            </a:xfrm>
            <a:custGeom>
              <a:avLst/>
              <a:gdLst>
                <a:gd name="connsiteX0" fmla="*/ 8564 w 439471"/>
                <a:gd name="connsiteY0" fmla="*/ 898 h 240865"/>
                <a:gd name="connsiteX1" fmla="*/ 417080 w 439471"/>
                <a:gd name="connsiteY1" fmla="*/ 227382 h 240865"/>
                <a:gd name="connsiteX2" fmla="*/ 372630 w 439471"/>
                <a:gd name="connsiteY2" fmla="*/ 212565 h 240865"/>
                <a:gd name="connsiteX3" fmla="*/ 260447 w 439471"/>
                <a:gd name="connsiteY3" fmla="*/ 193515 h 240865"/>
                <a:gd name="connsiteX4" fmla="*/ 148264 w 439471"/>
                <a:gd name="connsiteY4" fmla="*/ 149065 h 240865"/>
                <a:gd name="connsiteX5" fmla="*/ 8564 w 439471"/>
                <a:gd name="connsiteY5" fmla="*/ 898 h 24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471" h="240865">
                  <a:moveTo>
                    <a:pt x="8564" y="898"/>
                  </a:moveTo>
                  <a:cubicBezTo>
                    <a:pt x="53367" y="13951"/>
                    <a:pt x="356403" y="192104"/>
                    <a:pt x="417080" y="227382"/>
                  </a:cubicBezTo>
                  <a:cubicBezTo>
                    <a:pt x="477757" y="262660"/>
                    <a:pt x="398735" y="218209"/>
                    <a:pt x="372630" y="212565"/>
                  </a:cubicBezTo>
                  <a:cubicBezTo>
                    <a:pt x="346525" y="206921"/>
                    <a:pt x="297841" y="204098"/>
                    <a:pt x="260447" y="193515"/>
                  </a:cubicBezTo>
                  <a:cubicBezTo>
                    <a:pt x="223053" y="182932"/>
                    <a:pt x="189186" y="177287"/>
                    <a:pt x="148264" y="149065"/>
                  </a:cubicBezTo>
                  <a:cubicBezTo>
                    <a:pt x="107342" y="120843"/>
                    <a:pt x="-36239" y="-12155"/>
                    <a:pt x="8564" y="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EDA137EF-6910-49E7-8DA7-7206761F084B}"/>
                </a:ext>
              </a:extLst>
            </p:cNvPr>
            <p:cNvSpPr/>
            <p:nvPr/>
          </p:nvSpPr>
          <p:spPr>
            <a:xfrm>
              <a:off x="9904263" y="7960574"/>
              <a:ext cx="90767" cy="433445"/>
            </a:xfrm>
            <a:custGeom>
              <a:avLst/>
              <a:gdLst>
                <a:gd name="connsiteX0" fmla="*/ 90637 w 90767"/>
                <a:gd name="connsiteY0" fmla="*/ 209 h 433445"/>
                <a:gd name="connsiteX1" fmla="*/ 27137 w 90767"/>
                <a:gd name="connsiteY1" fmla="*/ 133559 h 433445"/>
                <a:gd name="connsiteX2" fmla="*/ 25020 w 90767"/>
                <a:gd name="connsiteY2" fmla="*/ 205526 h 433445"/>
                <a:gd name="connsiteX3" fmla="*/ 27137 w 90767"/>
                <a:gd name="connsiteY3" fmla="*/ 419309 h 433445"/>
                <a:gd name="connsiteX4" fmla="*/ 27137 w 90767"/>
                <a:gd name="connsiteY4" fmla="*/ 393909 h 433445"/>
                <a:gd name="connsiteX5" fmla="*/ 25020 w 90767"/>
                <a:gd name="connsiteY5" fmla="*/ 237276 h 433445"/>
                <a:gd name="connsiteX6" fmla="*/ 3854 w 90767"/>
                <a:gd name="connsiteY6" fmla="*/ 169543 h 433445"/>
                <a:gd name="connsiteX7" fmla="*/ 8087 w 90767"/>
                <a:gd name="connsiteY7" fmla="*/ 103926 h 433445"/>
                <a:gd name="connsiteX8" fmla="*/ 90637 w 90767"/>
                <a:gd name="connsiteY8" fmla="*/ 209 h 43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767" h="433445">
                  <a:moveTo>
                    <a:pt x="90637" y="209"/>
                  </a:moveTo>
                  <a:cubicBezTo>
                    <a:pt x="93812" y="5148"/>
                    <a:pt x="38073" y="99340"/>
                    <a:pt x="27137" y="133559"/>
                  </a:cubicBezTo>
                  <a:cubicBezTo>
                    <a:pt x="16201" y="167779"/>
                    <a:pt x="25020" y="157901"/>
                    <a:pt x="25020" y="205526"/>
                  </a:cubicBezTo>
                  <a:cubicBezTo>
                    <a:pt x="25020" y="253151"/>
                    <a:pt x="26784" y="387912"/>
                    <a:pt x="27137" y="419309"/>
                  </a:cubicBezTo>
                  <a:cubicBezTo>
                    <a:pt x="27490" y="450706"/>
                    <a:pt x="27490" y="424248"/>
                    <a:pt x="27137" y="393909"/>
                  </a:cubicBezTo>
                  <a:cubicBezTo>
                    <a:pt x="26784" y="363570"/>
                    <a:pt x="28900" y="274670"/>
                    <a:pt x="25020" y="237276"/>
                  </a:cubicBezTo>
                  <a:cubicBezTo>
                    <a:pt x="21140" y="199882"/>
                    <a:pt x="6676" y="191768"/>
                    <a:pt x="3854" y="169543"/>
                  </a:cubicBezTo>
                  <a:cubicBezTo>
                    <a:pt x="1032" y="147318"/>
                    <a:pt x="-4966" y="128621"/>
                    <a:pt x="8087" y="103926"/>
                  </a:cubicBezTo>
                  <a:cubicBezTo>
                    <a:pt x="21140" y="79231"/>
                    <a:pt x="87462" y="-4730"/>
                    <a:pt x="90637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5FC07E22-2A10-4CBB-B7C8-76EEA412ED22}"/>
                </a:ext>
              </a:extLst>
            </p:cNvPr>
            <p:cNvSpPr/>
            <p:nvPr/>
          </p:nvSpPr>
          <p:spPr>
            <a:xfrm>
              <a:off x="10069713" y="7888814"/>
              <a:ext cx="99386" cy="342484"/>
            </a:xfrm>
            <a:custGeom>
              <a:avLst/>
              <a:gdLst>
                <a:gd name="connsiteX0" fmla="*/ 92404 w 99386"/>
                <a:gd name="connsiteY0" fmla="*/ 3 h 342484"/>
                <a:gd name="connsiteX1" fmla="*/ 90287 w 99386"/>
                <a:gd name="connsiteY1" fmla="*/ 162986 h 342484"/>
                <a:gd name="connsiteX2" fmla="*/ 1387 w 99386"/>
                <a:gd name="connsiteY2" fmla="*/ 338669 h 342484"/>
                <a:gd name="connsiteX3" fmla="*/ 35254 w 99386"/>
                <a:gd name="connsiteY3" fmla="*/ 279403 h 342484"/>
                <a:gd name="connsiteX4" fmla="*/ 24670 w 99386"/>
                <a:gd name="connsiteY4" fmla="*/ 226486 h 342484"/>
                <a:gd name="connsiteX5" fmla="*/ 54304 w 99386"/>
                <a:gd name="connsiteY5" fmla="*/ 167219 h 342484"/>
                <a:gd name="connsiteX6" fmla="*/ 92404 w 99386"/>
                <a:gd name="connsiteY6" fmla="*/ 3 h 34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86" h="342484">
                  <a:moveTo>
                    <a:pt x="92404" y="3"/>
                  </a:moveTo>
                  <a:cubicBezTo>
                    <a:pt x="98401" y="-702"/>
                    <a:pt x="105457" y="106542"/>
                    <a:pt x="90287" y="162986"/>
                  </a:cubicBezTo>
                  <a:cubicBezTo>
                    <a:pt x="75117" y="219430"/>
                    <a:pt x="10559" y="319266"/>
                    <a:pt x="1387" y="338669"/>
                  </a:cubicBezTo>
                  <a:cubicBezTo>
                    <a:pt x="-7785" y="358072"/>
                    <a:pt x="31374" y="298100"/>
                    <a:pt x="35254" y="279403"/>
                  </a:cubicBezTo>
                  <a:cubicBezTo>
                    <a:pt x="39134" y="260706"/>
                    <a:pt x="21495" y="245183"/>
                    <a:pt x="24670" y="226486"/>
                  </a:cubicBezTo>
                  <a:cubicBezTo>
                    <a:pt x="27845" y="207789"/>
                    <a:pt x="40193" y="197205"/>
                    <a:pt x="54304" y="167219"/>
                  </a:cubicBezTo>
                  <a:cubicBezTo>
                    <a:pt x="68415" y="137233"/>
                    <a:pt x="86407" y="708"/>
                    <a:pt x="9240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DA9F3AA4-EB56-4EB6-847F-CAEEA148B000}"/>
                </a:ext>
              </a:extLst>
            </p:cNvPr>
            <p:cNvSpPr/>
            <p:nvPr/>
          </p:nvSpPr>
          <p:spPr>
            <a:xfrm>
              <a:off x="9894526" y="8353980"/>
              <a:ext cx="96547" cy="333484"/>
            </a:xfrm>
            <a:custGeom>
              <a:avLst/>
              <a:gdLst>
                <a:gd name="connsiteX0" fmla="*/ 3007 w 96547"/>
                <a:gd name="connsiteY0" fmla="*/ 503 h 333484"/>
                <a:gd name="connsiteX1" fmla="*/ 94024 w 96547"/>
                <a:gd name="connsiteY1" fmla="*/ 85170 h 333484"/>
                <a:gd name="connsiteX2" fmla="*/ 70741 w 96547"/>
                <a:gd name="connsiteY2" fmla="*/ 140203 h 333484"/>
                <a:gd name="connsiteX3" fmla="*/ 66507 w 96547"/>
                <a:gd name="connsiteY3" fmla="*/ 320120 h 333484"/>
                <a:gd name="connsiteX4" fmla="*/ 66507 w 96547"/>
                <a:gd name="connsiteY4" fmla="*/ 296837 h 333484"/>
                <a:gd name="connsiteX5" fmla="*/ 68624 w 96547"/>
                <a:gd name="connsiteY5" fmla="*/ 110570 h 333484"/>
                <a:gd name="connsiteX6" fmla="*/ 24174 w 96547"/>
                <a:gd name="connsiteY6" fmla="*/ 51303 h 333484"/>
                <a:gd name="connsiteX7" fmla="*/ 3007 w 96547"/>
                <a:gd name="connsiteY7" fmla="*/ 503 h 33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547" h="333484">
                  <a:moveTo>
                    <a:pt x="3007" y="503"/>
                  </a:moveTo>
                  <a:cubicBezTo>
                    <a:pt x="14649" y="6147"/>
                    <a:pt x="82735" y="61887"/>
                    <a:pt x="94024" y="85170"/>
                  </a:cubicBezTo>
                  <a:cubicBezTo>
                    <a:pt x="105313" y="108453"/>
                    <a:pt x="75327" y="101045"/>
                    <a:pt x="70741" y="140203"/>
                  </a:cubicBezTo>
                  <a:cubicBezTo>
                    <a:pt x="66155" y="179361"/>
                    <a:pt x="67213" y="294014"/>
                    <a:pt x="66507" y="320120"/>
                  </a:cubicBezTo>
                  <a:cubicBezTo>
                    <a:pt x="65801" y="346226"/>
                    <a:pt x="66154" y="331762"/>
                    <a:pt x="66507" y="296837"/>
                  </a:cubicBezTo>
                  <a:cubicBezTo>
                    <a:pt x="66860" y="261912"/>
                    <a:pt x="75679" y="151492"/>
                    <a:pt x="68624" y="110570"/>
                  </a:cubicBezTo>
                  <a:cubicBezTo>
                    <a:pt x="61569" y="69648"/>
                    <a:pt x="31582" y="64356"/>
                    <a:pt x="24174" y="51303"/>
                  </a:cubicBezTo>
                  <a:cubicBezTo>
                    <a:pt x="16766" y="38250"/>
                    <a:pt x="-8635" y="-5141"/>
                    <a:pt x="3007" y="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E8EAEBF4-CFA4-4BF4-8913-67BBF17DFE31}"/>
                </a:ext>
              </a:extLst>
            </p:cNvPr>
            <p:cNvSpPr/>
            <p:nvPr/>
          </p:nvSpPr>
          <p:spPr>
            <a:xfrm>
              <a:off x="9930352" y="8295362"/>
              <a:ext cx="271115" cy="433270"/>
            </a:xfrm>
            <a:custGeom>
              <a:avLst/>
              <a:gdLst>
                <a:gd name="connsiteX0" fmla="*/ 144981 w 271115"/>
                <a:gd name="connsiteY0" fmla="*/ 4088 h 433270"/>
                <a:gd name="connsiteX1" fmla="*/ 229648 w 271115"/>
                <a:gd name="connsiteY1" fmla="*/ 152255 h 433270"/>
                <a:gd name="connsiteX2" fmla="*/ 216948 w 271115"/>
                <a:gd name="connsiteY2" fmla="*/ 137438 h 433270"/>
                <a:gd name="connsiteX3" fmla="*/ 261398 w 271115"/>
                <a:gd name="connsiteY3" fmla="*/ 287721 h 433270"/>
                <a:gd name="connsiteX4" fmla="*/ 1048 w 271115"/>
                <a:gd name="connsiteY4" fmla="*/ 431655 h 433270"/>
                <a:gd name="connsiteX5" fmla="*/ 172498 w 271115"/>
                <a:gd name="connsiteY5" fmla="*/ 359688 h 433270"/>
                <a:gd name="connsiteX6" fmla="*/ 240231 w 271115"/>
                <a:gd name="connsiteY6" fmla="*/ 275021 h 433270"/>
                <a:gd name="connsiteX7" fmla="*/ 229648 w 271115"/>
                <a:gd name="connsiteY7" fmla="*/ 194588 h 433270"/>
                <a:gd name="connsiteX8" fmla="*/ 229648 w 271115"/>
                <a:gd name="connsiteY8" fmla="*/ 52771 h 433270"/>
                <a:gd name="connsiteX9" fmla="*/ 144981 w 271115"/>
                <a:gd name="connsiteY9" fmla="*/ 4088 h 43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15" h="433270">
                  <a:moveTo>
                    <a:pt x="144981" y="4088"/>
                  </a:moveTo>
                  <a:cubicBezTo>
                    <a:pt x="144981" y="20669"/>
                    <a:pt x="217654" y="130030"/>
                    <a:pt x="229648" y="152255"/>
                  </a:cubicBezTo>
                  <a:cubicBezTo>
                    <a:pt x="241643" y="174480"/>
                    <a:pt x="211656" y="114860"/>
                    <a:pt x="216948" y="137438"/>
                  </a:cubicBezTo>
                  <a:cubicBezTo>
                    <a:pt x="222240" y="160016"/>
                    <a:pt x="297381" y="238685"/>
                    <a:pt x="261398" y="287721"/>
                  </a:cubicBezTo>
                  <a:cubicBezTo>
                    <a:pt x="225415" y="336757"/>
                    <a:pt x="15865" y="419661"/>
                    <a:pt x="1048" y="431655"/>
                  </a:cubicBezTo>
                  <a:cubicBezTo>
                    <a:pt x="-13769" y="443649"/>
                    <a:pt x="132634" y="385794"/>
                    <a:pt x="172498" y="359688"/>
                  </a:cubicBezTo>
                  <a:cubicBezTo>
                    <a:pt x="212362" y="333582"/>
                    <a:pt x="230706" y="302538"/>
                    <a:pt x="240231" y="275021"/>
                  </a:cubicBezTo>
                  <a:cubicBezTo>
                    <a:pt x="249756" y="247504"/>
                    <a:pt x="231412" y="231630"/>
                    <a:pt x="229648" y="194588"/>
                  </a:cubicBezTo>
                  <a:cubicBezTo>
                    <a:pt x="227884" y="157546"/>
                    <a:pt x="237056" y="80641"/>
                    <a:pt x="229648" y="52771"/>
                  </a:cubicBezTo>
                  <a:cubicBezTo>
                    <a:pt x="222240" y="24901"/>
                    <a:pt x="144981" y="-12493"/>
                    <a:pt x="144981" y="40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6B813629-45A8-4035-9351-6A0708E0062F}"/>
                </a:ext>
              </a:extLst>
            </p:cNvPr>
            <p:cNvSpPr/>
            <p:nvPr/>
          </p:nvSpPr>
          <p:spPr>
            <a:xfrm>
              <a:off x="9942323" y="7615238"/>
              <a:ext cx="300227" cy="316351"/>
            </a:xfrm>
            <a:custGeom>
              <a:avLst/>
              <a:gdLst>
                <a:gd name="connsiteX0" fmla="*/ 300227 w 300227"/>
                <a:gd name="connsiteY0" fmla="*/ 0 h 316351"/>
                <a:gd name="connsiteX1" fmla="*/ 174815 w 300227"/>
                <a:gd name="connsiteY1" fmla="*/ 71437 h 316351"/>
                <a:gd name="connsiteX2" fmla="*/ 111315 w 300227"/>
                <a:gd name="connsiteY2" fmla="*/ 125412 h 316351"/>
                <a:gd name="connsiteX3" fmla="*/ 1777 w 300227"/>
                <a:gd name="connsiteY3" fmla="*/ 314325 h 316351"/>
                <a:gd name="connsiteX4" fmla="*/ 47815 w 300227"/>
                <a:gd name="connsiteY4" fmla="*/ 217487 h 316351"/>
                <a:gd name="connsiteX5" fmla="*/ 104965 w 300227"/>
                <a:gd name="connsiteY5" fmla="*/ 95250 h 316351"/>
                <a:gd name="connsiteX6" fmla="*/ 87502 w 300227"/>
                <a:gd name="connsiteY6" fmla="*/ 171450 h 316351"/>
                <a:gd name="connsiteX7" fmla="*/ 152590 w 300227"/>
                <a:gd name="connsiteY7" fmla="*/ 123825 h 316351"/>
                <a:gd name="connsiteX8" fmla="*/ 300227 w 300227"/>
                <a:gd name="connsiteY8" fmla="*/ 0 h 31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227" h="316351">
                  <a:moveTo>
                    <a:pt x="300227" y="0"/>
                  </a:moveTo>
                  <a:cubicBezTo>
                    <a:pt x="253263" y="25267"/>
                    <a:pt x="206300" y="50535"/>
                    <a:pt x="174815" y="71437"/>
                  </a:cubicBezTo>
                  <a:cubicBezTo>
                    <a:pt x="143330" y="92339"/>
                    <a:pt x="140155" y="84931"/>
                    <a:pt x="111315" y="125412"/>
                  </a:cubicBezTo>
                  <a:cubicBezTo>
                    <a:pt x="82475" y="165893"/>
                    <a:pt x="12360" y="298979"/>
                    <a:pt x="1777" y="314325"/>
                  </a:cubicBezTo>
                  <a:cubicBezTo>
                    <a:pt x="-8806" y="329671"/>
                    <a:pt x="30617" y="253999"/>
                    <a:pt x="47815" y="217487"/>
                  </a:cubicBezTo>
                  <a:cubicBezTo>
                    <a:pt x="65013" y="180975"/>
                    <a:pt x="98350" y="102923"/>
                    <a:pt x="104965" y="95250"/>
                  </a:cubicBezTo>
                  <a:cubicBezTo>
                    <a:pt x="111579" y="87577"/>
                    <a:pt x="79564" y="166688"/>
                    <a:pt x="87502" y="171450"/>
                  </a:cubicBezTo>
                  <a:cubicBezTo>
                    <a:pt x="95439" y="176213"/>
                    <a:pt x="152590" y="123825"/>
                    <a:pt x="152590" y="123825"/>
                  </a:cubicBezTo>
                  <a:lnTo>
                    <a:pt x="30022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F4D99ADF-ACBC-40A4-9931-E9289F529045}"/>
                </a:ext>
              </a:extLst>
            </p:cNvPr>
            <p:cNvSpPr/>
            <p:nvPr/>
          </p:nvSpPr>
          <p:spPr>
            <a:xfrm>
              <a:off x="9936231" y="8437556"/>
              <a:ext cx="107882" cy="184170"/>
            </a:xfrm>
            <a:custGeom>
              <a:avLst/>
              <a:gdLst>
                <a:gd name="connsiteX0" fmla="*/ 18982 w 107882"/>
                <a:gd name="connsiteY0" fmla="*/ 184157 h 184170"/>
                <a:gd name="connsiteX1" fmla="*/ 9457 w 107882"/>
                <a:gd name="connsiteY1" fmla="*/ 68269 h 184170"/>
                <a:gd name="connsiteX2" fmla="*/ 42794 w 107882"/>
                <a:gd name="connsiteY2" fmla="*/ 38107 h 184170"/>
                <a:gd name="connsiteX3" fmla="*/ 107882 w 107882"/>
                <a:gd name="connsiteY3" fmla="*/ 7 h 184170"/>
                <a:gd name="connsiteX4" fmla="*/ 42794 w 107882"/>
                <a:gd name="connsiteY4" fmla="*/ 41282 h 184170"/>
                <a:gd name="connsiteX5" fmla="*/ 1519 w 107882"/>
                <a:gd name="connsiteY5" fmla="*/ 60332 h 184170"/>
                <a:gd name="connsiteX6" fmla="*/ 18982 w 107882"/>
                <a:gd name="connsiteY6" fmla="*/ 184157 h 18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82" h="184170">
                  <a:moveTo>
                    <a:pt x="18982" y="184157"/>
                  </a:moveTo>
                  <a:cubicBezTo>
                    <a:pt x="20305" y="185480"/>
                    <a:pt x="5488" y="92611"/>
                    <a:pt x="9457" y="68269"/>
                  </a:cubicBezTo>
                  <a:cubicBezTo>
                    <a:pt x="13426" y="43927"/>
                    <a:pt x="26390" y="49484"/>
                    <a:pt x="42794" y="38107"/>
                  </a:cubicBezTo>
                  <a:cubicBezTo>
                    <a:pt x="59198" y="26730"/>
                    <a:pt x="107882" y="-522"/>
                    <a:pt x="107882" y="7"/>
                  </a:cubicBezTo>
                  <a:cubicBezTo>
                    <a:pt x="107882" y="536"/>
                    <a:pt x="60521" y="31228"/>
                    <a:pt x="42794" y="41282"/>
                  </a:cubicBezTo>
                  <a:cubicBezTo>
                    <a:pt x="25067" y="51336"/>
                    <a:pt x="9192" y="37049"/>
                    <a:pt x="1519" y="60332"/>
                  </a:cubicBezTo>
                  <a:cubicBezTo>
                    <a:pt x="-6154" y="83615"/>
                    <a:pt x="17659" y="182834"/>
                    <a:pt x="18982" y="184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A6CE8B99-3921-47E9-8C75-6B1530F01C1F}"/>
                </a:ext>
              </a:extLst>
            </p:cNvPr>
            <p:cNvSpPr/>
            <p:nvPr/>
          </p:nvSpPr>
          <p:spPr>
            <a:xfrm>
              <a:off x="10163172" y="7939131"/>
              <a:ext cx="163794" cy="555289"/>
            </a:xfrm>
            <a:custGeom>
              <a:avLst/>
              <a:gdLst>
                <a:gd name="connsiteX0" fmla="*/ 65091 w 163794"/>
                <a:gd name="connsiteY0" fmla="*/ 6307 h 555289"/>
                <a:gd name="connsiteX1" fmla="*/ 17466 w 163794"/>
                <a:gd name="connsiteY1" fmla="*/ 252369 h 555289"/>
                <a:gd name="connsiteX2" fmla="*/ 3 w 163794"/>
                <a:gd name="connsiteY2" fmla="*/ 287294 h 555289"/>
                <a:gd name="connsiteX3" fmla="*/ 15878 w 163794"/>
                <a:gd name="connsiteY3" fmla="*/ 546057 h 555289"/>
                <a:gd name="connsiteX4" fmla="*/ 17466 w 163794"/>
                <a:gd name="connsiteY4" fmla="*/ 480969 h 555289"/>
                <a:gd name="connsiteX5" fmla="*/ 76203 w 163794"/>
                <a:gd name="connsiteY5" fmla="*/ 320632 h 555289"/>
                <a:gd name="connsiteX6" fmla="*/ 107953 w 163794"/>
                <a:gd name="connsiteY6" fmla="*/ 88857 h 555289"/>
                <a:gd name="connsiteX7" fmla="*/ 163516 w 163794"/>
                <a:gd name="connsiteY7" fmla="*/ 74569 h 555289"/>
                <a:gd name="connsiteX8" fmla="*/ 65091 w 163794"/>
                <a:gd name="connsiteY8" fmla="*/ 6307 h 55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794" h="555289">
                  <a:moveTo>
                    <a:pt x="65091" y="6307"/>
                  </a:moveTo>
                  <a:cubicBezTo>
                    <a:pt x="40749" y="35940"/>
                    <a:pt x="28314" y="205538"/>
                    <a:pt x="17466" y="252369"/>
                  </a:cubicBezTo>
                  <a:cubicBezTo>
                    <a:pt x="6618" y="299200"/>
                    <a:pt x="268" y="238346"/>
                    <a:pt x="3" y="287294"/>
                  </a:cubicBezTo>
                  <a:cubicBezTo>
                    <a:pt x="-262" y="336242"/>
                    <a:pt x="12968" y="513778"/>
                    <a:pt x="15878" y="546057"/>
                  </a:cubicBezTo>
                  <a:cubicBezTo>
                    <a:pt x="18788" y="578336"/>
                    <a:pt x="7412" y="518540"/>
                    <a:pt x="17466" y="480969"/>
                  </a:cubicBezTo>
                  <a:cubicBezTo>
                    <a:pt x="27520" y="443398"/>
                    <a:pt x="61122" y="385984"/>
                    <a:pt x="76203" y="320632"/>
                  </a:cubicBezTo>
                  <a:cubicBezTo>
                    <a:pt x="91284" y="255280"/>
                    <a:pt x="93401" y="129867"/>
                    <a:pt x="107953" y="88857"/>
                  </a:cubicBezTo>
                  <a:cubicBezTo>
                    <a:pt x="122505" y="47847"/>
                    <a:pt x="167749" y="88856"/>
                    <a:pt x="163516" y="74569"/>
                  </a:cubicBezTo>
                  <a:cubicBezTo>
                    <a:pt x="159283" y="60282"/>
                    <a:pt x="89433" y="-23326"/>
                    <a:pt x="65091" y="6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75061BCE-71BE-4C73-8105-63E3E64EC971}"/>
                </a:ext>
              </a:extLst>
            </p:cNvPr>
            <p:cNvSpPr/>
            <p:nvPr/>
          </p:nvSpPr>
          <p:spPr>
            <a:xfrm>
              <a:off x="10430837" y="7919990"/>
              <a:ext cx="253041" cy="287655"/>
            </a:xfrm>
            <a:custGeom>
              <a:avLst/>
              <a:gdLst>
                <a:gd name="connsiteX0" fmla="*/ 626 w 253041"/>
                <a:gd name="connsiteY0" fmla="*/ 48 h 287655"/>
                <a:gd name="connsiteX1" fmla="*/ 67301 w 253041"/>
                <a:gd name="connsiteY1" fmla="*/ 111173 h 287655"/>
                <a:gd name="connsiteX2" fmla="*/ 156201 w 253041"/>
                <a:gd name="connsiteY2" fmla="*/ 160385 h 287655"/>
                <a:gd name="connsiteX3" fmla="*/ 97463 w 253041"/>
                <a:gd name="connsiteY3" fmla="*/ 181023 h 287655"/>
                <a:gd name="connsiteX4" fmla="*/ 237163 w 253041"/>
                <a:gd name="connsiteY4" fmla="*/ 242935 h 287655"/>
                <a:gd name="connsiteX5" fmla="*/ 246688 w 253041"/>
                <a:gd name="connsiteY5" fmla="*/ 287385 h 287655"/>
                <a:gd name="connsiteX6" fmla="*/ 208588 w 253041"/>
                <a:gd name="connsiteY6" fmla="*/ 222298 h 287655"/>
                <a:gd name="connsiteX7" fmla="*/ 106988 w 253041"/>
                <a:gd name="connsiteY7" fmla="*/ 125460 h 287655"/>
                <a:gd name="connsiteX8" fmla="*/ 626 w 253041"/>
                <a:gd name="connsiteY8" fmla="*/ 48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041" h="287655">
                  <a:moveTo>
                    <a:pt x="626" y="48"/>
                  </a:moveTo>
                  <a:cubicBezTo>
                    <a:pt x="-5988" y="-2333"/>
                    <a:pt x="41372" y="84450"/>
                    <a:pt x="67301" y="111173"/>
                  </a:cubicBezTo>
                  <a:cubicBezTo>
                    <a:pt x="93230" y="137896"/>
                    <a:pt x="151174" y="148743"/>
                    <a:pt x="156201" y="160385"/>
                  </a:cubicBezTo>
                  <a:cubicBezTo>
                    <a:pt x="161228" y="172027"/>
                    <a:pt x="83969" y="167265"/>
                    <a:pt x="97463" y="181023"/>
                  </a:cubicBezTo>
                  <a:cubicBezTo>
                    <a:pt x="110957" y="194781"/>
                    <a:pt x="212292" y="225208"/>
                    <a:pt x="237163" y="242935"/>
                  </a:cubicBezTo>
                  <a:cubicBezTo>
                    <a:pt x="262034" y="260662"/>
                    <a:pt x="251451" y="290825"/>
                    <a:pt x="246688" y="287385"/>
                  </a:cubicBezTo>
                  <a:cubicBezTo>
                    <a:pt x="241926" y="283946"/>
                    <a:pt x="231871" y="249286"/>
                    <a:pt x="208588" y="222298"/>
                  </a:cubicBezTo>
                  <a:cubicBezTo>
                    <a:pt x="185305" y="195311"/>
                    <a:pt x="143501" y="162766"/>
                    <a:pt x="106988" y="125460"/>
                  </a:cubicBezTo>
                  <a:cubicBezTo>
                    <a:pt x="70476" y="88154"/>
                    <a:pt x="7240" y="2429"/>
                    <a:pt x="626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B6D5CF82-78D5-40C4-B6E8-8941147E075E}"/>
                </a:ext>
              </a:extLst>
            </p:cNvPr>
            <p:cNvSpPr/>
            <p:nvPr/>
          </p:nvSpPr>
          <p:spPr>
            <a:xfrm>
              <a:off x="10230548" y="7375144"/>
              <a:ext cx="123330" cy="480478"/>
            </a:xfrm>
            <a:custGeom>
              <a:avLst/>
              <a:gdLst>
                <a:gd name="connsiteX0" fmla="*/ 123127 w 123330"/>
                <a:gd name="connsiteY0" fmla="*/ 381 h 480478"/>
                <a:gd name="connsiteX1" fmla="*/ 40577 w 123330"/>
                <a:gd name="connsiteY1" fmla="*/ 135319 h 480478"/>
                <a:gd name="connsiteX2" fmla="*/ 29465 w 123330"/>
                <a:gd name="connsiteY2" fmla="*/ 240094 h 480478"/>
                <a:gd name="connsiteX3" fmla="*/ 2477 w 123330"/>
                <a:gd name="connsiteY3" fmla="*/ 471869 h 480478"/>
                <a:gd name="connsiteX4" fmla="*/ 2477 w 123330"/>
                <a:gd name="connsiteY4" fmla="*/ 406781 h 480478"/>
                <a:gd name="connsiteX5" fmla="*/ 13590 w 123330"/>
                <a:gd name="connsiteY5" fmla="*/ 179769 h 480478"/>
                <a:gd name="connsiteX6" fmla="*/ 123127 w 123330"/>
                <a:gd name="connsiteY6" fmla="*/ 381 h 48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30" h="480478">
                  <a:moveTo>
                    <a:pt x="123127" y="381"/>
                  </a:moveTo>
                  <a:cubicBezTo>
                    <a:pt x="127625" y="-7027"/>
                    <a:pt x="56187" y="95367"/>
                    <a:pt x="40577" y="135319"/>
                  </a:cubicBezTo>
                  <a:cubicBezTo>
                    <a:pt x="24967" y="175271"/>
                    <a:pt x="35815" y="184002"/>
                    <a:pt x="29465" y="240094"/>
                  </a:cubicBezTo>
                  <a:cubicBezTo>
                    <a:pt x="23115" y="296186"/>
                    <a:pt x="6975" y="444088"/>
                    <a:pt x="2477" y="471869"/>
                  </a:cubicBezTo>
                  <a:cubicBezTo>
                    <a:pt x="-2021" y="499650"/>
                    <a:pt x="625" y="455464"/>
                    <a:pt x="2477" y="406781"/>
                  </a:cubicBezTo>
                  <a:cubicBezTo>
                    <a:pt x="4329" y="358098"/>
                    <a:pt x="-6254" y="245915"/>
                    <a:pt x="13590" y="179769"/>
                  </a:cubicBezTo>
                  <a:cubicBezTo>
                    <a:pt x="33434" y="113623"/>
                    <a:pt x="118629" y="7789"/>
                    <a:pt x="123127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D5BA1E23-298A-48EC-90E3-0595C8E7362D}"/>
                </a:ext>
              </a:extLst>
            </p:cNvPr>
            <p:cNvSpPr/>
            <p:nvPr/>
          </p:nvSpPr>
          <p:spPr>
            <a:xfrm>
              <a:off x="10286923" y="7221529"/>
              <a:ext cx="160723" cy="231489"/>
            </a:xfrm>
            <a:custGeom>
              <a:avLst/>
              <a:gdLst>
                <a:gd name="connsiteX0" fmla="*/ 160415 w 160723"/>
                <a:gd name="connsiteY0" fmla="*/ 9 h 231489"/>
                <a:gd name="connsiteX1" fmla="*/ 52465 w 160723"/>
                <a:gd name="connsiteY1" fmla="*/ 71446 h 231489"/>
                <a:gd name="connsiteX2" fmla="*/ 77 w 160723"/>
                <a:gd name="connsiteY2" fmla="*/ 230196 h 231489"/>
                <a:gd name="connsiteX3" fmla="*/ 39765 w 160723"/>
                <a:gd name="connsiteY3" fmla="*/ 150821 h 231489"/>
                <a:gd name="connsiteX4" fmla="*/ 84215 w 160723"/>
                <a:gd name="connsiteY4" fmla="*/ 66684 h 231489"/>
                <a:gd name="connsiteX5" fmla="*/ 160415 w 160723"/>
                <a:gd name="connsiteY5" fmla="*/ 9 h 23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23" h="231489">
                  <a:moveTo>
                    <a:pt x="160415" y="9"/>
                  </a:moveTo>
                  <a:cubicBezTo>
                    <a:pt x="155123" y="803"/>
                    <a:pt x="79188" y="33082"/>
                    <a:pt x="52465" y="71446"/>
                  </a:cubicBezTo>
                  <a:cubicBezTo>
                    <a:pt x="25742" y="109811"/>
                    <a:pt x="2194" y="216967"/>
                    <a:pt x="77" y="230196"/>
                  </a:cubicBezTo>
                  <a:cubicBezTo>
                    <a:pt x="-2040" y="243425"/>
                    <a:pt x="39765" y="150821"/>
                    <a:pt x="39765" y="150821"/>
                  </a:cubicBezTo>
                  <a:cubicBezTo>
                    <a:pt x="53788" y="123569"/>
                    <a:pt x="67017" y="87057"/>
                    <a:pt x="84215" y="66684"/>
                  </a:cubicBezTo>
                  <a:cubicBezTo>
                    <a:pt x="101413" y="46311"/>
                    <a:pt x="165707" y="-785"/>
                    <a:pt x="16041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713FB681-21D7-418F-AEAE-09103F6A0976}"/>
                </a:ext>
              </a:extLst>
            </p:cNvPr>
            <p:cNvSpPr/>
            <p:nvPr/>
          </p:nvSpPr>
          <p:spPr>
            <a:xfrm>
              <a:off x="10431914" y="6997560"/>
              <a:ext cx="129767" cy="251840"/>
            </a:xfrm>
            <a:custGeom>
              <a:avLst/>
              <a:gdLst>
                <a:gd name="connsiteX0" fmla="*/ 129724 w 129767"/>
                <a:gd name="connsiteY0" fmla="*/ 140 h 251840"/>
                <a:gd name="connsiteX1" fmla="*/ 48761 w 129767"/>
                <a:gd name="connsiteY1" fmla="*/ 98565 h 251840"/>
                <a:gd name="connsiteX2" fmla="*/ 1136 w 129767"/>
                <a:gd name="connsiteY2" fmla="*/ 247790 h 251840"/>
                <a:gd name="connsiteX3" fmla="*/ 18599 w 129767"/>
                <a:gd name="connsiteY3" fmla="*/ 201753 h 251840"/>
                <a:gd name="connsiteX4" fmla="*/ 59874 w 129767"/>
                <a:gd name="connsiteY4" fmla="*/ 119203 h 251840"/>
                <a:gd name="connsiteX5" fmla="*/ 129724 w 129767"/>
                <a:gd name="connsiteY5" fmla="*/ 140 h 25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67" h="251840">
                  <a:moveTo>
                    <a:pt x="129724" y="140"/>
                  </a:moveTo>
                  <a:cubicBezTo>
                    <a:pt x="127872" y="-3300"/>
                    <a:pt x="70192" y="57290"/>
                    <a:pt x="48761" y="98565"/>
                  </a:cubicBezTo>
                  <a:cubicBezTo>
                    <a:pt x="27330" y="139840"/>
                    <a:pt x="6163" y="230592"/>
                    <a:pt x="1136" y="247790"/>
                  </a:cubicBezTo>
                  <a:cubicBezTo>
                    <a:pt x="-3891" y="264988"/>
                    <a:pt x="8809" y="223184"/>
                    <a:pt x="18599" y="201753"/>
                  </a:cubicBezTo>
                  <a:cubicBezTo>
                    <a:pt x="28389" y="180322"/>
                    <a:pt x="45586" y="150424"/>
                    <a:pt x="59874" y="119203"/>
                  </a:cubicBezTo>
                  <a:cubicBezTo>
                    <a:pt x="74161" y="87982"/>
                    <a:pt x="131576" y="3580"/>
                    <a:pt x="12972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23965DE4-686C-4640-A8B8-1E795AAB606C}"/>
                </a:ext>
              </a:extLst>
            </p:cNvPr>
            <p:cNvSpPr/>
            <p:nvPr/>
          </p:nvSpPr>
          <p:spPr>
            <a:xfrm>
              <a:off x="10426857" y="6985242"/>
              <a:ext cx="236386" cy="263625"/>
            </a:xfrm>
            <a:custGeom>
              <a:avLst/>
              <a:gdLst>
                <a:gd name="connsiteX0" fmla="*/ 1431 w 236386"/>
                <a:gd name="connsiteY0" fmla="*/ 261696 h 263625"/>
                <a:gd name="connsiteX1" fmla="*/ 12543 w 236386"/>
                <a:gd name="connsiteY1" fmla="*/ 99771 h 263625"/>
                <a:gd name="connsiteX2" fmla="*/ 107793 w 236386"/>
                <a:gd name="connsiteY2" fmla="*/ 9283 h 263625"/>
                <a:gd name="connsiteX3" fmla="*/ 177643 w 236386"/>
                <a:gd name="connsiteY3" fmla="*/ 28333 h 263625"/>
                <a:gd name="connsiteX4" fmla="*/ 236381 w 236386"/>
                <a:gd name="connsiteY4" fmla="*/ 75958 h 263625"/>
                <a:gd name="connsiteX5" fmla="*/ 174468 w 236386"/>
                <a:gd name="connsiteY5" fmla="*/ 12458 h 263625"/>
                <a:gd name="connsiteX6" fmla="*/ 117318 w 236386"/>
                <a:gd name="connsiteY6" fmla="*/ 9283 h 263625"/>
                <a:gd name="connsiteX7" fmla="*/ 17306 w 236386"/>
                <a:gd name="connsiteY7" fmla="*/ 112471 h 263625"/>
                <a:gd name="connsiteX8" fmla="*/ 15718 w 236386"/>
                <a:gd name="connsiteY8" fmla="*/ 187083 h 263625"/>
                <a:gd name="connsiteX9" fmla="*/ 1431 w 236386"/>
                <a:gd name="connsiteY9" fmla="*/ 261696 h 26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6" h="263625">
                  <a:moveTo>
                    <a:pt x="1431" y="261696"/>
                  </a:moveTo>
                  <a:cubicBezTo>
                    <a:pt x="902" y="247144"/>
                    <a:pt x="-5184" y="141840"/>
                    <a:pt x="12543" y="99771"/>
                  </a:cubicBezTo>
                  <a:cubicBezTo>
                    <a:pt x="30270" y="57702"/>
                    <a:pt x="80276" y="21189"/>
                    <a:pt x="107793" y="9283"/>
                  </a:cubicBezTo>
                  <a:cubicBezTo>
                    <a:pt x="135310" y="-2623"/>
                    <a:pt x="156212" y="17221"/>
                    <a:pt x="177643" y="28333"/>
                  </a:cubicBezTo>
                  <a:cubicBezTo>
                    <a:pt x="199074" y="39445"/>
                    <a:pt x="236910" y="78604"/>
                    <a:pt x="236381" y="75958"/>
                  </a:cubicBezTo>
                  <a:cubicBezTo>
                    <a:pt x="235852" y="73312"/>
                    <a:pt x="194312" y="23570"/>
                    <a:pt x="174468" y="12458"/>
                  </a:cubicBezTo>
                  <a:cubicBezTo>
                    <a:pt x="154624" y="1346"/>
                    <a:pt x="143512" y="-7386"/>
                    <a:pt x="117318" y="9283"/>
                  </a:cubicBezTo>
                  <a:cubicBezTo>
                    <a:pt x="91124" y="25952"/>
                    <a:pt x="34239" y="82838"/>
                    <a:pt x="17306" y="112471"/>
                  </a:cubicBezTo>
                  <a:cubicBezTo>
                    <a:pt x="373" y="142104"/>
                    <a:pt x="15983" y="169885"/>
                    <a:pt x="15718" y="187083"/>
                  </a:cubicBezTo>
                  <a:cubicBezTo>
                    <a:pt x="15453" y="204281"/>
                    <a:pt x="1960" y="276248"/>
                    <a:pt x="1431" y="261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1E5E173D-6993-4B1A-B7A6-826449128F87}"/>
                </a:ext>
              </a:extLst>
            </p:cNvPr>
            <p:cNvSpPr/>
            <p:nvPr/>
          </p:nvSpPr>
          <p:spPr>
            <a:xfrm>
              <a:off x="10363195" y="7087490"/>
              <a:ext cx="316094" cy="424569"/>
            </a:xfrm>
            <a:custGeom>
              <a:avLst/>
              <a:gdLst>
                <a:gd name="connsiteX0" fmla="*/ 315918 w 316094"/>
                <a:gd name="connsiteY0" fmla="*/ 698 h 424569"/>
                <a:gd name="connsiteX1" fmla="*/ 258768 w 316094"/>
                <a:gd name="connsiteY1" fmla="*/ 134048 h 424569"/>
                <a:gd name="connsiteX2" fmla="*/ 157168 w 316094"/>
                <a:gd name="connsiteY2" fmla="*/ 216598 h 424569"/>
                <a:gd name="connsiteX3" fmla="*/ 163518 w 316094"/>
                <a:gd name="connsiteY3" fmla="*/ 321373 h 424569"/>
                <a:gd name="connsiteX4" fmla="*/ 111130 w 316094"/>
                <a:gd name="connsiteY4" fmla="*/ 376935 h 424569"/>
                <a:gd name="connsiteX5" fmla="*/ 5 w 316094"/>
                <a:gd name="connsiteY5" fmla="*/ 424560 h 424569"/>
                <a:gd name="connsiteX6" fmla="*/ 115893 w 316094"/>
                <a:gd name="connsiteY6" fmla="*/ 380110 h 424569"/>
                <a:gd name="connsiteX7" fmla="*/ 160343 w 316094"/>
                <a:gd name="connsiteY7" fmla="*/ 286448 h 424569"/>
                <a:gd name="connsiteX8" fmla="*/ 130180 w 316094"/>
                <a:gd name="connsiteY8" fmla="*/ 218185 h 424569"/>
                <a:gd name="connsiteX9" fmla="*/ 188918 w 316094"/>
                <a:gd name="connsiteY9" fmla="*/ 192785 h 424569"/>
                <a:gd name="connsiteX10" fmla="*/ 223843 w 316094"/>
                <a:gd name="connsiteY10" fmla="*/ 132460 h 424569"/>
                <a:gd name="connsiteX11" fmla="*/ 258768 w 316094"/>
                <a:gd name="connsiteY11" fmla="*/ 51498 h 424569"/>
                <a:gd name="connsiteX12" fmla="*/ 241305 w 316094"/>
                <a:gd name="connsiteY12" fmla="*/ 80073 h 424569"/>
                <a:gd name="connsiteX13" fmla="*/ 315918 w 316094"/>
                <a:gd name="connsiteY13" fmla="*/ 698 h 4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094" h="424569">
                  <a:moveTo>
                    <a:pt x="315918" y="698"/>
                  </a:moveTo>
                  <a:cubicBezTo>
                    <a:pt x="318828" y="9694"/>
                    <a:pt x="285226" y="98065"/>
                    <a:pt x="258768" y="134048"/>
                  </a:cubicBezTo>
                  <a:cubicBezTo>
                    <a:pt x="232310" y="170031"/>
                    <a:pt x="173043" y="185377"/>
                    <a:pt x="157168" y="216598"/>
                  </a:cubicBezTo>
                  <a:cubicBezTo>
                    <a:pt x="141293" y="247819"/>
                    <a:pt x="171191" y="294650"/>
                    <a:pt x="163518" y="321373"/>
                  </a:cubicBezTo>
                  <a:cubicBezTo>
                    <a:pt x="155845" y="348096"/>
                    <a:pt x="138382" y="359737"/>
                    <a:pt x="111130" y="376935"/>
                  </a:cubicBezTo>
                  <a:cubicBezTo>
                    <a:pt x="83878" y="394133"/>
                    <a:pt x="-789" y="424031"/>
                    <a:pt x="5" y="424560"/>
                  </a:cubicBezTo>
                  <a:cubicBezTo>
                    <a:pt x="799" y="425089"/>
                    <a:pt x="89170" y="403129"/>
                    <a:pt x="115893" y="380110"/>
                  </a:cubicBezTo>
                  <a:cubicBezTo>
                    <a:pt x="142616" y="357091"/>
                    <a:pt x="157962" y="313436"/>
                    <a:pt x="160343" y="286448"/>
                  </a:cubicBezTo>
                  <a:cubicBezTo>
                    <a:pt x="162724" y="259460"/>
                    <a:pt x="125418" y="233795"/>
                    <a:pt x="130180" y="218185"/>
                  </a:cubicBezTo>
                  <a:cubicBezTo>
                    <a:pt x="134942" y="202575"/>
                    <a:pt x="173307" y="207073"/>
                    <a:pt x="188918" y="192785"/>
                  </a:cubicBezTo>
                  <a:cubicBezTo>
                    <a:pt x="204528" y="178498"/>
                    <a:pt x="212201" y="156008"/>
                    <a:pt x="223843" y="132460"/>
                  </a:cubicBezTo>
                  <a:cubicBezTo>
                    <a:pt x="235485" y="108912"/>
                    <a:pt x="255858" y="60229"/>
                    <a:pt x="258768" y="51498"/>
                  </a:cubicBezTo>
                  <a:cubicBezTo>
                    <a:pt x="261678" y="42767"/>
                    <a:pt x="235749" y="87746"/>
                    <a:pt x="241305" y="80073"/>
                  </a:cubicBezTo>
                  <a:cubicBezTo>
                    <a:pt x="246861" y="72400"/>
                    <a:pt x="313008" y="-8298"/>
                    <a:pt x="315918" y="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8B6E7ABD-3A4B-4945-9E3D-0942967AA4B4}"/>
                </a:ext>
              </a:extLst>
            </p:cNvPr>
            <p:cNvSpPr/>
            <p:nvPr/>
          </p:nvSpPr>
          <p:spPr>
            <a:xfrm>
              <a:off x="10288582" y="7449773"/>
              <a:ext cx="213113" cy="308878"/>
            </a:xfrm>
            <a:custGeom>
              <a:avLst/>
              <a:gdLst>
                <a:gd name="connsiteX0" fmla="*/ 212731 w 213113"/>
                <a:gd name="connsiteY0" fmla="*/ 5127 h 308878"/>
                <a:gd name="connsiteX1" fmla="*/ 147643 w 213113"/>
                <a:gd name="connsiteY1" fmla="*/ 198802 h 308878"/>
                <a:gd name="connsiteX2" fmla="*/ 150818 w 213113"/>
                <a:gd name="connsiteY2" fmla="*/ 308340 h 308878"/>
                <a:gd name="connsiteX3" fmla="*/ 153993 w 213113"/>
                <a:gd name="connsiteY3" fmla="*/ 235315 h 308878"/>
                <a:gd name="connsiteX4" fmla="*/ 161931 w 213113"/>
                <a:gd name="connsiteY4" fmla="*/ 114665 h 308878"/>
                <a:gd name="connsiteX5" fmla="*/ 98431 w 213113"/>
                <a:gd name="connsiteY5" fmla="*/ 273415 h 308878"/>
                <a:gd name="connsiteX6" fmla="*/ 6 w 213113"/>
                <a:gd name="connsiteY6" fmla="*/ 300402 h 308878"/>
                <a:gd name="connsiteX7" fmla="*/ 93668 w 213113"/>
                <a:gd name="connsiteY7" fmla="*/ 233727 h 308878"/>
                <a:gd name="connsiteX8" fmla="*/ 125418 w 213113"/>
                <a:gd name="connsiteY8" fmla="*/ 144827 h 308878"/>
                <a:gd name="connsiteX9" fmla="*/ 146056 w 213113"/>
                <a:gd name="connsiteY9" fmla="*/ 97202 h 308878"/>
                <a:gd name="connsiteX10" fmla="*/ 146056 w 213113"/>
                <a:gd name="connsiteY10" fmla="*/ 32115 h 308878"/>
                <a:gd name="connsiteX11" fmla="*/ 111131 w 213113"/>
                <a:gd name="connsiteY11" fmla="*/ 27352 h 308878"/>
                <a:gd name="connsiteX12" fmla="*/ 157168 w 213113"/>
                <a:gd name="connsiteY12" fmla="*/ 71802 h 308878"/>
                <a:gd name="connsiteX13" fmla="*/ 165106 w 213113"/>
                <a:gd name="connsiteY13" fmla="*/ 103552 h 308878"/>
                <a:gd name="connsiteX14" fmla="*/ 174631 w 213113"/>
                <a:gd name="connsiteY14" fmla="*/ 57515 h 308878"/>
                <a:gd name="connsiteX15" fmla="*/ 212731 w 213113"/>
                <a:gd name="connsiteY15" fmla="*/ 5127 h 30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3113" h="308878">
                  <a:moveTo>
                    <a:pt x="212731" y="5127"/>
                  </a:moveTo>
                  <a:cubicBezTo>
                    <a:pt x="208233" y="28675"/>
                    <a:pt x="157962" y="148267"/>
                    <a:pt x="147643" y="198802"/>
                  </a:cubicBezTo>
                  <a:cubicBezTo>
                    <a:pt x="137324" y="249337"/>
                    <a:pt x="149760" y="302255"/>
                    <a:pt x="150818" y="308340"/>
                  </a:cubicBezTo>
                  <a:cubicBezTo>
                    <a:pt x="151876" y="314426"/>
                    <a:pt x="152141" y="267594"/>
                    <a:pt x="153993" y="235315"/>
                  </a:cubicBezTo>
                  <a:cubicBezTo>
                    <a:pt x="155845" y="203036"/>
                    <a:pt x="171191" y="108315"/>
                    <a:pt x="161931" y="114665"/>
                  </a:cubicBezTo>
                  <a:cubicBezTo>
                    <a:pt x="152671" y="121015"/>
                    <a:pt x="125418" y="242459"/>
                    <a:pt x="98431" y="273415"/>
                  </a:cubicBezTo>
                  <a:cubicBezTo>
                    <a:pt x="71444" y="304371"/>
                    <a:pt x="800" y="307017"/>
                    <a:pt x="6" y="300402"/>
                  </a:cubicBezTo>
                  <a:cubicBezTo>
                    <a:pt x="-788" y="293787"/>
                    <a:pt x="72766" y="259656"/>
                    <a:pt x="93668" y="233727"/>
                  </a:cubicBezTo>
                  <a:cubicBezTo>
                    <a:pt x="114570" y="207798"/>
                    <a:pt x="116687" y="167581"/>
                    <a:pt x="125418" y="144827"/>
                  </a:cubicBezTo>
                  <a:cubicBezTo>
                    <a:pt x="134149" y="122073"/>
                    <a:pt x="142616" y="115987"/>
                    <a:pt x="146056" y="97202"/>
                  </a:cubicBezTo>
                  <a:cubicBezTo>
                    <a:pt x="149496" y="78417"/>
                    <a:pt x="151877" y="43757"/>
                    <a:pt x="146056" y="32115"/>
                  </a:cubicBezTo>
                  <a:cubicBezTo>
                    <a:pt x="140235" y="20473"/>
                    <a:pt x="109279" y="20738"/>
                    <a:pt x="111131" y="27352"/>
                  </a:cubicBezTo>
                  <a:cubicBezTo>
                    <a:pt x="112983" y="33967"/>
                    <a:pt x="148172" y="59102"/>
                    <a:pt x="157168" y="71802"/>
                  </a:cubicBezTo>
                  <a:cubicBezTo>
                    <a:pt x="166164" y="84502"/>
                    <a:pt x="162196" y="105933"/>
                    <a:pt x="165106" y="103552"/>
                  </a:cubicBezTo>
                  <a:cubicBezTo>
                    <a:pt x="168016" y="101171"/>
                    <a:pt x="168546" y="68892"/>
                    <a:pt x="174631" y="57515"/>
                  </a:cubicBezTo>
                  <a:cubicBezTo>
                    <a:pt x="180716" y="46138"/>
                    <a:pt x="217229" y="-18421"/>
                    <a:pt x="212731" y="5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B6AB5D25-24AC-4BB6-8DCF-45186E95A446}"/>
                </a:ext>
              </a:extLst>
            </p:cNvPr>
            <p:cNvSpPr/>
            <p:nvPr/>
          </p:nvSpPr>
          <p:spPr>
            <a:xfrm>
              <a:off x="10439393" y="6980149"/>
              <a:ext cx="686264" cy="643029"/>
            </a:xfrm>
            <a:custGeom>
              <a:avLst/>
              <a:gdLst>
                <a:gd name="connsiteX0" fmla="*/ 7 w 686264"/>
                <a:gd name="connsiteY0" fmla="*/ 643026 h 643029"/>
                <a:gd name="connsiteX1" fmla="*/ 114307 w 686264"/>
                <a:gd name="connsiteY1" fmla="*/ 387439 h 643029"/>
                <a:gd name="connsiteX2" fmla="*/ 26995 w 686264"/>
                <a:gd name="connsiteY2" fmla="*/ 562064 h 643029"/>
                <a:gd name="connsiteX3" fmla="*/ 153995 w 686264"/>
                <a:gd name="connsiteY3" fmla="*/ 349339 h 643029"/>
                <a:gd name="connsiteX4" fmla="*/ 242895 w 686264"/>
                <a:gd name="connsiteY4" fmla="*/ 317589 h 643029"/>
                <a:gd name="connsiteX5" fmla="*/ 185745 w 686264"/>
                <a:gd name="connsiteY5" fmla="*/ 352514 h 643029"/>
                <a:gd name="connsiteX6" fmla="*/ 104782 w 686264"/>
                <a:gd name="connsiteY6" fmla="*/ 438239 h 643029"/>
                <a:gd name="connsiteX7" fmla="*/ 230195 w 686264"/>
                <a:gd name="connsiteY7" fmla="*/ 254089 h 643029"/>
                <a:gd name="connsiteX8" fmla="*/ 330207 w 686264"/>
                <a:gd name="connsiteY8" fmla="*/ 193764 h 643029"/>
                <a:gd name="connsiteX9" fmla="*/ 269882 w 686264"/>
                <a:gd name="connsiteY9" fmla="*/ 268376 h 643029"/>
                <a:gd name="connsiteX10" fmla="*/ 371482 w 686264"/>
                <a:gd name="connsiteY10" fmla="*/ 154076 h 643029"/>
                <a:gd name="connsiteX11" fmla="*/ 487370 w 686264"/>
                <a:gd name="connsiteY11" fmla="*/ 42951 h 643029"/>
                <a:gd name="connsiteX12" fmla="*/ 549282 w 686264"/>
                <a:gd name="connsiteY12" fmla="*/ 89 h 643029"/>
                <a:gd name="connsiteX13" fmla="*/ 682632 w 686264"/>
                <a:gd name="connsiteY13" fmla="*/ 31839 h 643029"/>
                <a:gd name="connsiteX14" fmla="*/ 622307 w 686264"/>
                <a:gd name="connsiteY14" fmla="*/ 36601 h 643029"/>
                <a:gd name="connsiteX15" fmla="*/ 355607 w 686264"/>
                <a:gd name="connsiteY15" fmla="*/ 196939 h 643029"/>
                <a:gd name="connsiteX16" fmla="*/ 120657 w 686264"/>
                <a:gd name="connsiteY16" fmla="*/ 381089 h 643029"/>
                <a:gd name="connsiteX17" fmla="*/ 7 w 686264"/>
                <a:gd name="connsiteY17" fmla="*/ 643026 h 64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6264" h="643029">
                  <a:moveTo>
                    <a:pt x="7" y="643026"/>
                  </a:moveTo>
                  <a:cubicBezTo>
                    <a:pt x="-1051" y="644084"/>
                    <a:pt x="109809" y="400933"/>
                    <a:pt x="114307" y="387439"/>
                  </a:cubicBezTo>
                  <a:cubicBezTo>
                    <a:pt x="118805" y="373945"/>
                    <a:pt x="20380" y="568414"/>
                    <a:pt x="26995" y="562064"/>
                  </a:cubicBezTo>
                  <a:cubicBezTo>
                    <a:pt x="33610" y="555714"/>
                    <a:pt x="118012" y="390085"/>
                    <a:pt x="153995" y="349339"/>
                  </a:cubicBezTo>
                  <a:cubicBezTo>
                    <a:pt x="189978" y="308593"/>
                    <a:pt x="237603" y="317060"/>
                    <a:pt x="242895" y="317589"/>
                  </a:cubicBezTo>
                  <a:cubicBezTo>
                    <a:pt x="248187" y="318118"/>
                    <a:pt x="208764" y="332406"/>
                    <a:pt x="185745" y="352514"/>
                  </a:cubicBezTo>
                  <a:cubicBezTo>
                    <a:pt x="162726" y="372622"/>
                    <a:pt x="97374" y="454643"/>
                    <a:pt x="104782" y="438239"/>
                  </a:cubicBezTo>
                  <a:cubicBezTo>
                    <a:pt x="112190" y="421835"/>
                    <a:pt x="192624" y="294835"/>
                    <a:pt x="230195" y="254089"/>
                  </a:cubicBezTo>
                  <a:cubicBezTo>
                    <a:pt x="267766" y="213343"/>
                    <a:pt x="323593" y="191383"/>
                    <a:pt x="330207" y="193764"/>
                  </a:cubicBezTo>
                  <a:cubicBezTo>
                    <a:pt x="336821" y="196145"/>
                    <a:pt x="263003" y="274991"/>
                    <a:pt x="269882" y="268376"/>
                  </a:cubicBezTo>
                  <a:cubicBezTo>
                    <a:pt x="276761" y="261761"/>
                    <a:pt x="335234" y="191647"/>
                    <a:pt x="371482" y="154076"/>
                  </a:cubicBezTo>
                  <a:cubicBezTo>
                    <a:pt x="407730" y="116505"/>
                    <a:pt x="457737" y="68615"/>
                    <a:pt x="487370" y="42951"/>
                  </a:cubicBezTo>
                  <a:cubicBezTo>
                    <a:pt x="517003" y="17287"/>
                    <a:pt x="516738" y="1941"/>
                    <a:pt x="549282" y="89"/>
                  </a:cubicBezTo>
                  <a:cubicBezTo>
                    <a:pt x="581826" y="-1763"/>
                    <a:pt x="670461" y="25754"/>
                    <a:pt x="682632" y="31839"/>
                  </a:cubicBezTo>
                  <a:cubicBezTo>
                    <a:pt x="694803" y="37924"/>
                    <a:pt x="676811" y="9084"/>
                    <a:pt x="622307" y="36601"/>
                  </a:cubicBezTo>
                  <a:cubicBezTo>
                    <a:pt x="567803" y="64118"/>
                    <a:pt x="439215" y="139524"/>
                    <a:pt x="355607" y="196939"/>
                  </a:cubicBezTo>
                  <a:cubicBezTo>
                    <a:pt x="271999" y="254354"/>
                    <a:pt x="176484" y="305947"/>
                    <a:pt x="120657" y="381089"/>
                  </a:cubicBezTo>
                  <a:cubicBezTo>
                    <a:pt x="64830" y="456231"/>
                    <a:pt x="1065" y="641968"/>
                    <a:pt x="7" y="643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797D9ECC-8563-45AE-B2A9-D8C1EAE1407E}"/>
                </a:ext>
              </a:extLst>
            </p:cNvPr>
            <p:cNvSpPr/>
            <p:nvPr/>
          </p:nvSpPr>
          <p:spPr>
            <a:xfrm>
              <a:off x="10697813" y="7034036"/>
              <a:ext cx="329262" cy="457332"/>
            </a:xfrm>
            <a:custGeom>
              <a:avLst/>
              <a:gdLst>
                <a:gd name="connsiteX0" fmla="*/ 306737 w 329262"/>
                <a:gd name="connsiteY0" fmla="*/ 177 h 457332"/>
                <a:gd name="connsiteX1" fmla="*/ 328962 w 329262"/>
                <a:gd name="connsiteY1" fmla="*/ 147814 h 457332"/>
                <a:gd name="connsiteX2" fmla="*/ 289275 w 329262"/>
                <a:gd name="connsiteY2" fmla="*/ 231952 h 457332"/>
                <a:gd name="connsiteX3" fmla="*/ 263875 w 329262"/>
                <a:gd name="connsiteY3" fmla="*/ 289102 h 457332"/>
                <a:gd name="connsiteX4" fmla="*/ 152750 w 329262"/>
                <a:gd name="connsiteY4" fmla="*/ 312914 h 457332"/>
                <a:gd name="connsiteX5" fmla="*/ 224187 w 329262"/>
                <a:gd name="connsiteY5" fmla="*/ 316089 h 457332"/>
                <a:gd name="connsiteX6" fmla="*/ 208312 w 329262"/>
                <a:gd name="connsiteY6" fmla="*/ 355777 h 457332"/>
                <a:gd name="connsiteX7" fmla="*/ 149575 w 329262"/>
                <a:gd name="connsiteY7" fmla="*/ 427214 h 457332"/>
                <a:gd name="connsiteX8" fmla="*/ 132112 w 329262"/>
                <a:gd name="connsiteY8" fmla="*/ 455789 h 457332"/>
                <a:gd name="connsiteX9" fmla="*/ 350 w 329262"/>
                <a:gd name="connsiteY9" fmla="*/ 384352 h 457332"/>
                <a:gd name="connsiteX10" fmla="*/ 95600 w 329262"/>
                <a:gd name="connsiteY10" fmla="*/ 433564 h 457332"/>
                <a:gd name="connsiteX11" fmla="*/ 159100 w 329262"/>
                <a:gd name="connsiteY11" fmla="*/ 411339 h 457332"/>
                <a:gd name="connsiteX12" fmla="*/ 222600 w 329262"/>
                <a:gd name="connsiteY12" fmla="*/ 300214 h 457332"/>
                <a:gd name="connsiteX13" fmla="*/ 279750 w 329262"/>
                <a:gd name="connsiteY13" fmla="*/ 216077 h 457332"/>
                <a:gd name="connsiteX14" fmla="*/ 292450 w 329262"/>
                <a:gd name="connsiteY14" fmla="*/ 179564 h 457332"/>
                <a:gd name="connsiteX15" fmla="*/ 306737 w 329262"/>
                <a:gd name="connsiteY15" fmla="*/ 177 h 45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262" h="457332">
                  <a:moveTo>
                    <a:pt x="306737" y="177"/>
                  </a:moveTo>
                  <a:cubicBezTo>
                    <a:pt x="312822" y="-5115"/>
                    <a:pt x="331872" y="109185"/>
                    <a:pt x="328962" y="147814"/>
                  </a:cubicBezTo>
                  <a:cubicBezTo>
                    <a:pt x="326052" y="186443"/>
                    <a:pt x="300123" y="208404"/>
                    <a:pt x="289275" y="231952"/>
                  </a:cubicBezTo>
                  <a:cubicBezTo>
                    <a:pt x="278427" y="255500"/>
                    <a:pt x="286629" y="275608"/>
                    <a:pt x="263875" y="289102"/>
                  </a:cubicBezTo>
                  <a:cubicBezTo>
                    <a:pt x="241121" y="302596"/>
                    <a:pt x="159365" y="308416"/>
                    <a:pt x="152750" y="312914"/>
                  </a:cubicBezTo>
                  <a:cubicBezTo>
                    <a:pt x="146135" y="317412"/>
                    <a:pt x="214927" y="308945"/>
                    <a:pt x="224187" y="316089"/>
                  </a:cubicBezTo>
                  <a:cubicBezTo>
                    <a:pt x="233447" y="323233"/>
                    <a:pt x="220747" y="337256"/>
                    <a:pt x="208312" y="355777"/>
                  </a:cubicBezTo>
                  <a:cubicBezTo>
                    <a:pt x="195877" y="374298"/>
                    <a:pt x="162275" y="410545"/>
                    <a:pt x="149575" y="427214"/>
                  </a:cubicBezTo>
                  <a:cubicBezTo>
                    <a:pt x="136875" y="443883"/>
                    <a:pt x="156983" y="462933"/>
                    <a:pt x="132112" y="455789"/>
                  </a:cubicBezTo>
                  <a:cubicBezTo>
                    <a:pt x="107241" y="448645"/>
                    <a:pt x="6435" y="388056"/>
                    <a:pt x="350" y="384352"/>
                  </a:cubicBezTo>
                  <a:cubicBezTo>
                    <a:pt x="-5735" y="380648"/>
                    <a:pt x="69142" y="429066"/>
                    <a:pt x="95600" y="433564"/>
                  </a:cubicBezTo>
                  <a:cubicBezTo>
                    <a:pt x="122058" y="438062"/>
                    <a:pt x="137933" y="433564"/>
                    <a:pt x="159100" y="411339"/>
                  </a:cubicBezTo>
                  <a:cubicBezTo>
                    <a:pt x="180267" y="389114"/>
                    <a:pt x="202492" y="332758"/>
                    <a:pt x="222600" y="300214"/>
                  </a:cubicBezTo>
                  <a:cubicBezTo>
                    <a:pt x="242708" y="267670"/>
                    <a:pt x="268108" y="236185"/>
                    <a:pt x="279750" y="216077"/>
                  </a:cubicBezTo>
                  <a:cubicBezTo>
                    <a:pt x="291392" y="195969"/>
                    <a:pt x="291392" y="208933"/>
                    <a:pt x="292450" y="179564"/>
                  </a:cubicBezTo>
                  <a:cubicBezTo>
                    <a:pt x="293508" y="150195"/>
                    <a:pt x="300652" y="5469"/>
                    <a:pt x="306737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190C858B-33D4-4115-8ABE-1BD03999B753}"/>
                </a:ext>
              </a:extLst>
            </p:cNvPr>
            <p:cNvSpPr/>
            <p:nvPr/>
          </p:nvSpPr>
          <p:spPr>
            <a:xfrm>
              <a:off x="10761079" y="7116606"/>
              <a:ext cx="214271" cy="236139"/>
            </a:xfrm>
            <a:custGeom>
              <a:avLst/>
              <a:gdLst>
                <a:gd name="connsiteX0" fmla="*/ 208546 w 214271"/>
                <a:gd name="connsiteY0" fmla="*/ 157 h 236139"/>
                <a:gd name="connsiteX1" fmla="*/ 195846 w 214271"/>
                <a:gd name="connsiteY1" fmla="*/ 76357 h 236139"/>
                <a:gd name="connsiteX2" fmla="*/ 84721 w 214271"/>
                <a:gd name="connsiteY2" fmla="*/ 103344 h 236139"/>
                <a:gd name="connsiteX3" fmla="*/ 130759 w 214271"/>
                <a:gd name="connsiteY3" fmla="*/ 96994 h 236139"/>
                <a:gd name="connsiteX4" fmla="*/ 111709 w 214271"/>
                <a:gd name="connsiteY4" fmla="*/ 149382 h 236139"/>
                <a:gd name="connsiteX5" fmla="*/ 94246 w 214271"/>
                <a:gd name="connsiteY5" fmla="*/ 222407 h 236139"/>
                <a:gd name="connsiteX6" fmla="*/ 22809 w 214271"/>
                <a:gd name="connsiteY6" fmla="*/ 230344 h 236139"/>
                <a:gd name="connsiteX7" fmla="*/ 2171 w 214271"/>
                <a:gd name="connsiteY7" fmla="*/ 235107 h 236139"/>
                <a:gd name="connsiteX8" fmla="*/ 67259 w 214271"/>
                <a:gd name="connsiteY8" fmla="*/ 209707 h 236139"/>
                <a:gd name="connsiteX9" fmla="*/ 91071 w 214271"/>
                <a:gd name="connsiteY9" fmla="*/ 122394 h 236139"/>
                <a:gd name="connsiteX10" fmla="*/ 137109 w 214271"/>
                <a:gd name="connsiteY10" fmla="*/ 98582 h 236139"/>
                <a:gd name="connsiteX11" fmla="*/ 208546 w 214271"/>
                <a:gd name="connsiteY11" fmla="*/ 157 h 2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271" h="236139">
                  <a:moveTo>
                    <a:pt x="208546" y="157"/>
                  </a:moveTo>
                  <a:cubicBezTo>
                    <a:pt x="218336" y="-3547"/>
                    <a:pt x="216483" y="59159"/>
                    <a:pt x="195846" y="76357"/>
                  </a:cubicBezTo>
                  <a:cubicBezTo>
                    <a:pt x="175209" y="93555"/>
                    <a:pt x="95569" y="99905"/>
                    <a:pt x="84721" y="103344"/>
                  </a:cubicBezTo>
                  <a:cubicBezTo>
                    <a:pt x="73873" y="106783"/>
                    <a:pt x="126261" y="89321"/>
                    <a:pt x="130759" y="96994"/>
                  </a:cubicBezTo>
                  <a:cubicBezTo>
                    <a:pt x="135257" y="104667"/>
                    <a:pt x="117794" y="128480"/>
                    <a:pt x="111709" y="149382"/>
                  </a:cubicBezTo>
                  <a:cubicBezTo>
                    <a:pt x="105624" y="170284"/>
                    <a:pt x="109063" y="208913"/>
                    <a:pt x="94246" y="222407"/>
                  </a:cubicBezTo>
                  <a:cubicBezTo>
                    <a:pt x="79429" y="235901"/>
                    <a:pt x="38155" y="228227"/>
                    <a:pt x="22809" y="230344"/>
                  </a:cubicBezTo>
                  <a:cubicBezTo>
                    <a:pt x="7463" y="232461"/>
                    <a:pt x="-5237" y="238547"/>
                    <a:pt x="2171" y="235107"/>
                  </a:cubicBezTo>
                  <a:cubicBezTo>
                    <a:pt x="9579" y="231668"/>
                    <a:pt x="52442" y="228492"/>
                    <a:pt x="67259" y="209707"/>
                  </a:cubicBezTo>
                  <a:cubicBezTo>
                    <a:pt x="82076" y="190922"/>
                    <a:pt x="79429" y="140915"/>
                    <a:pt x="91071" y="122394"/>
                  </a:cubicBezTo>
                  <a:cubicBezTo>
                    <a:pt x="102713" y="103873"/>
                    <a:pt x="117265" y="118955"/>
                    <a:pt x="137109" y="98582"/>
                  </a:cubicBezTo>
                  <a:cubicBezTo>
                    <a:pt x="156953" y="78209"/>
                    <a:pt x="198756" y="3861"/>
                    <a:pt x="208546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3DA304D3-69B2-4B89-8A60-45C35974510C}"/>
                </a:ext>
              </a:extLst>
            </p:cNvPr>
            <p:cNvSpPr/>
            <p:nvPr/>
          </p:nvSpPr>
          <p:spPr>
            <a:xfrm>
              <a:off x="10612028" y="7329970"/>
              <a:ext cx="116305" cy="309646"/>
            </a:xfrm>
            <a:custGeom>
              <a:avLst/>
              <a:gdLst>
                <a:gd name="connsiteX0" fmla="*/ 116297 w 116305"/>
                <a:gd name="connsiteY0" fmla="*/ 1105 h 309646"/>
                <a:gd name="connsiteX1" fmla="*/ 54385 w 116305"/>
                <a:gd name="connsiteY1" fmla="*/ 285268 h 309646"/>
                <a:gd name="connsiteX2" fmla="*/ 54385 w 116305"/>
                <a:gd name="connsiteY2" fmla="*/ 296380 h 309646"/>
                <a:gd name="connsiteX3" fmla="*/ 410 w 116305"/>
                <a:gd name="connsiteY3" fmla="*/ 302730 h 309646"/>
                <a:gd name="connsiteX4" fmla="*/ 30572 w 116305"/>
                <a:gd name="connsiteY4" fmla="*/ 267805 h 309646"/>
                <a:gd name="connsiteX5" fmla="*/ 49622 w 116305"/>
                <a:gd name="connsiteY5" fmla="*/ 188430 h 309646"/>
                <a:gd name="connsiteX6" fmla="*/ 116297 w 116305"/>
                <a:gd name="connsiteY6" fmla="*/ 1105 h 30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305" h="309646">
                  <a:moveTo>
                    <a:pt x="116297" y="1105"/>
                  </a:moveTo>
                  <a:cubicBezTo>
                    <a:pt x="117091" y="17245"/>
                    <a:pt x="64704" y="236055"/>
                    <a:pt x="54385" y="285268"/>
                  </a:cubicBezTo>
                  <a:cubicBezTo>
                    <a:pt x="44066" y="334481"/>
                    <a:pt x="63381" y="293470"/>
                    <a:pt x="54385" y="296380"/>
                  </a:cubicBezTo>
                  <a:cubicBezTo>
                    <a:pt x="45389" y="299290"/>
                    <a:pt x="4379" y="307492"/>
                    <a:pt x="410" y="302730"/>
                  </a:cubicBezTo>
                  <a:cubicBezTo>
                    <a:pt x="-3559" y="297968"/>
                    <a:pt x="22370" y="286855"/>
                    <a:pt x="30572" y="267805"/>
                  </a:cubicBezTo>
                  <a:cubicBezTo>
                    <a:pt x="38774" y="248755"/>
                    <a:pt x="39303" y="226530"/>
                    <a:pt x="49622" y="188430"/>
                  </a:cubicBezTo>
                  <a:cubicBezTo>
                    <a:pt x="59941" y="150330"/>
                    <a:pt x="115503" y="-15035"/>
                    <a:pt x="116297" y="1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1B35BDF3-7681-41A3-823E-84ECD4922E0E}"/>
                </a:ext>
              </a:extLst>
            </p:cNvPr>
            <p:cNvSpPr/>
            <p:nvPr/>
          </p:nvSpPr>
          <p:spPr>
            <a:xfrm>
              <a:off x="10617199" y="7356351"/>
              <a:ext cx="254366" cy="398308"/>
            </a:xfrm>
            <a:custGeom>
              <a:avLst/>
              <a:gdLst>
                <a:gd name="connsiteX0" fmla="*/ 254001 w 254366"/>
                <a:gd name="connsiteY0" fmla="*/ 124 h 398308"/>
                <a:gd name="connsiteX1" fmla="*/ 134939 w 254366"/>
                <a:gd name="connsiteY1" fmla="*/ 138237 h 398308"/>
                <a:gd name="connsiteX2" fmla="*/ 95251 w 254366"/>
                <a:gd name="connsiteY2" fmla="*/ 223962 h 398308"/>
                <a:gd name="connsiteX3" fmla="*/ 71439 w 254366"/>
                <a:gd name="connsiteY3" fmla="*/ 382712 h 398308"/>
                <a:gd name="connsiteX4" fmla="*/ 52389 w 254366"/>
                <a:gd name="connsiteY4" fmla="*/ 276349 h 398308"/>
                <a:gd name="connsiteX5" fmla="*/ 1 w 254366"/>
                <a:gd name="connsiteY5" fmla="*/ 376362 h 398308"/>
                <a:gd name="connsiteX6" fmla="*/ 50801 w 254366"/>
                <a:gd name="connsiteY6" fmla="*/ 392237 h 398308"/>
                <a:gd name="connsiteX7" fmla="*/ 50801 w 254366"/>
                <a:gd name="connsiteY7" fmla="*/ 296987 h 398308"/>
                <a:gd name="connsiteX8" fmla="*/ 92076 w 254366"/>
                <a:gd name="connsiteY8" fmla="*/ 163637 h 398308"/>
                <a:gd name="connsiteX9" fmla="*/ 254001 w 254366"/>
                <a:gd name="connsiteY9" fmla="*/ 124 h 39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66" h="398308">
                  <a:moveTo>
                    <a:pt x="254001" y="124"/>
                  </a:moveTo>
                  <a:cubicBezTo>
                    <a:pt x="261145" y="-4109"/>
                    <a:pt x="161397" y="100931"/>
                    <a:pt x="134939" y="138237"/>
                  </a:cubicBezTo>
                  <a:cubicBezTo>
                    <a:pt x="108481" y="175543"/>
                    <a:pt x="105834" y="183216"/>
                    <a:pt x="95251" y="223962"/>
                  </a:cubicBezTo>
                  <a:cubicBezTo>
                    <a:pt x="84668" y="264708"/>
                    <a:pt x="78583" y="373981"/>
                    <a:pt x="71439" y="382712"/>
                  </a:cubicBezTo>
                  <a:cubicBezTo>
                    <a:pt x="64295" y="391443"/>
                    <a:pt x="64295" y="277407"/>
                    <a:pt x="52389" y="276349"/>
                  </a:cubicBezTo>
                  <a:cubicBezTo>
                    <a:pt x="40483" y="275291"/>
                    <a:pt x="266" y="357047"/>
                    <a:pt x="1" y="376362"/>
                  </a:cubicBezTo>
                  <a:cubicBezTo>
                    <a:pt x="-264" y="395677"/>
                    <a:pt x="42334" y="405466"/>
                    <a:pt x="50801" y="392237"/>
                  </a:cubicBezTo>
                  <a:cubicBezTo>
                    <a:pt x="59268" y="379008"/>
                    <a:pt x="43922" y="335087"/>
                    <a:pt x="50801" y="296987"/>
                  </a:cubicBezTo>
                  <a:cubicBezTo>
                    <a:pt x="57680" y="258887"/>
                    <a:pt x="62443" y="210468"/>
                    <a:pt x="92076" y="163637"/>
                  </a:cubicBezTo>
                  <a:cubicBezTo>
                    <a:pt x="121709" y="116806"/>
                    <a:pt x="246857" y="4357"/>
                    <a:pt x="254001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8F44BF7A-563D-4D90-9DD4-E9D825C0C46A}"/>
                </a:ext>
              </a:extLst>
            </p:cNvPr>
            <p:cNvSpPr/>
            <p:nvPr/>
          </p:nvSpPr>
          <p:spPr>
            <a:xfrm>
              <a:off x="10996254" y="7010260"/>
              <a:ext cx="204204" cy="398149"/>
            </a:xfrm>
            <a:custGeom>
              <a:avLst/>
              <a:gdLst>
                <a:gd name="connsiteX0" fmla="*/ 90846 w 204204"/>
                <a:gd name="connsiteY0" fmla="*/ 140 h 398149"/>
                <a:gd name="connsiteX1" fmla="*/ 201971 w 204204"/>
                <a:gd name="connsiteY1" fmla="*/ 111265 h 398149"/>
                <a:gd name="connsiteX2" fmla="*/ 152759 w 204204"/>
                <a:gd name="connsiteY2" fmla="*/ 135078 h 398149"/>
                <a:gd name="connsiteX3" fmla="*/ 6709 w 204204"/>
                <a:gd name="connsiteY3" fmla="*/ 390665 h 398149"/>
                <a:gd name="connsiteX4" fmla="*/ 41634 w 204204"/>
                <a:gd name="connsiteY4" fmla="*/ 312878 h 398149"/>
                <a:gd name="connsiteX5" fmla="*/ 192446 w 204204"/>
                <a:gd name="connsiteY5" fmla="*/ 136665 h 398149"/>
                <a:gd name="connsiteX6" fmla="*/ 90846 w 204204"/>
                <a:gd name="connsiteY6" fmla="*/ 140 h 39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204" h="398149">
                  <a:moveTo>
                    <a:pt x="90846" y="140"/>
                  </a:moveTo>
                  <a:cubicBezTo>
                    <a:pt x="92433" y="-4093"/>
                    <a:pt x="191652" y="88775"/>
                    <a:pt x="201971" y="111265"/>
                  </a:cubicBezTo>
                  <a:cubicBezTo>
                    <a:pt x="212290" y="133755"/>
                    <a:pt x="185303" y="88511"/>
                    <a:pt x="152759" y="135078"/>
                  </a:cubicBezTo>
                  <a:cubicBezTo>
                    <a:pt x="120215" y="181645"/>
                    <a:pt x="25230" y="361032"/>
                    <a:pt x="6709" y="390665"/>
                  </a:cubicBezTo>
                  <a:cubicBezTo>
                    <a:pt x="-11812" y="420298"/>
                    <a:pt x="10678" y="355211"/>
                    <a:pt x="41634" y="312878"/>
                  </a:cubicBezTo>
                  <a:cubicBezTo>
                    <a:pt x="72590" y="270545"/>
                    <a:pt x="177365" y="186142"/>
                    <a:pt x="192446" y="136665"/>
                  </a:cubicBezTo>
                  <a:cubicBezTo>
                    <a:pt x="207527" y="87188"/>
                    <a:pt x="89259" y="4373"/>
                    <a:pt x="90846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B7E28FD6-6798-457F-B384-B1445BBE8DA7}"/>
                </a:ext>
              </a:extLst>
            </p:cNvPr>
            <p:cNvSpPr/>
            <p:nvPr/>
          </p:nvSpPr>
          <p:spPr>
            <a:xfrm>
              <a:off x="11052152" y="7035508"/>
              <a:ext cx="70684" cy="201217"/>
            </a:xfrm>
            <a:custGeom>
              <a:avLst/>
              <a:gdLst>
                <a:gd name="connsiteX0" fmla="*/ 23 w 70684"/>
                <a:gd name="connsiteY0" fmla="*/ 292 h 201217"/>
                <a:gd name="connsiteX1" fmla="*/ 58761 w 70684"/>
                <a:gd name="connsiteY1" fmla="*/ 65380 h 201217"/>
                <a:gd name="connsiteX2" fmla="*/ 33361 w 70684"/>
                <a:gd name="connsiteY2" fmla="*/ 90780 h 201217"/>
                <a:gd name="connsiteX3" fmla="*/ 52411 w 70684"/>
                <a:gd name="connsiteY3" fmla="*/ 198730 h 201217"/>
                <a:gd name="connsiteX4" fmla="*/ 41298 w 70684"/>
                <a:gd name="connsiteY4" fmla="*/ 159042 h 201217"/>
                <a:gd name="connsiteX5" fmla="*/ 65111 w 70684"/>
                <a:gd name="connsiteY5" fmla="*/ 73317 h 201217"/>
                <a:gd name="connsiteX6" fmla="*/ 66698 w 70684"/>
                <a:gd name="connsiteY6" fmla="*/ 93955 h 201217"/>
                <a:gd name="connsiteX7" fmla="*/ 23 w 70684"/>
                <a:gd name="connsiteY7" fmla="*/ 292 h 20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684" h="201217">
                  <a:moveTo>
                    <a:pt x="23" y="292"/>
                  </a:moveTo>
                  <a:cubicBezTo>
                    <a:pt x="-1300" y="-4470"/>
                    <a:pt x="53205" y="50299"/>
                    <a:pt x="58761" y="65380"/>
                  </a:cubicBezTo>
                  <a:cubicBezTo>
                    <a:pt x="64317" y="80461"/>
                    <a:pt x="34419" y="68555"/>
                    <a:pt x="33361" y="90780"/>
                  </a:cubicBezTo>
                  <a:cubicBezTo>
                    <a:pt x="32303" y="113005"/>
                    <a:pt x="51088" y="187353"/>
                    <a:pt x="52411" y="198730"/>
                  </a:cubicBezTo>
                  <a:cubicBezTo>
                    <a:pt x="53734" y="210107"/>
                    <a:pt x="39181" y="179944"/>
                    <a:pt x="41298" y="159042"/>
                  </a:cubicBezTo>
                  <a:cubicBezTo>
                    <a:pt x="43415" y="138140"/>
                    <a:pt x="60878" y="84165"/>
                    <a:pt x="65111" y="73317"/>
                  </a:cubicBezTo>
                  <a:cubicBezTo>
                    <a:pt x="69344" y="62469"/>
                    <a:pt x="74371" y="105597"/>
                    <a:pt x="66698" y="93955"/>
                  </a:cubicBezTo>
                  <a:cubicBezTo>
                    <a:pt x="59025" y="82313"/>
                    <a:pt x="1346" y="5054"/>
                    <a:pt x="23" y="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BDD26BD1-46C1-4EA2-A495-D44F8B90A10D}"/>
                </a:ext>
              </a:extLst>
            </p:cNvPr>
            <p:cNvSpPr/>
            <p:nvPr/>
          </p:nvSpPr>
          <p:spPr>
            <a:xfrm>
              <a:off x="10703835" y="7132761"/>
              <a:ext cx="356310" cy="619071"/>
            </a:xfrm>
            <a:custGeom>
              <a:avLst/>
              <a:gdLst>
                <a:gd name="connsiteX0" fmla="*/ 356278 w 356310"/>
                <a:gd name="connsiteY0" fmla="*/ 1464 h 619071"/>
                <a:gd name="connsiteX1" fmla="*/ 311828 w 356310"/>
                <a:gd name="connsiteY1" fmla="*/ 144339 h 619071"/>
                <a:gd name="connsiteX2" fmla="*/ 234040 w 356310"/>
                <a:gd name="connsiteY2" fmla="*/ 242764 h 619071"/>
                <a:gd name="connsiteX3" fmla="*/ 84815 w 356310"/>
                <a:gd name="connsiteY3" fmla="*/ 403102 h 619071"/>
                <a:gd name="connsiteX4" fmla="*/ 67353 w 356310"/>
                <a:gd name="connsiteY4" fmla="*/ 415802 h 619071"/>
                <a:gd name="connsiteX5" fmla="*/ 134028 w 356310"/>
                <a:gd name="connsiteY5" fmla="*/ 414214 h 619071"/>
                <a:gd name="connsiteX6" fmla="*/ 37190 w 356310"/>
                <a:gd name="connsiteY6" fmla="*/ 436439 h 619071"/>
                <a:gd name="connsiteX7" fmla="*/ 678 w 356310"/>
                <a:gd name="connsiteY7" fmla="*/ 617414 h 619071"/>
                <a:gd name="connsiteX8" fmla="*/ 29253 w 356310"/>
                <a:gd name="connsiteY8" fmla="*/ 512639 h 619071"/>
                <a:gd name="connsiteX9" fmla="*/ 195940 w 356310"/>
                <a:gd name="connsiteY9" fmla="*/ 288802 h 619071"/>
                <a:gd name="connsiteX10" fmla="*/ 316590 w 356310"/>
                <a:gd name="connsiteY10" fmla="*/ 82427 h 619071"/>
                <a:gd name="connsiteX11" fmla="*/ 356278 w 356310"/>
                <a:gd name="connsiteY11" fmla="*/ 1464 h 61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310" h="619071">
                  <a:moveTo>
                    <a:pt x="356278" y="1464"/>
                  </a:moveTo>
                  <a:cubicBezTo>
                    <a:pt x="355484" y="11783"/>
                    <a:pt x="332201" y="104122"/>
                    <a:pt x="311828" y="144339"/>
                  </a:cubicBezTo>
                  <a:cubicBezTo>
                    <a:pt x="291455" y="184556"/>
                    <a:pt x="271875" y="199637"/>
                    <a:pt x="234040" y="242764"/>
                  </a:cubicBezTo>
                  <a:cubicBezTo>
                    <a:pt x="196205" y="285891"/>
                    <a:pt x="112596" y="374262"/>
                    <a:pt x="84815" y="403102"/>
                  </a:cubicBezTo>
                  <a:cubicBezTo>
                    <a:pt x="57034" y="431942"/>
                    <a:pt x="59151" y="413950"/>
                    <a:pt x="67353" y="415802"/>
                  </a:cubicBezTo>
                  <a:cubicBezTo>
                    <a:pt x="75555" y="417654"/>
                    <a:pt x="139055" y="410775"/>
                    <a:pt x="134028" y="414214"/>
                  </a:cubicBezTo>
                  <a:cubicBezTo>
                    <a:pt x="129001" y="417653"/>
                    <a:pt x="59415" y="402572"/>
                    <a:pt x="37190" y="436439"/>
                  </a:cubicBezTo>
                  <a:cubicBezTo>
                    <a:pt x="14965" y="470306"/>
                    <a:pt x="2001" y="604714"/>
                    <a:pt x="678" y="617414"/>
                  </a:cubicBezTo>
                  <a:cubicBezTo>
                    <a:pt x="-645" y="630114"/>
                    <a:pt x="-3291" y="567408"/>
                    <a:pt x="29253" y="512639"/>
                  </a:cubicBezTo>
                  <a:cubicBezTo>
                    <a:pt x="61797" y="457870"/>
                    <a:pt x="148051" y="360504"/>
                    <a:pt x="195940" y="288802"/>
                  </a:cubicBezTo>
                  <a:cubicBezTo>
                    <a:pt x="243829" y="217100"/>
                    <a:pt x="316590" y="82427"/>
                    <a:pt x="316590" y="82427"/>
                  </a:cubicBezTo>
                  <a:cubicBezTo>
                    <a:pt x="343313" y="37183"/>
                    <a:pt x="357072" y="-8855"/>
                    <a:pt x="356278" y="1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61CD79D6-B4E6-4B73-B192-F6BB504A3A9B}"/>
                </a:ext>
              </a:extLst>
            </p:cNvPr>
            <p:cNvSpPr/>
            <p:nvPr/>
          </p:nvSpPr>
          <p:spPr>
            <a:xfrm>
              <a:off x="10707494" y="7374421"/>
              <a:ext cx="505101" cy="402837"/>
            </a:xfrm>
            <a:custGeom>
              <a:avLst/>
              <a:gdLst>
                <a:gd name="connsiteX0" fmla="*/ 194 w 505101"/>
                <a:gd name="connsiteY0" fmla="*/ 402742 h 402837"/>
                <a:gd name="connsiteX1" fmla="*/ 312931 w 505101"/>
                <a:gd name="connsiteY1" fmla="*/ 131279 h 402837"/>
                <a:gd name="connsiteX2" fmla="*/ 498669 w 505101"/>
                <a:gd name="connsiteY2" fmla="*/ 2692 h 402837"/>
                <a:gd name="connsiteX3" fmla="*/ 441519 w 505101"/>
                <a:gd name="connsiteY3" fmla="*/ 59842 h 402837"/>
                <a:gd name="connsiteX4" fmla="*/ 239906 w 505101"/>
                <a:gd name="connsiteY4" fmla="*/ 242404 h 402837"/>
                <a:gd name="connsiteX5" fmla="*/ 360556 w 505101"/>
                <a:gd name="connsiteY5" fmla="*/ 163029 h 402837"/>
                <a:gd name="connsiteX6" fmla="*/ 194 w 505101"/>
                <a:gd name="connsiteY6" fmla="*/ 402742 h 4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101" h="402837">
                  <a:moveTo>
                    <a:pt x="194" y="402742"/>
                  </a:moveTo>
                  <a:cubicBezTo>
                    <a:pt x="-7743" y="397450"/>
                    <a:pt x="229852" y="197954"/>
                    <a:pt x="312931" y="131279"/>
                  </a:cubicBezTo>
                  <a:cubicBezTo>
                    <a:pt x="396010" y="64604"/>
                    <a:pt x="477238" y="14598"/>
                    <a:pt x="498669" y="2692"/>
                  </a:cubicBezTo>
                  <a:cubicBezTo>
                    <a:pt x="520100" y="-9214"/>
                    <a:pt x="484646" y="19890"/>
                    <a:pt x="441519" y="59842"/>
                  </a:cubicBezTo>
                  <a:cubicBezTo>
                    <a:pt x="398392" y="99794"/>
                    <a:pt x="253400" y="225206"/>
                    <a:pt x="239906" y="242404"/>
                  </a:cubicBezTo>
                  <a:cubicBezTo>
                    <a:pt x="226412" y="259602"/>
                    <a:pt x="397598" y="133660"/>
                    <a:pt x="360556" y="163029"/>
                  </a:cubicBezTo>
                  <a:cubicBezTo>
                    <a:pt x="323514" y="192398"/>
                    <a:pt x="8131" y="408034"/>
                    <a:pt x="194" y="402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656A4530-AACC-4D81-80C5-5F3B7C3FDF63}"/>
                </a:ext>
              </a:extLst>
            </p:cNvPr>
            <p:cNvSpPr/>
            <p:nvPr/>
          </p:nvSpPr>
          <p:spPr>
            <a:xfrm>
              <a:off x="11111661" y="7398776"/>
              <a:ext cx="156315" cy="278756"/>
            </a:xfrm>
            <a:custGeom>
              <a:avLst/>
              <a:gdLst>
                <a:gd name="connsiteX0" fmla="*/ 124664 w 156315"/>
                <a:gd name="connsiteY0" fmla="*/ 2149 h 278756"/>
                <a:gd name="connsiteX1" fmla="*/ 150064 w 156315"/>
                <a:gd name="connsiteY1" fmla="*/ 95812 h 278756"/>
                <a:gd name="connsiteX2" fmla="*/ 839 w 156315"/>
                <a:gd name="connsiteY2" fmla="*/ 276787 h 278756"/>
                <a:gd name="connsiteX3" fmla="*/ 91327 w 156315"/>
                <a:gd name="connsiteY3" fmla="*/ 183124 h 278756"/>
                <a:gd name="connsiteX4" fmla="*/ 124664 w 156315"/>
                <a:gd name="connsiteY4" fmla="*/ 2149 h 27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15" h="278756">
                  <a:moveTo>
                    <a:pt x="124664" y="2149"/>
                  </a:moveTo>
                  <a:cubicBezTo>
                    <a:pt x="134453" y="-12403"/>
                    <a:pt x="170702" y="50039"/>
                    <a:pt x="150064" y="95812"/>
                  </a:cubicBezTo>
                  <a:cubicBezTo>
                    <a:pt x="129427" y="141585"/>
                    <a:pt x="10628" y="262235"/>
                    <a:pt x="839" y="276787"/>
                  </a:cubicBezTo>
                  <a:cubicBezTo>
                    <a:pt x="-8950" y="291339"/>
                    <a:pt x="69631" y="221753"/>
                    <a:pt x="91327" y="183124"/>
                  </a:cubicBezTo>
                  <a:cubicBezTo>
                    <a:pt x="113023" y="144495"/>
                    <a:pt x="114875" y="16701"/>
                    <a:pt x="124664" y="2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355172BA-FCE2-4FFB-87F9-5B02EF656602}"/>
                </a:ext>
              </a:extLst>
            </p:cNvPr>
            <p:cNvSpPr/>
            <p:nvPr/>
          </p:nvSpPr>
          <p:spPr>
            <a:xfrm>
              <a:off x="10957961" y="7660904"/>
              <a:ext cx="118150" cy="172169"/>
            </a:xfrm>
            <a:custGeom>
              <a:avLst/>
              <a:gdLst>
                <a:gd name="connsiteX0" fmla="*/ 552 w 118150"/>
                <a:gd name="connsiteY0" fmla="*/ 171821 h 172169"/>
                <a:gd name="connsiteX1" fmla="*/ 97389 w 118150"/>
                <a:gd name="connsiteY1" fmla="*/ 100384 h 172169"/>
                <a:gd name="connsiteX2" fmla="*/ 118027 w 118150"/>
                <a:gd name="connsiteY2" fmla="*/ 371 h 172169"/>
                <a:gd name="connsiteX3" fmla="*/ 103739 w 118150"/>
                <a:gd name="connsiteY3" fmla="*/ 68634 h 172169"/>
                <a:gd name="connsiteX4" fmla="*/ 60877 w 118150"/>
                <a:gd name="connsiteY4" fmla="*/ 125784 h 172169"/>
                <a:gd name="connsiteX5" fmla="*/ 552 w 118150"/>
                <a:gd name="connsiteY5" fmla="*/ 171821 h 17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150" h="172169">
                  <a:moveTo>
                    <a:pt x="552" y="171821"/>
                  </a:moveTo>
                  <a:cubicBezTo>
                    <a:pt x="6637" y="167588"/>
                    <a:pt x="77810" y="128959"/>
                    <a:pt x="97389" y="100384"/>
                  </a:cubicBezTo>
                  <a:cubicBezTo>
                    <a:pt x="116968" y="71809"/>
                    <a:pt x="116969" y="5662"/>
                    <a:pt x="118027" y="371"/>
                  </a:cubicBezTo>
                  <a:cubicBezTo>
                    <a:pt x="119085" y="-4920"/>
                    <a:pt x="113264" y="47732"/>
                    <a:pt x="103739" y="68634"/>
                  </a:cubicBezTo>
                  <a:cubicBezTo>
                    <a:pt x="94214" y="89536"/>
                    <a:pt x="81514" y="110967"/>
                    <a:pt x="60877" y="125784"/>
                  </a:cubicBezTo>
                  <a:cubicBezTo>
                    <a:pt x="40240" y="140601"/>
                    <a:pt x="-5533" y="176054"/>
                    <a:pt x="552" y="171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93D310F1-30B7-4234-B1F6-FAE0DA35CFCE}"/>
                </a:ext>
              </a:extLst>
            </p:cNvPr>
            <p:cNvSpPr/>
            <p:nvPr/>
          </p:nvSpPr>
          <p:spPr>
            <a:xfrm>
              <a:off x="10680683" y="7817036"/>
              <a:ext cx="235007" cy="426659"/>
            </a:xfrm>
            <a:custGeom>
              <a:avLst/>
              <a:gdLst>
                <a:gd name="connsiteX0" fmla="*/ 234967 w 235007"/>
                <a:gd name="connsiteY0" fmla="*/ 1402 h 426659"/>
                <a:gd name="connsiteX1" fmla="*/ 160355 w 235007"/>
                <a:gd name="connsiteY1" fmla="*/ 117289 h 426659"/>
                <a:gd name="connsiteX2" fmla="*/ 106380 w 235007"/>
                <a:gd name="connsiteY2" fmla="*/ 295089 h 426659"/>
                <a:gd name="connsiteX3" fmla="*/ 17480 w 235007"/>
                <a:gd name="connsiteY3" fmla="*/ 412564 h 426659"/>
                <a:gd name="connsiteX4" fmla="*/ 6367 w 235007"/>
                <a:gd name="connsiteY4" fmla="*/ 412564 h 426659"/>
                <a:gd name="connsiteX5" fmla="*/ 92092 w 235007"/>
                <a:gd name="connsiteY5" fmla="*/ 304614 h 426659"/>
                <a:gd name="connsiteX6" fmla="*/ 169880 w 235007"/>
                <a:gd name="connsiteY6" fmla="*/ 195077 h 426659"/>
                <a:gd name="connsiteX7" fmla="*/ 234967 w 235007"/>
                <a:gd name="connsiteY7" fmla="*/ 1402 h 4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007" h="426659">
                  <a:moveTo>
                    <a:pt x="234967" y="1402"/>
                  </a:moveTo>
                  <a:cubicBezTo>
                    <a:pt x="233380" y="-11563"/>
                    <a:pt x="181786" y="68341"/>
                    <a:pt x="160355" y="117289"/>
                  </a:cubicBezTo>
                  <a:cubicBezTo>
                    <a:pt x="138924" y="166237"/>
                    <a:pt x="130192" y="245877"/>
                    <a:pt x="106380" y="295089"/>
                  </a:cubicBezTo>
                  <a:cubicBezTo>
                    <a:pt x="82567" y="344302"/>
                    <a:pt x="34149" y="392985"/>
                    <a:pt x="17480" y="412564"/>
                  </a:cubicBezTo>
                  <a:cubicBezTo>
                    <a:pt x="811" y="432143"/>
                    <a:pt x="-6068" y="430556"/>
                    <a:pt x="6367" y="412564"/>
                  </a:cubicBezTo>
                  <a:cubicBezTo>
                    <a:pt x="18802" y="394572"/>
                    <a:pt x="64840" y="340862"/>
                    <a:pt x="92092" y="304614"/>
                  </a:cubicBezTo>
                  <a:cubicBezTo>
                    <a:pt x="119344" y="268366"/>
                    <a:pt x="148713" y="239262"/>
                    <a:pt x="169880" y="195077"/>
                  </a:cubicBezTo>
                  <a:cubicBezTo>
                    <a:pt x="191047" y="150892"/>
                    <a:pt x="236554" y="14367"/>
                    <a:pt x="234967" y="1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889363B1-82ED-44E6-98BF-14E353B57A36}"/>
                </a:ext>
              </a:extLst>
            </p:cNvPr>
            <p:cNvSpPr/>
            <p:nvPr/>
          </p:nvSpPr>
          <p:spPr>
            <a:xfrm>
              <a:off x="10149619" y="8175632"/>
              <a:ext cx="672506" cy="395699"/>
            </a:xfrm>
            <a:custGeom>
              <a:avLst/>
              <a:gdLst>
                <a:gd name="connsiteX0" fmla="*/ 509914 w 672506"/>
                <a:gd name="connsiteY0" fmla="*/ 41268 h 395699"/>
                <a:gd name="connsiteX1" fmla="*/ 387148 w 672506"/>
                <a:gd name="connsiteY1" fmla="*/ 219068 h 395699"/>
                <a:gd name="connsiteX2" fmla="*/ 179714 w 672506"/>
                <a:gd name="connsiteY2" fmla="*/ 307968 h 395699"/>
                <a:gd name="connsiteX3" fmla="*/ 1914 w 672506"/>
                <a:gd name="connsiteY3" fmla="*/ 367235 h 395699"/>
                <a:gd name="connsiteX4" fmla="*/ 296131 w 672506"/>
                <a:gd name="connsiteY4" fmla="*/ 282568 h 395699"/>
                <a:gd name="connsiteX5" fmla="*/ 105631 w 672506"/>
                <a:gd name="connsiteY5" fmla="*/ 375701 h 395699"/>
                <a:gd name="connsiteX6" fmla="*/ 249564 w 672506"/>
                <a:gd name="connsiteY6" fmla="*/ 329135 h 395699"/>
                <a:gd name="connsiteX7" fmla="*/ 664431 w 672506"/>
                <a:gd name="connsiteY7" fmla="*/ 3168 h 395699"/>
                <a:gd name="connsiteX8" fmla="*/ 497214 w 672506"/>
                <a:gd name="connsiteY8" fmla="*/ 176735 h 395699"/>
                <a:gd name="connsiteX9" fmla="*/ 171248 w 672506"/>
                <a:gd name="connsiteY9" fmla="*/ 394751 h 395699"/>
                <a:gd name="connsiteX10" fmla="*/ 397731 w 672506"/>
                <a:gd name="connsiteY10" fmla="*/ 248701 h 395699"/>
                <a:gd name="connsiteX11" fmla="*/ 509914 w 672506"/>
                <a:gd name="connsiteY11" fmla="*/ 41268 h 39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2506" h="395699">
                  <a:moveTo>
                    <a:pt x="509914" y="41268"/>
                  </a:moveTo>
                  <a:cubicBezTo>
                    <a:pt x="508150" y="36329"/>
                    <a:pt x="442181" y="174618"/>
                    <a:pt x="387148" y="219068"/>
                  </a:cubicBezTo>
                  <a:cubicBezTo>
                    <a:pt x="332115" y="263518"/>
                    <a:pt x="243920" y="283274"/>
                    <a:pt x="179714" y="307968"/>
                  </a:cubicBezTo>
                  <a:cubicBezTo>
                    <a:pt x="115508" y="332662"/>
                    <a:pt x="-17489" y="371468"/>
                    <a:pt x="1914" y="367235"/>
                  </a:cubicBezTo>
                  <a:cubicBezTo>
                    <a:pt x="21317" y="363002"/>
                    <a:pt x="278845" y="281157"/>
                    <a:pt x="296131" y="282568"/>
                  </a:cubicBezTo>
                  <a:cubicBezTo>
                    <a:pt x="313417" y="283979"/>
                    <a:pt x="113392" y="367940"/>
                    <a:pt x="105631" y="375701"/>
                  </a:cubicBezTo>
                  <a:cubicBezTo>
                    <a:pt x="97870" y="383462"/>
                    <a:pt x="156431" y="391224"/>
                    <a:pt x="249564" y="329135"/>
                  </a:cubicBezTo>
                  <a:cubicBezTo>
                    <a:pt x="342697" y="267046"/>
                    <a:pt x="623156" y="28568"/>
                    <a:pt x="664431" y="3168"/>
                  </a:cubicBezTo>
                  <a:cubicBezTo>
                    <a:pt x="705706" y="-22232"/>
                    <a:pt x="579411" y="111471"/>
                    <a:pt x="497214" y="176735"/>
                  </a:cubicBezTo>
                  <a:cubicBezTo>
                    <a:pt x="415017" y="241999"/>
                    <a:pt x="187829" y="382757"/>
                    <a:pt x="171248" y="394751"/>
                  </a:cubicBezTo>
                  <a:cubicBezTo>
                    <a:pt x="154667" y="406745"/>
                    <a:pt x="343756" y="301970"/>
                    <a:pt x="397731" y="248701"/>
                  </a:cubicBezTo>
                  <a:cubicBezTo>
                    <a:pt x="451706" y="195432"/>
                    <a:pt x="511678" y="46207"/>
                    <a:pt x="509914" y="41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3644384D-004A-4C20-AE0B-860943BA6183}"/>
                </a:ext>
              </a:extLst>
            </p:cNvPr>
            <p:cNvSpPr/>
            <p:nvPr/>
          </p:nvSpPr>
          <p:spPr>
            <a:xfrm>
              <a:off x="10420261" y="7462824"/>
              <a:ext cx="184778" cy="327671"/>
            </a:xfrm>
            <a:custGeom>
              <a:avLst/>
              <a:gdLst>
                <a:gd name="connsiteX0" fmla="*/ 184239 w 184778"/>
                <a:gd name="connsiteY0" fmla="*/ 14 h 327671"/>
                <a:gd name="connsiteX1" fmla="*/ 146139 w 184778"/>
                <a:gd name="connsiteY1" fmla="*/ 119076 h 327671"/>
                <a:gd name="connsiteX2" fmla="*/ 58827 w 184778"/>
                <a:gd name="connsiteY2" fmla="*/ 152414 h 327671"/>
                <a:gd name="connsiteX3" fmla="*/ 62002 w 184778"/>
                <a:gd name="connsiteY3" fmla="*/ 185751 h 327671"/>
                <a:gd name="connsiteX4" fmla="*/ 62002 w 184778"/>
                <a:gd name="connsiteY4" fmla="*/ 323864 h 327671"/>
                <a:gd name="connsiteX5" fmla="*/ 44539 w 184778"/>
                <a:gd name="connsiteY5" fmla="*/ 281001 h 327671"/>
                <a:gd name="connsiteX6" fmla="*/ 89 w 184778"/>
                <a:gd name="connsiteY6" fmla="*/ 196864 h 327671"/>
                <a:gd name="connsiteX7" fmla="*/ 57239 w 184778"/>
                <a:gd name="connsiteY7" fmla="*/ 150826 h 327671"/>
                <a:gd name="connsiteX8" fmla="*/ 120739 w 184778"/>
                <a:gd name="connsiteY8" fmla="*/ 111139 h 327671"/>
                <a:gd name="connsiteX9" fmla="*/ 184239 w 184778"/>
                <a:gd name="connsiteY9" fmla="*/ 14 h 32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778" h="327671">
                  <a:moveTo>
                    <a:pt x="184239" y="14"/>
                  </a:moveTo>
                  <a:cubicBezTo>
                    <a:pt x="188472" y="1337"/>
                    <a:pt x="167041" y="93676"/>
                    <a:pt x="146139" y="119076"/>
                  </a:cubicBezTo>
                  <a:cubicBezTo>
                    <a:pt x="125237" y="144476"/>
                    <a:pt x="72850" y="141301"/>
                    <a:pt x="58827" y="152414"/>
                  </a:cubicBezTo>
                  <a:cubicBezTo>
                    <a:pt x="44804" y="163527"/>
                    <a:pt x="61473" y="157176"/>
                    <a:pt x="62002" y="185751"/>
                  </a:cubicBezTo>
                  <a:cubicBezTo>
                    <a:pt x="62531" y="214326"/>
                    <a:pt x="64912" y="307989"/>
                    <a:pt x="62002" y="323864"/>
                  </a:cubicBezTo>
                  <a:cubicBezTo>
                    <a:pt x="59092" y="339739"/>
                    <a:pt x="54858" y="302168"/>
                    <a:pt x="44539" y="281001"/>
                  </a:cubicBezTo>
                  <a:cubicBezTo>
                    <a:pt x="34220" y="259834"/>
                    <a:pt x="-2028" y="218560"/>
                    <a:pt x="89" y="196864"/>
                  </a:cubicBezTo>
                  <a:cubicBezTo>
                    <a:pt x="2206" y="175168"/>
                    <a:pt x="37131" y="165113"/>
                    <a:pt x="57239" y="150826"/>
                  </a:cubicBezTo>
                  <a:cubicBezTo>
                    <a:pt x="77347" y="136539"/>
                    <a:pt x="101160" y="131776"/>
                    <a:pt x="120739" y="111139"/>
                  </a:cubicBezTo>
                  <a:cubicBezTo>
                    <a:pt x="140318" y="90502"/>
                    <a:pt x="180006" y="-1309"/>
                    <a:pt x="18423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558C7FA6-41B4-48D3-A2DC-2F874B16A513}"/>
                </a:ext>
              </a:extLst>
            </p:cNvPr>
            <p:cNvSpPr/>
            <p:nvPr/>
          </p:nvSpPr>
          <p:spPr>
            <a:xfrm>
              <a:off x="9878822" y="8138101"/>
              <a:ext cx="104608" cy="283512"/>
            </a:xfrm>
            <a:custGeom>
              <a:avLst/>
              <a:gdLst>
                <a:gd name="connsiteX0" fmla="*/ 103378 w 104608"/>
                <a:gd name="connsiteY0" fmla="*/ 1012 h 283512"/>
                <a:gd name="connsiteX1" fmla="*/ 57341 w 104608"/>
                <a:gd name="connsiteY1" fmla="*/ 107374 h 283512"/>
                <a:gd name="connsiteX2" fmla="*/ 62103 w 104608"/>
                <a:gd name="connsiteY2" fmla="*/ 275649 h 283512"/>
                <a:gd name="connsiteX3" fmla="*/ 50991 w 104608"/>
                <a:gd name="connsiteY3" fmla="*/ 247074 h 283512"/>
                <a:gd name="connsiteX4" fmla="*/ 191 w 104608"/>
                <a:gd name="connsiteY4" fmla="*/ 169287 h 283512"/>
                <a:gd name="connsiteX5" fmla="*/ 103378 w 104608"/>
                <a:gd name="connsiteY5" fmla="*/ 1012 h 2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08" h="283512">
                  <a:moveTo>
                    <a:pt x="103378" y="1012"/>
                  </a:moveTo>
                  <a:cubicBezTo>
                    <a:pt x="112903" y="-9307"/>
                    <a:pt x="64220" y="61601"/>
                    <a:pt x="57341" y="107374"/>
                  </a:cubicBezTo>
                  <a:cubicBezTo>
                    <a:pt x="50462" y="153147"/>
                    <a:pt x="63161" y="252366"/>
                    <a:pt x="62103" y="275649"/>
                  </a:cubicBezTo>
                  <a:cubicBezTo>
                    <a:pt x="61045" y="298932"/>
                    <a:pt x="61310" y="264801"/>
                    <a:pt x="50991" y="247074"/>
                  </a:cubicBezTo>
                  <a:cubicBezTo>
                    <a:pt x="40672" y="229347"/>
                    <a:pt x="-3249" y="207122"/>
                    <a:pt x="191" y="169287"/>
                  </a:cubicBezTo>
                  <a:cubicBezTo>
                    <a:pt x="3630" y="131452"/>
                    <a:pt x="93853" y="11331"/>
                    <a:pt x="103378" y="1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210801E3-93C2-427E-8CC2-403C7F106C44}"/>
                </a:ext>
              </a:extLst>
            </p:cNvPr>
            <p:cNvSpPr/>
            <p:nvPr/>
          </p:nvSpPr>
          <p:spPr>
            <a:xfrm>
              <a:off x="9952091" y="8451421"/>
              <a:ext cx="25525" cy="177741"/>
            </a:xfrm>
            <a:custGeom>
              <a:avLst/>
              <a:gdLst>
                <a:gd name="connsiteX0" fmla="*/ 22172 w 25525"/>
                <a:gd name="connsiteY0" fmla="*/ 429 h 177741"/>
                <a:gd name="connsiteX1" fmla="*/ 23759 w 25525"/>
                <a:gd name="connsiteY1" fmla="*/ 170292 h 177741"/>
                <a:gd name="connsiteX2" fmla="*/ 4709 w 25525"/>
                <a:gd name="connsiteY2" fmla="*/ 144892 h 177741"/>
                <a:gd name="connsiteX3" fmla="*/ 1534 w 25525"/>
                <a:gd name="connsiteY3" fmla="*/ 121079 h 177741"/>
                <a:gd name="connsiteX4" fmla="*/ 22172 w 25525"/>
                <a:gd name="connsiteY4" fmla="*/ 429 h 17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25" h="177741">
                  <a:moveTo>
                    <a:pt x="22172" y="429"/>
                  </a:moveTo>
                  <a:cubicBezTo>
                    <a:pt x="25876" y="8631"/>
                    <a:pt x="26670" y="146215"/>
                    <a:pt x="23759" y="170292"/>
                  </a:cubicBezTo>
                  <a:cubicBezTo>
                    <a:pt x="20848" y="194369"/>
                    <a:pt x="8413" y="153094"/>
                    <a:pt x="4709" y="144892"/>
                  </a:cubicBezTo>
                  <a:cubicBezTo>
                    <a:pt x="1005" y="136690"/>
                    <a:pt x="-1906" y="138277"/>
                    <a:pt x="1534" y="121079"/>
                  </a:cubicBezTo>
                  <a:cubicBezTo>
                    <a:pt x="4974" y="103881"/>
                    <a:pt x="18468" y="-7773"/>
                    <a:pt x="22172" y="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196614CC-AAED-4D9D-89D7-B7D87D01D74A}"/>
                </a:ext>
              </a:extLst>
            </p:cNvPr>
            <p:cNvSpPr/>
            <p:nvPr/>
          </p:nvSpPr>
          <p:spPr>
            <a:xfrm>
              <a:off x="10385854" y="7737393"/>
              <a:ext cx="95771" cy="350735"/>
            </a:xfrm>
            <a:custGeom>
              <a:avLst/>
              <a:gdLst>
                <a:gd name="connsiteX0" fmla="*/ 88471 w 95771"/>
                <a:gd name="connsiteY0" fmla="*/ 46120 h 350735"/>
                <a:gd name="connsiteX1" fmla="*/ 93234 w 95771"/>
                <a:gd name="connsiteY1" fmla="*/ 131845 h 350735"/>
                <a:gd name="connsiteX2" fmla="*/ 47196 w 95771"/>
                <a:gd name="connsiteY2" fmla="*/ 185820 h 350735"/>
                <a:gd name="connsiteX3" fmla="*/ 1159 w 95771"/>
                <a:gd name="connsiteY3" fmla="*/ 349332 h 350735"/>
                <a:gd name="connsiteX4" fmla="*/ 17034 w 95771"/>
                <a:gd name="connsiteY4" fmla="*/ 258845 h 350735"/>
                <a:gd name="connsiteX5" fmla="*/ 51959 w 95771"/>
                <a:gd name="connsiteY5" fmla="*/ 154070 h 350735"/>
                <a:gd name="connsiteX6" fmla="*/ 47196 w 95771"/>
                <a:gd name="connsiteY6" fmla="*/ 82 h 350735"/>
                <a:gd name="connsiteX7" fmla="*/ 77359 w 95771"/>
                <a:gd name="connsiteY7" fmla="*/ 131845 h 350735"/>
                <a:gd name="connsiteX8" fmla="*/ 88471 w 95771"/>
                <a:gd name="connsiteY8" fmla="*/ 46120 h 3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71" h="350735">
                  <a:moveTo>
                    <a:pt x="88471" y="46120"/>
                  </a:moveTo>
                  <a:cubicBezTo>
                    <a:pt x="91117" y="46120"/>
                    <a:pt x="100113" y="108562"/>
                    <a:pt x="93234" y="131845"/>
                  </a:cubicBezTo>
                  <a:cubicBezTo>
                    <a:pt x="86355" y="155128"/>
                    <a:pt x="62542" y="149572"/>
                    <a:pt x="47196" y="185820"/>
                  </a:cubicBezTo>
                  <a:cubicBezTo>
                    <a:pt x="31850" y="222068"/>
                    <a:pt x="6186" y="337161"/>
                    <a:pt x="1159" y="349332"/>
                  </a:cubicBezTo>
                  <a:cubicBezTo>
                    <a:pt x="-3868" y="361503"/>
                    <a:pt x="8567" y="291389"/>
                    <a:pt x="17034" y="258845"/>
                  </a:cubicBezTo>
                  <a:cubicBezTo>
                    <a:pt x="25501" y="226301"/>
                    <a:pt x="46932" y="197197"/>
                    <a:pt x="51959" y="154070"/>
                  </a:cubicBezTo>
                  <a:cubicBezTo>
                    <a:pt x="56986" y="110943"/>
                    <a:pt x="42963" y="3786"/>
                    <a:pt x="47196" y="82"/>
                  </a:cubicBezTo>
                  <a:cubicBezTo>
                    <a:pt x="51429" y="-3622"/>
                    <a:pt x="71273" y="117822"/>
                    <a:pt x="77359" y="131845"/>
                  </a:cubicBezTo>
                  <a:cubicBezTo>
                    <a:pt x="83445" y="145868"/>
                    <a:pt x="85825" y="46120"/>
                    <a:pt x="88471" y="46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78D1A1BD-6D3D-4164-A4B1-51FF93A9212C}"/>
                </a:ext>
              </a:extLst>
            </p:cNvPr>
            <p:cNvSpPr/>
            <p:nvPr/>
          </p:nvSpPr>
          <p:spPr>
            <a:xfrm>
              <a:off x="10544595" y="7772400"/>
              <a:ext cx="148426" cy="212026"/>
            </a:xfrm>
            <a:custGeom>
              <a:avLst/>
              <a:gdLst>
                <a:gd name="connsiteX0" fmla="*/ 74193 w 148426"/>
                <a:gd name="connsiteY0" fmla="*/ 0 h 212026"/>
                <a:gd name="connsiteX1" fmla="*/ 74193 w 148426"/>
                <a:gd name="connsiteY1" fmla="*/ 120650 h 212026"/>
                <a:gd name="connsiteX2" fmla="*/ 9105 w 148426"/>
                <a:gd name="connsiteY2" fmla="*/ 195263 h 212026"/>
                <a:gd name="connsiteX3" fmla="*/ 78955 w 148426"/>
                <a:gd name="connsiteY3" fmla="*/ 206375 h 212026"/>
                <a:gd name="connsiteX4" fmla="*/ 147218 w 148426"/>
                <a:gd name="connsiteY4" fmla="*/ 177800 h 212026"/>
                <a:gd name="connsiteX5" fmla="*/ 18630 w 148426"/>
                <a:gd name="connsiteY5" fmla="*/ 211138 h 212026"/>
                <a:gd name="connsiteX6" fmla="*/ 4343 w 148426"/>
                <a:gd name="connsiteY6" fmla="*/ 195263 h 212026"/>
                <a:gd name="connsiteX7" fmla="*/ 53555 w 148426"/>
                <a:gd name="connsiteY7" fmla="*/ 122238 h 212026"/>
                <a:gd name="connsiteX8" fmla="*/ 74193 w 148426"/>
                <a:gd name="connsiteY8" fmla="*/ 0 h 21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426" h="212026">
                  <a:moveTo>
                    <a:pt x="74193" y="0"/>
                  </a:moveTo>
                  <a:cubicBezTo>
                    <a:pt x="77633" y="-265"/>
                    <a:pt x="85041" y="88106"/>
                    <a:pt x="74193" y="120650"/>
                  </a:cubicBezTo>
                  <a:cubicBezTo>
                    <a:pt x="63345" y="153194"/>
                    <a:pt x="8311" y="180976"/>
                    <a:pt x="9105" y="195263"/>
                  </a:cubicBezTo>
                  <a:cubicBezTo>
                    <a:pt x="9899" y="209550"/>
                    <a:pt x="55936" y="209285"/>
                    <a:pt x="78955" y="206375"/>
                  </a:cubicBezTo>
                  <a:cubicBezTo>
                    <a:pt x="101974" y="203465"/>
                    <a:pt x="157272" y="177006"/>
                    <a:pt x="147218" y="177800"/>
                  </a:cubicBezTo>
                  <a:cubicBezTo>
                    <a:pt x="137164" y="178594"/>
                    <a:pt x="42442" y="208228"/>
                    <a:pt x="18630" y="211138"/>
                  </a:cubicBezTo>
                  <a:cubicBezTo>
                    <a:pt x="-5182" y="214048"/>
                    <a:pt x="-1478" y="210080"/>
                    <a:pt x="4343" y="195263"/>
                  </a:cubicBezTo>
                  <a:cubicBezTo>
                    <a:pt x="10164" y="180446"/>
                    <a:pt x="43501" y="148696"/>
                    <a:pt x="53555" y="122238"/>
                  </a:cubicBezTo>
                  <a:cubicBezTo>
                    <a:pt x="63609" y="95780"/>
                    <a:pt x="70753" y="265"/>
                    <a:pt x="7419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E30BDAE2-4F4F-42D8-A24F-B640409B0533}"/>
                </a:ext>
              </a:extLst>
            </p:cNvPr>
            <p:cNvSpPr/>
            <p:nvPr/>
          </p:nvSpPr>
          <p:spPr>
            <a:xfrm>
              <a:off x="10688511" y="7708729"/>
              <a:ext cx="179517" cy="186006"/>
            </a:xfrm>
            <a:custGeom>
              <a:avLst/>
              <a:gdLst>
                <a:gd name="connsiteX0" fmla="*/ 1714 w 179517"/>
                <a:gd name="connsiteY0" fmla="*/ 128759 h 186006"/>
                <a:gd name="connsiteX1" fmla="*/ 119189 w 179517"/>
                <a:gd name="connsiteY1" fmla="*/ 97009 h 186006"/>
                <a:gd name="connsiteX2" fmla="*/ 179514 w 179517"/>
                <a:gd name="connsiteY2" fmla="*/ 171 h 186006"/>
                <a:gd name="connsiteX3" fmla="*/ 122364 w 179517"/>
                <a:gd name="connsiteY3" fmla="*/ 76371 h 186006"/>
                <a:gd name="connsiteX4" fmla="*/ 152527 w 179517"/>
                <a:gd name="connsiteY4" fmla="*/ 184321 h 186006"/>
                <a:gd name="connsiteX5" fmla="*/ 54102 w 179517"/>
                <a:gd name="connsiteY5" fmla="*/ 141459 h 186006"/>
                <a:gd name="connsiteX6" fmla="*/ 1714 w 179517"/>
                <a:gd name="connsiteY6" fmla="*/ 128759 h 1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517" h="186006">
                  <a:moveTo>
                    <a:pt x="1714" y="128759"/>
                  </a:moveTo>
                  <a:cubicBezTo>
                    <a:pt x="12562" y="121351"/>
                    <a:pt x="89556" y="118440"/>
                    <a:pt x="119189" y="97009"/>
                  </a:cubicBezTo>
                  <a:cubicBezTo>
                    <a:pt x="148822" y="75578"/>
                    <a:pt x="178985" y="3611"/>
                    <a:pt x="179514" y="171"/>
                  </a:cubicBezTo>
                  <a:cubicBezTo>
                    <a:pt x="180043" y="-3269"/>
                    <a:pt x="126862" y="45679"/>
                    <a:pt x="122364" y="76371"/>
                  </a:cubicBezTo>
                  <a:cubicBezTo>
                    <a:pt x="117866" y="107063"/>
                    <a:pt x="163904" y="173473"/>
                    <a:pt x="152527" y="184321"/>
                  </a:cubicBezTo>
                  <a:cubicBezTo>
                    <a:pt x="141150" y="195169"/>
                    <a:pt x="73946" y="150455"/>
                    <a:pt x="54102" y="141459"/>
                  </a:cubicBezTo>
                  <a:cubicBezTo>
                    <a:pt x="34258" y="132463"/>
                    <a:pt x="-9134" y="136167"/>
                    <a:pt x="1714" y="128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D76A7715-C781-4400-B818-30E31B424A80}"/>
                </a:ext>
              </a:extLst>
            </p:cNvPr>
            <p:cNvSpPr/>
            <p:nvPr/>
          </p:nvSpPr>
          <p:spPr>
            <a:xfrm>
              <a:off x="10714038" y="7932515"/>
              <a:ext cx="114104" cy="302009"/>
            </a:xfrm>
            <a:custGeom>
              <a:avLst/>
              <a:gdLst>
                <a:gd name="connsiteX0" fmla="*/ 100012 w 114104"/>
                <a:gd name="connsiteY0" fmla="*/ 223 h 302009"/>
                <a:gd name="connsiteX1" fmla="*/ 85725 w 114104"/>
                <a:gd name="connsiteY1" fmla="*/ 154210 h 302009"/>
                <a:gd name="connsiteX2" fmla="*/ 0 w 114104"/>
                <a:gd name="connsiteY2" fmla="*/ 301848 h 302009"/>
                <a:gd name="connsiteX3" fmla="*/ 84137 w 114104"/>
                <a:gd name="connsiteY3" fmla="*/ 184373 h 302009"/>
                <a:gd name="connsiteX4" fmla="*/ 82550 w 114104"/>
                <a:gd name="connsiteY4" fmla="*/ 252635 h 302009"/>
                <a:gd name="connsiteX5" fmla="*/ 112712 w 114104"/>
                <a:gd name="connsiteY5" fmla="*/ 189135 h 302009"/>
                <a:gd name="connsiteX6" fmla="*/ 100012 w 114104"/>
                <a:gd name="connsiteY6" fmla="*/ 223 h 30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04" h="302009">
                  <a:moveTo>
                    <a:pt x="100012" y="223"/>
                  </a:moveTo>
                  <a:cubicBezTo>
                    <a:pt x="95514" y="-5598"/>
                    <a:pt x="102394" y="103939"/>
                    <a:pt x="85725" y="154210"/>
                  </a:cubicBezTo>
                  <a:cubicBezTo>
                    <a:pt x="69056" y="204481"/>
                    <a:pt x="265" y="296821"/>
                    <a:pt x="0" y="301848"/>
                  </a:cubicBezTo>
                  <a:cubicBezTo>
                    <a:pt x="-265" y="306875"/>
                    <a:pt x="70379" y="192575"/>
                    <a:pt x="84137" y="184373"/>
                  </a:cubicBezTo>
                  <a:cubicBezTo>
                    <a:pt x="97895" y="176171"/>
                    <a:pt x="77788" y="251841"/>
                    <a:pt x="82550" y="252635"/>
                  </a:cubicBezTo>
                  <a:cubicBezTo>
                    <a:pt x="87312" y="253429"/>
                    <a:pt x="106891" y="227235"/>
                    <a:pt x="112712" y="189135"/>
                  </a:cubicBezTo>
                  <a:cubicBezTo>
                    <a:pt x="118533" y="151035"/>
                    <a:pt x="104510" y="6044"/>
                    <a:pt x="100012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447C14EA-3BB3-4562-A66E-5459E4E680DC}"/>
                </a:ext>
              </a:extLst>
            </p:cNvPr>
            <p:cNvSpPr/>
            <p:nvPr/>
          </p:nvSpPr>
          <p:spPr>
            <a:xfrm>
              <a:off x="10317023" y="8097819"/>
              <a:ext cx="255813" cy="252607"/>
            </a:xfrm>
            <a:custGeom>
              <a:avLst/>
              <a:gdLst>
                <a:gd name="connsiteX0" fmla="*/ 66815 w 255813"/>
                <a:gd name="connsiteY0" fmla="*/ 19 h 252607"/>
                <a:gd name="connsiteX1" fmla="*/ 60465 w 255813"/>
                <a:gd name="connsiteY1" fmla="*/ 161944 h 252607"/>
                <a:gd name="connsiteX2" fmla="*/ 27127 w 255813"/>
                <a:gd name="connsiteY2" fmla="*/ 201631 h 252607"/>
                <a:gd name="connsiteX3" fmla="*/ 82690 w 255813"/>
                <a:gd name="connsiteY3" fmla="*/ 184169 h 252607"/>
                <a:gd name="connsiteX4" fmla="*/ 228740 w 255813"/>
                <a:gd name="connsiteY4" fmla="*/ 163531 h 252607"/>
                <a:gd name="connsiteX5" fmla="*/ 120790 w 255813"/>
                <a:gd name="connsiteY5" fmla="*/ 180994 h 252607"/>
                <a:gd name="connsiteX6" fmla="*/ 255727 w 255813"/>
                <a:gd name="connsiteY6" fmla="*/ 247669 h 252607"/>
                <a:gd name="connsiteX7" fmla="*/ 143015 w 255813"/>
                <a:gd name="connsiteY7" fmla="*/ 247669 h 252607"/>
                <a:gd name="connsiteX8" fmla="*/ 140 w 255813"/>
                <a:gd name="connsiteY8" fmla="*/ 244494 h 252607"/>
                <a:gd name="connsiteX9" fmla="*/ 170002 w 255813"/>
                <a:gd name="connsiteY9" fmla="*/ 230206 h 252607"/>
                <a:gd name="connsiteX10" fmla="*/ 62052 w 255813"/>
                <a:gd name="connsiteY10" fmla="*/ 223856 h 252607"/>
                <a:gd name="connsiteX11" fmla="*/ 63640 w 255813"/>
                <a:gd name="connsiteY11" fmla="*/ 187344 h 252607"/>
                <a:gd name="connsiteX12" fmla="*/ 46177 w 255813"/>
                <a:gd name="connsiteY12" fmla="*/ 173056 h 252607"/>
                <a:gd name="connsiteX13" fmla="*/ 66815 w 255813"/>
                <a:gd name="connsiteY13" fmla="*/ 19 h 25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813" h="252607">
                  <a:moveTo>
                    <a:pt x="66815" y="19"/>
                  </a:moveTo>
                  <a:cubicBezTo>
                    <a:pt x="69196" y="-1833"/>
                    <a:pt x="67080" y="128342"/>
                    <a:pt x="60465" y="161944"/>
                  </a:cubicBezTo>
                  <a:cubicBezTo>
                    <a:pt x="53850" y="195546"/>
                    <a:pt x="23423" y="197927"/>
                    <a:pt x="27127" y="201631"/>
                  </a:cubicBezTo>
                  <a:cubicBezTo>
                    <a:pt x="30831" y="205335"/>
                    <a:pt x="49088" y="190519"/>
                    <a:pt x="82690" y="184169"/>
                  </a:cubicBezTo>
                  <a:cubicBezTo>
                    <a:pt x="116292" y="177819"/>
                    <a:pt x="222390" y="164060"/>
                    <a:pt x="228740" y="163531"/>
                  </a:cubicBezTo>
                  <a:cubicBezTo>
                    <a:pt x="235090" y="163002"/>
                    <a:pt x="116292" y="166971"/>
                    <a:pt x="120790" y="180994"/>
                  </a:cubicBezTo>
                  <a:cubicBezTo>
                    <a:pt x="125288" y="195017"/>
                    <a:pt x="252023" y="236557"/>
                    <a:pt x="255727" y="247669"/>
                  </a:cubicBezTo>
                  <a:cubicBezTo>
                    <a:pt x="259431" y="258781"/>
                    <a:pt x="143015" y="247669"/>
                    <a:pt x="143015" y="247669"/>
                  </a:cubicBezTo>
                  <a:cubicBezTo>
                    <a:pt x="100417" y="247140"/>
                    <a:pt x="-4358" y="247405"/>
                    <a:pt x="140" y="244494"/>
                  </a:cubicBezTo>
                  <a:cubicBezTo>
                    <a:pt x="4638" y="241584"/>
                    <a:pt x="159683" y="233646"/>
                    <a:pt x="170002" y="230206"/>
                  </a:cubicBezTo>
                  <a:cubicBezTo>
                    <a:pt x="180321" y="226766"/>
                    <a:pt x="79779" y="231000"/>
                    <a:pt x="62052" y="223856"/>
                  </a:cubicBezTo>
                  <a:cubicBezTo>
                    <a:pt x="44325" y="216712"/>
                    <a:pt x="66286" y="195811"/>
                    <a:pt x="63640" y="187344"/>
                  </a:cubicBezTo>
                  <a:cubicBezTo>
                    <a:pt x="60994" y="178877"/>
                    <a:pt x="47764" y="202160"/>
                    <a:pt x="46177" y="173056"/>
                  </a:cubicBezTo>
                  <a:cubicBezTo>
                    <a:pt x="44590" y="143952"/>
                    <a:pt x="64434" y="1871"/>
                    <a:pt x="66815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B9D12B3C-5D99-4748-ADA6-E50071C3B5AF}"/>
                </a:ext>
              </a:extLst>
            </p:cNvPr>
            <p:cNvSpPr/>
            <p:nvPr/>
          </p:nvSpPr>
          <p:spPr>
            <a:xfrm>
              <a:off x="1951569" y="1535075"/>
              <a:ext cx="180142" cy="31794"/>
            </a:xfrm>
            <a:custGeom>
              <a:avLst/>
              <a:gdLst>
                <a:gd name="connsiteX0" fmla="*/ 177269 w 180142"/>
                <a:gd name="connsiteY0" fmla="*/ 38 h 31794"/>
                <a:gd name="connsiteX1" fmla="*/ 102656 w 180142"/>
                <a:gd name="connsiteY1" fmla="*/ 25438 h 31794"/>
                <a:gd name="connsiteX2" fmla="*/ 1056 w 180142"/>
                <a:gd name="connsiteY2" fmla="*/ 31788 h 31794"/>
                <a:gd name="connsiteX3" fmla="*/ 177269 w 180142"/>
                <a:gd name="connsiteY3" fmla="*/ 38 h 3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142" h="31794">
                  <a:moveTo>
                    <a:pt x="177269" y="38"/>
                  </a:moveTo>
                  <a:cubicBezTo>
                    <a:pt x="194202" y="-1020"/>
                    <a:pt x="132025" y="20146"/>
                    <a:pt x="102656" y="25438"/>
                  </a:cubicBezTo>
                  <a:cubicBezTo>
                    <a:pt x="73287" y="30730"/>
                    <a:pt x="-10321" y="31259"/>
                    <a:pt x="1056" y="31788"/>
                  </a:cubicBezTo>
                  <a:cubicBezTo>
                    <a:pt x="12433" y="32317"/>
                    <a:pt x="160336" y="1096"/>
                    <a:pt x="17726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8CDFF612-FDA9-4972-BF80-9FED06706298}"/>
                </a:ext>
              </a:extLst>
            </p:cNvPr>
            <p:cNvSpPr/>
            <p:nvPr/>
          </p:nvSpPr>
          <p:spPr>
            <a:xfrm>
              <a:off x="1752374" y="1657285"/>
              <a:ext cx="383049" cy="122431"/>
            </a:xfrm>
            <a:custGeom>
              <a:avLst/>
              <a:gdLst>
                <a:gd name="connsiteX0" fmla="*/ 382814 w 383049"/>
                <a:gd name="connsiteY0" fmla="*/ 65 h 122431"/>
                <a:gd name="connsiteX1" fmla="*/ 201839 w 383049"/>
                <a:gd name="connsiteY1" fmla="*/ 77853 h 122431"/>
                <a:gd name="connsiteX2" fmla="*/ 226 w 383049"/>
                <a:gd name="connsiteY2" fmla="*/ 101665 h 122431"/>
                <a:gd name="connsiteX3" fmla="*/ 158976 w 383049"/>
                <a:gd name="connsiteY3" fmla="*/ 100078 h 122431"/>
                <a:gd name="connsiteX4" fmla="*/ 9751 w 383049"/>
                <a:gd name="connsiteY4" fmla="*/ 119128 h 122431"/>
                <a:gd name="connsiteX5" fmla="*/ 233589 w 383049"/>
                <a:gd name="connsiteY5" fmla="*/ 104840 h 122431"/>
                <a:gd name="connsiteX6" fmla="*/ 220889 w 383049"/>
                <a:gd name="connsiteY6" fmla="*/ 122303 h 122431"/>
                <a:gd name="connsiteX7" fmla="*/ 317726 w 383049"/>
                <a:gd name="connsiteY7" fmla="*/ 93728 h 122431"/>
                <a:gd name="connsiteX8" fmla="*/ 163739 w 383049"/>
                <a:gd name="connsiteY8" fmla="*/ 92140 h 122431"/>
                <a:gd name="connsiteX9" fmla="*/ 382814 w 383049"/>
                <a:gd name="connsiteY9" fmla="*/ 65 h 12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049" h="122431">
                  <a:moveTo>
                    <a:pt x="382814" y="65"/>
                  </a:moveTo>
                  <a:cubicBezTo>
                    <a:pt x="389164" y="-2316"/>
                    <a:pt x="265604" y="60920"/>
                    <a:pt x="201839" y="77853"/>
                  </a:cubicBezTo>
                  <a:cubicBezTo>
                    <a:pt x="138074" y="94786"/>
                    <a:pt x="7370" y="97961"/>
                    <a:pt x="226" y="101665"/>
                  </a:cubicBezTo>
                  <a:cubicBezTo>
                    <a:pt x="-6918" y="105369"/>
                    <a:pt x="157389" y="97168"/>
                    <a:pt x="158976" y="100078"/>
                  </a:cubicBezTo>
                  <a:cubicBezTo>
                    <a:pt x="160563" y="102988"/>
                    <a:pt x="9751" y="119128"/>
                    <a:pt x="9751" y="119128"/>
                  </a:cubicBezTo>
                  <a:cubicBezTo>
                    <a:pt x="22186" y="119922"/>
                    <a:pt x="198399" y="104311"/>
                    <a:pt x="233589" y="104840"/>
                  </a:cubicBezTo>
                  <a:cubicBezTo>
                    <a:pt x="268779" y="105369"/>
                    <a:pt x="206866" y="124155"/>
                    <a:pt x="220889" y="122303"/>
                  </a:cubicBezTo>
                  <a:cubicBezTo>
                    <a:pt x="234912" y="120451"/>
                    <a:pt x="327251" y="98755"/>
                    <a:pt x="317726" y="93728"/>
                  </a:cubicBezTo>
                  <a:cubicBezTo>
                    <a:pt x="308201" y="88701"/>
                    <a:pt x="155008" y="106427"/>
                    <a:pt x="163739" y="92140"/>
                  </a:cubicBezTo>
                  <a:cubicBezTo>
                    <a:pt x="172470" y="77853"/>
                    <a:pt x="376464" y="2446"/>
                    <a:pt x="382814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31632843-A41E-4169-A891-E1A33BE7922D}"/>
                </a:ext>
              </a:extLst>
            </p:cNvPr>
            <p:cNvSpPr/>
            <p:nvPr/>
          </p:nvSpPr>
          <p:spPr>
            <a:xfrm>
              <a:off x="1636562" y="1615951"/>
              <a:ext cx="165344" cy="512891"/>
            </a:xfrm>
            <a:custGeom>
              <a:avLst/>
              <a:gdLst>
                <a:gd name="connsiteX0" fmla="*/ 165251 w 165344"/>
                <a:gd name="connsiteY0" fmla="*/ 124 h 512891"/>
                <a:gd name="connsiteX1" fmla="*/ 55713 w 165344"/>
                <a:gd name="connsiteY1" fmla="*/ 141412 h 512891"/>
                <a:gd name="connsiteX2" fmla="*/ 43013 w 165344"/>
                <a:gd name="connsiteY2" fmla="*/ 244599 h 512891"/>
                <a:gd name="connsiteX3" fmla="*/ 106513 w 165344"/>
                <a:gd name="connsiteY3" fmla="*/ 460499 h 512891"/>
                <a:gd name="connsiteX4" fmla="*/ 44601 w 165344"/>
                <a:gd name="connsiteY4" fmla="*/ 269999 h 512891"/>
                <a:gd name="connsiteX5" fmla="*/ 77938 w 165344"/>
                <a:gd name="connsiteY5" fmla="*/ 420812 h 512891"/>
                <a:gd name="connsiteX6" fmla="*/ 96988 w 165344"/>
                <a:gd name="connsiteY6" fmla="*/ 512887 h 512891"/>
                <a:gd name="connsiteX7" fmla="*/ 44601 w 165344"/>
                <a:gd name="connsiteY7" fmla="*/ 423987 h 512891"/>
                <a:gd name="connsiteX8" fmla="*/ 151 w 165344"/>
                <a:gd name="connsiteY8" fmla="*/ 285874 h 512891"/>
                <a:gd name="connsiteX9" fmla="*/ 35076 w 165344"/>
                <a:gd name="connsiteY9" fmla="*/ 166812 h 512891"/>
                <a:gd name="connsiteX10" fmla="*/ 165251 w 165344"/>
                <a:gd name="connsiteY10" fmla="*/ 124 h 51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44" h="512891">
                  <a:moveTo>
                    <a:pt x="165251" y="124"/>
                  </a:moveTo>
                  <a:cubicBezTo>
                    <a:pt x="168690" y="-4109"/>
                    <a:pt x="76086" y="100666"/>
                    <a:pt x="55713" y="141412"/>
                  </a:cubicBezTo>
                  <a:cubicBezTo>
                    <a:pt x="35340" y="182158"/>
                    <a:pt x="34546" y="191418"/>
                    <a:pt x="43013" y="244599"/>
                  </a:cubicBezTo>
                  <a:cubicBezTo>
                    <a:pt x="51480" y="297780"/>
                    <a:pt x="106248" y="456266"/>
                    <a:pt x="106513" y="460499"/>
                  </a:cubicBezTo>
                  <a:cubicBezTo>
                    <a:pt x="106778" y="464732"/>
                    <a:pt x="49363" y="276613"/>
                    <a:pt x="44601" y="269999"/>
                  </a:cubicBezTo>
                  <a:cubicBezTo>
                    <a:pt x="39839" y="263385"/>
                    <a:pt x="69207" y="380331"/>
                    <a:pt x="77938" y="420812"/>
                  </a:cubicBezTo>
                  <a:cubicBezTo>
                    <a:pt x="86669" y="461293"/>
                    <a:pt x="102544" y="512358"/>
                    <a:pt x="96988" y="512887"/>
                  </a:cubicBezTo>
                  <a:cubicBezTo>
                    <a:pt x="91432" y="513416"/>
                    <a:pt x="60740" y="461822"/>
                    <a:pt x="44601" y="423987"/>
                  </a:cubicBezTo>
                  <a:cubicBezTo>
                    <a:pt x="28462" y="386152"/>
                    <a:pt x="1738" y="328736"/>
                    <a:pt x="151" y="285874"/>
                  </a:cubicBezTo>
                  <a:cubicBezTo>
                    <a:pt x="-1436" y="243012"/>
                    <a:pt x="9412" y="209145"/>
                    <a:pt x="35076" y="166812"/>
                  </a:cubicBezTo>
                  <a:cubicBezTo>
                    <a:pt x="60740" y="124479"/>
                    <a:pt x="161812" y="4357"/>
                    <a:pt x="165251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F4A4803F-F6EB-4444-A313-BF844B35B642}"/>
                </a:ext>
              </a:extLst>
            </p:cNvPr>
            <p:cNvSpPr/>
            <p:nvPr/>
          </p:nvSpPr>
          <p:spPr>
            <a:xfrm>
              <a:off x="1685656" y="2194956"/>
              <a:ext cx="133792" cy="218553"/>
            </a:xfrm>
            <a:custGeom>
              <a:avLst/>
              <a:gdLst>
                <a:gd name="connsiteX0" fmla="*/ 133619 w 133792"/>
                <a:gd name="connsiteY0" fmla="*/ 557 h 218553"/>
                <a:gd name="connsiteX1" fmla="*/ 1857 w 133792"/>
                <a:gd name="connsiteY1" fmla="*/ 86282 h 218553"/>
                <a:gd name="connsiteX2" fmla="*/ 54244 w 133792"/>
                <a:gd name="connsiteY2" fmla="*/ 216457 h 218553"/>
                <a:gd name="connsiteX3" fmla="*/ 25669 w 133792"/>
                <a:gd name="connsiteY3" fmla="*/ 164069 h 218553"/>
                <a:gd name="connsiteX4" fmla="*/ 20907 w 133792"/>
                <a:gd name="connsiteY4" fmla="*/ 129144 h 218553"/>
                <a:gd name="connsiteX5" fmla="*/ 30432 w 133792"/>
                <a:gd name="connsiteY5" fmla="*/ 52944 h 218553"/>
                <a:gd name="connsiteX6" fmla="*/ 133619 w 133792"/>
                <a:gd name="connsiteY6" fmla="*/ 557 h 21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792" h="218553">
                  <a:moveTo>
                    <a:pt x="133619" y="557"/>
                  </a:moveTo>
                  <a:cubicBezTo>
                    <a:pt x="128856" y="6113"/>
                    <a:pt x="15086" y="50299"/>
                    <a:pt x="1857" y="86282"/>
                  </a:cubicBezTo>
                  <a:cubicBezTo>
                    <a:pt x="-11372" y="122265"/>
                    <a:pt x="50275" y="203493"/>
                    <a:pt x="54244" y="216457"/>
                  </a:cubicBezTo>
                  <a:cubicBezTo>
                    <a:pt x="58213" y="229421"/>
                    <a:pt x="31225" y="178621"/>
                    <a:pt x="25669" y="164069"/>
                  </a:cubicBezTo>
                  <a:cubicBezTo>
                    <a:pt x="20113" y="149517"/>
                    <a:pt x="20113" y="147665"/>
                    <a:pt x="20907" y="129144"/>
                  </a:cubicBezTo>
                  <a:cubicBezTo>
                    <a:pt x="21701" y="110623"/>
                    <a:pt x="17468" y="73581"/>
                    <a:pt x="30432" y="52944"/>
                  </a:cubicBezTo>
                  <a:cubicBezTo>
                    <a:pt x="43396" y="32307"/>
                    <a:pt x="138382" y="-4999"/>
                    <a:pt x="133619" y="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3EC3F4CB-8404-42C5-BDFA-534CC3CC5A5C}"/>
                </a:ext>
              </a:extLst>
            </p:cNvPr>
            <p:cNvSpPr/>
            <p:nvPr/>
          </p:nvSpPr>
          <p:spPr>
            <a:xfrm>
              <a:off x="2242321" y="1571429"/>
              <a:ext cx="98116" cy="311969"/>
            </a:xfrm>
            <a:custGeom>
              <a:avLst/>
              <a:gdLst>
                <a:gd name="connsiteX0" fmla="*/ 97654 w 98116"/>
                <a:gd name="connsiteY0" fmla="*/ 1784 h 311969"/>
                <a:gd name="connsiteX1" fmla="*/ 37329 w 98116"/>
                <a:gd name="connsiteY1" fmla="*/ 70046 h 311969"/>
                <a:gd name="connsiteX2" fmla="*/ 34154 w 98116"/>
                <a:gd name="connsiteY2" fmla="*/ 257371 h 311969"/>
                <a:gd name="connsiteX3" fmla="*/ 24629 w 98116"/>
                <a:gd name="connsiteY3" fmla="*/ 203396 h 311969"/>
                <a:gd name="connsiteX4" fmla="*/ 29392 w 98116"/>
                <a:gd name="connsiteY4" fmla="*/ 190696 h 311969"/>
                <a:gd name="connsiteX5" fmla="*/ 38917 w 98116"/>
                <a:gd name="connsiteY5" fmla="*/ 260546 h 311969"/>
                <a:gd name="connsiteX6" fmla="*/ 38917 w 98116"/>
                <a:gd name="connsiteY6" fmla="*/ 306584 h 311969"/>
                <a:gd name="connsiteX7" fmla="*/ 817 w 98116"/>
                <a:gd name="connsiteY7" fmla="*/ 131959 h 311969"/>
                <a:gd name="connsiteX8" fmla="*/ 97654 w 98116"/>
                <a:gd name="connsiteY8" fmla="*/ 1784 h 31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116" h="311969">
                  <a:moveTo>
                    <a:pt x="97654" y="1784"/>
                  </a:moveTo>
                  <a:cubicBezTo>
                    <a:pt x="103739" y="-8535"/>
                    <a:pt x="47912" y="27448"/>
                    <a:pt x="37329" y="70046"/>
                  </a:cubicBezTo>
                  <a:cubicBezTo>
                    <a:pt x="26746" y="112644"/>
                    <a:pt x="36271" y="235146"/>
                    <a:pt x="34154" y="257371"/>
                  </a:cubicBezTo>
                  <a:cubicBezTo>
                    <a:pt x="32037" y="279596"/>
                    <a:pt x="25423" y="214508"/>
                    <a:pt x="24629" y="203396"/>
                  </a:cubicBezTo>
                  <a:cubicBezTo>
                    <a:pt x="23835" y="192284"/>
                    <a:pt x="27011" y="181171"/>
                    <a:pt x="29392" y="190696"/>
                  </a:cubicBezTo>
                  <a:cubicBezTo>
                    <a:pt x="31773" y="200221"/>
                    <a:pt x="37330" y="241231"/>
                    <a:pt x="38917" y="260546"/>
                  </a:cubicBezTo>
                  <a:cubicBezTo>
                    <a:pt x="40504" y="279861"/>
                    <a:pt x="45267" y="328015"/>
                    <a:pt x="38917" y="306584"/>
                  </a:cubicBezTo>
                  <a:cubicBezTo>
                    <a:pt x="32567" y="285153"/>
                    <a:pt x="-6062" y="176144"/>
                    <a:pt x="817" y="131959"/>
                  </a:cubicBezTo>
                  <a:cubicBezTo>
                    <a:pt x="7696" y="87774"/>
                    <a:pt x="91569" y="12103"/>
                    <a:pt x="97654" y="1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9F3D3E0D-6DAD-427D-818C-125C3EC895DF}"/>
                </a:ext>
              </a:extLst>
            </p:cNvPr>
            <p:cNvSpPr/>
            <p:nvPr/>
          </p:nvSpPr>
          <p:spPr>
            <a:xfrm>
              <a:off x="2043445" y="929076"/>
              <a:ext cx="287623" cy="544145"/>
            </a:xfrm>
            <a:custGeom>
              <a:avLst/>
              <a:gdLst>
                <a:gd name="connsiteX0" fmla="*/ 287005 w 287623"/>
                <a:gd name="connsiteY0" fmla="*/ 141 h 544145"/>
                <a:gd name="connsiteX1" fmla="*/ 111322 w 287623"/>
                <a:gd name="connsiteY1" fmla="*/ 389607 h 544145"/>
                <a:gd name="connsiteX2" fmla="*/ 217155 w 287623"/>
                <a:gd name="connsiteY2" fmla="*/ 135607 h 544145"/>
                <a:gd name="connsiteX3" fmla="*/ 94388 w 287623"/>
                <a:gd name="connsiteY3" fmla="*/ 436174 h 544145"/>
                <a:gd name="connsiteX4" fmla="*/ 5488 w 287623"/>
                <a:gd name="connsiteY4" fmla="*/ 544124 h 544145"/>
                <a:gd name="connsiteX5" fmla="*/ 37238 w 287623"/>
                <a:gd name="connsiteY5" fmla="*/ 440407 h 544145"/>
                <a:gd name="connsiteX6" fmla="*/ 287005 w 287623"/>
                <a:gd name="connsiteY6" fmla="*/ 141 h 54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23" h="544145">
                  <a:moveTo>
                    <a:pt x="287005" y="141"/>
                  </a:moveTo>
                  <a:cubicBezTo>
                    <a:pt x="299352" y="-8326"/>
                    <a:pt x="122964" y="367029"/>
                    <a:pt x="111322" y="389607"/>
                  </a:cubicBezTo>
                  <a:cubicBezTo>
                    <a:pt x="99680" y="412185"/>
                    <a:pt x="219977" y="127846"/>
                    <a:pt x="217155" y="135607"/>
                  </a:cubicBezTo>
                  <a:cubicBezTo>
                    <a:pt x="214333" y="143368"/>
                    <a:pt x="129666" y="368088"/>
                    <a:pt x="94388" y="436174"/>
                  </a:cubicBezTo>
                  <a:cubicBezTo>
                    <a:pt x="59110" y="504260"/>
                    <a:pt x="15013" y="543419"/>
                    <a:pt x="5488" y="544124"/>
                  </a:cubicBezTo>
                  <a:cubicBezTo>
                    <a:pt x="-4037" y="544829"/>
                    <a:pt x="-5448" y="528954"/>
                    <a:pt x="37238" y="440407"/>
                  </a:cubicBezTo>
                  <a:cubicBezTo>
                    <a:pt x="79924" y="351860"/>
                    <a:pt x="274658" y="8608"/>
                    <a:pt x="287005" y="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F990B1D4-E562-4B8E-BB43-76655F857116}"/>
                </a:ext>
              </a:extLst>
            </p:cNvPr>
            <p:cNvSpPr/>
            <p:nvPr/>
          </p:nvSpPr>
          <p:spPr>
            <a:xfrm>
              <a:off x="8857179" y="7549118"/>
              <a:ext cx="560199" cy="1412691"/>
            </a:xfrm>
            <a:custGeom>
              <a:avLst/>
              <a:gdLst>
                <a:gd name="connsiteX0" fmla="*/ 172521 w 560199"/>
                <a:gd name="connsiteY0" fmla="*/ 66649 h 1412691"/>
                <a:gd name="connsiteX1" fmla="*/ 176754 w 560199"/>
                <a:gd name="connsiteY1" fmla="*/ 134382 h 1412691"/>
                <a:gd name="connsiteX2" fmla="*/ 553521 w 560199"/>
                <a:gd name="connsiteY2" fmla="*/ 1374749 h 1412691"/>
                <a:gd name="connsiteX3" fmla="*/ 426521 w 560199"/>
                <a:gd name="connsiteY3" fmla="*/ 1120749 h 1412691"/>
                <a:gd name="connsiteX4" fmla="*/ 540821 w 560199"/>
                <a:gd name="connsiteY4" fmla="*/ 1404382 h 1412691"/>
                <a:gd name="connsiteX5" fmla="*/ 375721 w 560199"/>
                <a:gd name="connsiteY5" fmla="*/ 1146149 h 1412691"/>
                <a:gd name="connsiteX6" fmla="*/ 53988 w 560199"/>
                <a:gd name="connsiteY6" fmla="*/ 591582 h 1412691"/>
                <a:gd name="connsiteX7" fmla="*/ 96321 w 560199"/>
                <a:gd name="connsiteY7" fmla="*/ 769382 h 1412691"/>
                <a:gd name="connsiteX8" fmla="*/ 66688 w 560199"/>
                <a:gd name="connsiteY8" fmla="*/ 439182 h 1412691"/>
                <a:gd name="connsiteX9" fmla="*/ 66688 w 560199"/>
                <a:gd name="connsiteY9" fmla="*/ 346049 h 1412691"/>
                <a:gd name="connsiteX10" fmla="*/ 7421 w 560199"/>
                <a:gd name="connsiteY10" fmla="*/ 265615 h 1412691"/>
                <a:gd name="connsiteX11" fmla="*/ 3188 w 560199"/>
                <a:gd name="connsiteY11" fmla="*/ 92049 h 1412691"/>
                <a:gd name="connsiteX12" fmla="*/ 28588 w 560199"/>
                <a:gd name="connsiteY12" fmla="*/ 130149 h 1412691"/>
                <a:gd name="connsiteX13" fmla="*/ 96321 w 560199"/>
                <a:gd name="connsiteY13" fmla="*/ 20082 h 1412691"/>
                <a:gd name="connsiteX14" fmla="*/ 151354 w 560199"/>
                <a:gd name="connsiteY14" fmla="*/ 3149 h 1412691"/>
                <a:gd name="connsiteX15" fmla="*/ 172521 w 560199"/>
                <a:gd name="connsiteY15" fmla="*/ 66649 h 141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199" h="1412691">
                  <a:moveTo>
                    <a:pt x="172521" y="66649"/>
                  </a:moveTo>
                  <a:cubicBezTo>
                    <a:pt x="176754" y="88521"/>
                    <a:pt x="113254" y="-83635"/>
                    <a:pt x="176754" y="134382"/>
                  </a:cubicBezTo>
                  <a:cubicBezTo>
                    <a:pt x="240254" y="352399"/>
                    <a:pt x="511893" y="1210355"/>
                    <a:pt x="553521" y="1374749"/>
                  </a:cubicBezTo>
                  <a:cubicBezTo>
                    <a:pt x="595149" y="1539143"/>
                    <a:pt x="428638" y="1115810"/>
                    <a:pt x="426521" y="1120749"/>
                  </a:cubicBezTo>
                  <a:cubicBezTo>
                    <a:pt x="424404" y="1125688"/>
                    <a:pt x="549288" y="1400149"/>
                    <a:pt x="540821" y="1404382"/>
                  </a:cubicBezTo>
                  <a:cubicBezTo>
                    <a:pt x="532354" y="1408615"/>
                    <a:pt x="456860" y="1281616"/>
                    <a:pt x="375721" y="1146149"/>
                  </a:cubicBezTo>
                  <a:cubicBezTo>
                    <a:pt x="294582" y="1010682"/>
                    <a:pt x="100555" y="654376"/>
                    <a:pt x="53988" y="591582"/>
                  </a:cubicBezTo>
                  <a:cubicBezTo>
                    <a:pt x="7421" y="528788"/>
                    <a:pt x="94204" y="794782"/>
                    <a:pt x="96321" y="769382"/>
                  </a:cubicBezTo>
                  <a:cubicBezTo>
                    <a:pt x="98438" y="743982"/>
                    <a:pt x="71627" y="509737"/>
                    <a:pt x="66688" y="439182"/>
                  </a:cubicBezTo>
                  <a:cubicBezTo>
                    <a:pt x="61749" y="368627"/>
                    <a:pt x="76566" y="374977"/>
                    <a:pt x="66688" y="346049"/>
                  </a:cubicBezTo>
                  <a:cubicBezTo>
                    <a:pt x="56810" y="317121"/>
                    <a:pt x="18004" y="307948"/>
                    <a:pt x="7421" y="265615"/>
                  </a:cubicBezTo>
                  <a:cubicBezTo>
                    <a:pt x="-3162" y="223282"/>
                    <a:pt x="-340" y="114627"/>
                    <a:pt x="3188" y="92049"/>
                  </a:cubicBezTo>
                  <a:cubicBezTo>
                    <a:pt x="6716" y="69471"/>
                    <a:pt x="13066" y="142143"/>
                    <a:pt x="28588" y="130149"/>
                  </a:cubicBezTo>
                  <a:cubicBezTo>
                    <a:pt x="44110" y="118155"/>
                    <a:pt x="75860" y="41249"/>
                    <a:pt x="96321" y="20082"/>
                  </a:cubicBezTo>
                  <a:cubicBezTo>
                    <a:pt x="116782" y="-1085"/>
                    <a:pt x="138654" y="-3201"/>
                    <a:pt x="151354" y="3149"/>
                  </a:cubicBezTo>
                  <a:cubicBezTo>
                    <a:pt x="164054" y="9499"/>
                    <a:pt x="168288" y="44777"/>
                    <a:pt x="172521" y="666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68B9BA03-6C48-4891-BB17-8098FB3915AB}"/>
                </a:ext>
              </a:extLst>
            </p:cNvPr>
            <p:cNvSpPr/>
            <p:nvPr/>
          </p:nvSpPr>
          <p:spPr>
            <a:xfrm>
              <a:off x="4254677" y="5002620"/>
              <a:ext cx="534196" cy="989699"/>
            </a:xfrm>
            <a:custGeom>
              <a:avLst/>
              <a:gdLst>
                <a:gd name="connsiteX0" fmla="*/ 2363 w 534196"/>
                <a:gd name="connsiteY0" fmla="*/ 16420 h 989699"/>
                <a:gd name="connsiteX1" fmla="*/ 37923 w 534196"/>
                <a:gd name="connsiteY1" fmla="*/ 77380 h 989699"/>
                <a:gd name="connsiteX2" fmla="*/ 525603 w 534196"/>
                <a:gd name="connsiteY2" fmla="*/ 971460 h 989699"/>
                <a:gd name="connsiteX3" fmla="*/ 332563 w 534196"/>
                <a:gd name="connsiteY3" fmla="*/ 661580 h 989699"/>
                <a:gd name="connsiteX4" fmla="*/ 119203 w 534196"/>
                <a:gd name="connsiteY4" fmla="*/ 448220 h 989699"/>
                <a:gd name="connsiteX5" fmla="*/ 286843 w 534196"/>
                <a:gd name="connsiteY5" fmla="*/ 834300 h 989699"/>
                <a:gd name="connsiteX6" fmla="*/ 119203 w 534196"/>
                <a:gd name="connsiteY6" fmla="*/ 432980 h 989699"/>
                <a:gd name="connsiteX7" fmla="*/ 2363 w 534196"/>
                <a:gd name="connsiteY7" fmla="*/ 16420 h 9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196" h="989699">
                  <a:moveTo>
                    <a:pt x="2363" y="16420"/>
                  </a:moveTo>
                  <a:cubicBezTo>
                    <a:pt x="-11184" y="-42846"/>
                    <a:pt x="37923" y="77380"/>
                    <a:pt x="37923" y="77380"/>
                  </a:cubicBezTo>
                  <a:cubicBezTo>
                    <a:pt x="125130" y="236553"/>
                    <a:pt x="476496" y="874093"/>
                    <a:pt x="525603" y="971460"/>
                  </a:cubicBezTo>
                  <a:cubicBezTo>
                    <a:pt x="574710" y="1068827"/>
                    <a:pt x="400296" y="748787"/>
                    <a:pt x="332563" y="661580"/>
                  </a:cubicBezTo>
                  <a:cubicBezTo>
                    <a:pt x="264830" y="574373"/>
                    <a:pt x="126823" y="419433"/>
                    <a:pt x="119203" y="448220"/>
                  </a:cubicBezTo>
                  <a:cubicBezTo>
                    <a:pt x="111583" y="477007"/>
                    <a:pt x="286843" y="836840"/>
                    <a:pt x="286843" y="834300"/>
                  </a:cubicBezTo>
                  <a:cubicBezTo>
                    <a:pt x="286843" y="831760"/>
                    <a:pt x="162383" y="569293"/>
                    <a:pt x="119203" y="432980"/>
                  </a:cubicBezTo>
                  <a:cubicBezTo>
                    <a:pt x="76023" y="296667"/>
                    <a:pt x="15910" y="75686"/>
                    <a:pt x="2363" y="16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B1BA683-129D-4CDD-999A-C20842867B53}"/>
              </a:ext>
            </a:extLst>
          </p:cNvPr>
          <p:cNvSpPr/>
          <p:nvPr/>
        </p:nvSpPr>
        <p:spPr>
          <a:xfrm>
            <a:off x="6389415" y="2281154"/>
            <a:ext cx="508276" cy="250941"/>
          </a:xfrm>
          <a:custGeom>
            <a:avLst/>
            <a:gdLst>
              <a:gd name="connsiteX0" fmla="*/ 217760 w 508276"/>
              <a:gd name="connsiteY0" fmla="*/ 84 h 250941"/>
              <a:gd name="connsiteX1" fmla="*/ 463823 w 508276"/>
              <a:gd name="connsiteY1" fmla="*/ 47709 h 250941"/>
              <a:gd name="connsiteX2" fmla="*/ 424135 w 508276"/>
              <a:gd name="connsiteY2" fmla="*/ 68346 h 250941"/>
              <a:gd name="connsiteX3" fmla="*/ 384448 w 508276"/>
              <a:gd name="connsiteY3" fmla="*/ 103271 h 250941"/>
              <a:gd name="connsiteX4" fmla="*/ 332060 w 508276"/>
              <a:gd name="connsiteY4" fmla="*/ 184234 h 250941"/>
              <a:gd name="connsiteX5" fmla="*/ 452710 w 508276"/>
              <a:gd name="connsiteY5" fmla="*/ 149309 h 250941"/>
              <a:gd name="connsiteX6" fmla="*/ 332060 w 508276"/>
              <a:gd name="connsiteY6" fmla="*/ 212809 h 250941"/>
              <a:gd name="connsiteX7" fmla="*/ 346348 w 508276"/>
              <a:gd name="connsiteY7" fmla="*/ 215984 h 250941"/>
              <a:gd name="connsiteX8" fmla="*/ 508273 w 508276"/>
              <a:gd name="connsiteY8" fmla="*/ 208046 h 250941"/>
              <a:gd name="connsiteX9" fmla="*/ 341585 w 508276"/>
              <a:gd name="connsiteY9" fmla="*/ 238209 h 250941"/>
              <a:gd name="connsiteX10" fmla="*/ 100285 w 508276"/>
              <a:gd name="connsiteY10" fmla="*/ 250909 h 250941"/>
              <a:gd name="connsiteX11" fmla="*/ 39960 w 508276"/>
              <a:gd name="connsiteY11" fmla="*/ 235034 h 250941"/>
              <a:gd name="connsiteX12" fmla="*/ 82823 w 508276"/>
              <a:gd name="connsiteY12" fmla="*/ 228684 h 250941"/>
              <a:gd name="connsiteX13" fmla="*/ 55835 w 508276"/>
              <a:gd name="connsiteY13" fmla="*/ 160421 h 250941"/>
              <a:gd name="connsiteX14" fmla="*/ 273 w 508276"/>
              <a:gd name="connsiteY14" fmla="*/ 117559 h 250941"/>
              <a:gd name="connsiteX15" fmla="*/ 81235 w 508276"/>
              <a:gd name="connsiteY15" fmla="*/ 66759 h 250941"/>
              <a:gd name="connsiteX16" fmla="*/ 51073 w 508276"/>
              <a:gd name="connsiteY16" fmla="*/ 88984 h 250941"/>
              <a:gd name="connsiteX17" fmla="*/ 105048 w 508276"/>
              <a:gd name="connsiteY17" fmla="*/ 131846 h 250941"/>
              <a:gd name="connsiteX18" fmla="*/ 155848 w 508276"/>
              <a:gd name="connsiteY18" fmla="*/ 146134 h 250941"/>
              <a:gd name="connsiteX19" fmla="*/ 292373 w 508276"/>
              <a:gd name="connsiteY19" fmla="*/ 179471 h 250941"/>
              <a:gd name="connsiteX20" fmla="*/ 298723 w 508276"/>
              <a:gd name="connsiteY20" fmla="*/ 136609 h 250941"/>
              <a:gd name="connsiteX21" fmla="*/ 246335 w 508276"/>
              <a:gd name="connsiteY21" fmla="*/ 85809 h 250941"/>
              <a:gd name="connsiteX22" fmla="*/ 184423 w 508276"/>
              <a:gd name="connsiteY22" fmla="*/ 60409 h 250941"/>
              <a:gd name="connsiteX23" fmla="*/ 217760 w 508276"/>
              <a:gd name="connsiteY23" fmla="*/ 84 h 25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276" h="250941">
                <a:moveTo>
                  <a:pt x="217760" y="84"/>
                </a:moveTo>
                <a:cubicBezTo>
                  <a:pt x="264327" y="-2033"/>
                  <a:pt x="429427" y="36332"/>
                  <a:pt x="463823" y="47709"/>
                </a:cubicBezTo>
                <a:cubicBezTo>
                  <a:pt x="498219" y="59086"/>
                  <a:pt x="437364" y="59086"/>
                  <a:pt x="424135" y="68346"/>
                </a:cubicBezTo>
                <a:cubicBezTo>
                  <a:pt x="410906" y="77606"/>
                  <a:pt x="399794" y="83956"/>
                  <a:pt x="384448" y="103271"/>
                </a:cubicBezTo>
                <a:cubicBezTo>
                  <a:pt x="369102" y="122586"/>
                  <a:pt x="320683" y="176561"/>
                  <a:pt x="332060" y="184234"/>
                </a:cubicBezTo>
                <a:cubicBezTo>
                  <a:pt x="343437" y="191907"/>
                  <a:pt x="452710" y="144547"/>
                  <a:pt x="452710" y="149309"/>
                </a:cubicBezTo>
                <a:cubicBezTo>
                  <a:pt x="452710" y="154071"/>
                  <a:pt x="349787" y="201697"/>
                  <a:pt x="332060" y="212809"/>
                </a:cubicBezTo>
                <a:cubicBezTo>
                  <a:pt x="314333" y="223921"/>
                  <a:pt x="316979" y="216778"/>
                  <a:pt x="346348" y="215984"/>
                </a:cubicBezTo>
                <a:cubicBezTo>
                  <a:pt x="375717" y="215190"/>
                  <a:pt x="509067" y="204342"/>
                  <a:pt x="508273" y="208046"/>
                </a:cubicBezTo>
                <a:cubicBezTo>
                  <a:pt x="507479" y="211750"/>
                  <a:pt x="409583" y="231065"/>
                  <a:pt x="341585" y="238209"/>
                </a:cubicBezTo>
                <a:cubicBezTo>
                  <a:pt x="273587" y="245353"/>
                  <a:pt x="150556" y="251438"/>
                  <a:pt x="100285" y="250909"/>
                </a:cubicBezTo>
                <a:cubicBezTo>
                  <a:pt x="50014" y="250380"/>
                  <a:pt x="42870" y="238738"/>
                  <a:pt x="39960" y="235034"/>
                </a:cubicBezTo>
                <a:cubicBezTo>
                  <a:pt x="37050" y="231330"/>
                  <a:pt x="80177" y="241119"/>
                  <a:pt x="82823" y="228684"/>
                </a:cubicBezTo>
                <a:cubicBezTo>
                  <a:pt x="85469" y="216249"/>
                  <a:pt x="69593" y="178942"/>
                  <a:pt x="55835" y="160421"/>
                </a:cubicBezTo>
                <a:cubicBezTo>
                  <a:pt x="42077" y="141900"/>
                  <a:pt x="-3960" y="133169"/>
                  <a:pt x="273" y="117559"/>
                </a:cubicBezTo>
                <a:cubicBezTo>
                  <a:pt x="4506" y="101949"/>
                  <a:pt x="72768" y="71522"/>
                  <a:pt x="81235" y="66759"/>
                </a:cubicBezTo>
                <a:cubicBezTo>
                  <a:pt x="89702" y="61996"/>
                  <a:pt x="47104" y="78136"/>
                  <a:pt x="51073" y="88984"/>
                </a:cubicBezTo>
                <a:cubicBezTo>
                  <a:pt x="55042" y="99832"/>
                  <a:pt x="87585" y="122321"/>
                  <a:pt x="105048" y="131846"/>
                </a:cubicBezTo>
                <a:cubicBezTo>
                  <a:pt x="122510" y="141371"/>
                  <a:pt x="124627" y="138197"/>
                  <a:pt x="155848" y="146134"/>
                </a:cubicBezTo>
                <a:cubicBezTo>
                  <a:pt x="187069" y="154071"/>
                  <a:pt x="268560" y="181059"/>
                  <a:pt x="292373" y="179471"/>
                </a:cubicBezTo>
                <a:cubicBezTo>
                  <a:pt x="316186" y="177883"/>
                  <a:pt x="306396" y="152219"/>
                  <a:pt x="298723" y="136609"/>
                </a:cubicBezTo>
                <a:cubicBezTo>
                  <a:pt x="291050" y="120999"/>
                  <a:pt x="265385" y="98509"/>
                  <a:pt x="246335" y="85809"/>
                </a:cubicBezTo>
                <a:cubicBezTo>
                  <a:pt x="227285" y="73109"/>
                  <a:pt x="191302" y="69140"/>
                  <a:pt x="184423" y="60409"/>
                </a:cubicBezTo>
                <a:cubicBezTo>
                  <a:pt x="177544" y="51678"/>
                  <a:pt x="171193" y="2201"/>
                  <a:pt x="217760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571F3F96-9C4D-44E5-992F-82BE3D696097}"/>
              </a:ext>
            </a:extLst>
          </p:cNvPr>
          <p:cNvSpPr/>
          <p:nvPr/>
        </p:nvSpPr>
        <p:spPr>
          <a:xfrm>
            <a:off x="6432594" y="2268451"/>
            <a:ext cx="259910" cy="172248"/>
          </a:xfrm>
          <a:custGeom>
            <a:avLst/>
            <a:gdLst>
              <a:gd name="connsiteX0" fmla="*/ 147594 w 259910"/>
              <a:gd name="connsiteY0" fmla="*/ 87 h 172248"/>
              <a:gd name="connsiteX1" fmla="*/ 134894 w 259910"/>
              <a:gd name="connsiteY1" fmla="*/ 71524 h 172248"/>
              <a:gd name="connsiteX2" fmla="*/ 163469 w 259910"/>
              <a:gd name="connsiteY2" fmla="*/ 95337 h 172248"/>
              <a:gd name="connsiteX3" fmla="*/ 246019 w 259910"/>
              <a:gd name="connsiteY3" fmla="*/ 144549 h 172248"/>
              <a:gd name="connsiteX4" fmla="*/ 258719 w 259910"/>
              <a:gd name="connsiteY4" fmla="*/ 169949 h 172248"/>
              <a:gd name="connsiteX5" fmla="*/ 233319 w 259910"/>
              <a:gd name="connsiteY5" fmla="*/ 168362 h 172248"/>
              <a:gd name="connsiteX6" fmla="*/ 138069 w 259910"/>
              <a:gd name="connsiteY6" fmla="*/ 146137 h 172248"/>
              <a:gd name="connsiteX7" fmla="*/ 7894 w 259910"/>
              <a:gd name="connsiteY7" fmla="*/ 109624 h 172248"/>
              <a:gd name="connsiteX8" fmla="*/ 28531 w 259910"/>
              <a:gd name="connsiteY8" fmla="*/ 87399 h 172248"/>
              <a:gd name="connsiteX9" fmla="*/ 147594 w 259910"/>
              <a:gd name="connsiteY9" fmla="*/ 87 h 17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910" h="172248">
                <a:moveTo>
                  <a:pt x="147594" y="87"/>
                </a:moveTo>
                <a:cubicBezTo>
                  <a:pt x="165321" y="-2559"/>
                  <a:pt x="132248" y="55649"/>
                  <a:pt x="134894" y="71524"/>
                </a:cubicBezTo>
                <a:cubicBezTo>
                  <a:pt x="137540" y="87399"/>
                  <a:pt x="144948" y="83166"/>
                  <a:pt x="163469" y="95337"/>
                </a:cubicBezTo>
                <a:cubicBezTo>
                  <a:pt x="181990" y="107508"/>
                  <a:pt x="230144" y="132114"/>
                  <a:pt x="246019" y="144549"/>
                </a:cubicBezTo>
                <a:cubicBezTo>
                  <a:pt x="261894" y="156984"/>
                  <a:pt x="260836" y="165980"/>
                  <a:pt x="258719" y="169949"/>
                </a:cubicBezTo>
                <a:cubicBezTo>
                  <a:pt x="256602" y="173918"/>
                  <a:pt x="253427" y="172331"/>
                  <a:pt x="233319" y="168362"/>
                </a:cubicBezTo>
                <a:cubicBezTo>
                  <a:pt x="213211" y="164393"/>
                  <a:pt x="175640" y="155927"/>
                  <a:pt x="138069" y="146137"/>
                </a:cubicBezTo>
                <a:cubicBezTo>
                  <a:pt x="100498" y="136347"/>
                  <a:pt x="26150" y="119414"/>
                  <a:pt x="7894" y="109624"/>
                </a:cubicBezTo>
                <a:cubicBezTo>
                  <a:pt x="-10362" y="99834"/>
                  <a:pt x="5777" y="104332"/>
                  <a:pt x="28531" y="87399"/>
                </a:cubicBezTo>
                <a:cubicBezTo>
                  <a:pt x="51285" y="70466"/>
                  <a:pt x="129867" y="2733"/>
                  <a:pt x="147594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E5DB4355-E8DE-4C5B-850C-46338A7E03F9}"/>
              </a:ext>
            </a:extLst>
          </p:cNvPr>
          <p:cNvSpPr/>
          <p:nvPr/>
        </p:nvSpPr>
        <p:spPr>
          <a:xfrm>
            <a:off x="6464861" y="2295517"/>
            <a:ext cx="190350" cy="154122"/>
          </a:xfrm>
          <a:custGeom>
            <a:avLst/>
            <a:gdLst>
              <a:gd name="connsiteX0" fmla="*/ 89927 w 190350"/>
              <a:gd name="connsiteY0" fmla="*/ 8 h 154122"/>
              <a:gd name="connsiteX1" fmla="*/ 72464 w 190350"/>
              <a:gd name="connsiteY1" fmla="*/ 71446 h 154122"/>
              <a:gd name="connsiteX2" fmla="*/ 180414 w 190350"/>
              <a:gd name="connsiteY2" fmla="*/ 153996 h 154122"/>
              <a:gd name="connsiteX3" fmla="*/ 167714 w 190350"/>
              <a:gd name="connsiteY3" fmla="*/ 90496 h 154122"/>
              <a:gd name="connsiteX4" fmla="*/ 23252 w 190350"/>
              <a:gd name="connsiteY4" fmla="*/ 98433 h 154122"/>
              <a:gd name="connsiteX5" fmla="*/ 7377 w 190350"/>
              <a:gd name="connsiteY5" fmla="*/ 66683 h 154122"/>
              <a:gd name="connsiteX6" fmla="*/ 89927 w 190350"/>
              <a:gd name="connsiteY6" fmla="*/ 8 h 1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50" h="154122">
                <a:moveTo>
                  <a:pt x="89927" y="8"/>
                </a:moveTo>
                <a:cubicBezTo>
                  <a:pt x="100775" y="802"/>
                  <a:pt x="57383" y="45781"/>
                  <a:pt x="72464" y="71446"/>
                </a:cubicBezTo>
                <a:cubicBezTo>
                  <a:pt x="87545" y="97111"/>
                  <a:pt x="164539" y="150821"/>
                  <a:pt x="180414" y="153996"/>
                </a:cubicBezTo>
                <a:cubicBezTo>
                  <a:pt x="196289" y="157171"/>
                  <a:pt x="193908" y="99757"/>
                  <a:pt x="167714" y="90496"/>
                </a:cubicBezTo>
                <a:cubicBezTo>
                  <a:pt x="141520" y="81235"/>
                  <a:pt x="49975" y="102402"/>
                  <a:pt x="23252" y="98433"/>
                </a:cubicBezTo>
                <a:cubicBezTo>
                  <a:pt x="-3471" y="94464"/>
                  <a:pt x="-4794" y="80970"/>
                  <a:pt x="7377" y="66683"/>
                </a:cubicBezTo>
                <a:cubicBezTo>
                  <a:pt x="19548" y="52396"/>
                  <a:pt x="79079" y="-786"/>
                  <a:pt x="89927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268ADF4B-0E20-490F-A04E-94CA7895D247}"/>
              </a:ext>
            </a:extLst>
          </p:cNvPr>
          <p:cNvSpPr/>
          <p:nvPr/>
        </p:nvSpPr>
        <p:spPr>
          <a:xfrm>
            <a:off x="5417140" y="2290280"/>
            <a:ext cx="264545" cy="240948"/>
          </a:xfrm>
          <a:custGeom>
            <a:avLst/>
            <a:gdLst>
              <a:gd name="connsiteX0" fmla="*/ 264523 w 264545"/>
              <a:gd name="connsiteY0" fmla="*/ 483 h 240948"/>
              <a:gd name="connsiteX1" fmla="*/ 53385 w 264545"/>
              <a:gd name="connsiteY1" fmla="*/ 67158 h 240948"/>
              <a:gd name="connsiteX2" fmla="*/ 121648 w 264545"/>
              <a:gd name="connsiteY2" fmla="*/ 73508 h 240948"/>
              <a:gd name="connsiteX3" fmla="*/ 120060 w 264545"/>
              <a:gd name="connsiteY3" fmla="*/ 129070 h 240948"/>
              <a:gd name="connsiteX4" fmla="*/ 70848 w 264545"/>
              <a:gd name="connsiteY4" fmla="*/ 129070 h 240948"/>
              <a:gd name="connsiteX5" fmla="*/ 70848 w 264545"/>
              <a:gd name="connsiteY5" fmla="*/ 165583 h 240948"/>
              <a:gd name="connsiteX6" fmla="*/ 94660 w 264545"/>
              <a:gd name="connsiteY6" fmla="*/ 238608 h 240948"/>
              <a:gd name="connsiteX7" fmla="*/ 72435 w 264545"/>
              <a:gd name="connsiteY7" fmla="*/ 224320 h 240948"/>
              <a:gd name="connsiteX8" fmla="*/ 998 w 264545"/>
              <a:gd name="connsiteY8" fmla="*/ 167170 h 240948"/>
              <a:gd name="connsiteX9" fmla="*/ 31160 w 264545"/>
              <a:gd name="connsiteY9" fmla="*/ 60808 h 240948"/>
              <a:gd name="connsiteX10" fmla="*/ 39098 w 264545"/>
              <a:gd name="connsiteY10" fmla="*/ 38583 h 240948"/>
              <a:gd name="connsiteX11" fmla="*/ 264523 w 264545"/>
              <a:gd name="connsiteY11" fmla="*/ 483 h 24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545" h="240948">
                <a:moveTo>
                  <a:pt x="264523" y="483"/>
                </a:moveTo>
                <a:cubicBezTo>
                  <a:pt x="266904" y="5245"/>
                  <a:pt x="77197" y="54987"/>
                  <a:pt x="53385" y="67158"/>
                </a:cubicBezTo>
                <a:cubicBezTo>
                  <a:pt x="29572" y="79329"/>
                  <a:pt x="110535" y="63189"/>
                  <a:pt x="121648" y="73508"/>
                </a:cubicBezTo>
                <a:cubicBezTo>
                  <a:pt x="132761" y="83827"/>
                  <a:pt x="128527" y="119810"/>
                  <a:pt x="120060" y="129070"/>
                </a:cubicBezTo>
                <a:cubicBezTo>
                  <a:pt x="111593" y="138330"/>
                  <a:pt x="79050" y="122985"/>
                  <a:pt x="70848" y="129070"/>
                </a:cubicBezTo>
                <a:cubicBezTo>
                  <a:pt x="62646" y="135156"/>
                  <a:pt x="66879" y="147327"/>
                  <a:pt x="70848" y="165583"/>
                </a:cubicBezTo>
                <a:cubicBezTo>
                  <a:pt x="74817" y="183839"/>
                  <a:pt x="94396" y="228819"/>
                  <a:pt x="94660" y="238608"/>
                </a:cubicBezTo>
                <a:cubicBezTo>
                  <a:pt x="94924" y="248397"/>
                  <a:pt x="72435" y="224320"/>
                  <a:pt x="72435" y="224320"/>
                </a:cubicBezTo>
                <a:cubicBezTo>
                  <a:pt x="56825" y="212414"/>
                  <a:pt x="7877" y="194422"/>
                  <a:pt x="998" y="167170"/>
                </a:cubicBezTo>
                <a:cubicBezTo>
                  <a:pt x="-5881" y="139918"/>
                  <a:pt x="24810" y="82239"/>
                  <a:pt x="31160" y="60808"/>
                </a:cubicBezTo>
                <a:cubicBezTo>
                  <a:pt x="37510" y="39377"/>
                  <a:pt x="1792" y="49695"/>
                  <a:pt x="39098" y="38583"/>
                </a:cubicBezTo>
                <a:cubicBezTo>
                  <a:pt x="76404" y="27471"/>
                  <a:pt x="262142" y="-4279"/>
                  <a:pt x="264523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3BB6CA7-B988-4851-9F25-996C13CF2646}"/>
              </a:ext>
            </a:extLst>
          </p:cNvPr>
          <p:cNvSpPr/>
          <p:nvPr/>
        </p:nvSpPr>
        <p:spPr>
          <a:xfrm>
            <a:off x="5444051" y="2289167"/>
            <a:ext cx="167767" cy="206902"/>
          </a:xfrm>
          <a:custGeom>
            <a:avLst/>
            <a:gdLst>
              <a:gd name="connsiteX0" fmla="*/ 167762 w 167767"/>
              <a:gd name="connsiteY0" fmla="*/ 8 h 206902"/>
              <a:gd name="connsiteX1" fmla="*/ 15362 w 167767"/>
              <a:gd name="connsiteY1" fmla="*/ 82558 h 206902"/>
              <a:gd name="connsiteX2" fmla="*/ 93149 w 167767"/>
              <a:gd name="connsiteY2" fmla="*/ 96846 h 206902"/>
              <a:gd name="connsiteX3" fmla="*/ 91562 w 167767"/>
              <a:gd name="connsiteY3" fmla="*/ 119071 h 206902"/>
              <a:gd name="connsiteX4" fmla="*/ 18537 w 167767"/>
              <a:gd name="connsiteY4" fmla="*/ 130183 h 206902"/>
              <a:gd name="connsiteX5" fmla="*/ 64574 w 167767"/>
              <a:gd name="connsiteY5" fmla="*/ 71446 h 206902"/>
              <a:gd name="connsiteX6" fmla="*/ 24887 w 167767"/>
              <a:gd name="connsiteY6" fmla="*/ 104783 h 206902"/>
              <a:gd name="connsiteX7" fmla="*/ 12187 w 167767"/>
              <a:gd name="connsiteY7" fmla="*/ 165108 h 206902"/>
              <a:gd name="connsiteX8" fmla="*/ 34412 w 167767"/>
              <a:gd name="connsiteY8" fmla="*/ 206383 h 206902"/>
              <a:gd name="connsiteX9" fmla="*/ 13774 w 167767"/>
              <a:gd name="connsiteY9" fmla="*/ 136533 h 206902"/>
              <a:gd name="connsiteX10" fmla="*/ 9012 w 167767"/>
              <a:gd name="connsiteY10" fmla="*/ 77796 h 206902"/>
              <a:gd name="connsiteX11" fmla="*/ 167762 w 167767"/>
              <a:gd name="connsiteY11" fmla="*/ 8 h 2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767" h="206902">
                <a:moveTo>
                  <a:pt x="167762" y="8"/>
                </a:moveTo>
                <a:cubicBezTo>
                  <a:pt x="168820" y="802"/>
                  <a:pt x="27797" y="66418"/>
                  <a:pt x="15362" y="82558"/>
                </a:cubicBezTo>
                <a:cubicBezTo>
                  <a:pt x="2927" y="98698"/>
                  <a:pt x="80449" y="90761"/>
                  <a:pt x="93149" y="96846"/>
                </a:cubicBezTo>
                <a:cubicBezTo>
                  <a:pt x="105849" y="102931"/>
                  <a:pt x="103997" y="113515"/>
                  <a:pt x="91562" y="119071"/>
                </a:cubicBezTo>
                <a:cubicBezTo>
                  <a:pt x="79127" y="124627"/>
                  <a:pt x="23035" y="138121"/>
                  <a:pt x="18537" y="130183"/>
                </a:cubicBezTo>
                <a:cubicBezTo>
                  <a:pt x="14039" y="122246"/>
                  <a:pt x="63516" y="75679"/>
                  <a:pt x="64574" y="71446"/>
                </a:cubicBezTo>
                <a:cubicBezTo>
                  <a:pt x="65632" y="67213"/>
                  <a:pt x="33618" y="89173"/>
                  <a:pt x="24887" y="104783"/>
                </a:cubicBezTo>
                <a:cubicBezTo>
                  <a:pt x="16156" y="120393"/>
                  <a:pt x="10599" y="148175"/>
                  <a:pt x="12187" y="165108"/>
                </a:cubicBezTo>
                <a:cubicBezTo>
                  <a:pt x="13774" y="182041"/>
                  <a:pt x="34148" y="211145"/>
                  <a:pt x="34412" y="206383"/>
                </a:cubicBezTo>
                <a:cubicBezTo>
                  <a:pt x="34676" y="201621"/>
                  <a:pt x="18007" y="157964"/>
                  <a:pt x="13774" y="136533"/>
                </a:cubicBezTo>
                <a:cubicBezTo>
                  <a:pt x="9541" y="115102"/>
                  <a:pt x="-11890" y="99492"/>
                  <a:pt x="9012" y="77796"/>
                </a:cubicBezTo>
                <a:cubicBezTo>
                  <a:pt x="29914" y="56100"/>
                  <a:pt x="166704" y="-786"/>
                  <a:pt x="16776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D0D4A044-BF70-49A1-BE20-3AD04A052298}"/>
              </a:ext>
            </a:extLst>
          </p:cNvPr>
          <p:cNvSpPr/>
          <p:nvPr/>
        </p:nvSpPr>
        <p:spPr>
          <a:xfrm>
            <a:off x="5566759" y="2242546"/>
            <a:ext cx="377730" cy="338803"/>
          </a:xfrm>
          <a:custGeom>
            <a:avLst/>
            <a:gdLst>
              <a:gd name="connsiteX0" fmla="*/ 370491 w 377730"/>
              <a:gd name="connsiteY0" fmla="*/ 311742 h 338803"/>
              <a:gd name="connsiteX1" fmla="*/ 365729 w 377730"/>
              <a:gd name="connsiteY1" fmla="*/ 249829 h 338803"/>
              <a:gd name="connsiteX2" fmla="*/ 299054 w 377730"/>
              <a:gd name="connsiteY2" fmla="*/ 202204 h 338803"/>
              <a:gd name="connsiteX3" fmla="*/ 284766 w 377730"/>
              <a:gd name="connsiteY3" fmla="*/ 184742 h 338803"/>
              <a:gd name="connsiteX4" fmla="*/ 362554 w 377730"/>
              <a:gd name="connsiteY4" fmla="*/ 189504 h 338803"/>
              <a:gd name="connsiteX5" fmla="*/ 356204 w 377730"/>
              <a:gd name="connsiteY5" fmla="*/ 141879 h 338803"/>
              <a:gd name="connsiteX6" fmla="*/ 322866 w 377730"/>
              <a:gd name="connsiteY6" fmla="*/ 91079 h 338803"/>
              <a:gd name="connsiteX7" fmla="*/ 278416 w 377730"/>
              <a:gd name="connsiteY7" fmla="*/ 65679 h 338803"/>
              <a:gd name="connsiteX8" fmla="*/ 170466 w 377730"/>
              <a:gd name="connsiteY8" fmla="*/ 29167 h 338803"/>
              <a:gd name="connsiteX9" fmla="*/ 353029 w 377730"/>
              <a:gd name="connsiteY9" fmla="*/ 592 h 338803"/>
              <a:gd name="connsiteX10" fmla="*/ 108554 w 377730"/>
              <a:gd name="connsiteY10" fmla="*/ 56154 h 338803"/>
              <a:gd name="connsiteX11" fmla="*/ 278416 w 377730"/>
              <a:gd name="connsiteY11" fmla="*/ 46629 h 338803"/>
              <a:gd name="connsiteX12" fmla="*/ 179991 w 377730"/>
              <a:gd name="connsiteY12" fmla="*/ 73617 h 338803"/>
              <a:gd name="connsiteX13" fmla="*/ 295879 w 377730"/>
              <a:gd name="connsiteY13" fmla="*/ 86317 h 338803"/>
              <a:gd name="connsiteX14" fmla="*/ 313341 w 377730"/>
              <a:gd name="connsiteY14" fmla="*/ 126004 h 338803"/>
              <a:gd name="connsiteX15" fmla="*/ 303816 w 377730"/>
              <a:gd name="connsiteY15" fmla="*/ 143467 h 338803"/>
              <a:gd name="connsiteX16" fmla="*/ 214916 w 377730"/>
              <a:gd name="connsiteY16" fmla="*/ 81554 h 338803"/>
              <a:gd name="connsiteX17" fmla="*/ 137129 w 377730"/>
              <a:gd name="connsiteY17" fmla="*/ 72029 h 338803"/>
              <a:gd name="connsiteX18" fmla="*/ 604 w 377730"/>
              <a:gd name="connsiteY18" fmla="*/ 127592 h 338803"/>
              <a:gd name="connsiteX19" fmla="*/ 84741 w 377730"/>
              <a:gd name="connsiteY19" fmla="*/ 106954 h 338803"/>
              <a:gd name="connsiteX20" fmla="*/ 26004 w 377730"/>
              <a:gd name="connsiteY20" fmla="*/ 179979 h 338803"/>
              <a:gd name="connsiteX21" fmla="*/ 3779 w 377730"/>
              <a:gd name="connsiteY21" fmla="*/ 256179 h 338803"/>
              <a:gd name="connsiteX22" fmla="*/ 41879 w 377730"/>
              <a:gd name="connsiteY22" fmla="*/ 140292 h 338803"/>
              <a:gd name="connsiteX23" fmla="*/ 11716 w 377730"/>
              <a:gd name="connsiteY23" fmla="*/ 235542 h 338803"/>
              <a:gd name="connsiteX24" fmla="*/ 38704 w 377730"/>
              <a:gd name="connsiteY24" fmla="*/ 303804 h 338803"/>
              <a:gd name="connsiteX25" fmla="*/ 38704 w 377730"/>
              <a:gd name="connsiteY25" fmla="*/ 321267 h 338803"/>
              <a:gd name="connsiteX26" fmla="*/ 183166 w 377730"/>
              <a:gd name="connsiteY26" fmla="*/ 338729 h 338803"/>
              <a:gd name="connsiteX27" fmla="*/ 73629 w 377730"/>
              <a:gd name="connsiteY27" fmla="*/ 327617 h 338803"/>
              <a:gd name="connsiteX28" fmla="*/ 289529 w 377730"/>
              <a:gd name="connsiteY28" fmla="*/ 329204 h 338803"/>
              <a:gd name="connsiteX29" fmla="*/ 370491 w 377730"/>
              <a:gd name="connsiteY29" fmla="*/ 311742 h 33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7730" h="338803">
                <a:moveTo>
                  <a:pt x="370491" y="311742"/>
                </a:moveTo>
                <a:cubicBezTo>
                  <a:pt x="383191" y="298513"/>
                  <a:pt x="377635" y="268085"/>
                  <a:pt x="365729" y="249829"/>
                </a:cubicBezTo>
                <a:cubicBezTo>
                  <a:pt x="353823" y="231573"/>
                  <a:pt x="312548" y="213052"/>
                  <a:pt x="299054" y="202204"/>
                </a:cubicBezTo>
                <a:cubicBezTo>
                  <a:pt x="285560" y="191356"/>
                  <a:pt x="274183" y="186859"/>
                  <a:pt x="284766" y="184742"/>
                </a:cubicBezTo>
                <a:cubicBezTo>
                  <a:pt x="295349" y="182625"/>
                  <a:pt x="350648" y="196648"/>
                  <a:pt x="362554" y="189504"/>
                </a:cubicBezTo>
                <a:cubicBezTo>
                  <a:pt x="374460" y="182360"/>
                  <a:pt x="362819" y="158283"/>
                  <a:pt x="356204" y="141879"/>
                </a:cubicBezTo>
                <a:cubicBezTo>
                  <a:pt x="349589" y="125475"/>
                  <a:pt x="335831" y="103779"/>
                  <a:pt x="322866" y="91079"/>
                </a:cubicBezTo>
                <a:cubicBezTo>
                  <a:pt x="309901" y="78379"/>
                  <a:pt x="303816" y="75998"/>
                  <a:pt x="278416" y="65679"/>
                </a:cubicBezTo>
                <a:cubicBezTo>
                  <a:pt x="253016" y="55360"/>
                  <a:pt x="158030" y="40015"/>
                  <a:pt x="170466" y="29167"/>
                </a:cubicBezTo>
                <a:cubicBezTo>
                  <a:pt x="182902" y="18319"/>
                  <a:pt x="363347" y="-3906"/>
                  <a:pt x="353029" y="592"/>
                </a:cubicBezTo>
                <a:cubicBezTo>
                  <a:pt x="342711" y="5090"/>
                  <a:pt x="120989" y="48481"/>
                  <a:pt x="108554" y="56154"/>
                </a:cubicBezTo>
                <a:cubicBezTo>
                  <a:pt x="96119" y="63827"/>
                  <a:pt x="266510" y="43718"/>
                  <a:pt x="278416" y="46629"/>
                </a:cubicBezTo>
                <a:cubicBezTo>
                  <a:pt x="290322" y="49539"/>
                  <a:pt x="177080" y="67002"/>
                  <a:pt x="179991" y="73617"/>
                </a:cubicBezTo>
                <a:cubicBezTo>
                  <a:pt x="182901" y="80232"/>
                  <a:pt x="273654" y="77586"/>
                  <a:pt x="295879" y="86317"/>
                </a:cubicBezTo>
                <a:cubicBezTo>
                  <a:pt x="318104" y="95048"/>
                  <a:pt x="312018" y="116479"/>
                  <a:pt x="313341" y="126004"/>
                </a:cubicBezTo>
                <a:cubicBezTo>
                  <a:pt x="314664" y="135529"/>
                  <a:pt x="320220" y="150875"/>
                  <a:pt x="303816" y="143467"/>
                </a:cubicBezTo>
                <a:cubicBezTo>
                  <a:pt x="287412" y="136059"/>
                  <a:pt x="242697" y="93460"/>
                  <a:pt x="214916" y="81554"/>
                </a:cubicBezTo>
                <a:cubicBezTo>
                  <a:pt x="187135" y="69648"/>
                  <a:pt x="172848" y="64356"/>
                  <a:pt x="137129" y="72029"/>
                </a:cubicBezTo>
                <a:cubicBezTo>
                  <a:pt x="101410" y="79702"/>
                  <a:pt x="9335" y="121771"/>
                  <a:pt x="604" y="127592"/>
                </a:cubicBezTo>
                <a:cubicBezTo>
                  <a:pt x="-8127" y="133413"/>
                  <a:pt x="80508" y="98223"/>
                  <a:pt x="84741" y="106954"/>
                </a:cubicBezTo>
                <a:cubicBezTo>
                  <a:pt x="88974" y="115685"/>
                  <a:pt x="39498" y="155108"/>
                  <a:pt x="26004" y="179979"/>
                </a:cubicBezTo>
                <a:cubicBezTo>
                  <a:pt x="12510" y="204850"/>
                  <a:pt x="1133" y="262793"/>
                  <a:pt x="3779" y="256179"/>
                </a:cubicBezTo>
                <a:cubicBezTo>
                  <a:pt x="6425" y="249564"/>
                  <a:pt x="40556" y="143731"/>
                  <a:pt x="41879" y="140292"/>
                </a:cubicBezTo>
                <a:cubicBezTo>
                  <a:pt x="43202" y="136853"/>
                  <a:pt x="12245" y="208290"/>
                  <a:pt x="11716" y="235542"/>
                </a:cubicBezTo>
                <a:cubicBezTo>
                  <a:pt x="11187" y="262794"/>
                  <a:pt x="34206" y="289517"/>
                  <a:pt x="38704" y="303804"/>
                </a:cubicBezTo>
                <a:cubicBezTo>
                  <a:pt x="43202" y="318091"/>
                  <a:pt x="14627" y="315446"/>
                  <a:pt x="38704" y="321267"/>
                </a:cubicBezTo>
                <a:cubicBezTo>
                  <a:pt x="62781" y="327088"/>
                  <a:pt x="177345" y="337671"/>
                  <a:pt x="183166" y="338729"/>
                </a:cubicBezTo>
                <a:cubicBezTo>
                  <a:pt x="188987" y="339787"/>
                  <a:pt x="55902" y="329205"/>
                  <a:pt x="73629" y="327617"/>
                </a:cubicBezTo>
                <a:cubicBezTo>
                  <a:pt x="91356" y="326030"/>
                  <a:pt x="240317" y="332114"/>
                  <a:pt x="289529" y="329204"/>
                </a:cubicBezTo>
                <a:cubicBezTo>
                  <a:pt x="338741" y="326294"/>
                  <a:pt x="357791" y="324971"/>
                  <a:pt x="370491" y="311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27076ED5-06FC-448D-9FAF-255A764DFEE6}"/>
              </a:ext>
            </a:extLst>
          </p:cNvPr>
          <p:cNvSpPr/>
          <p:nvPr/>
        </p:nvSpPr>
        <p:spPr>
          <a:xfrm>
            <a:off x="5683127" y="2497120"/>
            <a:ext cx="233537" cy="67305"/>
          </a:xfrm>
          <a:custGeom>
            <a:avLst/>
            <a:gdLst>
              <a:gd name="connsiteX0" fmla="*/ 123 w 233537"/>
              <a:gd name="connsiteY0" fmla="*/ 66694 h 67305"/>
              <a:gd name="connsiteX1" fmla="*/ 154111 w 233537"/>
              <a:gd name="connsiteY1" fmla="*/ 17481 h 67305"/>
              <a:gd name="connsiteX2" fmla="*/ 122361 w 233537"/>
              <a:gd name="connsiteY2" fmla="*/ 66694 h 67305"/>
              <a:gd name="connsiteX3" fmla="*/ 233486 w 233537"/>
              <a:gd name="connsiteY3" fmla="*/ 46056 h 67305"/>
              <a:gd name="connsiteX4" fmla="*/ 106486 w 233537"/>
              <a:gd name="connsiteY4" fmla="*/ 61931 h 67305"/>
              <a:gd name="connsiteX5" fmla="*/ 98548 w 233537"/>
              <a:gd name="connsiteY5" fmla="*/ 52406 h 67305"/>
              <a:gd name="connsiteX6" fmla="*/ 73148 w 233537"/>
              <a:gd name="connsiteY6" fmla="*/ 60344 h 67305"/>
              <a:gd name="connsiteX7" fmla="*/ 127123 w 233537"/>
              <a:gd name="connsiteY7" fmla="*/ 19 h 67305"/>
              <a:gd name="connsiteX8" fmla="*/ 123 w 233537"/>
              <a:gd name="connsiteY8" fmla="*/ 66694 h 6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537" h="67305">
                <a:moveTo>
                  <a:pt x="123" y="66694"/>
                </a:moveTo>
                <a:cubicBezTo>
                  <a:pt x="4621" y="69604"/>
                  <a:pt x="133738" y="17481"/>
                  <a:pt x="154111" y="17481"/>
                </a:cubicBezTo>
                <a:cubicBezTo>
                  <a:pt x="174484" y="17481"/>
                  <a:pt x="109132" y="61932"/>
                  <a:pt x="122361" y="66694"/>
                </a:cubicBezTo>
                <a:cubicBezTo>
                  <a:pt x="135590" y="71456"/>
                  <a:pt x="236132" y="46850"/>
                  <a:pt x="233486" y="46056"/>
                </a:cubicBezTo>
                <a:cubicBezTo>
                  <a:pt x="230840" y="45262"/>
                  <a:pt x="128976" y="60873"/>
                  <a:pt x="106486" y="61931"/>
                </a:cubicBezTo>
                <a:cubicBezTo>
                  <a:pt x="83996" y="62989"/>
                  <a:pt x="104104" y="52670"/>
                  <a:pt x="98548" y="52406"/>
                </a:cubicBezTo>
                <a:cubicBezTo>
                  <a:pt x="92992" y="52141"/>
                  <a:pt x="68386" y="69075"/>
                  <a:pt x="73148" y="60344"/>
                </a:cubicBezTo>
                <a:cubicBezTo>
                  <a:pt x="77910" y="51613"/>
                  <a:pt x="138500" y="1342"/>
                  <a:pt x="127123" y="19"/>
                </a:cubicBezTo>
                <a:cubicBezTo>
                  <a:pt x="115746" y="-1304"/>
                  <a:pt x="-4375" y="63784"/>
                  <a:pt x="123" y="66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60B4599-AC81-4387-976B-9C20397E168F}"/>
              </a:ext>
            </a:extLst>
          </p:cNvPr>
          <p:cNvSpPr/>
          <p:nvPr/>
        </p:nvSpPr>
        <p:spPr>
          <a:xfrm>
            <a:off x="5797550" y="2261902"/>
            <a:ext cx="274264" cy="168957"/>
          </a:xfrm>
          <a:custGeom>
            <a:avLst/>
            <a:gdLst>
              <a:gd name="connsiteX0" fmla="*/ 0 w 274264"/>
              <a:gd name="connsiteY0" fmla="*/ 14573 h 168957"/>
              <a:gd name="connsiteX1" fmla="*/ 123825 w 274264"/>
              <a:gd name="connsiteY1" fmla="*/ 286 h 168957"/>
              <a:gd name="connsiteX2" fmla="*/ 103188 w 274264"/>
              <a:gd name="connsiteY2" fmla="*/ 25686 h 168957"/>
              <a:gd name="connsiteX3" fmla="*/ 130175 w 274264"/>
              <a:gd name="connsiteY3" fmla="*/ 9811 h 168957"/>
              <a:gd name="connsiteX4" fmla="*/ 271463 w 274264"/>
              <a:gd name="connsiteY4" fmla="*/ 128873 h 168957"/>
              <a:gd name="connsiteX5" fmla="*/ 222250 w 274264"/>
              <a:gd name="connsiteY5" fmla="*/ 149511 h 168957"/>
              <a:gd name="connsiteX6" fmla="*/ 196850 w 274264"/>
              <a:gd name="connsiteY6" fmla="*/ 165386 h 168957"/>
              <a:gd name="connsiteX7" fmla="*/ 190500 w 274264"/>
              <a:gd name="connsiteY7" fmla="*/ 168561 h 168957"/>
              <a:gd name="connsiteX8" fmla="*/ 176213 w 274264"/>
              <a:gd name="connsiteY8" fmla="*/ 159036 h 168957"/>
              <a:gd name="connsiteX9" fmla="*/ 182563 w 274264"/>
              <a:gd name="connsiteY9" fmla="*/ 108236 h 168957"/>
              <a:gd name="connsiteX10" fmla="*/ 177800 w 274264"/>
              <a:gd name="connsiteY10" fmla="*/ 79661 h 168957"/>
              <a:gd name="connsiteX11" fmla="*/ 123825 w 274264"/>
              <a:gd name="connsiteY11" fmla="*/ 52673 h 168957"/>
              <a:gd name="connsiteX12" fmla="*/ 0 w 274264"/>
              <a:gd name="connsiteY12" fmla="*/ 14573 h 16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264" h="168957">
                <a:moveTo>
                  <a:pt x="0" y="14573"/>
                </a:moveTo>
                <a:cubicBezTo>
                  <a:pt x="0" y="5842"/>
                  <a:pt x="106627" y="-1566"/>
                  <a:pt x="123825" y="286"/>
                </a:cubicBezTo>
                <a:cubicBezTo>
                  <a:pt x="141023" y="2138"/>
                  <a:pt x="102130" y="24098"/>
                  <a:pt x="103188" y="25686"/>
                </a:cubicBezTo>
                <a:cubicBezTo>
                  <a:pt x="104246" y="27274"/>
                  <a:pt x="102129" y="-7387"/>
                  <a:pt x="130175" y="9811"/>
                </a:cubicBezTo>
                <a:cubicBezTo>
                  <a:pt x="158221" y="27009"/>
                  <a:pt x="256117" y="105590"/>
                  <a:pt x="271463" y="128873"/>
                </a:cubicBezTo>
                <a:cubicBezTo>
                  <a:pt x="286809" y="152156"/>
                  <a:pt x="234686" y="143426"/>
                  <a:pt x="222250" y="149511"/>
                </a:cubicBezTo>
                <a:cubicBezTo>
                  <a:pt x="209815" y="155597"/>
                  <a:pt x="202142" y="162211"/>
                  <a:pt x="196850" y="165386"/>
                </a:cubicBezTo>
                <a:cubicBezTo>
                  <a:pt x="191558" y="168561"/>
                  <a:pt x="193939" y="169619"/>
                  <a:pt x="190500" y="168561"/>
                </a:cubicBezTo>
                <a:cubicBezTo>
                  <a:pt x="187061" y="167503"/>
                  <a:pt x="177536" y="169090"/>
                  <a:pt x="176213" y="159036"/>
                </a:cubicBezTo>
                <a:cubicBezTo>
                  <a:pt x="174890" y="148982"/>
                  <a:pt x="182299" y="121465"/>
                  <a:pt x="182563" y="108236"/>
                </a:cubicBezTo>
                <a:cubicBezTo>
                  <a:pt x="182828" y="95007"/>
                  <a:pt x="187590" y="88921"/>
                  <a:pt x="177800" y="79661"/>
                </a:cubicBezTo>
                <a:cubicBezTo>
                  <a:pt x="168010" y="70401"/>
                  <a:pt x="152929" y="63256"/>
                  <a:pt x="123825" y="52673"/>
                </a:cubicBezTo>
                <a:cubicBezTo>
                  <a:pt x="94721" y="42090"/>
                  <a:pt x="0" y="23304"/>
                  <a:pt x="0" y="14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7CB1537-25B8-4471-84B9-111A2463DA47}"/>
              </a:ext>
            </a:extLst>
          </p:cNvPr>
          <p:cNvSpPr/>
          <p:nvPr/>
        </p:nvSpPr>
        <p:spPr>
          <a:xfrm>
            <a:off x="5500441" y="2237239"/>
            <a:ext cx="365413" cy="65759"/>
          </a:xfrm>
          <a:custGeom>
            <a:avLst/>
            <a:gdLst>
              <a:gd name="connsiteX0" fmla="*/ 247 w 365413"/>
              <a:gd name="connsiteY0" fmla="*/ 64636 h 65759"/>
              <a:gd name="connsiteX1" fmla="*/ 146297 w 365413"/>
              <a:gd name="connsiteY1" fmla="*/ 56699 h 65759"/>
              <a:gd name="connsiteX2" fmla="*/ 147884 w 365413"/>
              <a:gd name="connsiteY2" fmla="*/ 51936 h 65759"/>
              <a:gd name="connsiteX3" fmla="*/ 246309 w 365413"/>
              <a:gd name="connsiteY3" fmla="*/ 28124 h 65759"/>
              <a:gd name="connsiteX4" fmla="*/ 365372 w 365413"/>
              <a:gd name="connsiteY4" fmla="*/ 1136 h 65759"/>
              <a:gd name="connsiteX5" fmla="*/ 259009 w 365413"/>
              <a:gd name="connsiteY5" fmla="*/ 7486 h 65759"/>
              <a:gd name="connsiteX6" fmla="*/ 185984 w 365413"/>
              <a:gd name="connsiteY6" fmla="*/ 29711 h 65759"/>
              <a:gd name="connsiteX7" fmla="*/ 247 w 365413"/>
              <a:gd name="connsiteY7" fmla="*/ 64636 h 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413" h="65759">
                <a:moveTo>
                  <a:pt x="247" y="64636"/>
                </a:moveTo>
                <a:cubicBezTo>
                  <a:pt x="-6367" y="69134"/>
                  <a:pt x="121691" y="58816"/>
                  <a:pt x="146297" y="56699"/>
                </a:cubicBezTo>
                <a:cubicBezTo>
                  <a:pt x="170903" y="54582"/>
                  <a:pt x="131215" y="56698"/>
                  <a:pt x="147884" y="51936"/>
                </a:cubicBezTo>
                <a:cubicBezTo>
                  <a:pt x="164553" y="47173"/>
                  <a:pt x="210061" y="36591"/>
                  <a:pt x="246309" y="28124"/>
                </a:cubicBezTo>
                <a:cubicBezTo>
                  <a:pt x="282557" y="19657"/>
                  <a:pt x="363255" y="4576"/>
                  <a:pt x="365372" y="1136"/>
                </a:cubicBezTo>
                <a:cubicBezTo>
                  <a:pt x="367489" y="-2304"/>
                  <a:pt x="288907" y="2723"/>
                  <a:pt x="259009" y="7486"/>
                </a:cubicBezTo>
                <a:cubicBezTo>
                  <a:pt x="229111" y="12248"/>
                  <a:pt x="226465" y="21774"/>
                  <a:pt x="185984" y="29711"/>
                </a:cubicBezTo>
                <a:cubicBezTo>
                  <a:pt x="145503" y="37648"/>
                  <a:pt x="6861" y="60138"/>
                  <a:pt x="247" y="64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BFCAD4D-39BC-4C21-B624-D0FBBA10410A}"/>
              </a:ext>
            </a:extLst>
          </p:cNvPr>
          <p:cNvSpPr/>
          <p:nvPr/>
        </p:nvSpPr>
        <p:spPr>
          <a:xfrm>
            <a:off x="5548336" y="2291613"/>
            <a:ext cx="225481" cy="293269"/>
          </a:xfrm>
          <a:custGeom>
            <a:avLst/>
            <a:gdLst>
              <a:gd name="connsiteX0" fmla="*/ 223814 w 225481"/>
              <a:gd name="connsiteY0" fmla="*/ 2325 h 293269"/>
              <a:gd name="connsiteX1" fmla="*/ 22202 w 225481"/>
              <a:gd name="connsiteY1" fmla="*/ 54712 h 293269"/>
              <a:gd name="connsiteX2" fmla="*/ 106339 w 225481"/>
              <a:gd name="connsiteY2" fmla="*/ 30900 h 293269"/>
              <a:gd name="connsiteX3" fmla="*/ 9502 w 225481"/>
              <a:gd name="connsiteY3" fmla="*/ 88050 h 293269"/>
              <a:gd name="connsiteX4" fmla="*/ 71414 w 225481"/>
              <a:gd name="connsiteY4" fmla="*/ 83287 h 293269"/>
              <a:gd name="connsiteX5" fmla="*/ 17439 w 225481"/>
              <a:gd name="connsiteY5" fmla="*/ 126150 h 293269"/>
              <a:gd name="connsiteX6" fmla="*/ 17439 w 225481"/>
              <a:gd name="connsiteY6" fmla="*/ 183300 h 293269"/>
              <a:gd name="connsiteX7" fmla="*/ 50777 w 225481"/>
              <a:gd name="connsiteY7" fmla="*/ 257912 h 293269"/>
              <a:gd name="connsiteX8" fmla="*/ 153964 w 225481"/>
              <a:gd name="connsiteY8" fmla="*/ 292837 h 293269"/>
              <a:gd name="connsiteX9" fmla="*/ 41252 w 225481"/>
              <a:gd name="connsiteY9" fmla="*/ 275375 h 293269"/>
              <a:gd name="connsiteX10" fmla="*/ 1564 w 225481"/>
              <a:gd name="connsiteY10" fmla="*/ 245212 h 293269"/>
              <a:gd name="connsiteX11" fmla="*/ 9502 w 225481"/>
              <a:gd name="connsiteY11" fmla="*/ 140437 h 293269"/>
              <a:gd name="connsiteX12" fmla="*/ 23789 w 225481"/>
              <a:gd name="connsiteY12" fmla="*/ 53125 h 293269"/>
              <a:gd name="connsiteX13" fmla="*/ 112689 w 225481"/>
              <a:gd name="connsiteY13" fmla="*/ 13437 h 293269"/>
              <a:gd name="connsiteX14" fmla="*/ 223814 w 225481"/>
              <a:gd name="connsiteY14" fmla="*/ 2325 h 29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481" h="293269">
                <a:moveTo>
                  <a:pt x="223814" y="2325"/>
                </a:moveTo>
                <a:cubicBezTo>
                  <a:pt x="208733" y="9204"/>
                  <a:pt x="22202" y="54712"/>
                  <a:pt x="22202" y="54712"/>
                </a:cubicBezTo>
                <a:cubicBezTo>
                  <a:pt x="2623" y="59474"/>
                  <a:pt x="108456" y="25344"/>
                  <a:pt x="106339" y="30900"/>
                </a:cubicBezTo>
                <a:cubicBezTo>
                  <a:pt x="104222" y="36456"/>
                  <a:pt x="15323" y="79319"/>
                  <a:pt x="9502" y="88050"/>
                </a:cubicBezTo>
                <a:cubicBezTo>
                  <a:pt x="3681" y="96781"/>
                  <a:pt x="70091" y="76937"/>
                  <a:pt x="71414" y="83287"/>
                </a:cubicBezTo>
                <a:cubicBezTo>
                  <a:pt x="72737" y="89637"/>
                  <a:pt x="26435" y="109481"/>
                  <a:pt x="17439" y="126150"/>
                </a:cubicBezTo>
                <a:cubicBezTo>
                  <a:pt x="8443" y="142819"/>
                  <a:pt x="11883" y="161340"/>
                  <a:pt x="17439" y="183300"/>
                </a:cubicBezTo>
                <a:cubicBezTo>
                  <a:pt x="22995" y="205260"/>
                  <a:pt x="28023" y="239656"/>
                  <a:pt x="50777" y="257912"/>
                </a:cubicBezTo>
                <a:cubicBezTo>
                  <a:pt x="73531" y="276168"/>
                  <a:pt x="155551" y="289927"/>
                  <a:pt x="153964" y="292837"/>
                </a:cubicBezTo>
                <a:cubicBezTo>
                  <a:pt x="152377" y="295747"/>
                  <a:pt x="66652" y="283312"/>
                  <a:pt x="41252" y="275375"/>
                </a:cubicBezTo>
                <a:cubicBezTo>
                  <a:pt x="15852" y="267438"/>
                  <a:pt x="6856" y="267702"/>
                  <a:pt x="1564" y="245212"/>
                </a:cubicBezTo>
                <a:cubicBezTo>
                  <a:pt x="-3728" y="222722"/>
                  <a:pt x="5798" y="172452"/>
                  <a:pt x="9502" y="140437"/>
                </a:cubicBezTo>
                <a:cubicBezTo>
                  <a:pt x="13206" y="108423"/>
                  <a:pt x="6591" y="74292"/>
                  <a:pt x="23789" y="53125"/>
                </a:cubicBezTo>
                <a:cubicBezTo>
                  <a:pt x="40987" y="31958"/>
                  <a:pt x="77764" y="21639"/>
                  <a:pt x="112689" y="13437"/>
                </a:cubicBezTo>
                <a:cubicBezTo>
                  <a:pt x="147614" y="5235"/>
                  <a:pt x="238895" y="-4554"/>
                  <a:pt x="223814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A4F5C867-72E8-4288-9566-F8692E4E8DEC}"/>
              </a:ext>
            </a:extLst>
          </p:cNvPr>
          <p:cNvSpPr/>
          <p:nvPr/>
        </p:nvSpPr>
        <p:spPr>
          <a:xfrm>
            <a:off x="6135352" y="2873258"/>
            <a:ext cx="196334" cy="103317"/>
          </a:xfrm>
          <a:custGeom>
            <a:avLst/>
            <a:gdLst>
              <a:gd name="connsiteX0" fmla="*/ 195598 w 196334"/>
              <a:gd name="connsiteY0" fmla="*/ 117 h 103317"/>
              <a:gd name="connsiteX1" fmla="*/ 52723 w 196334"/>
              <a:gd name="connsiteY1" fmla="*/ 57267 h 103317"/>
              <a:gd name="connsiteX2" fmla="*/ 336 w 196334"/>
              <a:gd name="connsiteY2" fmla="*/ 103305 h 103317"/>
              <a:gd name="connsiteX3" fmla="*/ 73361 w 196334"/>
              <a:gd name="connsiteY3" fmla="*/ 62030 h 103317"/>
              <a:gd name="connsiteX4" fmla="*/ 54311 w 196334"/>
              <a:gd name="connsiteY4" fmla="*/ 73142 h 103317"/>
              <a:gd name="connsiteX5" fmla="*/ 106698 w 196334"/>
              <a:gd name="connsiteY5" fmla="*/ 42980 h 103317"/>
              <a:gd name="connsiteX6" fmla="*/ 195598 w 196334"/>
              <a:gd name="connsiteY6" fmla="*/ 117 h 10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34" h="103317">
                <a:moveTo>
                  <a:pt x="195598" y="117"/>
                </a:moveTo>
                <a:cubicBezTo>
                  <a:pt x="186602" y="2498"/>
                  <a:pt x="85267" y="40069"/>
                  <a:pt x="52723" y="57267"/>
                </a:cubicBezTo>
                <a:cubicBezTo>
                  <a:pt x="20179" y="74465"/>
                  <a:pt x="-3104" y="102511"/>
                  <a:pt x="336" y="103305"/>
                </a:cubicBezTo>
                <a:cubicBezTo>
                  <a:pt x="3776" y="104099"/>
                  <a:pt x="64365" y="67057"/>
                  <a:pt x="73361" y="62030"/>
                </a:cubicBezTo>
                <a:cubicBezTo>
                  <a:pt x="82357" y="57003"/>
                  <a:pt x="54311" y="73142"/>
                  <a:pt x="54311" y="73142"/>
                </a:cubicBezTo>
                <a:cubicBezTo>
                  <a:pt x="59867" y="69967"/>
                  <a:pt x="84738" y="53828"/>
                  <a:pt x="106698" y="42980"/>
                </a:cubicBezTo>
                <a:cubicBezTo>
                  <a:pt x="128658" y="32132"/>
                  <a:pt x="204594" y="-2264"/>
                  <a:pt x="19559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599A56EC-BAE0-407C-80F0-CCE58C2E11E4}"/>
              </a:ext>
            </a:extLst>
          </p:cNvPr>
          <p:cNvSpPr/>
          <p:nvPr/>
        </p:nvSpPr>
        <p:spPr>
          <a:xfrm>
            <a:off x="6067132" y="2876018"/>
            <a:ext cx="92835" cy="97393"/>
          </a:xfrm>
          <a:custGeom>
            <a:avLst/>
            <a:gdLst>
              <a:gd name="connsiteX0" fmla="*/ 1881 w 92835"/>
              <a:gd name="connsiteY0" fmla="*/ 532 h 97393"/>
              <a:gd name="connsiteX1" fmla="*/ 71731 w 92835"/>
              <a:gd name="connsiteY1" fmla="*/ 86257 h 97393"/>
              <a:gd name="connsiteX2" fmla="*/ 44743 w 92835"/>
              <a:gd name="connsiteY2" fmla="*/ 76732 h 97393"/>
              <a:gd name="connsiteX3" fmla="*/ 89193 w 92835"/>
              <a:gd name="connsiteY3" fmla="*/ 97370 h 97393"/>
              <a:gd name="connsiteX4" fmla="*/ 82843 w 92835"/>
              <a:gd name="connsiteY4" fmla="*/ 71970 h 97393"/>
              <a:gd name="connsiteX5" fmla="*/ 24106 w 92835"/>
              <a:gd name="connsiteY5" fmla="*/ 49745 h 97393"/>
              <a:gd name="connsiteX6" fmla="*/ 1881 w 92835"/>
              <a:gd name="connsiteY6" fmla="*/ 532 h 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35" h="97393">
                <a:moveTo>
                  <a:pt x="1881" y="532"/>
                </a:moveTo>
                <a:cubicBezTo>
                  <a:pt x="9818" y="6617"/>
                  <a:pt x="64587" y="73557"/>
                  <a:pt x="71731" y="86257"/>
                </a:cubicBezTo>
                <a:cubicBezTo>
                  <a:pt x="78875" y="98957"/>
                  <a:pt x="41833" y="74880"/>
                  <a:pt x="44743" y="76732"/>
                </a:cubicBezTo>
                <a:cubicBezTo>
                  <a:pt x="47653" y="78584"/>
                  <a:pt x="82843" y="98164"/>
                  <a:pt x="89193" y="97370"/>
                </a:cubicBezTo>
                <a:cubicBezTo>
                  <a:pt x="95543" y="96576"/>
                  <a:pt x="93691" y="79907"/>
                  <a:pt x="82843" y="71970"/>
                </a:cubicBezTo>
                <a:cubicBezTo>
                  <a:pt x="71995" y="64033"/>
                  <a:pt x="35219" y="57153"/>
                  <a:pt x="24106" y="49745"/>
                </a:cubicBezTo>
                <a:cubicBezTo>
                  <a:pt x="12994" y="42337"/>
                  <a:pt x="-6056" y="-5553"/>
                  <a:pt x="1881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A49A63B0-EB8C-42A6-A4AB-A3C6A058D5F0}"/>
              </a:ext>
            </a:extLst>
          </p:cNvPr>
          <p:cNvSpPr/>
          <p:nvPr/>
        </p:nvSpPr>
        <p:spPr>
          <a:xfrm>
            <a:off x="6254409" y="2262813"/>
            <a:ext cx="581895" cy="286822"/>
          </a:xfrm>
          <a:custGeom>
            <a:avLst/>
            <a:gdLst>
              <a:gd name="connsiteX0" fmla="*/ 262279 w 581895"/>
              <a:gd name="connsiteY0" fmla="*/ 18425 h 286822"/>
              <a:gd name="connsiteX1" fmla="*/ 111466 w 581895"/>
              <a:gd name="connsiteY1" fmla="*/ 89862 h 286822"/>
              <a:gd name="connsiteX2" fmla="*/ 89241 w 581895"/>
              <a:gd name="connsiteY2" fmla="*/ 47000 h 286822"/>
              <a:gd name="connsiteX3" fmla="*/ 54316 w 581895"/>
              <a:gd name="connsiteY3" fmla="*/ 23187 h 286822"/>
              <a:gd name="connsiteX4" fmla="*/ 40029 w 581895"/>
              <a:gd name="connsiteY4" fmla="*/ 47000 h 286822"/>
              <a:gd name="connsiteX5" fmla="*/ 67016 w 581895"/>
              <a:gd name="connsiteY5" fmla="*/ 127962 h 286822"/>
              <a:gd name="connsiteX6" fmla="*/ 13041 w 581895"/>
              <a:gd name="connsiteY6" fmla="*/ 147012 h 286822"/>
              <a:gd name="connsiteX7" fmla="*/ 92416 w 581895"/>
              <a:gd name="connsiteY7" fmla="*/ 147012 h 286822"/>
              <a:gd name="connsiteX8" fmla="*/ 81304 w 581895"/>
              <a:gd name="connsiteY8" fmla="*/ 180350 h 286822"/>
              <a:gd name="connsiteX9" fmla="*/ 125754 w 581895"/>
              <a:gd name="connsiteY9" fmla="*/ 132725 h 286822"/>
              <a:gd name="connsiteX10" fmla="*/ 135279 w 581895"/>
              <a:gd name="connsiteY10" fmla="*/ 131137 h 286822"/>
              <a:gd name="connsiteX11" fmla="*/ 157504 w 581895"/>
              <a:gd name="connsiteY11" fmla="*/ 175587 h 286822"/>
              <a:gd name="connsiteX12" fmla="*/ 205129 w 581895"/>
              <a:gd name="connsiteY12" fmla="*/ 239087 h 286822"/>
              <a:gd name="connsiteX13" fmla="*/ 140041 w 581895"/>
              <a:gd name="connsiteY13" fmla="*/ 239087 h 286822"/>
              <a:gd name="connsiteX14" fmla="*/ 146391 w 581895"/>
              <a:gd name="connsiteY14" fmla="*/ 248612 h 286822"/>
              <a:gd name="connsiteX15" fmla="*/ 233704 w 581895"/>
              <a:gd name="connsiteY15" fmla="*/ 286712 h 286822"/>
              <a:gd name="connsiteX16" fmla="*/ 581366 w 581895"/>
              <a:gd name="connsiteY16" fmla="*/ 259725 h 286822"/>
              <a:gd name="connsiteX17" fmla="*/ 308316 w 581895"/>
              <a:gd name="connsiteY17" fmla="*/ 286712 h 286822"/>
              <a:gd name="connsiteX18" fmla="*/ 128929 w 581895"/>
              <a:gd name="connsiteY18" fmla="*/ 247025 h 286822"/>
              <a:gd name="connsiteX19" fmla="*/ 147979 w 581895"/>
              <a:gd name="connsiteY19" fmla="*/ 172412 h 286822"/>
              <a:gd name="connsiteX20" fmla="*/ 17804 w 581895"/>
              <a:gd name="connsiteY20" fmla="*/ 156537 h 286822"/>
              <a:gd name="connsiteX21" fmla="*/ 3516 w 581895"/>
              <a:gd name="connsiteY21" fmla="*/ 147012 h 286822"/>
              <a:gd name="connsiteX22" fmla="*/ 40029 w 581895"/>
              <a:gd name="connsiteY22" fmla="*/ 23187 h 286822"/>
              <a:gd name="connsiteX23" fmla="*/ 111466 w 581895"/>
              <a:gd name="connsiteY23" fmla="*/ 962 h 286822"/>
              <a:gd name="connsiteX24" fmla="*/ 116229 w 581895"/>
              <a:gd name="connsiteY24" fmla="*/ 37475 h 286822"/>
              <a:gd name="connsiteX25" fmla="*/ 152741 w 581895"/>
              <a:gd name="connsiteY25" fmla="*/ 29537 h 286822"/>
              <a:gd name="connsiteX26" fmla="*/ 262279 w 581895"/>
              <a:gd name="connsiteY26" fmla="*/ 18425 h 28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1895" h="286822">
                <a:moveTo>
                  <a:pt x="262279" y="18425"/>
                </a:moveTo>
                <a:cubicBezTo>
                  <a:pt x="255400" y="28479"/>
                  <a:pt x="140306" y="85100"/>
                  <a:pt x="111466" y="89862"/>
                </a:cubicBezTo>
                <a:cubicBezTo>
                  <a:pt x="82626" y="94624"/>
                  <a:pt x="98766" y="58113"/>
                  <a:pt x="89241" y="47000"/>
                </a:cubicBezTo>
                <a:cubicBezTo>
                  <a:pt x="79716" y="35888"/>
                  <a:pt x="62518" y="23187"/>
                  <a:pt x="54316" y="23187"/>
                </a:cubicBezTo>
                <a:cubicBezTo>
                  <a:pt x="46114" y="23187"/>
                  <a:pt x="37912" y="29538"/>
                  <a:pt x="40029" y="47000"/>
                </a:cubicBezTo>
                <a:cubicBezTo>
                  <a:pt x="42146" y="64462"/>
                  <a:pt x="71514" y="111294"/>
                  <a:pt x="67016" y="127962"/>
                </a:cubicBezTo>
                <a:cubicBezTo>
                  <a:pt x="62518" y="144630"/>
                  <a:pt x="8808" y="143837"/>
                  <a:pt x="13041" y="147012"/>
                </a:cubicBezTo>
                <a:cubicBezTo>
                  <a:pt x="17274" y="150187"/>
                  <a:pt x="81039" y="141456"/>
                  <a:pt x="92416" y="147012"/>
                </a:cubicBezTo>
                <a:cubicBezTo>
                  <a:pt x="103793" y="152568"/>
                  <a:pt x="75748" y="182731"/>
                  <a:pt x="81304" y="180350"/>
                </a:cubicBezTo>
                <a:cubicBezTo>
                  <a:pt x="86860" y="177969"/>
                  <a:pt x="116758" y="140927"/>
                  <a:pt x="125754" y="132725"/>
                </a:cubicBezTo>
                <a:cubicBezTo>
                  <a:pt x="134750" y="124523"/>
                  <a:pt x="129987" y="123993"/>
                  <a:pt x="135279" y="131137"/>
                </a:cubicBezTo>
                <a:cubicBezTo>
                  <a:pt x="140571" y="138281"/>
                  <a:pt x="145862" y="157595"/>
                  <a:pt x="157504" y="175587"/>
                </a:cubicBezTo>
                <a:cubicBezTo>
                  <a:pt x="169146" y="193579"/>
                  <a:pt x="208039" y="228504"/>
                  <a:pt x="205129" y="239087"/>
                </a:cubicBezTo>
                <a:cubicBezTo>
                  <a:pt x="202219" y="249670"/>
                  <a:pt x="149831" y="237500"/>
                  <a:pt x="140041" y="239087"/>
                </a:cubicBezTo>
                <a:cubicBezTo>
                  <a:pt x="130251" y="240675"/>
                  <a:pt x="130780" y="240675"/>
                  <a:pt x="146391" y="248612"/>
                </a:cubicBezTo>
                <a:cubicBezTo>
                  <a:pt x="162001" y="256550"/>
                  <a:pt x="161208" y="284860"/>
                  <a:pt x="233704" y="286712"/>
                </a:cubicBezTo>
                <a:cubicBezTo>
                  <a:pt x="306200" y="288564"/>
                  <a:pt x="568931" y="259725"/>
                  <a:pt x="581366" y="259725"/>
                </a:cubicBezTo>
                <a:cubicBezTo>
                  <a:pt x="593801" y="259725"/>
                  <a:pt x="383722" y="288829"/>
                  <a:pt x="308316" y="286712"/>
                </a:cubicBezTo>
                <a:cubicBezTo>
                  <a:pt x="232910" y="284595"/>
                  <a:pt x="155652" y="266075"/>
                  <a:pt x="128929" y="247025"/>
                </a:cubicBezTo>
                <a:cubicBezTo>
                  <a:pt x="102206" y="227975"/>
                  <a:pt x="166500" y="187493"/>
                  <a:pt x="147979" y="172412"/>
                </a:cubicBezTo>
                <a:cubicBezTo>
                  <a:pt x="129458" y="157331"/>
                  <a:pt x="41881" y="160770"/>
                  <a:pt x="17804" y="156537"/>
                </a:cubicBezTo>
                <a:cubicBezTo>
                  <a:pt x="-6273" y="152304"/>
                  <a:pt x="-188" y="169237"/>
                  <a:pt x="3516" y="147012"/>
                </a:cubicBezTo>
                <a:cubicBezTo>
                  <a:pt x="7220" y="124787"/>
                  <a:pt x="22037" y="47529"/>
                  <a:pt x="40029" y="23187"/>
                </a:cubicBezTo>
                <a:cubicBezTo>
                  <a:pt x="58021" y="-1155"/>
                  <a:pt x="98766" y="-1419"/>
                  <a:pt x="111466" y="962"/>
                </a:cubicBezTo>
                <a:cubicBezTo>
                  <a:pt x="124166" y="3343"/>
                  <a:pt x="109350" y="32713"/>
                  <a:pt x="116229" y="37475"/>
                </a:cubicBezTo>
                <a:cubicBezTo>
                  <a:pt x="123108" y="42237"/>
                  <a:pt x="132368" y="32712"/>
                  <a:pt x="152741" y="29537"/>
                </a:cubicBezTo>
                <a:cubicBezTo>
                  <a:pt x="173114" y="26362"/>
                  <a:pt x="269158" y="8371"/>
                  <a:pt x="262279" y="18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D7FF9769-627A-4FF2-87F2-BAFEE17AD407}"/>
              </a:ext>
            </a:extLst>
          </p:cNvPr>
          <p:cNvSpPr/>
          <p:nvPr/>
        </p:nvSpPr>
        <p:spPr>
          <a:xfrm>
            <a:off x="6568889" y="2255609"/>
            <a:ext cx="327389" cy="188563"/>
          </a:xfrm>
          <a:custGeom>
            <a:avLst/>
            <a:gdLst>
              <a:gd name="connsiteX0" fmla="*/ 186 w 327389"/>
              <a:gd name="connsiteY0" fmla="*/ 229 h 188563"/>
              <a:gd name="connsiteX1" fmla="*/ 304986 w 327389"/>
              <a:gd name="connsiteY1" fmla="*/ 57379 h 188563"/>
              <a:gd name="connsiteX2" fmla="*/ 212911 w 327389"/>
              <a:gd name="connsiteY2" fmla="*/ 44679 h 188563"/>
              <a:gd name="connsiteX3" fmla="*/ 324036 w 327389"/>
              <a:gd name="connsiteY3" fmla="*/ 65316 h 188563"/>
              <a:gd name="connsiteX4" fmla="*/ 292286 w 327389"/>
              <a:gd name="connsiteY4" fmla="*/ 111354 h 188563"/>
              <a:gd name="connsiteX5" fmla="*/ 228786 w 327389"/>
              <a:gd name="connsiteY5" fmla="*/ 146279 h 188563"/>
              <a:gd name="connsiteX6" fmla="*/ 190686 w 327389"/>
              <a:gd name="connsiteY6" fmla="*/ 187554 h 188563"/>
              <a:gd name="connsiteX7" fmla="*/ 262124 w 327389"/>
              <a:gd name="connsiteY7" fmla="*/ 176441 h 188563"/>
              <a:gd name="connsiteX8" fmla="*/ 166874 w 327389"/>
              <a:gd name="connsiteY8" fmla="*/ 182791 h 188563"/>
              <a:gd name="connsiteX9" fmla="*/ 262124 w 327389"/>
              <a:gd name="connsiteY9" fmla="*/ 109766 h 188563"/>
              <a:gd name="connsiteX10" fmla="*/ 300224 w 327389"/>
              <a:gd name="connsiteY10" fmla="*/ 43091 h 188563"/>
              <a:gd name="connsiteX11" fmla="*/ 260536 w 327389"/>
              <a:gd name="connsiteY11" fmla="*/ 38329 h 188563"/>
              <a:gd name="connsiteX12" fmla="*/ 186 w 327389"/>
              <a:gd name="connsiteY12" fmla="*/ 229 h 18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7389" h="188563">
                <a:moveTo>
                  <a:pt x="186" y="229"/>
                </a:moveTo>
                <a:cubicBezTo>
                  <a:pt x="7594" y="3404"/>
                  <a:pt x="269532" y="49971"/>
                  <a:pt x="304986" y="57379"/>
                </a:cubicBezTo>
                <a:cubicBezTo>
                  <a:pt x="340440" y="64787"/>
                  <a:pt x="209736" y="43356"/>
                  <a:pt x="212911" y="44679"/>
                </a:cubicBezTo>
                <a:cubicBezTo>
                  <a:pt x="216086" y="46002"/>
                  <a:pt x="310807" y="54204"/>
                  <a:pt x="324036" y="65316"/>
                </a:cubicBezTo>
                <a:cubicBezTo>
                  <a:pt x="337265" y="76428"/>
                  <a:pt x="308161" y="97860"/>
                  <a:pt x="292286" y="111354"/>
                </a:cubicBezTo>
                <a:cubicBezTo>
                  <a:pt x="276411" y="124848"/>
                  <a:pt x="245719" y="133579"/>
                  <a:pt x="228786" y="146279"/>
                </a:cubicBezTo>
                <a:cubicBezTo>
                  <a:pt x="211853" y="158979"/>
                  <a:pt x="185130" y="182527"/>
                  <a:pt x="190686" y="187554"/>
                </a:cubicBezTo>
                <a:cubicBezTo>
                  <a:pt x="196242" y="192581"/>
                  <a:pt x="266093" y="177235"/>
                  <a:pt x="262124" y="176441"/>
                </a:cubicBezTo>
                <a:cubicBezTo>
                  <a:pt x="258155" y="175647"/>
                  <a:pt x="166874" y="193903"/>
                  <a:pt x="166874" y="182791"/>
                </a:cubicBezTo>
                <a:cubicBezTo>
                  <a:pt x="166874" y="171679"/>
                  <a:pt x="239899" y="133049"/>
                  <a:pt x="262124" y="109766"/>
                </a:cubicBezTo>
                <a:cubicBezTo>
                  <a:pt x="284349" y="86483"/>
                  <a:pt x="300489" y="54997"/>
                  <a:pt x="300224" y="43091"/>
                </a:cubicBezTo>
                <a:cubicBezTo>
                  <a:pt x="299959" y="31185"/>
                  <a:pt x="312659" y="48912"/>
                  <a:pt x="260536" y="38329"/>
                </a:cubicBezTo>
                <a:cubicBezTo>
                  <a:pt x="208413" y="27746"/>
                  <a:pt x="-7222" y="-2946"/>
                  <a:pt x="186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8793D128-F59A-4518-B6EF-AF3059E80CF6}"/>
              </a:ext>
            </a:extLst>
          </p:cNvPr>
          <p:cNvSpPr/>
          <p:nvPr/>
        </p:nvSpPr>
        <p:spPr>
          <a:xfrm>
            <a:off x="6840587" y="2341428"/>
            <a:ext cx="154074" cy="97049"/>
          </a:xfrm>
          <a:custGeom>
            <a:avLst/>
            <a:gdLst>
              <a:gd name="connsiteX0" fmla="*/ 101551 w 154074"/>
              <a:gd name="connsiteY0" fmla="*/ 135 h 97049"/>
              <a:gd name="connsiteX1" fmla="*/ 69801 w 154074"/>
              <a:gd name="connsiteY1" fmla="*/ 63635 h 97049"/>
              <a:gd name="connsiteX2" fmla="*/ 153938 w 154074"/>
              <a:gd name="connsiteY2" fmla="*/ 96972 h 97049"/>
              <a:gd name="connsiteX3" fmla="*/ 87263 w 154074"/>
              <a:gd name="connsiteY3" fmla="*/ 73160 h 97049"/>
              <a:gd name="connsiteX4" fmla="*/ 1538 w 154074"/>
              <a:gd name="connsiteY4" fmla="*/ 84272 h 97049"/>
              <a:gd name="connsiteX5" fmla="*/ 36463 w 154074"/>
              <a:gd name="connsiteY5" fmla="*/ 47760 h 97049"/>
              <a:gd name="connsiteX6" fmla="*/ 101551 w 154074"/>
              <a:gd name="connsiteY6" fmla="*/ 135 h 9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74" h="97049">
                <a:moveTo>
                  <a:pt x="101551" y="135"/>
                </a:moveTo>
                <a:cubicBezTo>
                  <a:pt x="107107" y="2781"/>
                  <a:pt x="61070" y="47496"/>
                  <a:pt x="69801" y="63635"/>
                </a:cubicBezTo>
                <a:cubicBezTo>
                  <a:pt x="78532" y="79774"/>
                  <a:pt x="151028" y="95385"/>
                  <a:pt x="153938" y="96972"/>
                </a:cubicBezTo>
                <a:cubicBezTo>
                  <a:pt x="156848" y="98559"/>
                  <a:pt x="112663" y="75277"/>
                  <a:pt x="87263" y="73160"/>
                </a:cubicBezTo>
                <a:cubicBezTo>
                  <a:pt x="61863" y="71043"/>
                  <a:pt x="10005" y="88505"/>
                  <a:pt x="1538" y="84272"/>
                </a:cubicBezTo>
                <a:cubicBezTo>
                  <a:pt x="-6929" y="80039"/>
                  <a:pt x="21646" y="61254"/>
                  <a:pt x="36463" y="47760"/>
                </a:cubicBezTo>
                <a:cubicBezTo>
                  <a:pt x="51280" y="34266"/>
                  <a:pt x="95995" y="-2511"/>
                  <a:pt x="10155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E449F725-9E72-44DC-B4E1-20C815F1B405}"/>
              </a:ext>
            </a:extLst>
          </p:cNvPr>
          <p:cNvSpPr/>
          <p:nvPr/>
        </p:nvSpPr>
        <p:spPr>
          <a:xfrm>
            <a:off x="5877875" y="2954765"/>
            <a:ext cx="243669" cy="44684"/>
          </a:xfrm>
          <a:custGeom>
            <a:avLst/>
            <a:gdLst>
              <a:gd name="connsiteX0" fmla="*/ 243525 w 243669"/>
              <a:gd name="connsiteY0" fmla="*/ 31852 h 44684"/>
              <a:gd name="connsiteX1" fmla="*/ 120758 w 243669"/>
              <a:gd name="connsiteY1" fmla="*/ 102 h 44684"/>
              <a:gd name="connsiteX2" fmla="*/ 108 w 243669"/>
              <a:gd name="connsiteY2" fmla="*/ 44552 h 44684"/>
              <a:gd name="connsiteX3" fmla="*/ 141925 w 243669"/>
              <a:gd name="connsiteY3" fmla="*/ 14918 h 44684"/>
              <a:gd name="connsiteX4" fmla="*/ 243525 w 243669"/>
              <a:gd name="connsiteY4" fmla="*/ 31852 h 4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669" h="44684">
                <a:moveTo>
                  <a:pt x="243525" y="31852"/>
                </a:moveTo>
                <a:cubicBezTo>
                  <a:pt x="239997" y="29383"/>
                  <a:pt x="161327" y="-2015"/>
                  <a:pt x="120758" y="102"/>
                </a:cubicBezTo>
                <a:cubicBezTo>
                  <a:pt x="80189" y="2219"/>
                  <a:pt x="-3420" y="42083"/>
                  <a:pt x="108" y="44552"/>
                </a:cubicBezTo>
                <a:cubicBezTo>
                  <a:pt x="3636" y="47021"/>
                  <a:pt x="98533" y="14212"/>
                  <a:pt x="141925" y="14918"/>
                </a:cubicBezTo>
                <a:cubicBezTo>
                  <a:pt x="185317" y="15623"/>
                  <a:pt x="247053" y="34321"/>
                  <a:pt x="243525" y="31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7BB9054A-2235-46D4-8506-C62CDFBB4B25}"/>
              </a:ext>
            </a:extLst>
          </p:cNvPr>
          <p:cNvSpPr/>
          <p:nvPr/>
        </p:nvSpPr>
        <p:spPr>
          <a:xfrm>
            <a:off x="5548174" y="2698133"/>
            <a:ext cx="254948" cy="623186"/>
          </a:xfrm>
          <a:custGeom>
            <a:avLst/>
            <a:gdLst>
              <a:gd name="connsiteX0" fmla="*/ 254139 w 254948"/>
              <a:gd name="connsiteY0" fmla="*/ 617 h 623186"/>
              <a:gd name="connsiteX1" fmla="*/ 39826 w 254948"/>
              <a:gd name="connsiteY1" fmla="*/ 181592 h 623186"/>
              <a:gd name="connsiteX2" fmla="*/ 30301 w 254948"/>
              <a:gd name="connsiteY2" fmla="*/ 292717 h 623186"/>
              <a:gd name="connsiteX3" fmla="*/ 71576 w 254948"/>
              <a:gd name="connsiteY3" fmla="*/ 440355 h 623186"/>
              <a:gd name="connsiteX4" fmla="*/ 58876 w 254948"/>
              <a:gd name="connsiteY4" fmla="*/ 391142 h 623186"/>
              <a:gd name="connsiteX5" fmla="*/ 89039 w 254948"/>
              <a:gd name="connsiteY5" fmla="*/ 557830 h 623186"/>
              <a:gd name="connsiteX6" fmla="*/ 119201 w 254948"/>
              <a:gd name="connsiteY6" fmla="*/ 622917 h 623186"/>
              <a:gd name="connsiteX7" fmla="*/ 87451 w 254948"/>
              <a:gd name="connsiteY7" fmla="*/ 537192 h 623186"/>
              <a:gd name="connsiteX8" fmla="*/ 139 w 254948"/>
              <a:gd name="connsiteY8" fmla="*/ 232392 h 623186"/>
              <a:gd name="connsiteX9" fmla="*/ 109676 w 254948"/>
              <a:gd name="connsiteY9" fmla="*/ 126030 h 623186"/>
              <a:gd name="connsiteX10" fmla="*/ 254139 w 254948"/>
              <a:gd name="connsiteY10" fmla="*/ 617 h 62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948" h="623186">
                <a:moveTo>
                  <a:pt x="254139" y="617"/>
                </a:moveTo>
                <a:cubicBezTo>
                  <a:pt x="242497" y="9877"/>
                  <a:pt x="77132" y="132909"/>
                  <a:pt x="39826" y="181592"/>
                </a:cubicBezTo>
                <a:cubicBezTo>
                  <a:pt x="2520" y="230275"/>
                  <a:pt x="25009" y="249590"/>
                  <a:pt x="30301" y="292717"/>
                </a:cubicBezTo>
                <a:cubicBezTo>
                  <a:pt x="35593" y="335844"/>
                  <a:pt x="66813" y="423951"/>
                  <a:pt x="71576" y="440355"/>
                </a:cubicBezTo>
                <a:cubicBezTo>
                  <a:pt x="76339" y="456759"/>
                  <a:pt x="55965" y="371563"/>
                  <a:pt x="58876" y="391142"/>
                </a:cubicBezTo>
                <a:cubicBezTo>
                  <a:pt x="61787" y="410721"/>
                  <a:pt x="78985" y="519201"/>
                  <a:pt x="89039" y="557830"/>
                </a:cubicBezTo>
                <a:cubicBezTo>
                  <a:pt x="99093" y="596459"/>
                  <a:pt x="119466" y="626357"/>
                  <a:pt x="119201" y="622917"/>
                </a:cubicBezTo>
                <a:cubicBezTo>
                  <a:pt x="118936" y="619477"/>
                  <a:pt x="107295" y="602279"/>
                  <a:pt x="87451" y="537192"/>
                </a:cubicBezTo>
                <a:cubicBezTo>
                  <a:pt x="67607" y="472105"/>
                  <a:pt x="-3565" y="300919"/>
                  <a:pt x="139" y="232392"/>
                </a:cubicBezTo>
                <a:cubicBezTo>
                  <a:pt x="3843" y="163865"/>
                  <a:pt x="109676" y="126030"/>
                  <a:pt x="109676" y="126030"/>
                </a:cubicBezTo>
                <a:cubicBezTo>
                  <a:pt x="148570" y="88724"/>
                  <a:pt x="265781" y="-8643"/>
                  <a:pt x="254139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5ECE0B15-C6AE-4336-8B14-F7236D51E650}"/>
              </a:ext>
            </a:extLst>
          </p:cNvPr>
          <p:cNvSpPr/>
          <p:nvPr/>
        </p:nvSpPr>
        <p:spPr>
          <a:xfrm>
            <a:off x="7529072" y="4411535"/>
            <a:ext cx="839920" cy="884796"/>
          </a:xfrm>
          <a:custGeom>
            <a:avLst/>
            <a:gdLst>
              <a:gd name="connsiteX0" fmla="*/ 31661 w 839920"/>
              <a:gd name="connsiteY0" fmla="*/ 16532 h 884796"/>
              <a:gd name="connsiteX1" fmla="*/ 82461 w 839920"/>
              <a:gd name="connsiteY1" fmla="*/ 46165 h 884796"/>
              <a:gd name="connsiteX2" fmla="*/ 569295 w 839920"/>
              <a:gd name="connsiteY2" fmla="*/ 317098 h 884796"/>
              <a:gd name="connsiteX3" fmla="*/ 734395 w 839920"/>
              <a:gd name="connsiteY3" fmla="*/ 757365 h 884796"/>
              <a:gd name="connsiteX4" fmla="*/ 569295 w 839920"/>
              <a:gd name="connsiteY4" fmla="*/ 367898 h 884796"/>
              <a:gd name="connsiteX5" fmla="*/ 797895 w 839920"/>
              <a:gd name="connsiteY5" fmla="*/ 715032 h 884796"/>
              <a:gd name="connsiteX6" fmla="*/ 831761 w 839920"/>
              <a:gd name="connsiteY6" fmla="*/ 842032 h 884796"/>
              <a:gd name="connsiteX7" fmla="*/ 700528 w 839920"/>
              <a:gd name="connsiteY7" fmla="*/ 875898 h 884796"/>
              <a:gd name="connsiteX8" fmla="*/ 708995 w 839920"/>
              <a:gd name="connsiteY8" fmla="*/ 693865 h 884796"/>
              <a:gd name="connsiteX9" fmla="*/ 645495 w 839920"/>
              <a:gd name="connsiteY9" fmla="*/ 346732 h 884796"/>
              <a:gd name="connsiteX10" fmla="*/ 31661 w 839920"/>
              <a:gd name="connsiteY10" fmla="*/ 16532 h 88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920" h="884796">
                <a:moveTo>
                  <a:pt x="31661" y="16532"/>
                </a:moveTo>
                <a:cubicBezTo>
                  <a:pt x="-62178" y="-33563"/>
                  <a:pt x="82461" y="46165"/>
                  <a:pt x="82461" y="46165"/>
                </a:cubicBezTo>
                <a:cubicBezTo>
                  <a:pt x="172067" y="96259"/>
                  <a:pt x="460639" y="198565"/>
                  <a:pt x="569295" y="317098"/>
                </a:cubicBezTo>
                <a:cubicBezTo>
                  <a:pt x="677951" y="435631"/>
                  <a:pt x="734395" y="748898"/>
                  <a:pt x="734395" y="757365"/>
                </a:cubicBezTo>
                <a:cubicBezTo>
                  <a:pt x="734395" y="765832"/>
                  <a:pt x="558712" y="374953"/>
                  <a:pt x="569295" y="367898"/>
                </a:cubicBezTo>
                <a:cubicBezTo>
                  <a:pt x="579878" y="360843"/>
                  <a:pt x="754151" y="636010"/>
                  <a:pt x="797895" y="715032"/>
                </a:cubicBezTo>
                <a:cubicBezTo>
                  <a:pt x="841639" y="794054"/>
                  <a:pt x="847989" y="815221"/>
                  <a:pt x="831761" y="842032"/>
                </a:cubicBezTo>
                <a:cubicBezTo>
                  <a:pt x="815533" y="868843"/>
                  <a:pt x="720989" y="900593"/>
                  <a:pt x="700528" y="875898"/>
                </a:cubicBezTo>
                <a:cubicBezTo>
                  <a:pt x="680067" y="851204"/>
                  <a:pt x="718167" y="782059"/>
                  <a:pt x="708995" y="693865"/>
                </a:cubicBezTo>
                <a:cubicBezTo>
                  <a:pt x="699823" y="605671"/>
                  <a:pt x="754856" y="463854"/>
                  <a:pt x="645495" y="346732"/>
                </a:cubicBezTo>
                <a:cubicBezTo>
                  <a:pt x="536134" y="229610"/>
                  <a:pt x="125500" y="66627"/>
                  <a:pt x="31661" y="16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1B4C65D7-5DF6-4506-B76E-153B9D7059D1}"/>
              </a:ext>
            </a:extLst>
          </p:cNvPr>
          <p:cNvSpPr/>
          <p:nvPr/>
        </p:nvSpPr>
        <p:spPr>
          <a:xfrm>
            <a:off x="8004995" y="5549468"/>
            <a:ext cx="267135" cy="717273"/>
          </a:xfrm>
          <a:custGeom>
            <a:avLst/>
            <a:gdLst>
              <a:gd name="connsiteX0" fmla="*/ 266938 w 267135"/>
              <a:gd name="connsiteY0" fmla="*/ 13132 h 717273"/>
              <a:gd name="connsiteX1" fmla="*/ 55272 w 267135"/>
              <a:gd name="connsiteY1" fmla="*/ 372965 h 717273"/>
              <a:gd name="connsiteX2" fmla="*/ 12938 w 267135"/>
              <a:gd name="connsiteY2" fmla="*/ 715865 h 717273"/>
              <a:gd name="connsiteX3" fmla="*/ 238 w 267135"/>
              <a:gd name="connsiteY3" fmla="*/ 474565 h 717273"/>
              <a:gd name="connsiteX4" fmla="*/ 21405 w 267135"/>
              <a:gd name="connsiteY4" fmla="*/ 432 h 717273"/>
              <a:gd name="connsiteX5" fmla="*/ 76438 w 267135"/>
              <a:gd name="connsiteY5" fmla="*/ 563465 h 717273"/>
              <a:gd name="connsiteX6" fmla="*/ 93372 w 267135"/>
              <a:gd name="connsiteY6" fmla="*/ 229032 h 717273"/>
              <a:gd name="connsiteX7" fmla="*/ 266938 w 267135"/>
              <a:gd name="connsiteY7" fmla="*/ 13132 h 7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135" h="717273">
                <a:moveTo>
                  <a:pt x="266938" y="13132"/>
                </a:moveTo>
                <a:cubicBezTo>
                  <a:pt x="260588" y="37121"/>
                  <a:pt x="97605" y="255843"/>
                  <a:pt x="55272" y="372965"/>
                </a:cubicBezTo>
                <a:cubicBezTo>
                  <a:pt x="12939" y="490087"/>
                  <a:pt x="22110" y="698932"/>
                  <a:pt x="12938" y="715865"/>
                </a:cubicBezTo>
                <a:cubicBezTo>
                  <a:pt x="3766" y="732798"/>
                  <a:pt x="-1173" y="593804"/>
                  <a:pt x="238" y="474565"/>
                </a:cubicBezTo>
                <a:cubicBezTo>
                  <a:pt x="1649" y="355326"/>
                  <a:pt x="8705" y="-14385"/>
                  <a:pt x="21405" y="432"/>
                </a:cubicBezTo>
                <a:cubicBezTo>
                  <a:pt x="34105" y="15249"/>
                  <a:pt x="64444" y="525365"/>
                  <a:pt x="76438" y="563465"/>
                </a:cubicBezTo>
                <a:cubicBezTo>
                  <a:pt x="88432" y="601565"/>
                  <a:pt x="62327" y="320754"/>
                  <a:pt x="93372" y="229032"/>
                </a:cubicBezTo>
                <a:cubicBezTo>
                  <a:pt x="124416" y="137310"/>
                  <a:pt x="273288" y="-10857"/>
                  <a:pt x="266938" y="13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FBC8F98A-E9D5-4123-9764-7840D2EC7375}"/>
              </a:ext>
            </a:extLst>
          </p:cNvPr>
          <p:cNvSpPr/>
          <p:nvPr/>
        </p:nvSpPr>
        <p:spPr>
          <a:xfrm>
            <a:off x="6531966" y="4889446"/>
            <a:ext cx="1173262" cy="1450009"/>
          </a:xfrm>
          <a:custGeom>
            <a:avLst/>
            <a:gdLst>
              <a:gd name="connsiteX0" fmla="*/ 67 w 1173262"/>
              <a:gd name="connsiteY0" fmla="*/ 54 h 1450009"/>
              <a:gd name="connsiteX1" fmla="*/ 660467 w 1173262"/>
              <a:gd name="connsiteY1" fmla="*/ 296387 h 1450009"/>
              <a:gd name="connsiteX2" fmla="*/ 584267 w 1173262"/>
              <a:gd name="connsiteY2" fmla="*/ 338721 h 1450009"/>
              <a:gd name="connsiteX3" fmla="*/ 520767 w 1173262"/>
              <a:gd name="connsiteY3" fmla="*/ 393754 h 1450009"/>
              <a:gd name="connsiteX4" fmla="*/ 499601 w 1173262"/>
              <a:gd name="connsiteY4" fmla="*/ 524987 h 1450009"/>
              <a:gd name="connsiteX5" fmla="*/ 592734 w 1173262"/>
              <a:gd name="connsiteY5" fmla="*/ 681621 h 1450009"/>
              <a:gd name="connsiteX6" fmla="*/ 872134 w 1173262"/>
              <a:gd name="connsiteY6" fmla="*/ 834021 h 1450009"/>
              <a:gd name="connsiteX7" fmla="*/ 1066867 w 1173262"/>
              <a:gd name="connsiteY7" fmla="*/ 944087 h 1450009"/>
              <a:gd name="connsiteX8" fmla="*/ 1037234 w 1173262"/>
              <a:gd name="connsiteY8" fmla="*/ 1066854 h 1450009"/>
              <a:gd name="connsiteX9" fmla="*/ 829801 w 1173262"/>
              <a:gd name="connsiteY9" fmla="*/ 1126121 h 1450009"/>
              <a:gd name="connsiteX10" fmla="*/ 681634 w 1173262"/>
              <a:gd name="connsiteY10" fmla="*/ 1443621 h 1450009"/>
              <a:gd name="connsiteX11" fmla="*/ 897534 w 1173262"/>
              <a:gd name="connsiteY11" fmla="*/ 1325087 h 1450009"/>
              <a:gd name="connsiteX12" fmla="*/ 1172701 w 1173262"/>
              <a:gd name="connsiteY12" fmla="*/ 1159987 h 1450009"/>
              <a:gd name="connsiteX13" fmla="*/ 821334 w 1173262"/>
              <a:gd name="connsiteY13" fmla="*/ 812854 h 1450009"/>
              <a:gd name="connsiteX14" fmla="*/ 486901 w 1173262"/>
              <a:gd name="connsiteY14" fmla="*/ 605421 h 1450009"/>
              <a:gd name="connsiteX15" fmla="*/ 618134 w 1173262"/>
              <a:gd name="connsiteY15" fmla="*/ 321787 h 1450009"/>
              <a:gd name="connsiteX16" fmla="*/ 67 w 1173262"/>
              <a:gd name="connsiteY16" fmla="*/ 54 h 145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3262" h="1450009">
                <a:moveTo>
                  <a:pt x="67" y="54"/>
                </a:moveTo>
                <a:cubicBezTo>
                  <a:pt x="7123" y="-4179"/>
                  <a:pt x="563100" y="239943"/>
                  <a:pt x="660467" y="296387"/>
                </a:cubicBezTo>
                <a:cubicBezTo>
                  <a:pt x="757834" y="352832"/>
                  <a:pt x="607550" y="322493"/>
                  <a:pt x="584267" y="338721"/>
                </a:cubicBezTo>
                <a:cubicBezTo>
                  <a:pt x="560984" y="354949"/>
                  <a:pt x="534878" y="362710"/>
                  <a:pt x="520767" y="393754"/>
                </a:cubicBezTo>
                <a:cubicBezTo>
                  <a:pt x="506656" y="424798"/>
                  <a:pt x="487607" y="477009"/>
                  <a:pt x="499601" y="524987"/>
                </a:cubicBezTo>
                <a:cubicBezTo>
                  <a:pt x="511596" y="572965"/>
                  <a:pt x="530645" y="630115"/>
                  <a:pt x="592734" y="681621"/>
                </a:cubicBezTo>
                <a:cubicBezTo>
                  <a:pt x="654823" y="733127"/>
                  <a:pt x="872134" y="834021"/>
                  <a:pt x="872134" y="834021"/>
                </a:cubicBezTo>
                <a:cubicBezTo>
                  <a:pt x="951156" y="877765"/>
                  <a:pt x="1039350" y="905282"/>
                  <a:pt x="1066867" y="944087"/>
                </a:cubicBezTo>
                <a:cubicBezTo>
                  <a:pt x="1094384" y="982893"/>
                  <a:pt x="1076745" y="1036515"/>
                  <a:pt x="1037234" y="1066854"/>
                </a:cubicBezTo>
                <a:cubicBezTo>
                  <a:pt x="997723" y="1097193"/>
                  <a:pt x="889068" y="1063327"/>
                  <a:pt x="829801" y="1126121"/>
                </a:cubicBezTo>
                <a:cubicBezTo>
                  <a:pt x="770534" y="1188915"/>
                  <a:pt x="670345" y="1410460"/>
                  <a:pt x="681634" y="1443621"/>
                </a:cubicBezTo>
                <a:cubicBezTo>
                  <a:pt x="692923" y="1476782"/>
                  <a:pt x="815690" y="1372359"/>
                  <a:pt x="897534" y="1325087"/>
                </a:cubicBezTo>
                <a:cubicBezTo>
                  <a:pt x="979379" y="1277815"/>
                  <a:pt x="1185401" y="1245359"/>
                  <a:pt x="1172701" y="1159987"/>
                </a:cubicBezTo>
                <a:cubicBezTo>
                  <a:pt x="1160001" y="1074615"/>
                  <a:pt x="935634" y="905282"/>
                  <a:pt x="821334" y="812854"/>
                </a:cubicBezTo>
                <a:cubicBezTo>
                  <a:pt x="707034" y="720426"/>
                  <a:pt x="520768" y="687265"/>
                  <a:pt x="486901" y="605421"/>
                </a:cubicBezTo>
                <a:cubicBezTo>
                  <a:pt x="453034" y="523577"/>
                  <a:pt x="693629" y="420565"/>
                  <a:pt x="618134" y="321787"/>
                </a:cubicBezTo>
                <a:cubicBezTo>
                  <a:pt x="542640" y="223009"/>
                  <a:pt x="-6989" y="4287"/>
                  <a:pt x="6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B5B97484-3840-42AB-A362-96E0B4CCC5A3}"/>
              </a:ext>
            </a:extLst>
          </p:cNvPr>
          <p:cNvSpPr/>
          <p:nvPr/>
        </p:nvSpPr>
        <p:spPr>
          <a:xfrm>
            <a:off x="7342298" y="6299742"/>
            <a:ext cx="284071" cy="1473254"/>
          </a:xfrm>
          <a:custGeom>
            <a:avLst/>
            <a:gdLst>
              <a:gd name="connsiteX0" fmla="*/ 55452 w 284071"/>
              <a:gd name="connsiteY0" fmla="*/ 8983 h 1473254"/>
              <a:gd name="connsiteX1" fmla="*/ 30052 w 284071"/>
              <a:gd name="connsiteY1" fmla="*/ 583658 h 1473254"/>
              <a:gd name="connsiteX2" fmla="*/ 68152 w 284071"/>
              <a:gd name="connsiteY2" fmla="*/ 567783 h 1473254"/>
              <a:gd name="connsiteX3" fmla="*/ 163402 w 284071"/>
              <a:gd name="connsiteY3" fmla="*/ 345533 h 1473254"/>
              <a:gd name="connsiteX4" fmla="*/ 284052 w 284071"/>
              <a:gd name="connsiteY4" fmla="*/ 993233 h 1473254"/>
              <a:gd name="connsiteX5" fmla="*/ 172927 w 284071"/>
              <a:gd name="connsiteY5" fmla="*/ 1469483 h 1473254"/>
              <a:gd name="connsiteX6" fmla="*/ 198327 w 284071"/>
              <a:gd name="connsiteY6" fmla="*/ 1171033 h 1473254"/>
              <a:gd name="connsiteX7" fmla="*/ 141177 w 284071"/>
              <a:gd name="connsiteY7" fmla="*/ 396333 h 1473254"/>
              <a:gd name="connsiteX8" fmla="*/ 1477 w 284071"/>
              <a:gd name="connsiteY8" fmla="*/ 243933 h 1473254"/>
              <a:gd name="connsiteX9" fmla="*/ 55452 w 284071"/>
              <a:gd name="connsiteY9" fmla="*/ 8983 h 14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071" h="1473254">
                <a:moveTo>
                  <a:pt x="55452" y="8983"/>
                </a:moveTo>
                <a:cubicBezTo>
                  <a:pt x="60215" y="65604"/>
                  <a:pt x="27935" y="490525"/>
                  <a:pt x="30052" y="583658"/>
                </a:cubicBezTo>
                <a:cubicBezTo>
                  <a:pt x="32169" y="676791"/>
                  <a:pt x="45927" y="607470"/>
                  <a:pt x="68152" y="567783"/>
                </a:cubicBezTo>
                <a:cubicBezTo>
                  <a:pt x="90377" y="528096"/>
                  <a:pt x="127419" y="274625"/>
                  <a:pt x="163402" y="345533"/>
                </a:cubicBezTo>
                <a:cubicBezTo>
                  <a:pt x="199385" y="416441"/>
                  <a:pt x="282465" y="805908"/>
                  <a:pt x="284052" y="993233"/>
                </a:cubicBezTo>
                <a:cubicBezTo>
                  <a:pt x="285640" y="1180558"/>
                  <a:pt x="187215" y="1439850"/>
                  <a:pt x="172927" y="1469483"/>
                </a:cubicBezTo>
                <a:cubicBezTo>
                  <a:pt x="158639" y="1499116"/>
                  <a:pt x="203619" y="1349891"/>
                  <a:pt x="198327" y="1171033"/>
                </a:cubicBezTo>
                <a:cubicBezTo>
                  <a:pt x="193035" y="992175"/>
                  <a:pt x="173985" y="550850"/>
                  <a:pt x="141177" y="396333"/>
                </a:cubicBezTo>
                <a:cubicBezTo>
                  <a:pt x="108369" y="241816"/>
                  <a:pt x="13119" y="308491"/>
                  <a:pt x="1477" y="243933"/>
                </a:cubicBezTo>
                <a:cubicBezTo>
                  <a:pt x="-10165" y="179375"/>
                  <a:pt x="50689" y="-47638"/>
                  <a:pt x="55452" y="8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C6ED179C-0252-4282-BCB4-2DC433256FF1}"/>
              </a:ext>
            </a:extLst>
          </p:cNvPr>
          <p:cNvSpPr/>
          <p:nvPr/>
        </p:nvSpPr>
        <p:spPr>
          <a:xfrm>
            <a:off x="5850438" y="4337719"/>
            <a:ext cx="84704" cy="2022885"/>
          </a:xfrm>
          <a:custGeom>
            <a:avLst/>
            <a:gdLst>
              <a:gd name="connsiteX0" fmla="*/ 38129 w 84704"/>
              <a:gd name="connsiteY0" fmla="*/ 132681 h 2022885"/>
              <a:gd name="connsiteX1" fmla="*/ 84695 w 84704"/>
              <a:gd name="connsiteY1" fmla="*/ 1991114 h 2022885"/>
              <a:gd name="connsiteX2" fmla="*/ 42362 w 84704"/>
              <a:gd name="connsiteY2" fmla="*/ 1309548 h 2022885"/>
              <a:gd name="connsiteX3" fmla="*/ 55062 w 84704"/>
              <a:gd name="connsiteY3" fmla="*/ 1356114 h 2022885"/>
              <a:gd name="connsiteX4" fmla="*/ 29 w 84704"/>
              <a:gd name="connsiteY4" fmla="*/ 598348 h 2022885"/>
              <a:gd name="connsiteX5" fmla="*/ 63529 w 84704"/>
              <a:gd name="connsiteY5" fmla="*/ 196181 h 2022885"/>
              <a:gd name="connsiteX6" fmla="*/ 38129 w 84704"/>
              <a:gd name="connsiteY6" fmla="*/ 132681 h 20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04" h="2022885">
                <a:moveTo>
                  <a:pt x="38129" y="132681"/>
                </a:moveTo>
                <a:cubicBezTo>
                  <a:pt x="41657" y="431837"/>
                  <a:pt x="83990" y="1794970"/>
                  <a:pt x="84695" y="1991114"/>
                </a:cubicBezTo>
                <a:cubicBezTo>
                  <a:pt x="85400" y="2187258"/>
                  <a:pt x="47301" y="1415381"/>
                  <a:pt x="42362" y="1309548"/>
                </a:cubicBezTo>
                <a:cubicBezTo>
                  <a:pt x="37423" y="1203715"/>
                  <a:pt x="62117" y="1474647"/>
                  <a:pt x="55062" y="1356114"/>
                </a:cubicBezTo>
                <a:cubicBezTo>
                  <a:pt x="48007" y="1237581"/>
                  <a:pt x="-1382" y="791670"/>
                  <a:pt x="29" y="598348"/>
                </a:cubicBezTo>
                <a:cubicBezTo>
                  <a:pt x="1440" y="405026"/>
                  <a:pt x="53651" y="268853"/>
                  <a:pt x="63529" y="196181"/>
                </a:cubicBezTo>
                <a:cubicBezTo>
                  <a:pt x="73407" y="123509"/>
                  <a:pt x="34601" y="-166475"/>
                  <a:pt x="38129" y="132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D06C904B-0F7E-4A67-A8CF-26455675B3CE}"/>
              </a:ext>
            </a:extLst>
          </p:cNvPr>
          <p:cNvSpPr/>
          <p:nvPr/>
        </p:nvSpPr>
        <p:spPr>
          <a:xfrm>
            <a:off x="5930698" y="4483273"/>
            <a:ext cx="68466" cy="2516884"/>
          </a:xfrm>
          <a:custGeom>
            <a:avLst/>
            <a:gdLst>
              <a:gd name="connsiteX0" fmla="*/ 202 w 68466"/>
              <a:gd name="connsiteY0" fmla="*/ 8294 h 2516884"/>
              <a:gd name="connsiteX1" fmla="*/ 46769 w 68466"/>
              <a:gd name="connsiteY1" fmla="*/ 2408594 h 2516884"/>
              <a:gd name="connsiteX2" fmla="*/ 38302 w 68466"/>
              <a:gd name="connsiteY2" fmla="*/ 2057227 h 2516884"/>
              <a:gd name="connsiteX3" fmla="*/ 67935 w 68466"/>
              <a:gd name="connsiteY3" fmla="*/ 1633894 h 2516884"/>
              <a:gd name="connsiteX4" fmla="*/ 202 w 68466"/>
              <a:gd name="connsiteY4" fmla="*/ 8294 h 251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66" h="2516884">
                <a:moveTo>
                  <a:pt x="202" y="8294"/>
                </a:moveTo>
                <a:cubicBezTo>
                  <a:pt x="-3326" y="137411"/>
                  <a:pt x="40419" y="2067105"/>
                  <a:pt x="46769" y="2408594"/>
                </a:cubicBezTo>
                <a:cubicBezTo>
                  <a:pt x="53119" y="2750083"/>
                  <a:pt x="34774" y="2186344"/>
                  <a:pt x="38302" y="2057227"/>
                </a:cubicBezTo>
                <a:cubicBezTo>
                  <a:pt x="41830" y="1928110"/>
                  <a:pt x="72874" y="1972561"/>
                  <a:pt x="67935" y="1633894"/>
                </a:cubicBezTo>
                <a:cubicBezTo>
                  <a:pt x="62996" y="1295227"/>
                  <a:pt x="3730" y="-120823"/>
                  <a:pt x="202" y="8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8C84DC6B-61C8-4365-8AF0-DF77F0824FA7}"/>
              </a:ext>
            </a:extLst>
          </p:cNvPr>
          <p:cNvSpPr/>
          <p:nvPr/>
        </p:nvSpPr>
        <p:spPr>
          <a:xfrm>
            <a:off x="4754075" y="4725783"/>
            <a:ext cx="939762" cy="685839"/>
          </a:xfrm>
          <a:custGeom>
            <a:avLst/>
            <a:gdLst>
              <a:gd name="connsiteX0" fmla="*/ 939758 w 939762"/>
              <a:gd name="connsiteY0" fmla="*/ 2850 h 685839"/>
              <a:gd name="connsiteX1" fmla="*/ 507958 w 939762"/>
              <a:gd name="connsiteY1" fmla="*/ 36717 h 685839"/>
              <a:gd name="connsiteX2" fmla="*/ 173525 w 939762"/>
              <a:gd name="connsiteY2" fmla="*/ 180650 h 685839"/>
              <a:gd name="connsiteX3" fmla="*/ 114258 w 939762"/>
              <a:gd name="connsiteY3" fmla="*/ 680184 h 685839"/>
              <a:gd name="connsiteX4" fmla="*/ 126958 w 939762"/>
              <a:gd name="connsiteY4" fmla="*/ 438884 h 685839"/>
              <a:gd name="connsiteX5" fmla="*/ 42292 w 939762"/>
              <a:gd name="connsiteY5" fmla="*/ 261084 h 685839"/>
              <a:gd name="connsiteX6" fmla="*/ 12658 w 939762"/>
              <a:gd name="connsiteY6" fmla="*/ 206050 h 685839"/>
              <a:gd name="connsiteX7" fmla="*/ 249725 w 939762"/>
              <a:gd name="connsiteY7" fmla="*/ 45184 h 685839"/>
              <a:gd name="connsiteX8" fmla="*/ 364025 w 939762"/>
              <a:gd name="connsiteY8" fmla="*/ 87517 h 685839"/>
              <a:gd name="connsiteX9" fmla="*/ 647658 w 939762"/>
              <a:gd name="connsiteY9" fmla="*/ 117150 h 685839"/>
              <a:gd name="connsiteX10" fmla="*/ 503725 w 939762"/>
              <a:gd name="connsiteY10" fmla="*/ 345750 h 685839"/>
              <a:gd name="connsiteX11" fmla="*/ 524892 w 939762"/>
              <a:gd name="connsiteY11" fmla="*/ 574350 h 685839"/>
              <a:gd name="connsiteX12" fmla="*/ 321692 w 939762"/>
              <a:gd name="connsiteY12" fmla="*/ 532017 h 685839"/>
              <a:gd name="connsiteX13" fmla="*/ 452925 w 939762"/>
              <a:gd name="connsiteY13" fmla="*/ 527784 h 685839"/>
              <a:gd name="connsiteX14" fmla="*/ 457158 w 939762"/>
              <a:gd name="connsiteY14" fmla="*/ 383850 h 685839"/>
              <a:gd name="connsiteX15" fmla="*/ 524892 w 939762"/>
              <a:gd name="connsiteY15" fmla="*/ 252617 h 685839"/>
              <a:gd name="connsiteX16" fmla="*/ 478325 w 939762"/>
              <a:gd name="connsiteY16" fmla="*/ 121384 h 685839"/>
              <a:gd name="connsiteX17" fmla="*/ 321692 w 939762"/>
              <a:gd name="connsiteY17" fmla="*/ 121384 h 685839"/>
              <a:gd name="connsiteX18" fmla="*/ 499492 w 939762"/>
              <a:gd name="connsiteY18" fmla="*/ 91750 h 685839"/>
              <a:gd name="connsiteX19" fmla="*/ 939758 w 939762"/>
              <a:gd name="connsiteY19" fmla="*/ 2850 h 68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9762" h="685839">
                <a:moveTo>
                  <a:pt x="939758" y="2850"/>
                </a:moveTo>
                <a:cubicBezTo>
                  <a:pt x="941169" y="-6322"/>
                  <a:pt x="635663" y="7084"/>
                  <a:pt x="507958" y="36717"/>
                </a:cubicBezTo>
                <a:cubicBezTo>
                  <a:pt x="380252" y="66350"/>
                  <a:pt x="239142" y="73406"/>
                  <a:pt x="173525" y="180650"/>
                </a:cubicBezTo>
                <a:cubicBezTo>
                  <a:pt x="107908" y="287895"/>
                  <a:pt x="122019" y="637145"/>
                  <a:pt x="114258" y="680184"/>
                </a:cubicBezTo>
                <a:cubicBezTo>
                  <a:pt x="106497" y="723223"/>
                  <a:pt x="138952" y="508734"/>
                  <a:pt x="126958" y="438884"/>
                </a:cubicBezTo>
                <a:cubicBezTo>
                  <a:pt x="114964" y="369034"/>
                  <a:pt x="61342" y="299890"/>
                  <a:pt x="42292" y="261084"/>
                </a:cubicBezTo>
                <a:cubicBezTo>
                  <a:pt x="23242" y="222278"/>
                  <a:pt x="-21914" y="242033"/>
                  <a:pt x="12658" y="206050"/>
                </a:cubicBezTo>
                <a:cubicBezTo>
                  <a:pt x="47230" y="170067"/>
                  <a:pt x="191164" y="64939"/>
                  <a:pt x="249725" y="45184"/>
                </a:cubicBezTo>
                <a:cubicBezTo>
                  <a:pt x="308286" y="25429"/>
                  <a:pt x="297703" y="75523"/>
                  <a:pt x="364025" y="87517"/>
                </a:cubicBezTo>
                <a:cubicBezTo>
                  <a:pt x="430347" y="99511"/>
                  <a:pt x="624375" y="74111"/>
                  <a:pt x="647658" y="117150"/>
                </a:cubicBezTo>
                <a:cubicBezTo>
                  <a:pt x="670941" y="160189"/>
                  <a:pt x="524186" y="269550"/>
                  <a:pt x="503725" y="345750"/>
                </a:cubicBezTo>
                <a:cubicBezTo>
                  <a:pt x="483264" y="421950"/>
                  <a:pt x="555231" y="543306"/>
                  <a:pt x="524892" y="574350"/>
                </a:cubicBezTo>
                <a:cubicBezTo>
                  <a:pt x="494553" y="605394"/>
                  <a:pt x="333686" y="539778"/>
                  <a:pt x="321692" y="532017"/>
                </a:cubicBezTo>
                <a:cubicBezTo>
                  <a:pt x="309698" y="524256"/>
                  <a:pt x="430347" y="552478"/>
                  <a:pt x="452925" y="527784"/>
                </a:cubicBezTo>
                <a:cubicBezTo>
                  <a:pt x="475503" y="503090"/>
                  <a:pt x="445164" y="429711"/>
                  <a:pt x="457158" y="383850"/>
                </a:cubicBezTo>
                <a:cubicBezTo>
                  <a:pt x="469152" y="337989"/>
                  <a:pt x="521364" y="296361"/>
                  <a:pt x="524892" y="252617"/>
                </a:cubicBezTo>
                <a:cubicBezTo>
                  <a:pt x="528420" y="208873"/>
                  <a:pt x="512192" y="143256"/>
                  <a:pt x="478325" y="121384"/>
                </a:cubicBezTo>
                <a:cubicBezTo>
                  <a:pt x="444458" y="99512"/>
                  <a:pt x="318164" y="126323"/>
                  <a:pt x="321692" y="121384"/>
                </a:cubicBezTo>
                <a:cubicBezTo>
                  <a:pt x="325220" y="116445"/>
                  <a:pt x="397892" y="115033"/>
                  <a:pt x="499492" y="91750"/>
                </a:cubicBezTo>
                <a:cubicBezTo>
                  <a:pt x="601092" y="68467"/>
                  <a:pt x="938347" y="12022"/>
                  <a:pt x="939758" y="2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F13A3D8D-4516-46C5-B3AE-9B70493EDD7C}"/>
              </a:ext>
            </a:extLst>
          </p:cNvPr>
          <p:cNvSpPr/>
          <p:nvPr/>
        </p:nvSpPr>
        <p:spPr>
          <a:xfrm>
            <a:off x="5810520" y="5723704"/>
            <a:ext cx="131382" cy="1857397"/>
          </a:xfrm>
          <a:custGeom>
            <a:avLst/>
            <a:gdLst>
              <a:gd name="connsiteX0" fmla="*/ 31480 w 131382"/>
              <a:gd name="connsiteY0" fmla="*/ 3996 h 1857397"/>
              <a:gd name="connsiteX1" fmla="*/ 35713 w 131382"/>
              <a:gd name="connsiteY1" fmla="*/ 605129 h 1857397"/>
              <a:gd name="connsiteX2" fmla="*/ 61113 w 131382"/>
              <a:gd name="connsiteY2" fmla="*/ 888763 h 1857397"/>
              <a:gd name="connsiteX3" fmla="*/ 44180 w 131382"/>
              <a:gd name="connsiteY3" fmla="*/ 401929 h 1857397"/>
              <a:gd name="connsiteX4" fmla="*/ 1847 w 131382"/>
              <a:gd name="connsiteY4" fmla="*/ 736363 h 1857397"/>
              <a:gd name="connsiteX5" fmla="*/ 111913 w 131382"/>
              <a:gd name="connsiteY5" fmla="*/ 1820096 h 1857397"/>
              <a:gd name="connsiteX6" fmla="*/ 124613 w 131382"/>
              <a:gd name="connsiteY6" fmla="*/ 1494129 h 1857397"/>
              <a:gd name="connsiteX7" fmla="*/ 124613 w 131382"/>
              <a:gd name="connsiteY7" fmla="*/ 401929 h 1857397"/>
              <a:gd name="connsiteX8" fmla="*/ 31480 w 131382"/>
              <a:gd name="connsiteY8" fmla="*/ 3996 h 185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82" h="1857397">
                <a:moveTo>
                  <a:pt x="31480" y="3996"/>
                </a:moveTo>
                <a:cubicBezTo>
                  <a:pt x="16663" y="37863"/>
                  <a:pt x="30774" y="457668"/>
                  <a:pt x="35713" y="605129"/>
                </a:cubicBezTo>
                <a:cubicBezTo>
                  <a:pt x="40652" y="752590"/>
                  <a:pt x="59702" y="922630"/>
                  <a:pt x="61113" y="888763"/>
                </a:cubicBezTo>
                <a:cubicBezTo>
                  <a:pt x="62524" y="854896"/>
                  <a:pt x="54058" y="427329"/>
                  <a:pt x="44180" y="401929"/>
                </a:cubicBezTo>
                <a:cubicBezTo>
                  <a:pt x="34302" y="376529"/>
                  <a:pt x="-9442" y="500002"/>
                  <a:pt x="1847" y="736363"/>
                </a:cubicBezTo>
                <a:cubicBezTo>
                  <a:pt x="13136" y="972724"/>
                  <a:pt x="91452" y="1693802"/>
                  <a:pt x="111913" y="1820096"/>
                </a:cubicBezTo>
                <a:cubicBezTo>
                  <a:pt x="132374" y="1946390"/>
                  <a:pt x="122496" y="1730490"/>
                  <a:pt x="124613" y="1494129"/>
                </a:cubicBezTo>
                <a:cubicBezTo>
                  <a:pt x="126730" y="1257768"/>
                  <a:pt x="138724" y="648168"/>
                  <a:pt x="124613" y="401929"/>
                </a:cubicBezTo>
                <a:cubicBezTo>
                  <a:pt x="110502" y="155690"/>
                  <a:pt x="46297" y="-29871"/>
                  <a:pt x="31480" y="3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0E93B267-9574-4943-9BAE-B50A774B6A3A}"/>
              </a:ext>
            </a:extLst>
          </p:cNvPr>
          <p:cNvSpPr/>
          <p:nvPr/>
        </p:nvSpPr>
        <p:spPr>
          <a:xfrm>
            <a:off x="3623659" y="5840656"/>
            <a:ext cx="911647" cy="2131687"/>
          </a:xfrm>
          <a:custGeom>
            <a:avLst/>
            <a:gdLst>
              <a:gd name="connsiteX0" fmla="*/ 74 w 911647"/>
              <a:gd name="connsiteY0" fmla="*/ 1344 h 2131687"/>
              <a:gd name="connsiteX1" fmla="*/ 342974 w 911647"/>
              <a:gd name="connsiteY1" fmla="*/ 259577 h 2131687"/>
              <a:gd name="connsiteX2" fmla="*/ 639308 w 911647"/>
              <a:gd name="connsiteY2" fmla="*/ 848011 h 2131687"/>
              <a:gd name="connsiteX3" fmla="*/ 402241 w 911647"/>
              <a:gd name="connsiteY3" fmla="*/ 428911 h 2131687"/>
              <a:gd name="connsiteX4" fmla="*/ 850974 w 911647"/>
              <a:gd name="connsiteY4" fmla="*/ 1406811 h 2131687"/>
              <a:gd name="connsiteX5" fmla="*/ 910241 w 911647"/>
              <a:gd name="connsiteY5" fmla="*/ 1648111 h 2131687"/>
              <a:gd name="connsiteX6" fmla="*/ 880608 w 911647"/>
              <a:gd name="connsiteY6" fmla="*/ 1935977 h 2131687"/>
              <a:gd name="connsiteX7" fmla="*/ 804408 w 911647"/>
              <a:gd name="connsiteY7" fmla="*/ 2130711 h 2131687"/>
              <a:gd name="connsiteX8" fmla="*/ 825574 w 911647"/>
              <a:gd name="connsiteY8" fmla="*/ 1855544 h 2131687"/>
              <a:gd name="connsiteX9" fmla="*/ 808641 w 911647"/>
              <a:gd name="connsiteY9" fmla="*/ 1554977 h 2131687"/>
              <a:gd name="connsiteX10" fmla="*/ 567341 w 911647"/>
              <a:gd name="connsiteY10" fmla="*/ 958077 h 2131687"/>
              <a:gd name="connsiteX11" fmla="*/ 732441 w 911647"/>
              <a:gd name="connsiteY11" fmla="*/ 1173977 h 2131687"/>
              <a:gd name="connsiteX12" fmla="*/ 372608 w 911647"/>
              <a:gd name="connsiteY12" fmla="*/ 356944 h 2131687"/>
              <a:gd name="connsiteX13" fmla="*/ 74 w 911647"/>
              <a:gd name="connsiteY13" fmla="*/ 1344 h 213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1647" h="2131687">
                <a:moveTo>
                  <a:pt x="74" y="1344"/>
                </a:moveTo>
                <a:cubicBezTo>
                  <a:pt x="-4865" y="-14884"/>
                  <a:pt x="236435" y="118466"/>
                  <a:pt x="342974" y="259577"/>
                </a:cubicBezTo>
                <a:cubicBezTo>
                  <a:pt x="449513" y="400688"/>
                  <a:pt x="629430" y="819789"/>
                  <a:pt x="639308" y="848011"/>
                </a:cubicBezTo>
                <a:cubicBezTo>
                  <a:pt x="649186" y="876233"/>
                  <a:pt x="366963" y="335778"/>
                  <a:pt x="402241" y="428911"/>
                </a:cubicBezTo>
                <a:cubicBezTo>
                  <a:pt x="437519" y="522044"/>
                  <a:pt x="766307" y="1203611"/>
                  <a:pt x="850974" y="1406811"/>
                </a:cubicBezTo>
                <a:cubicBezTo>
                  <a:pt x="935641" y="1610011"/>
                  <a:pt x="905302" y="1559917"/>
                  <a:pt x="910241" y="1648111"/>
                </a:cubicBezTo>
                <a:cubicBezTo>
                  <a:pt x="915180" y="1736305"/>
                  <a:pt x="898247" y="1855544"/>
                  <a:pt x="880608" y="1935977"/>
                </a:cubicBezTo>
                <a:cubicBezTo>
                  <a:pt x="862969" y="2016410"/>
                  <a:pt x="813580" y="2144117"/>
                  <a:pt x="804408" y="2130711"/>
                </a:cubicBezTo>
                <a:cubicBezTo>
                  <a:pt x="795236" y="2117305"/>
                  <a:pt x="824869" y="1951500"/>
                  <a:pt x="825574" y="1855544"/>
                </a:cubicBezTo>
                <a:cubicBezTo>
                  <a:pt x="826279" y="1759588"/>
                  <a:pt x="851680" y="1704555"/>
                  <a:pt x="808641" y="1554977"/>
                </a:cubicBezTo>
                <a:cubicBezTo>
                  <a:pt x="765602" y="1405399"/>
                  <a:pt x="580041" y="1021577"/>
                  <a:pt x="567341" y="958077"/>
                </a:cubicBezTo>
                <a:cubicBezTo>
                  <a:pt x="554641" y="894577"/>
                  <a:pt x="764896" y="1274166"/>
                  <a:pt x="732441" y="1173977"/>
                </a:cubicBezTo>
                <a:cubicBezTo>
                  <a:pt x="699986" y="1073788"/>
                  <a:pt x="493963" y="550972"/>
                  <a:pt x="372608" y="356944"/>
                </a:cubicBezTo>
                <a:cubicBezTo>
                  <a:pt x="251253" y="162916"/>
                  <a:pt x="5013" y="17572"/>
                  <a:pt x="74" y="1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979901AC-7A9F-4A5A-B7B3-B6B9EC987B3B}"/>
              </a:ext>
            </a:extLst>
          </p:cNvPr>
          <p:cNvSpPr/>
          <p:nvPr/>
        </p:nvSpPr>
        <p:spPr>
          <a:xfrm>
            <a:off x="4519605" y="7646135"/>
            <a:ext cx="394751" cy="620638"/>
          </a:xfrm>
          <a:custGeom>
            <a:avLst/>
            <a:gdLst>
              <a:gd name="connsiteX0" fmla="*/ 8 w 394751"/>
              <a:gd name="connsiteY0" fmla="*/ 31015 h 620638"/>
              <a:gd name="connsiteX1" fmla="*/ 77795 w 394751"/>
              <a:gd name="connsiteY1" fmla="*/ 38953 h 620638"/>
              <a:gd name="connsiteX2" fmla="*/ 109545 w 394751"/>
              <a:gd name="connsiteY2" fmla="*/ 59590 h 620638"/>
              <a:gd name="connsiteX3" fmla="*/ 168283 w 394751"/>
              <a:gd name="connsiteY3" fmla="*/ 7203 h 620638"/>
              <a:gd name="connsiteX4" fmla="*/ 261945 w 394751"/>
              <a:gd name="connsiteY4" fmla="*/ 88165 h 620638"/>
              <a:gd name="connsiteX5" fmla="*/ 368308 w 394751"/>
              <a:gd name="connsiteY5" fmla="*/ 134203 h 620638"/>
              <a:gd name="connsiteX6" fmla="*/ 344495 w 394751"/>
              <a:gd name="connsiteY6" fmla="*/ 175478 h 620638"/>
              <a:gd name="connsiteX7" fmla="*/ 339733 w 394751"/>
              <a:gd name="connsiteY7" fmla="*/ 297715 h 620638"/>
              <a:gd name="connsiteX8" fmla="*/ 274645 w 394751"/>
              <a:gd name="connsiteY8" fmla="*/ 359628 h 620638"/>
              <a:gd name="connsiteX9" fmla="*/ 265120 w 394751"/>
              <a:gd name="connsiteY9" fmla="*/ 426303 h 620638"/>
              <a:gd name="connsiteX10" fmla="*/ 268295 w 394751"/>
              <a:gd name="connsiteY10" fmla="*/ 618390 h 620638"/>
              <a:gd name="connsiteX11" fmla="*/ 282583 w 394751"/>
              <a:gd name="connsiteY11" fmla="*/ 515203 h 620638"/>
              <a:gd name="connsiteX12" fmla="*/ 365133 w 394751"/>
              <a:gd name="connsiteY12" fmla="*/ 277078 h 620638"/>
              <a:gd name="connsiteX13" fmla="*/ 388945 w 394751"/>
              <a:gd name="connsiteY13" fmla="*/ 134203 h 620638"/>
              <a:gd name="connsiteX14" fmla="*/ 265120 w 394751"/>
              <a:gd name="connsiteY14" fmla="*/ 64353 h 620638"/>
              <a:gd name="connsiteX15" fmla="*/ 136533 w 394751"/>
              <a:gd name="connsiteY15" fmla="*/ 853 h 620638"/>
              <a:gd name="connsiteX16" fmla="*/ 73033 w 394751"/>
              <a:gd name="connsiteY16" fmla="*/ 27840 h 620638"/>
              <a:gd name="connsiteX17" fmla="*/ 8 w 394751"/>
              <a:gd name="connsiteY17" fmla="*/ 31015 h 62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4751" h="620638">
                <a:moveTo>
                  <a:pt x="8" y="31015"/>
                </a:moveTo>
                <a:cubicBezTo>
                  <a:pt x="802" y="32867"/>
                  <a:pt x="59539" y="34191"/>
                  <a:pt x="77795" y="38953"/>
                </a:cubicBezTo>
                <a:cubicBezTo>
                  <a:pt x="96051" y="43715"/>
                  <a:pt x="94464" y="64882"/>
                  <a:pt x="109545" y="59590"/>
                </a:cubicBezTo>
                <a:cubicBezTo>
                  <a:pt x="124626" y="54298"/>
                  <a:pt x="142883" y="2441"/>
                  <a:pt x="168283" y="7203"/>
                </a:cubicBezTo>
                <a:cubicBezTo>
                  <a:pt x="193683" y="11965"/>
                  <a:pt x="228608" y="66998"/>
                  <a:pt x="261945" y="88165"/>
                </a:cubicBezTo>
                <a:cubicBezTo>
                  <a:pt x="295282" y="109332"/>
                  <a:pt x="354550" y="119651"/>
                  <a:pt x="368308" y="134203"/>
                </a:cubicBezTo>
                <a:cubicBezTo>
                  <a:pt x="382066" y="148755"/>
                  <a:pt x="349257" y="148226"/>
                  <a:pt x="344495" y="175478"/>
                </a:cubicBezTo>
                <a:cubicBezTo>
                  <a:pt x="339733" y="202730"/>
                  <a:pt x="351375" y="267023"/>
                  <a:pt x="339733" y="297715"/>
                </a:cubicBezTo>
                <a:cubicBezTo>
                  <a:pt x="328091" y="328407"/>
                  <a:pt x="287080" y="338197"/>
                  <a:pt x="274645" y="359628"/>
                </a:cubicBezTo>
                <a:cubicBezTo>
                  <a:pt x="262210" y="381059"/>
                  <a:pt x="266178" y="383176"/>
                  <a:pt x="265120" y="426303"/>
                </a:cubicBezTo>
                <a:cubicBezTo>
                  <a:pt x="264062" y="469430"/>
                  <a:pt x="265385" y="603574"/>
                  <a:pt x="268295" y="618390"/>
                </a:cubicBezTo>
                <a:cubicBezTo>
                  <a:pt x="271205" y="633206"/>
                  <a:pt x="266443" y="572088"/>
                  <a:pt x="282583" y="515203"/>
                </a:cubicBezTo>
                <a:cubicBezTo>
                  <a:pt x="298723" y="458318"/>
                  <a:pt x="347406" y="340578"/>
                  <a:pt x="365133" y="277078"/>
                </a:cubicBezTo>
                <a:cubicBezTo>
                  <a:pt x="382860" y="213578"/>
                  <a:pt x="405614" y="169657"/>
                  <a:pt x="388945" y="134203"/>
                </a:cubicBezTo>
                <a:cubicBezTo>
                  <a:pt x="372276" y="98749"/>
                  <a:pt x="307189" y="86578"/>
                  <a:pt x="265120" y="64353"/>
                </a:cubicBezTo>
                <a:cubicBezTo>
                  <a:pt x="223051" y="42128"/>
                  <a:pt x="168548" y="6938"/>
                  <a:pt x="136533" y="853"/>
                </a:cubicBezTo>
                <a:cubicBezTo>
                  <a:pt x="104519" y="-5233"/>
                  <a:pt x="92348" y="23078"/>
                  <a:pt x="73033" y="27840"/>
                </a:cubicBezTo>
                <a:cubicBezTo>
                  <a:pt x="53718" y="32602"/>
                  <a:pt x="-786" y="29163"/>
                  <a:pt x="8" y="3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793D1DE7-22AE-43D1-8E10-7481E4474DF0}"/>
              </a:ext>
            </a:extLst>
          </p:cNvPr>
          <p:cNvSpPr/>
          <p:nvPr/>
        </p:nvSpPr>
        <p:spPr>
          <a:xfrm>
            <a:off x="4502397" y="7686117"/>
            <a:ext cx="197774" cy="308960"/>
          </a:xfrm>
          <a:custGeom>
            <a:avLst/>
            <a:gdLst>
              <a:gd name="connsiteX0" fmla="*/ 171203 w 197774"/>
              <a:gd name="connsiteY0" fmla="*/ 3733 h 308960"/>
              <a:gd name="connsiteX1" fmla="*/ 9278 w 197774"/>
              <a:gd name="connsiteY1" fmla="*/ 194233 h 308960"/>
              <a:gd name="connsiteX2" fmla="*/ 28328 w 197774"/>
              <a:gd name="connsiteY2" fmla="*/ 194233 h 308960"/>
              <a:gd name="connsiteX3" fmla="*/ 99766 w 197774"/>
              <a:gd name="connsiteY3" fmla="*/ 308533 h 308960"/>
              <a:gd name="connsiteX4" fmla="*/ 95003 w 197774"/>
              <a:gd name="connsiteY4" fmla="*/ 227571 h 308960"/>
              <a:gd name="connsiteX5" fmla="*/ 169616 w 197774"/>
              <a:gd name="connsiteY5" fmla="*/ 87871 h 308960"/>
              <a:gd name="connsiteX6" fmla="*/ 96591 w 197774"/>
              <a:gd name="connsiteY6" fmla="*/ 268846 h 308960"/>
              <a:gd name="connsiteX7" fmla="*/ 188666 w 197774"/>
              <a:gd name="connsiteY7" fmla="*/ 79933 h 308960"/>
              <a:gd name="connsiteX8" fmla="*/ 171203 w 197774"/>
              <a:gd name="connsiteY8" fmla="*/ 3733 h 3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774" h="308960">
                <a:moveTo>
                  <a:pt x="171203" y="3733"/>
                </a:moveTo>
                <a:cubicBezTo>
                  <a:pt x="141305" y="22783"/>
                  <a:pt x="33090" y="162483"/>
                  <a:pt x="9278" y="194233"/>
                </a:cubicBezTo>
                <a:cubicBezTo>
                  <a:pt x="-14534" y="225983"/>
                  <a:pt x="13247" y="175183"/>
                  <a:pt x="28328" y="194233"/>
                </a:cubicBezTo>
                <a:cubicBezTo>
                  <a:pt x="43409" y="213283"/>
                  <a:pt x="88653" y="302977"/>
                  <a:pt x="99766" y="308533"/>
                </a:cubicBezTo>
                <a:cubicBezTo>
                  <a:pt x="110878" y="314089"/>
                  <a:pt x="83361" y="264348"/>
                  <a:pt x="95003" y="227571"/>
                </a:cubicBezTo>
                <a:cubicBezTo>
                  <a:pt x="106645" y="190794"/>
                  <a:pt x="169351" y="80992"/>
                  <a:pt x="169616" y="87871"/>
                </a:cubicBezTo>
                <a:cubicBezTo>
                  <a:pt x="169881" y="94750"/>
                  <a:pt x="93416" y="270169"/>
                  <a:pt x="96591" y="268846"/>
                </a:cubicBezTo>
                <a:cubicBezTo>
                  <a:pt x="99766" y="267523"/>
                  <a:pt x="173320" y="116975"/>
                  <a:pt x="188666" y="79933"/>
                </a:cubicBezTo>
                <a:cubicBezTo>
                  <a:pt x="204012" y="42891"/>
                  <a:pt x="201101" y="-15317"/>
                  <a:pt x="171203" y="3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3821D107-3662-40F7-8E38-2B05610224AE}"/>
              </a:ext>
            </a:extLst>
          </p:cNvPr>
          <p:cNvSpPr/>
          <p:nvPr/>
        </p:nvSpPr>
        <p:spPr>
          <a:xfrm>
            <a:off x="4744707" y="7722929"/>
            <a:ext cx="140094" cy="571873"/>
          </a:xfrm>
          <a:custGeom>
            <a:avLst/>
            <a:gdLst>
              <a:gd name="connsiteX0" fmla="*/ 331 w 140094"/>
              <a:gd name="connsiteY0" fmla="*/ 259 h 571873"/>
              <a:gd name="connsiteX1" fmla="*/ 100343 w 140094"/>
              <a:gd name="connsiteY1" fmla="*/ 103446 h 571873"/>
              <a:gd name="connsiteX2" fmla="*/ 73356 w 140094"/>
              <a:gd name="connsiteY2" fmla="*/ 233621 h 571873"/>
              <a:gd name="connsiteX3" fmla="*/ 22556 w 140094"/>
              <a:gd name="connsiteY3" fmla="*/ 305059 h 571873"/>
              <a:gd name="connsiteX4" fmla="*/ 14618 w 140094"/>
              <a:gd name="connsiteY4" fmla="*/ 455871 h 571873"/>
              <a:gd name="connsiteX5" fmla="*/ 24143 w 140094"/>
              <a:gd name="connsiteY5" fmla="*/ 571759 h 571873"/>
              <a:gd name="connsiteX6" fmla="*/ 25731 w 140094"/>
              <a:gd name="connsiteY6" fmla="*/ 435234 h 571873"/>
              <a:gd name="connsiteX7" fmla="*/ 140031 w 140094"/>
              <a:gd name="connsiteY7" fmla="*/ 133609 h 571873"/>
              <a:gd name="connsiteX8" fmla="*/ 331 w 140094"/>
              <a:gd name="connsiteY8" fmla="*/ 259 h 57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94" h="571873">
                <a:moveTo>
                  <a:pt x="331" y="259"/>
                </a:moveTo>
                <a:cubicBezTo>
                  <a:pt x="-6284" y="-4768"/>
                  <a:pt x="88172" y="64552"/>
                  <a:pt x="100343" y="103446"/>
                </a:cubicBezTo>
                <a:cubicBezTo>
                  <a:pt x="112514" y="142340"/>
                  <a:pt x="86320" y="200019"/>
                  <a:pt x="73356" y="233621"/>
                </a:cubicBezTo>
                <a:cubicBezTo>
                  <a:pt x="60392" y="267223"/>
                  <a:pt x="32346" y="268017"/>
                  <a:pt x="22556" y="305059"/>
                </a:cubicBezTo>
                <a:cubicBezTo>
                  <a:pt x="12766" y="342101"/>
                  <a:pt x="14354" y="411421"/>
                  <a:pt x="14618" y="455871"/>
                </a:cubicBezTo>
                <a:cubicBezTo>
                  <a:pt x="14883" y="500321"/>
                  <a:pt x="22291" y="575198"/>
                  <a:pt x="24143" y="571759"/>
                </a:cubicBezTo>
                <a:cubicBezTo>
                  <a:pt x="25995" y="568320"/>
                  <a:pt x="6416" y="508259"/>
                  <a:pt x="25731" y="435234"/>
                </a:cubicBezTo>
                <a:cubicBezTo>
                  <a:pt x="45046" y="362209"/>
                  <a:pt x="142941" y="205576"/>
                  <a:pt x="140031" y="133609"/>
                </a:cubicBezTo>
                <a:cubicBezTo>
                  <a:pt x="137121" y="61642"/>
                  <a:pt x="6946" y="5286"/>
                  <a:pt x="331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B2D110C6-07F3-4ACB-AA07-1560A5B18ADF}"/>
              </a:ext>
            </a:extLst>
          </p:cNvPr>
          <p:cNvSpPr/>
          <p:nvPr/>
        </p:nvSpPr>
        <p:spPr>
          <a:xfrm>
            <a:off x="4434283" y="7896102"/>
            <a:ext cx="236395" cy="161882"/>
          </a:xfrm>
          <a:custGeom>
            <a:avLst/>
            <a:gdLst>
              <a:gd name="connsiteX0" fmla="*/ 82155 w 236395"/>
              <a:gd name="connsiteY0" fmla="*/ 123 h 161882"/>
              <a:gd name="connsiteX1" fmla="*/ 2780 w 236395"/>
              <a:gd name="connsiteY1" fmla="*/ 117598 h 161882"/>
              <a:gd name="connsiteX2" fmla="*/ 39292 w 236395"/>
              <a:gd name="connsiteY2" fmla="*/ 147761 h 161882"/>
              <a:gd name="connsiteX3" fmla="*/ 236142 w 236395"/>
              <a:gd name="connsiteY3" fmla="*/ 155698 h 161882"/>
              <a:gd name="connsiteX4" fmla="*/ 80567 w 236395"/>
              <a:gd name="connsiteY4" fmla="*/ 155698 h 161882"/>
              <a:gd name="connsiteX5" fmla="*/ 72630 w 236395"/>
              <a:gd name="connsiteY5" fmla="*/ 76323 h 161882"/>
              <a:gd name="connsiteX6" fmla="*/ 48817 w 236395"/>
              <a:gd name="connsiteY6" fmla="*/ 125536 h 161882"/>
              <a:gd name="connsiteX7" fmla="*/ 39292 w 236395"/>
              <a:gd name="connsiteY7" fmla="*/ 95373 h 161882"/>
              <a:gd name="connsiteX8" fmla="*/ 82155 w 236395"/>
              <a:gd name="connsiteY8" fmla="*/ 123 h 16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95" h="161882">
                <a:moveTo>
                  <a:pt x="82155" y="123"/>
                </a:moveTo>
                <a:cubicBezTo>
                  <a:pt x="76070" y="3827"/>
                  <a:pt x="9924" y="92992"/>
                  <a:pt x="2780" y="117598"/>
                </a:cubicBezTo>
                <a:cubicBezTo>
                  <a:pt x="-4364" y="142204"/>
                  <a:pt x="398" y="141411"/>
                  <a:pt x="39292" y="147761"/>
                </a:cubicBezTo>
                <a:cubicBezTo>
                  <a:pt x="78186" y="154111"/>
                  <a:pt x="229263" y="154375"/>
                  <a:pt x="236142" y="155698"/>
                </a:cubicBezTo>
                <a:cubicBezTo>
                  <a:pt x="243021" y="157021"/>
                  <a:pt x="107819" y="168927"/>
                  <a:pt x="80567" y="155698"/>
                </a:cubicBezTo>
                <a:cubicBezTo>
                  <a:pt x="53315" y="142469"/>
                  <a:pt x="77922" y="81350"/>
                  <a:pt x="72630" y="76323"/>
                </a:cubicBezTo>
                <a:cubicBezTo>
                  <a:pt x="67338" y="71296"/>
                  <a:pt x="54373" y="122361"/>
                  <a:pt x="48817" y="125536"/>
                </a:cubicBezTo>
                <a:cubicBezTo>
                  <a:pt x="43261" y="128711"/>
                  <a:pt x="32148" y="113894"/>
                  <a:pt x="39292" y="95373"/>
                </a:cubicBezTo>
                <a:cubicBezTo>
                  <a:pt x="46436" y="76852"/>
                  <a:pt x="88240" y="-3581"/>
                  <a:pt x="8215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D22C40FD-FBCF-4976-A29C-C1D07783C0D2}"/>
              </a:ext>
            </a:extLst>
          </p:cNvPr>
          <p:cNvSpPr/>
          <p:nvPr/>
        </p:nvSpPr>
        <p:spPr>
          <a:xfrm>
            <a:off x="4910138" y="7861300"/>
            <a:ext cx="544164" cy="425450"/>
          </a:xfrm>
          <a:custGeom>
            <a:avLst/>
            <a:gdLst>
              <a:gd name="connsiteX0" fmla="*/ 0 w 544164"/>
              <a:gd name="connsiteY0" fmla="*/ 0 h 425450"/>
              <a:gd name="connsiteX1" fmla="*/ 317500 w 544164"/>
              <a:gd name="connsiteY1" fmla="*/ 176213 h 425450"/>
              <a:gd name="connsiteX2" fmla="*/ 273050 w 544164"/>
              <a:gd name="connsiteY2" fmla="*/ 161925 h 425450"/>
              <a:gd name="connsiteX3" fmla="*/ 485775 w 544164"/>
              <a:gd name="connsiteY3" fmla="*/ 247650 h 425450"/>
              <a:gd name="connsiteX4" fmla="*/ 523875 w 544164"/>
              <a:gd name="connsiteY4" fmla="*/ 320675 h 425450"/>
              <a:gd name="connsiteX5" fmla="*/ 542925 w 544164"/>
              <a:gd name="connsiteY5" fmla="*/ 425450 h 425450"/>
              <a:gd name="connsiteX6" fmla="*/ 534987 w 544164"/>
              <a:gd name="connsiteY6" fmla="*/ 322263 h 425450"/>
              <a:gd name="connsiteX7" fmla="*/ 476250 w 544164"/>
              <a:gd name="connsiteY7" fmla="*/ 249238 h 425450"/>
              <a:gd name="connsiteX8" fmla="*/ 288925 w 544164"/>
              <a:gd name="connsiteY8" fmla="*/ 153988 h 425450"/>
              <a:gd name="connsiteX9" fmla="*/ 0 w 544164"/>
              <a:gd name="connsiteY9" fmla="*/ 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4164" h="425450">
                <a:moveTo>
                  <a:pt x="0" y="0"/>
                </a:moveTo>
                <a:cubicBezTo>
                  <a:pt x="4762" y="3704"/>
                  <a:pt x="271992" y="149225"/>
                  <a:pt x="317500" y="176213"/>
                </a:cubicBezTo>
                <a:cubicBezTo>
                  <a:pt x="363008" y="203201"/>
                  <a:pt x="245004" y="150019"/>
                  <a:pt x="273050" y="161925"/>
                </a:cubicBezTo>
                <a:cubicBezTo>
                  <a:pt x="301096" y="173831"/>
                  <a:pt x="443971" y="221192"/>
                  <a:pt x="485775" y="247650"/>
                </a:cubicBezTo>
                <a:cubicBezTo>
                  <a:pt x="527579" y="274108"/>
                  <a:pt x="514350" y="291042"/>
                  <a:pt x="523875" y="320675"/>
                </a:cubicBezTo>
                <a:cubicBezTo>
                  <a:pt x="533400" y="350308"/>
                  <a:pt x="541073" y="425185"/>
                  <a:pt x="542925" y="425450"/>
                </a:cubicBezTo>
                <a:cubicBezTo>
                  <a:pt x="544777" y="425715"/>
                  <a:pt x="546099" y="351632"/>
                  <a:pt x="534987" y="322263"/>
                </a:cubicBezTo>
                <a:cubicBezTo>
                  <a:pt x="523875" y="292894"/>
                  <a:pt x="517260" y="277284"/>
                  <a:pt x="476250" y="249238"/>
                </a:cubicBezTo>
                <a:cubicBezTo>
                  <a:pt x="435240" y="221192"/>
                  <a:pt x="365390" y="194734"/>
                  <a:pt x="288925" y="1539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2211E2B0-EF75-4633-B870-1D9D31F66A40}"/>
              </a:ext>
            </a:extLst>
          </p:cNvPr>
          <p:cNvSpPr/>
          <p:nvPr/>
        </p:nvSpPr>
        <p:spPr>
          <a:xfrm>
            <a:off x="4927600" y="7835900"/>
            <a:ext cx="575352" cy="246261"/>
          </a:xfrm>
          <a:custGeom>
            <a:avLst/>
            <a:gdLst>
              <a:gd name="connsiteX0" fmla="*/ 0 w 575352"/>
              <a:gd name="connsiteY0" fmla="*/ 0 h 246261"/>
              <a:gd name="connsiteX1" fmla="*/ 433388 w 575352"/>
              <a:gd name="connsiteY1" fmla="*/ 219075 h 246261"/>
              <a:gd name="connsiteX2" fmla="*/ 404813 w 575352"/>
              <a:gd name="connsiteY2" fmla="*/ 206375 h 246261"/>
              <a:gd name="connsiteX3" fmla="*/ 515938 w 575352"/>
              <a:gd name="connsiteY3" fmla="*/ 233363 h 246261"/>
              <a:gd name="connsiteX4" fmla="*/ 573088 w 575352"/>
              <a:gd name="connsiteY4" fmla="*/ 211138 h 246261"/>
              <a:gd name="connsiteX5" fmla="*/ 441325 w 575352"/>
              <a:gd name="connsiteY5" fmla="*/ 246063 h 246261"/>
              <a:gd name="connsiteX6" fmla="*/ 350838 w 575352"/>
              <a:gd name="connsiteY6" fmla="*/ 192088 h 246261"/>
              <a:gd name="connsiteX7" fmla="*/ 0 w 575352"/>
              <a:gd name="connsiteY7" fmla="*/ 0 h 24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52" h="246261">
                <a:moveTo>
                  <a:pt x="0" y="0"/>
                </a:moveTo>
                <a:lnTo>
                  <a:pt x="433388" y="219075"/>
                </a:lnTo>
                <a:cubicBezTo>
                  <a:pt x="500857" y="253471"/>
                  <a:pt x="391055" y="203994"/>
                  <a:pt x="404813" y="206375"/>
                </a:cubicBezTo>
                <a:cubicBezTo>
                  <a:pt x="418571" y="208756"/>
                  <a:pt x="487892" y="232569"/>
                  <a:pt x="515938" y="233363"/>
                </a:cubicBezTo>
                <a:cubicBezTo>
                  <a:pt x="543984" y="234157"/>
                  <a:pt x="585523" y="209021"/>
                  <a:pt x="573088" y="211138"/>
                </a:cubicBezTo>
                <a:cubicBezTo>
                  <a:pt x="560653" y="213255"/>
                  <a:pt x="478367" y="249238"/>
                  <a:pt x="441325" y="246063"/>
                </a:cubicBezTo>
                <a:cubicBezTo>
                  <a:pt x="404283" y="242888"/>
                  <a:pt x="350838" y="192088"/>
                  <a:pt x="350838" y="1920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C96CDF52-E591-43AA-8535-0FDD8C8616F5}"/>
              </a:ext>
            </a:extLst>
          </p:cNvPr>
          <p:cNvSpPr/>
          <p:nvPr/>
        </p:nvSpPr>
        <p:spPr>
          <a:xfrm>
            <a:off x="4502169" y="7969745"/>
            <a:ext cx="517478" cy="367796"/>
          </a:xfrm>
          <a:custGeom>
            <a:avLst/>
            <a:gdLst>
              <a:gd name="connsiteX0" fmla="*/ 17444 w 517478"/>
              <a:gd name="connsiteY0" fmla="*/ 9030 h 367796"/>
              <a:gd name="connsiteX1" fmla="*/ 4744 w 517478"/>
              <a:gd name="connsiteY1" fmla="*/ 223343 h 367796"/>
              <a:gd name="connsiteX2" fmla="*/ 4744 w 517478"/>
              <a:gd name="connsiteY2" fmla="*/ 267793 h 367796"/>
              <a:gd name="connsiteX3" fmla="*/ 61894 w 517478"/>
              <a:gd name="connsiteY3" fmla="*/ 115393 h 367796"/>
              <a:gd name="connsiteX4" fmla="*/ 65069 w 517478"/>
              <a:gd name="connsiteY4" fmla="*/ 94755 h 367796"/>
              <a:gd name="connsiteX5" fmla="*/ 114281 w 517478"/>
              <a:gd name="connsiteY5" fmla="*/ 170955 h 367796"/>
              <a:gd name="connsiteX6" fmla="*/ 128569 w 517478"/>
              <a:gd name="connsiteY6" fmla="*/ 155080 h 367796"/>
              <a:gd name="connsiteX7" fmla="*/ 150794 w 517478"/>
              <a:gd name="connsiteY7" fmla="*/ 320180 h 367796"/>
              <a:gd name="connsiteX8" fmla="*/ 357169 w 517478"/>
              <a:gd name="connsiteY8" fmla="*/ 337643 h 367796"/>
              <a:gd name="connsiteX9" fmla="*/ 150794 w 517478"/>
              <a:gd name="connsiteY9" fmla="*/ 366218 h 367796"/>
              <a:gd name="connsiteX10" fmla="*/ 427019 w 517478"/>
              <a:gd name="connsiteY10" fmla="*/ 361455 h 367796"/>
              <a:gd name="connsiteX11" fmla="*/ 504806 w 517478"/>
              <a:gd name="connsiteY11" fmla="*/ 339230 h 367796"/>
              <a:gd name="connsiteX12" fmla="*/ 193656 w 517478"/>
              <a:gd name="connsiteY12" fmla="*/ 318593 h 367796"/>
              <a:gd name="connsiteX13" fmla="*/ 171431 w 517478"/>
              <a:gd name="connsiteY13" fmla="*/ 282080 h 367796"/>
              <a:gd name="connsiteX14" fmla="*/ 122219 w 517478"/>
              <a:gd name="connsiteY14" fmla="*/ 112218 h 367796"/>
              <a:gd name="connsiteX15" fmla="*/ 65069 w 517478"/>
              <a:gd name="connsiteY15" fmla="*/ 102693 h 367796"/>
              <a:gd name="connsiteX16" fmla="*/ 55544 w 517478"/>
              <a:gd name="connsiteY16" fmla="*/ 43955 h 367796"/>
              <a:gd name="connsiteX17" fmla="*/ 17444 w 517478"/>
              <a:gd name="connsiteY17" fmla="*/ 9030 h 3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7478" h="367796">
                <a:moveTo>
                  <a:pt x="17444" y="9030"/>
                </a:moveTo>
                <a:cubicBezTo>
                  <a:pt x="8977" y="38928"/>
                  <a:pt x="6861" y="180216"/>
                  <a:pt x="4744" y="223343"/>
                </a:cubicBezTo>
                <a:cubicBezTo>
                  <a:pt x="2627" y="266470"/>
                  <a:pt x="-4781" y="285785"/>
                  <a:pt x="4744" y="267793"/>
                </a:cubicBezTo>
                <a:cubicBezTo>
                  <a:pt x="14269" y="249801"/>
                  <a:pt x="51840" y="144233"/>
                  <a:pt x="61894" y="115393"/>
                </a:cubicBezTo>
                <a:cubicBezTo>
                  <a:pt x="71948" y="86553"/>
                  <a:pt x="56338" y="85495"/>
                  <a:pt x="65069" y="94755"/>
                </a:cubicBezTo>
                <a:cubicBezTo>
                  <a:pt x="73800" y="104015"/>
                  <a:pt x="103698" y="160901"/>
                  <a:pt x="114281" y="170955"/>
                </a:cubicBezTo>
                <a:cubicBezTo>
                  <a:pt x="124864" y="181009"/>
                  <a:pt x="122484" y="130209"/>
                  <a:pt x="128569" y="155080"/>
                </a:cubicBezTo>
                <a:cubicBezTo>
                  <a:pt x="134654" y="179951"/>
                  <a:pt x="112694" y="289753"/>
                  <a:pt x="150794" y="320180"/>
                </a:cubicBezTo>
                <a:cubicBezTo>
                  <a:pt x="188894" y="350607"/>
                  <a:pt x="357169" y="329970"/>
                  <a:pt x="357169" y="337643"/>
                </a:cubicBezTo>
                <a:cubicBezTo>
                  <a:pt x="357169" y="345316"/>
                  <a:pt x="139152" y="362249"/>
                  <a:pt x="150794" y="366218"/>
                </a:cubicBezTo>
                <a:cubicBezTo>
                  <a:pt x="162436" y="370187"/>
                  <a:pt x="368017" y="365953"/>
                  <a:pt x="427019" y="361455"/>
                </a:cubicBezTo>
                <a:cubicBezTo>
                  <a:pt x="486021" y="356957"/>
                  <a:pt x="543700" y="346374"/>
                  <a:pt x="504806" y="339230"/>
                </a:cubicBezTo>
                <a:cubicBezTo>
                  <a:pt x="465912" y="332086"/>
                  <a:pt x="249218" y="328118"/>
                  <a:pt x="193656" y="318593"/>
                </a:cubicBezTo>
                <a:cubicBezTo>
                  <a:pt x="138094" y="309068"/>
                  <a:pt x="183337" y="316476"/>
                  <a:pt x="171431" y="282080"/>
                </a:cubicBezTo>
                <a:cubicBezTo>
                  <a:pt x="159525" y="247684"/>
                  <a:pt x="139946" y="142116"/>
                  <a:pt x="122219" y="112218"/>
                </a:cubicBezTo>
                <a:cubicBezTo>
                  <a:pt x="104492" y="82320"/>
                  <a:pt x="76182" y="114070"/>
                  <a:pt x="65069" y="102693"/>
                </a:cubicBezTo>
                <a:cubicBezTo>
                  <a:pt x="53957" y="91316"/>
                  <a:pt x="58984" y="55861"/>
                  <a:pt x="55544" y="43955"/>
                </a:cubicBezTo>
                <a:cubicBezTo>
                  <a:pt x="52104" y="32049"/>
                  <a:pt x="25911" y="-20868"/>
                  <a:pt x="17444" y="9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50986E0D-745C-468A-96DD-E51990C27D81}"/>
              </a:ext>
            </a:extLst>
          </p:cNvPr>
          <p:cNvSpPr/>
          <p:nvPr/>
        </p:nvSpPr>
        <p:spPr>
          <a:xfrm>
            <a:off x="4565258" y="7992503"/>
            <a:ext cx="876949" cy="551457"/>
          </a:xfrm>
          <a:custGeom>
            <a:avLst/>
            <a:gdLst>
              <a:gd name="connsiteX0" fmla="*/ 3567 w 876949"/>
              <a:gd name="connsiteY0" fmla="*/ 2147 h 551457"/>
              <a:gd name="connsiteX1" fmla="*/ 289317 w 876949"/>
              <a:gd name="connsiteY1" fmla="*/ 308535 h 551457"/>
              <a:gd name="connsiteX2" fmla="*/ 173430 w 876949"/>
              <a:gd name="connsiteY2" fmla="*/ 235510 h 551457"/>
              <a:gd name="connsiteX3" fmla="*/ 263917 w 876949"/>
              <a:gd name="connsiteY3" fmla="*/ 319647 h 551457"/>
              <a:gd name="connsiteX4" fmla="*/ 609992 w 876949"/>
              <a:gd name="connsiteY4" fmla="*/ 411722 h 551457"/>
              <a:gd name="connsiteX5" fmla="*/ 805255 w 876949"/>
              <a:gd name="connsiteY5" fmla="*/ 411722 h 551457"/>
              <a:gd name="connsiteX6" fmla="*/ 354405 w 876949"/>
              <a:gd name="connsiteY6" fmla="*/ 387910 h 551457"/>
              <a:gd name="connsiteX7" fmla="*/ 770330 w 876949"/>
              <a:gd name="connsiteY7" fmla="*/ 489510 h 551457"/>
              <a:gd name="connsiteX8" fmla="*/ 873517 w 876949"/>
              <a:gd name="connsiteY8" fmla="*/ 551422 h 551457"/>
              <a:gd name="connsiteX9" fmla="*/ 683017 w 876949"/>
              <a:gd name="connsiteY9" fmla="*/ 481572 h 551457"/>
              <a:gd name="connsiteX10" fmla="*/ 446480 w 876949"/>
              <a:gd name="connsiteY10" fmla="*/ 403785 h 551457"/>
              <a:gd name="connsiteX11" fmla="*/ 151205 w 876949"/>
              <a:gd name="connsiteY11" fmla="*/ 206935 h 551457"/>
              <a:gd name="connsiteX12" fmla="*/ 149617 w 876949"/>
              <a:gd name="connsiteY12" fmla="*/ 252972 h 551457"/>
              <a:gd name="connsiteX13" fmla="*/ 132155 w 876949"/>
              <a:gd name="connsiteY13" fmla="*/ 176772 h 551457"/>
              <a:gd name="connsiteX14" fmla="*/ 3567 w 876949"/>
              <a:gd name="connsiteY14" fmla="*/ 2147 h 55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949" h="551457">
                <a:moveTo>
                  <a:pt x="3567" y="2147"/>
                </a:moveTo>
                <a:cubicBezTo>
                  <a:pt x="29761" y="24108"/>
                  <a:pt x="261007" y="269641"/>
                  <a:pt x="289317" y="308535"/>
                </a:cubicBezTo>
                <a:cubicBezTo>
                  <a:pt x="317628" y="347429"/>
                  <a:pt x="177663" y="233658"/>
                  <a:pt x="173430" y="235510"/>
                </a:cubicBezTo>
                <a:cubicBezTo>
                  <a:pt x="169197" y="237362"/>
                  <a:pt x="191157" y="290278"/>
                  <a:pt x="263917" y="319647"/>
                </a:cubicBezTo>
                <a:cubicBezTo>
                  <a:pt x="336677" y="349016"/>
                  <a:pt x="519769" y="396376"/>
                  <a:pt x="609992" y="411722"/>
                </a:cubicBezTo>
                <a:cubicBezTo>
                  <a:pt x="700215" y="427068"/>
                  <a:pt x="847853" y="415691"/>
                  <a:pt x="805255" y="411722"/>
                </a:cubicBezTo>
                <a:cubicBezTo>
                  <a:pt x="762657" y="407753"/>
                  <a:pt x="360226" y="374945"/>
                  <a:pt x="354405" y="387910"/>
                </a:cubicBezTo>
                <a:cubicBezTo>
                  <a:pt x="348584" y="400875"/>
                  <a:pt x="683811" y="462258"/>
                  <a:pt x="770330" y="489510"/>
                </a:cubicBezTo>
                <a:cubicBezTo>
                  <a:pt x="856849" y="516762"/>
                  <a:pt x="888069" y="552745"/>
                  <a:pt x="873517" y="551422"/>
                </a:cubicBezTo>
                <a:cubicBezTo>
                  <a:pt x="858965" y="550099"/>
                  <a:pt x="754190" y="506178"/>
                  <a:pt x="683017" y="481572"/>
                </a:cubicBezTo>
                <a:cubicBezTo>
                  <a:pt x="611844" y="456966"/>
                  <a:pt x="535115" y="449558"/>
                  <a:pt x="446480" y="403785"/>
                </a:cubicBezTo>
                <a:cubicBezTo>
                  <a:pt x="357845" y="358012"/>
                  <a:pt x="200682" y="232071"/>
                  <a:pt x="151205" y="206935"/>
                </a:cubicBezTo>
                <a:cubicBezTo>
                  <a:pt x="101728" y="181799"/>
                  <a:pt x="152792" y="257999"/>
                  <a:pt x="149617" y="252972"/>
                </a:cubicBezTo>
                <a:cubicBezTo>
                  <a:pt x="146442" y="247945"/>
                  <a:pt x="161259" y="220693"/>
                  <a:pt x="132155" y="176772"/>
                </a:cubicBezTo>
                <a:cubicBezTo>
                  <a:pt x="103051" y="132851"/>
                  <a:pt x="-22627" y="-19814"/>
                  <a:pt x="3567" y="2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C116705B-D1B3-4E2D-BCD0-63F8FE686476}"/>
              </a:ext>
            </a:extLst>
          </p:cNvPr>
          <p:cNvSpPr/>
          <p:nvPr/>
        </p:nvSpPr>
        <p:spPr>
          <a:xfrm>
            <a:off x="5445984" y="8008891"/>
            <a:ext cx="69138" cy="666800"/>
          </a:xfrm>
          <a:custGeom>
            <a:avLst/>
            <a:gdLst>
              <a:gd name="connsiteX0" fmla="*/ 34066 w 69138"/>
              <a:gd name="connsiteY0" fmla="*/ 47 h 666800"/>
              <a:gd name="connsiteX1" fmla="*/ 59466 w 69138"/>
              <a:gd name="connsiteY1" fmla="*/ 147684 h 666800"/>
              <a:gd name="connsiteX2" fmla="*/ 61054 w 69138"/>
              <a:gd name="connsiteY2" fmla="*/ 106409 h 666800"/>
              <a:gd name="connsiteX3" fmla="*/ 40416 w 69138"/>
              <a:gd name="connsiteY3" fmla="*/ 261984 h 666800"/>
              <a:gd name="connsiteX4" fmla="*/ 32479 w 69138"/>
              <a:gd name="connsiteY4" fmla="*/ 322309 h 666800"/>
              <a:gd name="connsiteX5" fmla="*/ 53116 w 69138"/>
              <a:gd name="connsiteY5" fmla="*/ 255634 h 666800"/>
              <a:gd name="connsiteX6" fmla="*/ 43591 w 69138"/>
              <a:gd name="connsiteY6" fmla="*/ 357234 h 666800"/>
              <a:gd name="connsiteX7" fmla="*/ 24541 w 69138"/>
              <a:gd name="connsiteY7" fmla="*/ 425497 h 666800"/>
              <a:gd name="connsiteX8" fmla="*/ 5491 w 69138"/>
              <a:gd name="connsiteY8" fmla="*/ 482647 h 666800"/>
              <a:gd name="connsiteX9" fmla="*/ 5491 w 69138"/>
              <a:gd name="connsiteY9" fmla="*/ 544559 h 666800"/>
              <a:gd name="connsiteX10" fmla="*/ 68991 w 69138"/>
              <a:gd name="connsiteY10" fmla="*/ 666797 h 666800"/>
              <a:gd name="connsiteX11" fmla="*/ 22954 w 69138"/>
              <a:gd name="connsiteY11" fmla="*/ 547734 h 666800"/>
              <a:gd name="connsiteX12" fmla="*/ 21366 w 69138"/>
              <a:gd name="connsiteY12" fmla="*/ 336597 h 666800"/>
              <a:gd name="connsiteX13" fmla="*/ 57879 w 69138"/>
              <a:gd name="connsiteY13" fmla="*/ 165147 h 666800"/>
              <a:gd name="connsiteX14" fmla="*/ 34066 w 69138"/>
              <a:gd name="connsiteY14" fmla="*/ 47 h 6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138" h="666800">
                <a:moveTo>
                  <a:pt x="34066" y="47"/>
                </a:moveTo>
                <a:cubicBezTo>
                  <a:pt x="34330" y="-2863"/>
                  <a:pt x="54968" y="129957"/>
                  <a:pt x="59466" y="147684"/>
                </a:cubicBezTo>
                <a:cubicBezTo>
                  <a:pt x="63964" y="165411"/>
                  <a:pt x="64229" y="87359"/>
                  <a:pt x="61054" y="106409"/>
                </a:cubicBezTo>
                <a:cubicBezTo>
                  <a:pt x="57879" y="125459"/>
                  <a:pt x="45178" y="226001"/>
                  <a:pt x="40416" y="261984"/>
                </a:cubicBezTo>
                <a:cubicBezTo>
                  <a:pt x="35654" y="297967"/>
                  <a:pt x="30362" y="323367"/>
                  <a:pt x="32479" y="322309"/>
                </a:cubicBezTo>
                <a:cubicBezTo>
                  <a:pt x="34596" y="321251"/>
                  <a:pt x="51264" y="249813"/>
                  <a:pt x="53116" y="255634"/>
                </a:cubicBezTo>
                <a:cubicBezTo>
                  <a:pt x="54968" y="261455"/>
                  <a:pt x="48353" y="328924"/>
                  <a:pt x="43591" y="357234"/>
                </a:cubicBezTo>
                <a:cubicBezTo>
                  <a:pt x="38829" y="385544"/>
                  <a:pt x="30891" y="404595"/>
                  <a:pt x="24541" y="425497"/>
                </a:cubicBezTo>
                <a:cubicBezTo>
                  <a:pt x="18191" y="446399"/>
                  <a:pt x="8666" y="462803"/>
                  <a:pt x="5491" y="482647"/>
                </a:cubicBezTo>
                <a:cubicBezTo>
                  <a:pt x="2316" y="502491"/>
                  <a:pt x="-5092" y="513867"/>
                  <a:pt x="5491" y="544559"/>
                </a:cubicBezTo>
                <a:cubicBezTo>
                  <a:pt x="16074" y="575251"/>
                  <a:pt x="66081" y="666268"/>
                  <a:pt x="68991" y="666797"/>
                </a:cubicBezTo>
                <a:cubicBezTo>
                  <a:pt x="71902" y="667326"/>
                  <a:pt x="30891" y="602767"/>
                  <a:pt x="22954" y="547734"/>
                </a:cubicBezTo>
                <a:cubicBezTo>
                  <a:pt x="15017" y="492701"/>
                  <a:pt x="15545" y="400361"/>
                  <a:pt x="21366" y="336597"/>
                </a:cubicBezTo>
                <a:cubicBezTo>
                  <a:pt x="27187" y="272833"/>
                  <a:pt x="58144" y="219122"/>
                  <a:pt x="57879" y="165147"/>
                </a:cubicBezTo>
                <a:cubicBezTo>
                  <a:pt x="57615" y="111172"/>
                  <a:pt x="33802" y="2957"/>
                  <a:pt x="3406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BFAA5257-C6BC-4EBA-BEA1-8D462D1EA87F}"/>
              </a:ext>
            </a:extLst>
          </p:cNvPr>
          <p:cNvSpPr/>
          <p:nvPr/>
        </p:nvSpPr>
        <p:spPr>
          <a:xfrm>
            <a:off x="5492417" y="7989786"/>
            <a:ext cx="345006" cy="267832"/>
          </a:xfrm>
          <a:custGeom>
            <a:avLst/>
            <a:gdLst>
              <a:gd name="connsiteX0" fmla="*/ 5096 w 345006"/>
              <a:gd name="connsiteY0" fmla="*/ 102 h 267832"/>
              <a:gd name="connsiteX1" fmla="*/ 3508 w 345006"/>
              <a:gd name="connsiteY1" fmla="*/ 119164 h 267832"/>
              <a:gd name="connsiteX2" fmla="*/ 8271 w 345006"/>
              <a:gd name="connsiteY2" fmla="*/ 93764 h 267832"/>
              <a:gd name="connsiteX3" fmla="*/ 97171 w 345006"/>
              <a:gd name="connsiteY3" fmla="*/ 111227 h 267832"/>
              <a:gd name="connsiteX4" fmla="*/ 116221 w 345006"/>
              <a:gd name="connsiteY4" fmla="*/ 128689 h 267832"/>
              <a:gd name="connsiteX5" fmla="*/ 268621 w 345006"/>
              <a:gd name="connsiteY5" fmla="*/ 158852 h 267832"/>
              <a:gd name="connsiteX6" fmla="*/ 309896 w 345006"/>
              <a:gd name="connsiteY6" fmla="*/ 160439 h 267832"/>
              <a:gd name="connsiteX7" fmla="*/ 305133 w 345006"/>
              <a:gd name="connsiteY7" fmla="*/ 179489 h 267832"/>
              <a:gd name="connsiteX8" fmla="*/ 344821 w 345006"/>
              <a:gd name="connsiteY8" fmla="*/ 266802 h 267832"/>
              <a:gd name="connsiteX9" fmla="*/ 319421 w 345006"/>
              <a:gd name="connsiteY9" fmla="*/ 225527 h 267832"/>
              <a:gd name="connsiteX10" fmla="*/ 305133 w 345006"/>
              <a:gd name="connsiteY10" fmla="*/ 196952 h 267832"/>
              <a:gd name="connsiteX11" fmla="*/ 251158 w 345006"/>
              <a:gd name="connsiteY11" fmla="*/ 173139 h 267832"/>
              <a:gd name="connsiteX12" fmla="*/ 90821 w 345006"/>
              <a:gd name="connsiteY12" fmla="*/ 122339 h 267832"/>
              <a:gd name="connsiteX13" fmla="*/ 41608 w 345006"/>
              <a:gd name="connsiteY13" fmla="*/ 98527 h 267832"/>
              <a:gd name="connsiteX14" fmla="*/ 5096 w 345006"/>
              <a:gd name="connsiteY14" fmla="*/ 102 h 2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006" h="267832">
                <a:moveTo>
                  <a:pt x="5096" y="102"/>
                </a:moveTo>
                <a:cubicBezTo>
                  <a:pt x="-1254" y="3541"/>
                  <a:pt x="2979" y="103554"/>
                  <a:pt x="3508" y="119164"/>
                </a:cubicBezTo>
                <a:cubicBezTo>
                  <a:pt x="4037" y="134774"/>
                  <a:pt x="-7339" y="95087"/>
                  <a:pt x="8271" y="93764"/>
                </a:cubicBezTo>
                <a:cubicBezTo>
                  <a:pt x="23881" y="92441"/>
                  <a:pt x="79179" y="105406"/>
                  <a:pt x="97171" y="111227"/>
                </a:cubicBezTo>
                <a:cubicBezTo>
                  <a:pt x="115163" y="117048"/>
                  <a:pt x="87646" y="120751"/>
                  <a:pt x="116221" y="128689"/>
                </a:cubicBezTo>
                <a:cubicBezTo>
                  <a:pt x="144796" y="136627"/>
                  <a:pt x="236342" y="153560"/>
                  <a:pt x="268621" y="158852"/>
                </a:cubicBezTo>
                <a:cubicBezTo>
                  <a:pt x="300900" y="164144"/>
                  <a:pt x="303811" y="157000"/>
                  <a:pt x="309896" y="160439"/>
                </a:cubicBezTo>
                <a:cubicBezTo>
                  <a:pt x="315981" y="163878"/>
                  <a:pt x="299312" y="161762"/>
                  <a:pt x="305133" y="179489"/>
                </a:cubicBezTo>
                <a:cubicBezTo>
                  <a:pt x="310954" y="197216"/>
                  <a:pt x="342440" y="259129"/>
                  <a:pt x="344821" y="266802"/>
                </a:cubicBezTo>
                <a:cubicBezTo>
                  <a:pt x="347202" y="274475"/>
                  <a:pt x="326036" y="237169"/>
                  <a:pt x="319421" y="225527"/>
                </a:cubicBezTo>
                <a:cubicBezTo>
                  <a:pt x="312806" y="213885"/>
                  <a:pt x="316510" y="205683"/>
                  <a:pt x="305133" y="196952"/>
                </a:cubicBezTo>
                <a:cubicBezTo>
                  <a:pt x="293756" y="188221"/>
                  <a:pt x="286877" y="185575"/>
                  <a:pt x="251158" y="173139"/>
                </a:cubicBezTo>
                <a:cubicBezTo>
                  <a:pt x="215439" y="160704"/>
                  <a:pt x="125746" y="134774"/>
                  <a:pt x="90821" y="122339"/>
                </a:cubicBezTo>
                <a:cubicBezTo>
                  <a:pt x="55896" y="109904"/>
                  <a:pt x="55896" y="116254"/>
                  <a:pt x="41608" y="98527"/>
                </a:cubicBezTo>
                <a:cubicBezTo>
                  <a:pt x="27321" y="80800"/>
                  <a:pt x="11446" y="-3337"/>
                  <a:pt x="5096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1B963753-7DC3-4386-94A4-1BC4E49C43BD}"/>
              </a:ext>
            </a:extLst>
          </p:cNvPr>
          <p:cNvSpPr/>
          <p:nvPr/>
        </p:nvSpPr>
        <p:spPr>
          <a:xfrm>
            <a:off x="5585852" y="8150200"/>
            <a:ext cx="269385" cy="98239"/>
          </a:xfrm>
          <a:custGeom>
            <a:avLst/>
            <a:gdLst>
              <a:gd name="connsiteX0" fmla="*/ 561 w 269385"/>
              <a:gd name="connsiteY0" fmla="*/ 25 h 98239"/>
              <a:gd name="connsiteX1" fmla="*/ 110098 w 269385"/>
              <a:gd name="connsiteY1" fmla="*/ 65113 h 98239"/>
              <a:gd name="connsiteX2" fmla="*/ 267261 w 269385"/>
              <a:gd name="connsiteY2" fmla="*/ 96863 h 98239"/>
              <a:gd name="connsiteX3" fmla="*/ 192648 w 269385"/>
              <a:gd name="connsiteY3" fmla="*/ 87338 h 98239"/>
              <a:gd name="connsiteX4" fmla="*/ 75173 w 269385"/>
              <a:gd name="connsiteY4" fmla="*/ 41300 h 98239"/>
              <a:gd name="connsiteX5" fmla="*/ 156136 w 269385"/>
              <a:gd name="connsiteY5" fmla="*/ 57175 h 98239"/>
              <a:gd name="connsiteX6" fmla="*/ 561 w 269385"/>
              <a:gd name="connsiteY6" fmla="*/ 25 h 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385" h="98239">
                <a:moveTo>
                  <a:pt x="561" y="25"/>
                </a:moveTo>
                <a:cubicBezTo>
                  <a:pt x="-7112" y="1348"/>
                  <a:pt x="65648" y="48973"/>
                  <a:pt x="110098" y="65113"/>
                </a:cubicBezTo>
                <a:cubicBezTo>
                  <a:pt x="154548" y="81253"/>
                  <a:pt x="253503" y="93159"/>
                  <a:pt x="267261" y="96863"/>
                </a:cubicBezTo>
                <a:cubicBezTo>
                  <a:pt x="281019" y="100567"/>
                  <a:pt x="224663" y="96599"/>
                  <a:pt x="192648" y="87338"/>
                </a:cubicBezTo>
                <a:cubicBezTo>
                  <a:pt x="160633" y="78078"/>
                  <a:pt x="81258" y="46327"/>
                  <a:pt x="75173" y="41300"/>
                </a:cubicBezTo>
                <a:cubicBezTo>
                  <a:pt x="69088" y="36273"/>
                  <a:pt x="167778" y="64319"/>
                  <a:pt x="156136" y="57175"/>
                </a:cubicBezTo>
                <a:cubicBezTo>
                  <a:pt x="144494" y="50031"/>
                  <a:pt x="8234" y="-1298"/>
                  <a:pt x="56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185B81DD-05B7-4EFD-BA08-EFA3A3CDD161}"/>
              </a:ext>
            </a:extLst>
          </p:cNvPr>
          <p:cNvSpPr/>
          <p:nvPr/>
        </p:nvSpPr>
        <p:spPr>
          <a:xfrm>
            <a:off x="5487452" y="8078528"/>
            <a:ext cx="84637" cy="286469"/>
          </a:xfrm>
          <a:custGeom>
            <a:avLst/>
            <a:gdLst>
              <a:gd name="connsiteX0" fmla="*/ 21173 w 84637"/>
              <a:gd name="connsiteY0" fmla="*/ 260 h 286469"/>
              <a:gd name="connsiteX1" fmla="*/ 46573 w 84637"/>
              <a:gd name="connsiteY1" fmla="*/ 116147 h 286469"/>
              <a:gd name="connsiteX2" fmla="*/ 25936 w 84637"/>
              <a:gd name="connsiteY2" fmla="*/ 244735 h 286469"/>
              <a:gd name="connsiteX3" fmla="*/ 536 w 84637"/>
              <a:gd name="connsiteY3" fmla="*/ 270135 h 286469"/>
              <a:gd name="connsiteX4" fmla="*/ 51336 w 84637"/>
              <a:gd name="connsiteY4" fmla="*/ 270135 h 286469"/>
              <a:gd name="connsiteX5" fmla="*/ 71973 w 84637"/>
              <a:gd name="connsiteY5" fmla="*/ 284422 h 286469"/>
              <a:gd name="connsiteX6" fmla="*/ 67211 w 84637"/>
              <a:gd name="connsiteY6" fmla="*/ 219335 h 286469"/>
              <a:gd name="connsiteX7" fmla="*/ 83086 w 84637"/>
              <a:gd name="connsiteY7" fmla="*/ 87572 h 286469"/>
              <a:gd name="connsiteX8" fmla="*/ 21173 w 84637"/>
              <a:gd name="connsiteY8" fmla="*/ 260 h 28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37" h="286469">
                <a:moveTo>
                  <a:pt x="21173" y="260"/>
                </a:moveTo>
                <a:cubicBezTo>
                  <a:pt x="15088" y="5022"/>
                  <a:pt x="45779" y="75401"/>
                  <a:pt x="46573" y="116147"/>
                </a:cubicBezTo>
                <a:cubicBezTo>
                  <a:pt x="47367" y="156893"/>
                  <a:pt x="33609" y="219070"/>
                  <a:pt x="25936" y="244735"/>
                </a:cubicBezTo>
                <a:cubicBezTo>
                  <a:pt x="18263" y="270400"/>
                  <a:pt x="-3697" y="265902"/>
                  <a:pt x="536" y="270135"/>
                </a:cubicBezTo>
                <a:cubicBezTo>
                  <a:pt x="4769" y="274368"/>
                  <a:pt x="39430" y="267754"/>
                  <a:pt x="51336" y="270135"/>
                </a:cubicBezTo>
                <a:cubicBezTo>
                  <a:pt x="63242" y="272516"/>
                  <a:pt x="69327" y="292889"/>
                  <a:pt x="71973" y="284422"/>
                </a:cubicBezTo>
                <a:cubicBezTo>
                  <a:pt x="74619" y="275955"/>
                  <a:pt x="65359" y="252143"/>
                  <a:pt x="67211" y="219335"/>
                </a:cubicBezTo>
                <a:cubicBezTo>
                  <a:pt x="69063" y="186527"/>
                  <a:pt x="90494" y="117999"/>
                  <a:pt x="83086" y="87572"/>
                </a:cubicBezTo>
                <a:cubicBezTo>
                  <a:pt x="75678" y="57145"/>
                  <a:pt x="27258" y="-4502"/>
                  <a:pt x="2117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70D48F25-49C7-4664-8235-A17699E13CF6}"/>
              </a:ext>
            </a:extLst>
          </p:cNvPr>
          <p:cNvSpPr/>
          <p:nvPr/>
        </p:nvSpPr>
        <p:spPr>
          <a:xfrm>
            <a:off x="5473700" y="8348039"/>
            <a:ext cx="104806" cy="82361"/>
          </a:xfrm>
          <a:custGeom>
            <a:avLst/>
            <a:gdLst>
              <a:gd name="connsiteX0" fmla="*/ 0 w 104806"/>
              <a:gd name="connsiteY0" fmla="*/ 624 h 82361"/>
              <a:gd name="connsiteX1" fmla="*/ 82550 w 104806"/>
              <a:gd name="connsiteY1" fmla="*/ 14911 h 82361"/>
              <a:gd name="connsiteX2" fmla="*/ 104775 w 104806"/>
              <a:gd name="connsiteY2" fmla="*/ 81586 h 82361"/>
              <a:gd name="connsiteX3" fmla="*/ 87313 w 104806"/>
              <a:gd name="connsiteY3" fmla="*/ 49836 h 82361"/>
              <a:gd name="connsiteX4" fmla="*/ 82550 w 104806"/>
              <a:gd name="connsiteY4" fmla="*/ 27611 h 82361"/>
              <a:gd name="connsiteX5" fmla="*/ 0 w 104806"/>
              <a:gd name="connsiteY5" fmla="*/ 624 h 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06" h="82361">
                <a:moveTo>
                  <a:pt x="0" y="624"/>
                </a:moveTo>
                <a:cubicBezTo>
                  <a:pt x="0" y="-1493"/>
                  <a:pt x="65088" y="1417"/>
                  <a:pt x="82550" y="14911"/>
                </a:cubicBezTo>
                <a:cubicBezTo>
                  <a:pt x="100013" y="28405"/>
                  <a:pt x="103981" y="75765"/>
                  <a:pt x="104775" y="81586"/>
                </a:cubicBezTo>
                <a:cubicBezTo>
                  <a:pt x="105569" y="87407"/>
                  <a:pt x="91017" y="58832"/>
                  <a:pt x="87313" y="49836"/>
                </a:cubicBezTo>
                <a:cubicBezTo>
                  <a:pt x="83609" y="40840"/>
                  <a:pt x="89165" y="34490"/>
                  <a:pt x="82550" y="27611"/>
                </a:cubicBezTo>
                <a:cubicBezTo>
                  <a:pt x="75935" y="20732"/>
                  <a:pt x="0" y="2741"/>
                  <a:pt x="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836586C5-4B1B-4B35-A993-1FD66E781423}"/>
              </a:ext>
            </a:extLst>
          </p:cNvPr>
          <p:cNvSpPr/>
          <p:nvPr/>
        </p:nvSpPr>
        <p:spPr>
          <a:xfrm>
            <a:off x="5506906" y="8340686"/>
            <a:ext cx="82385" cy="85589"/>
          </a:xfrm>
          <a:custGeom>
            <a:avLst/>
            <a:gdLst>
              <a:gd name="connsiteX0" fmla="*/ 132 w 82385"/>
              <a:gd name="connsiteY0" fmla="*/ 39 h 85589"/>
              <a:gd name="connsiteX1" fmla="*/ 11244 w 82385"/>
              <a:gd name="connsiteY1" fmla="*/ 81002 h 85589"/>
              <a:gd name="connsiteX2" fmla="*/ 55694 w 82385"/>
              <a:gd name="connsiteY2" fmla="*/ 76239 h 85589"/>
              <a:gd name="connsiteX3" fmla="*/ 81094 w 82385"/>
              <a:gd name="connsiteY3" fmla="*/ 82589 h 85589"/>
              <a:gd name="connsiteX4" fmla="*/ 16007 w 82385"/>
              <a:gd name="connsiteY4" fmla="*/ 69889 h 85589"/>
              <a:gd name="connsiteX5" fmla="*/ 132 w 82385"/>
              <a:gd name="connsiteY5" fmla="*/ 39 h 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85" h="85589">
                <a:moveTo>
                  <a:pt x="132" y="39"/>
                </a:moveTo>
                <a:cubicBezTo>
                  <a:pt x="-662" y="1891"/>
                  <a:pt x="1984" y="68302"/>
                  <a:pt x="11244" y="81002"/>
                </a:cubicBezTo>
                <a:cubicBezTo>
                  <a:pt x="20504" y="93702"/>
                  <a:pt x="44052" y="75975"/>
                  <a:pt x="55694" y="76239"/>
                </a:cubicBezTo>
                <a:cubicBezTo>
                  <a:pt x="67336" y="76504"/>
                  <a:pt x="87708" y="83647"/>
                  <a:pt x="81094" y="82589"/>
                </a:cubicBezTo>
                <a:cubicBezTo>
                  <a:pt x="74480" y="81531"/>
                  <a:pt x="27913" y="77033"/>
                  <a:pt x="16007" y="69889"/>
                </a:cubicBezTo>
                <a:cubicBezTo>
                  <a:pt x="4101" y="62745"/>
                  <a:pt x="926" y="-1813"/>
                  <a:pt x="13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48001B8D-44A0-485A-B1F8-CE0CC111815E}"/>
              </a:ext>
            </a:extLst>
          </p:cNvPr>
          <p:cNvSpPr/>
          <p:nvPr/>
        </p:nvSpPr>
        <p:spPr>
          <a:xfrm>
            <a:off x="5493891" y="8367513"/>
            <a:ext cx="29864" cy="200929"/>
          </a:xfrm>
          <a:custGeom>
            <a:avLst/>
            <a:gdLst>
              <a:gd name="connsiteX0" fmla="*/ 447 w 29864"/>
              <a:gd name="connsiteY0" fmla="*/ 200 h 200929"/>
              <a:gd name="connsiteX1" fmla="*/ 11559 w 29864"/>
              <a:gd name="connsiteY1" fmla="*/ 128787 h 200929"/>
              <a:gd name="connsiteX2" fmla="*/ 11559 w 29864"/>
              <a:gd name="connsiteY2" fmla="*/ 200225 h 200929"/>
              <a:gd name="connsiteX3" fmla="*/ 22672 w 29864"/>
              <a:gd name="connsiteY3" fmla="*/ 87512 h 200929"/>
              <a:gd name="connsiteX4" fmla="*/ 29022 w 29864"/>
              <a:gd name="connsiteY4" fmla="*/ 98625 h 200929"/>
              <a:gd name="connsiteX5" fmla="*/ 447 w 29864"/>
              <a:gd name="connsiteY5" fmla="*/ 200 h 20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64" h="200929">
                <a:moveTo>
                  <a:pt x="447" y="200"/>
                </a:moveTo>
                <a:cubicBezTo>
                  <a:pt x="-2463" y="5227"/>
                  <a:pt x="9707" y="95450"/>
                  <a:pt x="11559" y="128787"/>
                </a:cubicBezTo>
                <a:cubicBezTo>
                  <a:pt x="13411" y="162124"/>
                  <a:pt x="9707" y="207104"/>
                  <a:pt x="11559" y="200225"/>
                </a:cubicBezTo>
                <a:cubicBezTo>
                  <a:pt x="13411" y="193346"/>
                  <a:pt x="19762" y="104445"/>
                  <a:pt x="22672" y="87512"/>
                </a:cubicBezTo>
                <a:cubicBezTo>
                  <a:pt x="25582" y="70579"/>
                  <a:pt x="32197" y="111060"/>
                  <a:pt x="29022" y="98625"/>
                </a:cubicBezTo>
                <a:cubicBezTo>
                  <a:pt x="25847" y="86190"/>
                  <a:pt x="3357" y="-4827"/>
                  <a:pt x="447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5A760A6D-E8F5-495F-9D31-D6A03DA739ED}"/>
              </a:ext>
            </a:extLst>
          </p:cNvPr>
          <p:cNvSpPr/>
          <p:nvPr/>
        </p:nvSpPr>
        <p:spPr>
          <a:xfrm>
            <a:off x="5480030" y="8385834"/>
            <a:ext cx="20658" cy="212126"/>
          </a:xfrm>
          <a:custGeom>
            <a:avLst/>
            <a:gdLst>
              <a:gd name="connsiteX0" fmla="*/ 14308 w 20658"/>
              <a:gd name="connsiteY0" fmla="*/ 2516 h 212126"/>
              <a:gd name="connsiteX1" fmla="*/ 20658 w 20658"/>
              <a:gd name="connsiteY1" fmla="*/ 207304 h 212126"/>
              <a:gd name="connsiteX2" fmla="*/ 14308 w 20658"/>
              <a:gd name="connsiteY2" fmla="*/ 142216 h 212126"/>
              <a:gd name="connsiteX3" fmla="*/ 20 w 20658"/>
              <a:gd name="connsiteY3" fmla="*/ 81891 h 212126"/>
              <a:gd name="connsiteX4" fmla="*/ 11133 w 20658"/>
              <a:gd name="connsiteY4" fmla="*/ 91416 h 212126"/>
              <a:gd name="connsiteX5" fmla="*/ 14308 w 20658"/>
              <a:gd name="connsiteY5" fmla="*/ 2516 h 21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8" h="212126">
                <a:moveTo>
                  <a:pt x="14308" y="2516"/>
                </a:moveTo>
                <a:cubicBezTo>
                  <a:pt x="15895" y="21831"/>
                  <a:pt x="20658" y="184021"/>
                  <a:pt x="20658" y="207304"/>
                </a:cubicBezTo>
                <a:cubicBezTo>
                  <a:pt x="20658" y="230587"/>
                  <a:pt x="17748" y="163118"/>
                  <a:pt x="14308" y="142216"/>
                </a:cubicBezTo>
                <a:cubicBezTo>
                  <a:pt x="10868" y="121314"/>
                  <a:pt x="549" y="90358"/>
                  <a:pt x="20" y="81891"/>
                </a:cubicBezTo>
                <a:cubicBezTo>
                  <a:pt x="-509" y="73424"/>
                  <a:pt x="9281" y="101734"/>
                  <a:pt x="11133" y="91416"/>
                </a:cubicBezTo>
                <a:cubicBezTo>
                  <a:pt x="12985" y="81098"/>
                  <a:pt x="12721" y="-16799"/>
                  <a:pt x="14308" y="2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5C94C04B-F563-4D58-BAF1-57A59E2738DF}"/>
              </a:ext>
            </a:extLst>
          </p:cNvPr>
          <p:cNvSpPr/>
          <p:nvPr/>
        </p:nvSpPr>
        <p:spPr>
          <a:xfrm>
            <a:off x="5512847" y="8641992"/>
            <a:ext cx="336081" cy="132122"/>
          </a:xfrm>
          <a:custGeom>
            <a:avLst/>
            <a:gdLst>
              <a:gd name="connsiteX0" fmla="*/ 541 w 336081"/>
              <a:gd name="connsiteY0" fmla="*/ 358 h 132122"/>
              <a:gd name="connsiteX1" fmla="*/ 179928 w 336081"/>
              <a:gd name="connsiteY1" fmla="*/ 74971 h 132122"/>
              <a:gd name="connsiteX2" fmla="*/ 256128 w 336081"/>
              <a:gd name="connsiteY2" fmla="*/ 86083 h 132122"/>
              <a:gd name="connsiteX3" fmla="*/ 291053 w 336081"/>
              <a:gd name="connsiteY3" fmla="*/ 86083 h 132122"/>
              <a:gd name="connsiteX4" fmla="*/ 335503 w 336081"/>
              <a:gd name="connsiteY4" fmla="*/ 132121 h 132122"/>
              <a:gd name="connsiteX5" fmla="*/ 308516 w 336081"/>
              <a:gd name="connsiteY5" fmla="*/ 87671 h 132122"/>
              <a:gd name="connsiteX6" fmla="*/ 203741 w 336081"/>
              <a:gd name="connsiteY6" fmla="*/ 68621 h 132122"/>
              <a:gd name="connsiteX7" fmla="*/ 125953 w 336081"/>
              <a:gd name="connsiteY7" fmla="*/ 46396 h 132122"/>
              <a:gd name="connsiteX8" fmla="*/ 541 w 336081"/>
              <a:gd name="connsiteY8" fmla="*/ 358 h 13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81" h="132122">
                <a:moveTo>
                  <a:pt x="541" y="358"/>
                </a:moveTo>
                <a:cubicBezTo>
                  <a:pt x="9537" y="5120"/>
                  <a:pt x="137330" y="60684"/>
                  <a:pt x="179928" y="74971"/>
                </a:cubicBezTo>
                <a:cubicBezTo>
                  <a:pt x="222526" y="89259"/>
                  <a:pt x="237607" y="84231"/>
                  <a:pt x="256128" y="86083"/>
                </a:cubicBezTo>
                <a:cubicBezTo>
                  <a:pt x="274649" y="87935"/>
                  <a:pt x="277824" y="78410"/>
                  <a:pt x="291053" y="86083"/>
                </a:cubicBezTo>
                <a:cubicBezTo>
                  <a:pt x="304282" y="93756"/>
                  <a:pt x="332593" y="131856"/>
                  <a:pt x="335503" y="132121"/>
                </a:cubicBezTo>
                <a:cubicBezTo>
                  <a:pt x="338413" y="132386"/>
                  <a:pt x="330476" y="98254"/>
                  <a:pt x="308516" y="87671"/>
                </a:cubicBezTo>
                <a:cubicBezTo>
                  <a:pt x="286556" y="77088"/>
                  <a:pt x="234168" y="75500"/>
                  <a:pt x="203741" y="68621"/>
                </a:cubicBezTo>
                <a:cubicBezTo>
                  <a:pt x="173314" y="61742"/>
                  <a:pt x="154793" y="53011"/>
                  <a:pt x="125953" y="46396"/>
                </a:cubicBezTo>
                <a:cubicBezTo>
                  <a:pt x="97113" y="39781"/>
                  <a:pt x="-8455" y="-4404"/>
                  <a:pt x="541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CAD970E8-6C48-4362-942F-DBDAAF86DCC1}"/>
              </a:ext>
            </a:extLst>
          </p:cNvPr>
          <p:cNvSpPr/>
          <p:nvPr/>
        </p:nvSpPr>
        <p:spPr>
          <a:xfrm>
            <a:off x="5505401" y="8589952"/>
            <a:ext cx="328828" cy="100420"/>
          </a:xfrm>
          <a:custGeom>
            <a:avLst/>
            <a:gdLst>
              <a:gd name="connsiteX0" fmla="*/ 49 w 328828"/>
              <a:gd name="connsiteY0" fmla="*/ 11 h 100420"/>
              <a:gd name="connsiteX1" fmla="*/ 179437 w 328828"/>
              <a:gd name="connsiteY1" fmla="*/ 84148 h 100420"/>
              <a:gd name="connsiteX2" fmla="*/ 136574 w 328828"/>
              <a:gd name="connsiteY2" fmla="*/ 74623 h 100420"/>
              <a:gd name="connsiteX3" fmla="*/ 250874 w 328828"/>
              <a:gd name="connsiteY3" fmla="*/ 76211 h 100420"/>
              <a:gd name="connsiteX4" fmla="*/ 328662 w 328828"/>
              <a:gd name="connsiteY4" fmla="*/ 82561 h 100420"/>
              <a:gd name="connsiteX5" fmla="*/ 273099 w 328828"/>
              <a:gd name="connsiteY5" fmla="*/ 90498 h 100420"/>
              <a:gd name="connsiteX6" fmla="*/ 223887 w 328828"/>
              <a:gd name="connsiteY6" fmla="*/ 98436 h 100420"/>
              <a:gd name="connsiteX7" fmla="*/ 161974 w 328828"/>
              <a:gd name="connsiteY7" fmla="*/ 90498 h 100420"/>
              <a:gd name="connsiteX8" fmla="*/ 49 w 328828"/>
              <a:gd name="connsiteY8" fmla="*/ 11 h 10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828" h="100420">
                <a:moveTo>
                  <a:pt x="49" y="11"/>
                </a:moveTo>
                <a:cubicBezTo>
                  <a:pt x="2959" y="-1047"/>
                  <a:pt x="156683" y="71713"/>
                  <a:pt x="179437" y="84148"/>
                </a:cubicBezTo>
                <a:cubicBezTo>
                  <a:pt x="202191" y="96583"/>
                  <a:pt x="124668" y="75946"/>
                  <a:pt x="136574" y="74623"/>
                </a:cubicBezTo>
                <a:cubicBezTo>
                  <a:pt x="148480" y="73300"/>
                  <a:pt x="218859" y="74888"/>
                  <a:pt x="250874" y="76211"/>
                </a:cubicBezTo>
                <a:cubicBezTo>
                  <a:pt x="282889" y="77534"/>
                  <a:pt x="324958" y="80180"/>
                  <a:pt x="328662" y="82561"/>
                </a:cubicBezTo>
                <a:cubicBezTo>
                  <a:pt x="332366" y="84942"/>
                  <a:pt x="273099" y="90498"/>
                  <a:pt x="273099" y="90498"/>
                </a:cubicBezTo>
                <a:cubicBezTo>
                  <a:pt x="255636" y="93144"/>
                  <a:pt x="242408" y="98436"/>
                  <a:pt x="223887" y="98436"/>
                </a:cubicBezTo>
                <a:cubicBezTo>
                  <a:pt x="205366" y="98436"/>
                  <a:pt x="199280" y="106373"/>
                  <a:pt x="161974" y="90498"/>
                </a:cubicBezTo>
                <a:cubicBezTo>
                  <a:pt x="124668" y="74623"/>
                  <a:pt x="-2861" y="1069"/>
                  <a:pt x="4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6CBFD54F-84E7-4DD9-AFCA-17BC3C9801BA}"/>
              </a:ext>
            </a:extLst>
          </p:cNvPr>
          <p:cNvSpPr/>
          <p:nvPr/>
        </p:nvSpPr>
        <p:spPr>
          <a:xfrm>
            <a:off x="5822950" y="8153390"/>
            <a:ext cx="49156" cy="629465"/>
          </a:xfrm>
          <a:custGeom>
            <a:avLst/>
            <a:gdLst>
              <a:gd name="connsiteX0" fmla="*/ 0 w 49156"/>
              <a:gd name="connsiteY0" fmla="*/ 10 h 629465"/>
              <a:gd name="connsiteX1" fmla="*/ 46038 w 49156"/>
              <a:gd name="connsiteY1" fmla="*/ 166698 h 629465"/>
              <a:gd name="connsiteX2" fmla="*/ 41275 w 49156"/>
              <a:gd name="connsiteY2" fmla="*/ 234960 h 629465"/>
              <a:gd name="connsiteX3" fmla="*/ 11113 w 49156"/>
              <a:gd name="connsiteY3" fmla="*/ 341323 h 629465"/>
              <a:gd name="connsiteX4" fmla="*/ 14288 w 49156"/>
              <a:gd name="connsiteY4" fmla="*/ 414348 h 629465"/>
              <a:gd name="connsiteX5" fmla="*/ 26988 w 49156"/>
              <a:gd name="connsiteY5" fmla="*/ 628660 h 629465"/>
              <a:gd name="connsiteX6" fmla="*/ 15875 w 49156"/>
              <a:gd name="connsiteY6" fmla="*/ 481023 h 629465"/>
              <a:gd name="connsiteX7" fmla="*/ 6350 w 49156"/>
              <a:gd name="connsiteY7" fmla="*/ 315923 h 629465"/>
              <a:gd name="connsiteX8" fmla="*/ 46038 w 49156"/>
              <a:gd name="connsiteY8" fmla="*/ 174635 h 629465"/>
              <a:gd name="connsiteX9" fmla="*/ 0 w 49156"/>
              <a:gd name="connsiteY9" fmla="*/ 10 h 6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56" h="629465">
                <a:moveTo>
                  <a:pt x="0" y="10"/>
                </a:moveTo>
                <a:cubicBezTo>
                  <a:pt x="0" y="-1313"/>
                  <a:pt x="39159" y="127540"/>
                  <a:pt x="46038" y="166698"/>
                </a:cubicBezTo>
                <a:cubicBezTo>
                  <a:pt x="52917" y="205856"/>
                  <a:pt x="47096" y="205856"/>
                  <a:pt x="41275" y="234960"/>
                </a:cubicBezTo>
                <a:cubicBezTo>
                  <a:pt x="35454" y="264064"/>
                  <a:pt x="15611" y="311425"/>
                  <a:pt x="11113" y="341323"/>
                </a:cubicBezTo>
                <a:cubicBezTo>
                  <a:pt x="6615" y="371221"/>
                  <a:pt x="11642" y="366458"/>
                  <a:pt x="14288" y="414348"/>
                </a:cubicBezTo>
                <a:cubicBezTo>
                  <a:pt x="16934" y="462238"/>
                  <a:pt x="26724" y="617548"/>
                  <a:pt x="26988" y="628660"/>
                </a:cubicBezTo>
                <a:cubicBezTo>
                  <a:pt x="27252" y="639772"/>
                  <a:pt x="19315" y="533146"/>
                  <a:pt x="15875" y="481023"/>
                </a:cubicBezTo>
                <a:cubicBezTo>
                  <a:pt x="12435" y="428900"/>
                  <a:pt x="1323" y="366988"/>
                  <a:pt x="6350" y="315923"/>
                </a:cubicBezTo>
                <a:cubicBezTo>
                  <a:pt x="11377" y="264858"/>
                  <a:pt x="46567" y="224641"/>
                  <a:pt x="46038" y="174635"/>
                </a:cubicBezTo>
                <a:cubicBezTo>
                  <a:pt x="45509" y="124629"/>
                  <a:pt x="0" y="1333"/>
                  <a:pt x="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E2C95B75-557F-4B5E-9CCD-4EECEB6463E8}"/>
              </a:ext>
            </a:extLst>
          </p:cNvPr>
          <p:cNvSpPr/>
          <p:nvPr/>
        </p:nvSpPr>
        <p:spPr>
          <a:xfrm>
            <a:off x="5801367" y="8370843"/>
            <a:ext cx="59687" cy="320371"/>
          </a:xfrm>
          <a:custGeom>
            <a:avLst/>
            <a:gdLst>
              <a:gd name="connsiteX0" fmla="*/ 59683 w 59687"/>
              <a:gd name="connsiteY0" fmla="*/ 45 h 320371"/>
              <a:gd name="connsiteX1" fmla="*/ 7296 w 59687"/>
              <a:gd name="connsiteY1" fmla="*/ 163557 h 320371"/>
              <a:gd name="connsiteX2" fmla="*/ 24758 w 59687"/>
              <a:gd name="connsiteY2" fmla="*/ 317545 h 320371"/>
              <a:gd name="connsiteX3" fmla="*/ 24758 w 59687"/>
              <a:gd name="connsiteY3" fmla="*/ 258807 h 320371"/>
              <a:gd name="connsiteX4" fmla="*/ 21583 w 59687"/>
              <a:gd name="connsiteY4" fmla="*/ 201657 h 320371"/>
              <a:gd name="connsiteX5" fmla="*/ 5708 w 59687"/>
              <a:gd name="connsiteY5" fmla="*/ 266745 h 320371"/>
              <a:gd name="connsiteX6" fmla="*/ 4121 w 59687"/>
              <a:gd name="connsiteY6" fmla="*/ 179432 h 320371"/>
              <a:gd name="connsiteX7" fmla="*/ 59683 w 59687"/>
              <a:gd name="connsiteY7" fmla="*/ 45 h 3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7" h="320371">
                <a:moveTo>
                  <a:pt x="59683" y="45"/>
                </a:moveTo>
                <a:cubicBezTo>
                  <a:pt x="60212" y="-2601"/>
                  <a:pt x="13117" y="110640"/>
                  <a:pt x="7296" y="163557"/>
                </a:cubicBezTo>
                <a:cubicBezTo>
                  <a:pt x="1475" y="216474"/>
                  <a:pt x="21848" y="301670"/>
                  <a:pt x="24758" y="317545"/>
                </a:cubicBezTo>
                <a:cubicBezTo>
                  <a:pt x="27668" y="333420"/>
                  <a:pt x="25287" y="278122"/>
                  <a:pt x="24758" y="258807"/>
                </a:cubicBezTo>
                <a:cubicBezTo>
                  <a:pt x="24229" y="239492"/>
                  <a:pt x="24758" y="200334"/>
                  <a:pt x="21583" y="201657"/>
                </a:cubicBezTo>
                <a:cubicBezTo>
                  <a:pt x="18408" y="202980"/>
                  <a:pt x="8618" y="270449"/>
                  <a:pt x="5708" y="266745"/>
                </a:cubicBezTo>
                <a:cubicBezTo>
                  <a:pt x="2798" y="263041"/>
                  <a:pt x="-4610" y="222294"/>
                  <a:pt x="4121" y="179432"/>
                </a:cubicBezTo>
                <a:cubicBezTo>
                  <a:pt x="12852" y="136570"/>
                  <a:pt x="59154" y="2691"/>
                  <a:pt x="5968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CD54A9B6-FDC9-4748-906D-639E75B49C68}"/>
              </a:ext>
            </a:extLst>
          </p:cNvPr>
          <p:cNvSpPr/>
          <p:nvPr/>
        </p:nvSpPr>
        <p:spPr>
          <a:xfrm>
            <a:off x="5802710" y="6936296"/>
            <a:ext cx="155764" cy="1759705"/>
          </a:xfrm>
          <a:custGeom>
            <a:avLst/>
            <a:gdLst>
              <a:gd name="connsiteX0" fmla="*/ 55165 w 155764"/>
              <a:gd name="connsiteY0" fmla="*/ 16954 h 1759705"/>
              <a:gd name="connsiteX1" fmla="*/ 153590 w 155764"/>
              <a:gd name="connsiteY1" fmla="*/ 1245679 h 1759705"/>
              <a:gd name="connsiteX2" fmla="*/ 58340 w 155764"/>
              <a:gd name="connsiteY2" fmla="*/ 744029 h 1759705"/>
              <a:gd name="connsiteX3" fmla="*/ 23415 w 155764"/>
              <a:gd name="connsiteY3" fmla="*/ 194754 h 1759705"/>
              <a:gd name="connsiteX4" fmla="*/ 58340 w 155764"/>
              <a:gd name="connsiteY4" fmla="*/ 509079 h 1759705"/>
              <a:gd name="connsiteX5" fmla="*/ 1190 w 155764"/>
              <a:gd name="connsiteY5" fmla="*/ 842454 h 1759705"/>
              <a:gd name="connsiteX6" fmla="*/ 29765 w 155764"/>
              <a:gd name="connsiteY6" fmla="*/ 1048829 h 1759705"/>
              <a:gd name="connsiteX7" fmla="*/ 144065 w 155764"/>
              <a:gd name="connsiteY7" fmla="*/ 1731454 h 1759705"/>
              <a:gd name="connsiteX8" fmla="*/ 140890 w 155764"/>
              <a:gd name="connsiteY8" fmla="*/ 1553654 h 1759705"/>
              <a:gd name="connsiteX9" fmla="*/ 45640 w 155764"/>
              <a:gd name="connsiteY9" fmla="*/ 861504 h 1759705"/>
              <a:gd name="connsiteX10" fmla="*/ 36115 w 155764"/>
              <a:gd name="connsiteY10" fmla="*/ 550354 h 1759705"/>
              <a:gd name="connsiteX11" fmla="*/ 55165 w 155764"/>
              <a:gd name="connsiteY11" fmla="*/ 16954 h 175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764" h="1759705">
                <a:moveTo>
                  <a:pt x="55165" y="16954"/>
                </a:moveTo>
                <a:cubicBezTo>
                  <a:pt x="74744" y="132841"/>
                  <a:pt x="153061" y="1124500"/>
                  <a:pt x="153590" y="1245679"/>
                </a:cubicBezTo>
                <a:cubicBezTo>
                  <a:pt x="154119" y="1366858"/>
                  <a:pt x="80036" y="919183"/>
                  <a:pt x="58340" y="744029"/>
                </a:cubicBezTo>
                <a:cubicBezTo>
                  <a:pt x="36644" y="568875"/>
                  <a:pt x="23415" y="233912"/>
                  <a:pt x="23415" y="194754"/>
                </a:cubicBezTo>
                <a:cubicBezTo>
                  <a:pt x="23415" y="155596"/>
                  <a:pt x="62044" y="401129"/>
                  <a:pt x="58340" y="509079"/>
                </a:cubicBezTo>
                <a:cubicBezTo>
                  <a:pt x="54636" y="617029"/>
                  <a:pt x="5952" y="752496"/>
                  <a:pt x="1190" y="842454"/>
                </a:cubicBezTo>
                <a:cubicBezTo>
                  <a:pt x="-3573" y="932412"/>
                  <a:pt x="5953" y="900663"/>
                  <a:pt x="29765" y="1048829"/>
                </a:cubicBezTo>
                <a:cubicBezTo>
                  <a:pt x="53577" y="1196995"/>
                  <a:pt x="125544" y="1647317"/>
                  <a:pt x="144065" y="1731454"/>
                </a:cubicBezTo>
                <a:cubicBezTo>
                  <a:pt x="162586" y="1815591"/>
                  <a:pt x="157294" y="1698646"/>
                  <a:pt x="140890" y="1553654"/>
                </a:cubicBezTo>
                <a:cubicBezTo>
                  <a:pt x="124486" y="1408662"/>
                  <a:pt x="63102" y="1028721"/>
                  <a:pt x="45640" y="861504"/>
                </a:cubicBezTo>
                <a:cubicBezTo>
                  <a:pt x="28178" y="694287"/>
                  <a:pt x="32411" y="688466"/>
                  <a:pt x="36115" y="550354"/>
                </a:cubicBezTo>
                <a:cubicBezTo>
                  <a:pt x="39819" y="412242"/>
                  <a:pt x="35586" y="-98933"/>
                  <a:pt x="55165" y="16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C806D984-749C-4A64-8984-2B71B5851C34}"/>
              </a:ext>
            </a:extLst>
          </p:cNvPr>
          <p:cNvSpPr/>
          <p:nvPr/>
        </p:nvSpPr>
        <p:spPr>
          <a:xfrm>
            <a:off x="5849996" y="7922455"/>
            <a:ext cx="166452" cy="1190552"/>
          </a:xfrm>
          <a:custGeom>
            <a:avLst/>
            <a:gdLst>
              <a:gd name="connsiteX0" fmla="*/ 51271 w 166452"/>
              <a:gd name="connsiteY0" fmla="*/ 258462 h 1190552"/>
              <a:gd name="connsiteX1" fmla="*/ 144404 w 166452"/>
              <a:gd name="connsiteY1" fmla="*/ 738945 h 1190552"/>
              <a:gd name="connsiteX2" fmla="*/ 116887 w 166452"/>
              <a:gd name="connsiteY2" fmla="*/ 901928 h 1190552"/>
              <a:gd name="connsiteX3" fmla="*/ 114771 w 166452"/>
              <a:gd name="connsiteY3" fmla="*/ 1189795 h 1190552"/>
              <a:gd name="connsiteX4" fmla="*/ 110537 w 166452"/>
              <a:gd name="connsiteY4" fmla="*/ 969662 h 1190552"/>
              <a:gd name="connsiteX5" fmla="*/ 471 w 166452"/>
              <a:gd name="connsiteY5" fmla="*/ 501878 h 1190552"/>
              <a:gd name="connsiteX6" fmla="*/ 159221 w 166452"/>
              <a:gd name="connsiteY6" fmla="*/ 916745 h 1190552"/>
              <a:gd name="connsiteX7" fmla="*/ 133821 w 166452"/>
              <a:gd name="connsiteY7" fmla="*/ 554795 h 1190552"/>
              <a:gd name="connsiteX8" fmla="*/ 83021 w 166452"/>
              <a:gd name="connsiteY8" fmla="*/ 302912 h 1190552"/>
              <a:gd name="connsiteX9" fmla="*/ 36454 w 166452"/>
              <a:gd name="connsiteY9" fmla="*/ 228 h 1190552"/>
              <a:gd name="connsiteX10" fmla="*/ 51271 w 166452"/>
              <a:gd name="connsiteY10" fmla="*/ 258462 h 119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452" h="1190552">
                <a:moveTo>
                  <a:pt x="51271" y="258462"/>
                </a:moveTo>
                <a:cubicBezTo>
                  <a:pt x="69263" y="381581"/>
                  <a:pt x="133468" y="631701"/>
                  <a:pt x="144404" y="738945"/>
                </a:cubicBezTo>
                <a:cubicBezTo>
                  <a:pt x="155340" y="846189"/>
                  <a:pt x="121826" y="826786"/>
                  <a:pt x="116887" y="901928"/>
                </a:cubicBezTo>
                <a:cubicBezTo>
                  <a:pt x="111948" y="977070"/>
                  <a:pt x="115829" y="1178506"/>
                  <a:pt x="114771" y="1189795"/>
                </a:cubicBezTo>
                <a:cubicBezTo>
                  <a:pt x="113713" y="1201084"/>
                  <a:pt x="129587" y="1084315"/>
                  <a:pt x="110537" y="969662"/>
                </a:cubicBezTo>
                <a:cubicBezTo>
                  <a:pt x="91487" y="855009"/>
                  <a:pt x="-7643" y="510697"/>
                  <a:pt x="471" y="501878"/>
                </a:cubicBezTo>
                <a:cubicBezTo>
                  <a:pt x="8585" y="493059"/>
                  <a:pt x="136996" y="907926"/>
                  <a:pt x="159221" y="916745"/>
                </a:cubicBezTo>
                <a:cubicBezTo>
                  <a:pt x="181446" y="925564"/>
                  <a:pt x="146521" y="657100"/>
                  <a:pt x="133821" y="554795"/>
                </a:cubicBezTo>
                <a:cubicBezTo>
                  <a:pt x="121121" y="452490"/>
                  <a:pt x="99249" y="395340"/>
                  <a:pt x="83021" y="302912"/>
                </a:cubicBezTo>
                <a:cubicBezTo>
                  <a:pt x="66793" y="210484"/>
                  <a:pt x="40687" y="6931"/>
                  <a:pt x="36454" y="228"/>
                </a:cubicBezTo>
                <a:cubicBezTo>
                  <a:pt x="32221" y="-6475"/>
                  <a:pt x="33279" y="135343"/>
                  <a:pt x="51271" y="258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1DA776CA-5487-46A4-A44D-A4730FB3B07A}"/>
              </a:ext>
            </a:extLst>
          </p:cNvPr>
          <p:cNvSpPr/>
          <p:nvPr/>
        </p:nvSpPr>
        <p:spPr>
          <a:xfrm>
            <a:off x="5961816" y="8202083"/>
            <a:ext cx="297911" cy="61256"/>
          </a:xfrm>
          <a:custGeom>
            <a:avLst/>
            <a:gdLst>
              <a:gd name="connsiteX0" fmla="*/ 834 w 297911"/>
              <a:gd name="connsiteY0" fmla="*/ 0 h 61256"/>
              <a:gd name="connsiteX1" fmla="*/ 290817 w 297911"/>
              <a:gd name="connsiteY1" fmla="*/ 59267 h 61256"/>
              <a:gd name="connsiteX2" fmla="*/ 199801 w 297911"/>
              <a:gd name="connsiteY2" fmla="*/ 46567 h 61256"/>
              <a:gd name="connsiteX3" fmla="*/ 98201 w 297911"/>
              <a:gd name="connsiteY3" fmla="*/ 44450 h 61256"/>
              <a:gd name="connsiteX4" fmla="*/ 199801 w 297911"/>
              <a:gd name="connsiteY4" fmla="*/ 59267 h 61256"/>
              <a:gd name="connsiteX5" fmla="*/ 834 w 297911"/>
              <a:gd name="connsiteY5" fmla="*/ 0 h 6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911" h="61256">
                <a:moveTo>
                  <a:pt x="834" y="0"/>
                </a:moveTo>
                <a:cubicBezTo>
                  <a:pt x="16003" y="0"/>
                  <a:pt x="257656" y="51506"/>
                  <a:pt x="290817" y="59267"/>
                </a:cubicBezTo>
                <a:cubicBezTo>
                  <a:pt x="323978" y="67028"/>
                  <a:pt x="231904" y="49037"/>
                  <a:pt x="199801" y="46567"/>
                </a:cubicBezTo>
                <a:cubicBezTo>
                  <a:pt x="167698" y="44097"/>
                  <a:pt x="98201" y="42333"/>
                  <a:pt x="98201" y="44450"/>
                </a:cubicBezTo>
                <a:cubicBezTo>
                  <a:pt x="98201" y="46567"/>
                  <a:pt x="217440" y="67734"/>
                  <a:pt x="199801" y="59267"/>
                </a:cubicBezTo>
                <a:cubicBezTo>
                  <a:pt x="182162" y="50800"/>
                  <a:pt x="-14335" y="0"/>
                  <a:pt x="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57A5ABCC-34E7-441C-AF5B-BC427C22861D}"/>
              </a:ext>
            </a:extLst>
          </p:cNvPr>
          <p:cNvSpPr/>
          <p:nvPr/>
        </p:nvSpPr>
        <p:spPr>
          <a:xfrm>
            <a:off x="5966761" y="8729107"/>
            <a:ext cx="931005" cy="154543"/>
          </a:xfrm>
          <a:custGeom>
            <a:avLst/>
            <a:gdLst>
              <a:gd name="connsiteX0" fmla="*/ 23406 w 931005"/>
              <a:gd name="connsiteY0" fmla="*/ 26 h 154543"/>
              <a:gd name="connsiteX1" fmla="*/ 588556 w 931005"/>
              <a:gd name="connsiteY1" fmla="*/ 78343 h 154543"/>
              <a:gd name="connsiteX2" fmla="*/ 188506 w 931005"/>
              <a:gd name="connsiteY2" fmla="*/ 57176 h 154543"/>
              <a:gd name="connsiteX3" fmla="*/ 922989 w 931005"/>
              <a:gd name="connsiteY3" fmla="*/ 114326 h 154543"/>
              <a:gd name="connsiteX4" fmla="*/ 599139 w 931005"/>
              <a:gd name="connsiteY4" fmla="*/ 137610 h 154543"/>
              <a:gd name="connsiteX5" fmla="*/ 459439 w 931005"/>
              <a:gd name="connsiteY5" fmla="*/ 154543 h 154543"/>
              <a:gd name="connsiteX6" fmla="*/ 414989 w 931005"/>
              <a:gd name="connsiteY6" fmla="*/ 133376 h 154543"/>
              <a:gd name="connsiteX7" fmla="*/ 266822 w 931005"/>
              <a:gd name="connsiteY7" fmla="*/ 118560 h 154543"/>
              <a:gd name="connsiteX8" fmla="*/ 203322 w 931005"/>
              <a:gd name="connsiteY8" fmla="*/ 112210 h 154543"/>
              <a:gd name="connsiteX9" fmla="*/ 114422 w 931005"/>
              <a:gd name="connsiteY9" fmla="*/ 69876 h 154543"/>
              <a:gd name="connsiteX10" fmla="*/ 23406 w 931005"/>
              <a:gd name="connsiteY10" fmla="*/ 26 h 1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1005" h="154543">
                <a:moveTo>
                  <a:pt x="23406" y="26"/>
                </a:moveTo>
                <a:cubicBezTo>
                  <a:pt x="102428" y="1437"/>
                  <a:pt x="561039" y="68818"/>
                  <a:pt x="588556" y="78343"/>
                </a:cubicBezTo>
                <a:cubicBezTo>
                  <a:pt x="616073" y="87868"/>
                  <a:pt x="132767" y="51179"/>
                  <a:pt x="188506" y="57176"/>
                </a:cubicBezTo>
                <a:cubicBezTo>
                  <a:pt x="244245" y="63173"/>
                  <a:pt x="854550" y="100920"/>
                  <a:pt x="922989" y="114326"/>
                </a:cubicBezTo>
                <a:cubicBezTo>
                  <a:pt x="991428" y="127732"/>
                  <a:pt x="599139" y="137610"/>
                  <a:pt x="599139" y="137610"/>
                </a:cubicBezTo>
                <a:cubicBezTo>
                  <a:pt x="521881" y="144313"/>
                  <a:pt x="459439" y="154543"/>
                  <a:pt x="459439" y="154543"/>
                </a:cubicBezTo>
                <a:cubicBezTo>
                  <a:pt x="428747" y="153837"/>
                  <a:pt x="447092" y="139373"/>
                  <a:pt x="414989" y="133376"/>
                </a:cubicBezTo>
                <a:cubicBezTo>
                  <a:pt x="382886" y="127379"/>
                  <a:pt x="266822" y="118560"/>
                  <a:pt x="266822" y="118560"/>
                </a:cubicBezTo>
                <a:cubicBezTo>
                  <a:pt x="231544" y="115032"/>
                  <a:pt x="228722" y="120324"/>
                  <a:pt x="203322" y="112210"/>
                </a:cubicBezTo>
                <a:cubicBezTo>
                  <a:pt x="177922" y="104096"/>
                  <a:pt x="140175" y="85398"/>
                  <a:pt x="114422" y="69876"/>
                </a:cubicBezTo>
                <a:cubicBezTo>
                  <a:pt x="88669" y="54354"/>
                  <a:pt x="-55616" y="-1385"/>
                  <a:pt x="2340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B32431AA-0486-4A6A-A07C-DFBD6D7F811D}"/>
              </a:ext>
            </a:extLst>
          </p:cNvPr>
          <p:cNvSpPr/>
          <p:nvPr/>
        </p:nvSpPr>
        <p:spPr>
          <a:xfrm>
            <a:off x="6097554" y="8213581"/>
            <a:ext cx="349825" cy="155475"/>
          </a:xfrm>
          <a:custGeom>
            <a:avLst/>
            <a:gdLst>
              <a:gd name="connsiteX0" fmla="*/ 563 w 349825"/>
              <a:gd name="connsiteY0" fmla="*/ 54119 h 155475"/>
              <a:gd name="connsiteX1" fmla="*/ 279963 w 349825"/>
              <a:gd name="connsiteY1" fmla="*/ 32952 h 155475"/>
              <a:gd name="connsiteX2" fmla="*/ 256679 w 349825"/>
              <a:gd name="connsiteY2" fmla="*/ 54119 h 155475"/>
              <a:gd name="connsiteX3" fmla="*/ 265146 w 349825"/>
              <a:gd name="connsiteY3" fmla="*/ 79519 h 155475"/>
              <a:gd name="connsiteX4" fmla="*/ 307479 w 349825"/>
              <a:gd name="connsiteY4" fmla="*/ 1202 h 155475"/>
              <a:gd name="connsiteX5" fmla="*/ 349813 w 349825"/>
              <a:gd name="connsiteY5" fmla="*/ 151486 h 155475"/>
              <a:gd name="connsiteX6" fmla="*/ 303246 w 349825"/>
              <a:gd name="connsiteY6" fmla="*/ 109152 h 155475"/>
              <a:gd name="connsiteX7" fmla="*/ 144496 w 349825"/>
              <a:gd name="connsiteY7" fmla="*/ 77402 h 155475"/>
              <a:gd name="connsiteX8" fmla="*/ 313829 w 349825"/>
              <a:gd name="connsiteY8" fmla="*/ 81636 h 155475"/>
              <a:gd name="connsiteX9" fmla="*/ 220696 w 349825"/>
              <a:gd name="connsiteY9" fmla="*/ 58352 h 155475"/>
              <a:gd name="connsiteX10" fmla="*/ 207996 w 349825"/>
              <a:gd name="connsiteY10" fmla="*/ 49886 h 155475"/>
              <a:gd name="connsiteX11" fmla="*/ 563 w 349825"/>
              <a:gd name="connsiteY11" fmla="*/ 54119 h 15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825" h="155475">
                <a:moveTo>
                  <a:pt x="563" y="54119"/>
                </a:moveTo>
                <a:cubicBezTo>
                  <a:pt x="12558" y="51297"/>
                  <a:pt x="237277" y="32952"/>
                  <a:pt x="279963" y="32952"/>
                </a:cubicBezTo>
                <a:cubicBezTo>
                  <a:pt x="322649" y="32952"/>
                  <a:pt x="259149" y="46358"/>
                  <a:pt x="256679" y="54119"/>
                </a:cubicBezTo>
                <a:cubicBezTo>
                  <a:pt x="254210" y="61880"/>
                  <a:pt x="256679" y="88338"/>
                  <a:pt x="265146" y="79519"/>
                </a:cubicBezTo>
                <a:cubicBezTo>
                  <a:pt x="273613" y="70700"/>
                  <a:pt x="293368" y="-10792"/>
                  <a:pt x="307479" y="1202"/>
                </a:cubicBezTo>
                <a:cubicBezTo>
                  <a:pt x="321590" y="13196"/>
                  <a:pt x="350518" y="133494"/>
                  <a:pt x="349813" y="151486"/>
                </a:cubicBezTo>
                <a:cubicBezTo>
                  <a:pt x="349108" y="169478"/>
                  <a:pt x="337466" y="121499"/>
                  <a:pt x="303246" y="109152"/>
                </a:cubicBezTo>
                <a:cubicBezTo>
                  <a:pt x="269027" y="96805"/>
                  <a:pt x="142732" y="81988"/>
                  <a:pt x="144496" y="77402"/>
                </a:cubicBezTo>
                <a:cubicBezTo>
                  <a:pt x="146260" y="72816"/>
                  <a:pt x="301129" y="84811"/>
                  <a:pt x="313829" y="81636"/>
                </a:cubicBezTo>
                <a:cubicBezTo>
                  <a:pt x="326529" y="78461"/>
                  <a:pt x="238335" y="63644"/>
                  <a:pt x="220696" y="58352"/>
                </a:cubicBezTo>
                <a:cubicBezTo>
                  <a:pt x="203057" y="53060"/>
                  <a:pt x="244332" y="51297"/>
                  <a:pt x="207996" y="49886"/>
                </a:cubicBezTo>
                <a:cubicBezTo>
                  <a:pt x="171660" y="48475"/>
                  <a:pt x="-11432" y="56941"/>
                  <a:pt x="563" y="54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18219DE3-AB27-4160-B4FD-CC784D338F9D}"/>
              </a:ext>
            </a:extLst>
          </p:cNvPr>
          <p:cNvSpPr/>
          <p:nvPr/>
        </p:nvSpPr>
        <p:spPr>
          <a:xfrm>
            <a:off x="6072213" y="8293199"/>
            <a:ext cx="247920" cy="482871"/>
          </a:xfrm>
          <a:custGeom>
            <a:avLst/>
            <a:gdLst>
              <a:gd name="connsiteX0" fmla="*/ 504 w 247920"/>
              <a:gd name="connsiteY0" fmla="*/ 2018 h 482871"/>
              <a:gd name="connsiteX1" fmla="*/ 243920 w 247920"/>
              <a:gd name="connsiteY1" fmla="*/ 10484 h 482871"/>
              <a:gd name="connsiteX2" fmla="*/ 152904 w 247920"/>
              <a:gd name="connsiteY2" fmla="*/ 38001 h 482871"/>
              <a:gd name="connsiteX3" fmla="*/ 165604 w 247920"/>
              <a:gd name="connsiteY3" fmla="*/ 101501 h 482871"/>
              <a:gd name="connsiteX4" fmla="*/ 146554 w 247920"/>
              <a:gd name="connsiteY4" fmla="*/ 217918 h 482871"/>
              <a:gd name="connsiteX5" fmla="*/ 135970 w 247920"/>
              <a:gd name="connsiteY5" fmla="*/ 344918 h 482871"/>
              <a:gd name="connsiteX6" fmla="*/ 140204 w 247920"/>
              <a:gd name="connsiteY6" fmla="*/ 476151 h 482871"/>
              <a:gd name="connsiteX7" fmla="*/ 129620 w 247920"/>
              <a:gd name="connsiteY7" fmla="*/ 450751 h 482871"/>
              <a:gd name="connsiteX8" fmla="*/ 102104 w 247920"/>
              <a:gd name="connsiteY8" fmla="*/ 338568 h 482871"/>
              <a:gd name="connsiteX9" fmla="*/ 97870 w 247920"/>
              <a:gd name="connsiteY9" fmla="*/ 213684 h 482871"/>
              <a:gd name="connsiteX10" fmla="*/ 131737 w 247920"/>
              <a:gd name="connsiteY10" fmla="*/ 412651 h 482871"/>
              <a:gd name="connsiteX11" fmla="*/ 138087 w 247920"/>
              <a:gd name="connsiteY11" fmla="*/ 283534 h 482871"/>
              <a:gd name="connsiteX12" fmla="*/ 159254 w 247920"/>
              <a:gd name="connsiteY12" fmla="*/ 46468 h 482871"/>
              <a:gd name="connsiteX13" fmla="*/ 180420 w 247920"/>
              <a:gd name="connsiteY13" fmla="*/ 4134 h 482871"/>
              <a:gd name="connsiteX14" fmla="*/ 504 w 247920"/>
              <a:gd name="connsiteY14" fmla="*/ 2018 h 48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920" h="482871">
                <a:moveTo>
                  <a:pt x="504" y="2018"/>
                </a:moveTo>
                <a:cubicBezTo>
                  <a:pt x="11087" y="3076"/>
                  <a:pt x="218520" y="4487"/>
                  <a:pt x="243920" y="10484"/>
                </a:cubicBezTo>
                <a:cubicBezTo>
                  <a:pt x="269320" y="16481"/>
                  <a:pt x="165957" y="22832"/>
                  <a:pt x="152904" y="38001"/>
                </a:cubicBezTo>
                <a:cubicBezTo>
                  <a:pt x="139851" y="53170"/>
                  <a:pt x="166662" y="71515"/>
                  <a:pt x="165604" y="101501"/>
                </a:cubicBezTo>
                <a:cubicBezTo>
                  <a:pt x="164546" y="131487"/>
                  <a:pt x="151493" y="177349"/>
                  <a:pt x="146554" y="217918"/>
                </a:cubicBezTo>
                <a:cubicBezTo>
                  <a:pt x="141615" y="258487"/>
                  <a:pt x="137028" y="301879"/>
                  <a:pt x="135970" y="344918"/>
                </a:cubicBezTo>
                <a:cubicBezTo>
                  <a:pt x="134912" y="387957"/>
                  <a:pt x="141262" y="458512"/>
                  <a:pt x="140204" y="476151"/>
                </a:cubicBezTo>
                <a:cubicBezTo>
                  <a:pt x="139146" y="493790"/>
                  <a:pt x="135970" y="473681"/>
                  <a:pt x="129620" y="450751"/>
                </a:cubicBezTo>
                <a:cubicBezTo>
                  <a:pt x="123270" y="427821"/>
                  <a:pt x="107396" y="378079"/>
                  <a:pt x="102104" y="338568"/>
                </a:cubicBezTo>
                <a:cubicBezTo>
                  <a:pt x="96812" y="299057"/>
                  <a:pt x="92931" y="201337"/>
                  <a:pt x="97870" y="213684"/>
                </a:cubicBezTo>
                <a:cubicBezTo>
                  <a:pt x="102809" y="226031"/>
                  <a:pt x="125034" y="401009"/>
                  <a:pt x="131737" y="412651"/>
                </a:cubicBezTo>
                <a:cubicBezTo>
                  <a:pt x="138440" y="424293"/>
                  <a:pt x="133501" y="344564"/>
                  <a:pt x="138087" y="283534"/>
                </a:cubicBezTo>
                <a:cubicBezTo>
                  <a:pt x="142673" y="222504"/>
                  <a:pt x="152199" y="93034"/>
                  <a:pt x="159254" y="46468"/>
                </a:cubicBezTo>
                <a:cubicBezTo>
                  <a:pt x="166309" y="-98"/>
                  <a:pt x="211817" y="11190"/>
                  <a:pt x="180420" y="4134"/>
                </a:cubicBezTo>
                <a:cubicBezTo>
                  <a:pt x="149023" y="-2922"/>
                  <a:pt x="-10079" y="960"/>
                  <a:pt x="504" y="2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F7045C49-C003-44CA-B80F-BFB5439CE4B5}"/>
              </a:ext>
            </a:extLst>
          </p:cNvPr>
          <p:cNvSpPr/>
          <p:nvPr/>
        </p:nvSpPr>
        <p:spPr>
          <a:xfrm>
            <a:off x="6224588" y="8285069"/>
            <a:ext cx="135256" cy="419361"/>
          </a:xfrm>
          <a:custGeom>
            <a:avLst/>
            <a:gdLst>
              <a:gd name="connsiteX0" fmla="*/ 134937 w 135256"/>
              <a:gd name="connsiteY0" fmla="*/ 94 h 419361"/>
              <a:gd name="connsiteX1" fmla="*/ 107950 w 135256"/>
              <a:gd name="connsiteY1" fmla="*/ 76294 h 419361"/>
              <a:gd name="connsiteX2" fmla="*/ 104775 w 135256"/>
              <a:gd name="connsiteY2" fmla="*/ 152494 h 419361"/>
              <a:gd name="connsiteX3" fmla="*/ 87312 w 135256"/>
              <a:gd name="connsiteY3" fmla="*/ 325531 h 419361"/>
              <a:gd name="connsiteX4" fmla="*/ 69850 w 135256"/>
              <a:gd name="connsiteY4" fmla="*/ 408081 h 419361"/>
              <a:gd name="connsiteX5" fmla="*/ 0 w 135256"/>
              <a:gd name="connsiteY5" fmla="*/ 417606 h 419361"/>
              <a:gd name="connsiteX6" fmla="*/ 68262 w 135256"/>
              <a:gd name="connsiteY6" fmla="*/ 398556 h 419361"/>
              <a:gd name="connsiteX7" fmla="*/ 80962 w 135256"/>
              <a:gd name="connsiteY7" fmla="*/ 309656 h 419361"/>
              <a:gd name="connsiteX8" fmla="*/ 112712 w 135256"/>
              <a:gd name="connsiteY8" fmla="*/ 136619 h 419361"/>
              <a:gd name="connsiteX9" fmla="*/ 111125 w 135256"/>
              <a:gd name="connsiteY9" fmla="*/ 223931 h 419361"/>
              <a:gd name="connsiteX10" fmla="*/ 87312 w 135256"/>
              <a:gd name="connsiteY10" fmla="*/ 92169 h 419361"/>
              <a:gd name="connsiteX11" fmla="*/ 134937 w 135256"/>
              <a:gd name="connsiteY11" fmla="*/ 94 h 41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256" h="419361">
                <a:moveTo>
                  <a:pt x="134937" y="94"/>
                </a:moveTo>
                <a:cubicBezTo>
                  <a:pt x="138377" y="-2552"/>
                  <a:pt x="112977" y="50894"/>
                  <a:pt x="107950" y="76294"/>
                </a:cubicBezTo>
                <a:cubicBezTo>
                  <a:pt x="102923" y="101694"/>
                  <a:pt x="108215" y="110955"/>
                  <a:pt x="104775" y="152494"/>
                </a:cubicBezTo>
                <a:cubicBezTo>
                  <a:pt x="101335" y="194033"/>
                  <a:pt x="93133" y="282933"/>
                  <a:pt x="87312" y="325531"/>
                </a:cubicBezTo>
                <a:cubicBezTo>
                  <a:pt x="81491" y="368129"/>
                  <a:pt x="84402" y="392735"/>
                  <a:pt x="69850" y="408081"/>
                </a:cubicBezTo>
                <a:cubicBezTo>
                  <a:pt x="55298" y="423427"/>
                  <a:pt x="265" y="419194"/>
                  <a:pt x="0" y="417606"/>
                </a:cubicBezTo>
                <a:cubicBezTo>
                  <a:pt x="-265" y="416019"/>
                  <a:pt x="54768" y="416548"/>
                  <a:pt x="68262" y="398556"/>
                </a:cubicBezTo>
                <a:cubicBezTo>
                  <a:pt x="81756" y="380564"/>
                  <a:pt x="73554" y="353312"/>
                  <a:pt x="80962" y="309656"/>
                </a:cubicBezTo>
                <a:cubicBezTo>
                  <a:pt x="88370" y="266000"/>
                  <a:pt x="107685" y="150906"/>
                  <a:pt x="112712" y="136619"/>
                </a:cubicBezTo>
                <a:cubicBezTo>
                  <a:pt x="117739" y="122332"/>
                  <a:pt x="115358" y="231339"/>
                  <a:pt x="111125" y="223931"/>
                </a:cubicBezTo>
                <a:cubicBezTo>
                  <a:pt x="106892" y="216523"/>
                  <a:pt x="83608" y="128681"/>
                  <a:pt x="87312" y="92169"/>
                </a:cubicBezTo>
                <a:cubicBezTo>
                  <a:pt x="91016" y="55657"/>
                  <a:pt x="131497" y="2740"/>
                  <a:pt x="13493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E2713A0F-F3E9-4534-B4C9-3A61147A7CC1}"/>
              </a:ext>
            </a:extLst>
          </p:cNvPr>
          <p:cNvSpPr/>
          <p:nvPr/>
        </p:nvSpPr>
        <p:spPr>
          <a:xfrm>
            <a:off x="6202255" y="8275524"/>
            <a:ext cx="213047" cy="473706"/>
          </a:xfrm>
          <a:custGeom>
            <a:avLst/>
            <a:gdLst>
              <a:gd name="connsiteX0" fmla="*/ 212833 w 213047"/>
              <a:gd name="connsiteY0" fmla="*/ 114 h 473706"/>
              <a:gd name="connsiteX1" fmla="*/ 168383 w 213047"/>
              <a:gd name="connsiteY1" fmla="*/ 108064 h 473706"/>
              <a:gd name="connsiteX2" fmla="*/ 158858 w 213047"/>
              <a:gd name="connsiteY2" fmla="*/ 220776 h 473706"/>
              <a:gd name="connsiteX3" fmla="*/ 117583 w 213047"/>
              <a:gd name="connsiteY3" fmla="*/ 443026 h 473706"/>
              <a:gd name="connsiteX4" fmla="*/ 73133 w 213047"/>
              <a:gd name="connsiteY4" fmla="*/ 470014 h 473706"/>
              <a:gd name="connsiteX5" fmla="*/ 108 w 213047"/>
              <a:gd name="connsiteY5" fmla="*/ 471601 h 473706"/>
              <a:gd name="connsiteX6" fmla="*/ 90595 w 213047"/>
              <a:gd name="connsiteY6" fmla="*/ 452551 h 473706"/>
              <a:gd name="connsiteX7" fmla="*/ 128695 w 213047"/>
              <a:gd name="connsiteY7" fmla="*/ 347776 h 473706"/>
              <a:gd name="connsiteX8" fmla="*/ 162033 w 213047"/>
              <a:gd name="connsiteY8" fmla="*/ 216014 h 473706"/>
              <a:gd name="connsiteX9" fmla="*/ 150920 w 213047"/>
              <a:gd name="connsiteY9" fmla="*/ 184264 h 473706"/>
              <a:gd name="connsiteX10" fmla="*/ 147745 w 213047"/>
              <a:gd name="connsiteY10" fmla="*/ 128701 h 473706"/>
              <a:gd name="connsiteX11" fmla="*/ 212833 w 213047"/>
              <a:gd name="connsiteY11" fmla="*/ 114 h 47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047" h="473706">
                <a:moveTo>
                  <a:pt x="212833" y="114"/>
                </a:moveTo>
                <a:cubicBezTo>
                  <a:pt x="216273" y="-3325"/>
                  <a:pt x="177379" y="71287"/>
                  <a:pt x="168383" y="108064"/>
                </a:cubicBezTo>
                <a:cubicBezTo>
                  <a:pt x="159387" y="144841"/>
                  <a:pt x="167325" y="164949"/>
                  <a:pt x="158858" y="220776"/>
                </a:cubicBezTo>
                <a:cubicBezTo>
                  <a:pt x="150391" y="276603"/>
                  <a:pt x="131870" y="401486"/>
                  <a:pt x="117583" y="443026"/>
                </a:cubicBezTo>
                <a:cubicBezTo>
                  <a:pt x="103296" y="484566"/>
                  <a:pt x="92712" y="465252"/>
                  <a:pt x="73133" y="470014"/>
                </a:cubicBezTo>
                <a:cubicBezTo>
                  <a:pt x="53554" y="474776"/>
                  <a:pt x="-2802" y="474512"/>
                  <a:pt x="108" y="471601"/>
                </a:cubicBezTo>
                <a:cubicBezTo>
                  <a:pt x="3018" y="468691"/>
                  <a:pt x="69164" y="473189"/>
                  <a:pt x="90595" y="452551"/>
                </a:cubicBezTo>
                <a:cubicBezTo>
                  <a:pt x="112026" y="431914"/>
                  <a:pt x="116789" y="387199"/>
                  <a:pt x="128695" y="347776"/>
                </a:cubicBezTo>
                <a:cubicBezTo>
                  <a:pt x="140601" y="308353"/>
                  <a:pt x="158329" y="243266"/>
                  <a:pt x="162033" y="216014"/>
                </a:cubicBezTo>
                <a:cubicBezTo>
                  <a:pt x="165737" y="188762"/>
                  <a:pt x="153301" y="198816"/>
                  <a:pt x="150920" y="184264"/>
                </a:cubicBezTo>
                <a:cubicBezTo>
                  <a:pt x="148539" y="169712"/>
                  <a:pt x="139014" y="155953"/>
                  <a:pt x="147745" y="128701"/>
                </a:cubicBezTo>
                <a:cubicBezTo>
                  <a:pt x="156476" y="101449"/>
                  <a:pt x="209393" y="3553"/>
                  <a:pt x="212833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5CF207CF-27EC-419E-8E19-B17CEBD61312}"/>
              </a:ext>
            </a:extLst>
          </p:cNvPr>
          <p:cNvSpPr/>
          <p:nvPr/>
        </p:nvSpPr>
        <p:spPr>
          <a:xfrm>
            <a:off x="6403972" y="8270679"/>
            <a:ext cx="731666" cy="372956"/>
          </a:xfrm>
          <a:custGeom>
            <a:avLst/>
            <a:gdLst>
              <a:gd name="connsiteX0" fmla="*/ 15878 w 731666"/>
              <a:gd name="connsiteY0" fmla="*/ 41471 h 372956"/>
              <a:gd name="connsiteX1" fmla="*/ 701678 w 731666"/>
              <a:gd name="connsiteY1" fmla="*/ 1254 h 372956"/>
              <a:gd name="connsiteX2" fmla="*/ 585261 w 731666"/>
              <a:gd name="connsiteY2" fmla="*/ 20304 h 372956"/>
              <a:gd name="connsiteX3" fmla="*/ 600078 w 731666"/>
              <a:gd name="connsiteY3" fmla="*/ 117671 h 372956"/>
              <a:gd name="connsiteX4" fmla="*/ 731311 w 731666"/>
              <a:gd name="connsiteY4" fmla="*/ 371671 h 372956"/>
              <a:gd name="connsiteX5" fmla="*/ 631828 w 731666"/>
              <a:gd name="connsiteY5" fmla="*/ 215038 h 372956"/>
              <a:gd name="connsiteX6" fmla="*/ 430745 w 731666"/>
              <a:gd name="connsiteY6" fmla="*/ 187521 h 372956"/>
              <a:gd name="connsiteX7" fmla="*/ 68795 w 731666"/>
              <a:gd name="connsiteY7" fmla="*/ 149421 h 372956"/>
              <a:gd name="connsiteX8" fmla="*/ 445561 w 731666"/>
              <a:gd name="connsiteY8" fmla="*/ 151538 h 372956"/>
              <a:gd name="connsiteX9" fmla="*/ 240245 w 731666"/>
              <a:gd name="connsiteY9" fmla="*/ 128254 h 372956"/>
              <a:gd name="connsiteX10" fmla="*/ 15878 w 731666"/>
              <a:gd name="connsiteY10" fmla="*/ 41471 h 37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1666" h="372956">
                <a:moveTo>
                  <a:pt x="15878" y="41471"/>
                </a:moveTo>
                <a:cubicBezTo>
                  <a:pt x="92783" y="20304"/>
                  <a:pt x="606781" y="4782"/>
                  <a:pt x="701678" y="1254"/>
                </a:cubicBezTo>
                <a:cubicBezTo>
                  <a:pt x="796575" y="-2274"/>
                  <a:pt x="602194" y="901"/>
                  <a:pt x="585261" y="20304"/>
                </a:cubicBezTo>
                <a:cubicBezTo>
                  <a:pt x="568328" y="39707"/>
                  <a:pt x="575736" y="59110"/>
                  <a:pt x="600078" y="117671"/>
                </a:cubicBezTo>
                <a:cubicBezTo>
                  <a:pt x="624420" y="176232"/>
                  <a:pt x="726019" y="355443"/>
                  <a:pt x="731311" y="371671"/>
                </a:cubicBezTo>
                <a:cubicBezTo>
                  <a:pt x="736603" y="387899"/>
                  <a:pt x="681922" y="245730"/>
                  <a:pt x="631828" y="215038"/>
                </a:cubicBezTo>
                <a:cubicBezTo>
                  <a:pt x="581734" y="184346"/>
                  <a:pt x="524584" y="198457"/>
                  <a:pt x="430745" y="187521"/>
                </a:cubicBezTo>
                <a:cubicBezTo>
                  <a:pt x="336906" y="176585"/>
                  <a:pt x="66326" y="155418"/>
                  <a:pt x="68795" y="149421"/>
                </a:cubicBezTo>
                <a:cubicBezTo>
                  <a:pt x="71264" y="143424"/>
                  <a:pt x="416986" y="155066"/>
                  <a:pt x="445561" y="151538"/>
                </a:cubicBezTo>
                <a:cubicBezTo>
                  <a:pt x="474136" y="148010"/>
                  <a:pt x="318209" y="144835"/>
                  <a:pt x="240245" y="128254"/>
                </a:cubicBezTo>
                <a:cubicBezTo>
                  <a:pt x="162281" y="111673"/>
                  <a:pt x="-61027" y="62638"/>
                  <a:pt x="15878" y="4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38AB9D16-7EFC-4D10-8290-5A8E85CE140A}"/>
              </a:ext>
            </a:extLst>
          </p:cNvPr>
          <p:cNvSpPr/>
          <p:nvPr/>
        </p:nvSpPr>
        <p:spPr>
          <a:xfrm>
            <a:off x="6428055" y="8786267"/>
            <a:ext cx="865391" cy="308892"/>
          </a:xfrm>
          <a:custGeom>
            <a:avLst/>
            <a:gdLst>
              <a:gd name="connsiteX0" fmla="*/ 21428 w 865391"/>
              <a:gd name="connsiteY0" fmla="*/ 16 h 308892"/>
              <a:gd name="connsiteX1" fmla="*/ 702995 w 865391"/>
              <a:gd name="connsiteY1" fmla="*/ 71983 h 308892"/>
              <a:gd name="connsiteX2" fmla="*/ 273312 w 865391"/>
              <a:gd name="connsiteY2" fmla="*/ 124900 h 308892"/>
              <a:gd name="connsiteX3" fmla="*/ 863862 w 865391"/>
              <a:gd name="connsiteY3" fmla="*/ 152416 h 308892"/>
              <a:gd name="connsiteX4" fmla="*/ 432062 w 865391"/>
              <a:gd name="connsiteY4" fmla="*/ 224383 h 308892"/>
              <a:gd name="connsiteX5" fmla="*/ 57412 w 865391"/>
              <a:gd name="connsiteY5" fmla="*/ 304816 h 308892"/>
              <a:gd name="connsiteX6" fmla="*/ 715695 w 865391"/>
              <a:gd name="connsiteY6" fmla="*/ 283650 h 308892"/>
              <a:gd name="connsiteX7" fmla="*/ 245795 w 865391"/>
              <a:gd name="connsiteY7" fmla="*/ 169350 h 308892"/>
              <a:gd name="connsiteX8" fmla="*/ 2378 w 865391"/>
              <a:gd name="connsiteY8" fmla="*/ 101616 h 308892"/>
              <a:gd name="connsiteX9" fmla="*/ 383378 w 865391"/>
              <a:gd name="connsiteY9" fmla="*/ 65633 h 308892"/>
              <a:gd name="connsiteX10" fmla="*/ 21428 w 865391"/>
              <a:gd name="connsiteY10" fmla="*/ 16 h 3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5391" h="308892">
                <a:moveTo>
                  <a:pt x="21428" y="16"/>
                </a:moveTo>
                <a:cubicBezTo>
                  <a:pt x="74697" y="1074"/>
                  <a:pt x="661014" y="51169"/>
                  <a:pt x="702995" y="71983"/>
                </a:cubicBezTo>
                <a:cubicBezTo>
                  <a:pt x="744976" y="92797"/>
                  <a:pt x="246501" y="111495"/>
                  <a:pt x="273312" y="124900"/>
                </a:cubicBezTo>
                <a:cubicBezTo>
                  <a:pt x="300123" y="138306"/>
                  <a:pt x="837404" y="135836"/>
                  <a:pt x="863862" y="152416"/>
                </a:cubicBezTo>
                <a:cubicBezTo>
                  <a:pt x="890320" y="168996"/>
                  <a:pt x="566470" y="198983"/>
                  <a:pt x="432062" y="224383"/>
                </a:cubicBezTo>
                <a:cubicBezTo>
                  <a:pt x="297654" y="249783"/>
                  <a:pt x="10140" y="294938"/>
                  <a:pt x="57412" y="304816"/>
                </a:cubicBezTo>
                <a:cubicBezTo>
                  <a:pt x="104684" y="314694"/>
                  <a:pt x="684298" y="306228"/>
                  <a:pt x="715695" y="283650"/>
                </a:cubicBezTo>
                <a:cubicBezTo>
                  <a:pt x="747092" y="261072"/>
                  <a:pt x="364681" y="199689"/>
                  <a:pt x="245795" y="169350"/>
                </a:cubicBezTo>
                <a:cubicBezTo>
                  <a:pt x="126909" y="139011"/>
                  <a:pt x="-20552" y="118902"/>
                  <a:pt x="2378" y="101616"/>
                </a:cubicBezTo>
                <a:cubicBezTo>
                  <a:pt x="25308" y="84330"/>
                  <a:pt x="382320" y="82213"/>
                  <a:pt x="383378" y="65633"/>
                </a:cubicBezTo>
                <a:cubicBezTo>
                  <a:pt x="384436" y="49053"/>
                  <a:pt x="-31841" y="-1042"/>
                  <a:pt x="2142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6194BC6B-E0F4-43F0-A0DF-42653F2EEA7C}"/>
              </a:ext>
            </a:extLst>
          </p:cNvPr>
          <p:cNvSpPr/>
          <p:nvPr/>
        </p:nvSpPr>
        <p:spPr>
          <a:xfrm>
            <a:off x="6540113" y="8269812"/>
            <a:ext cx="759522" cy="643392"/>
          </a:xfrm>
          <a:custGeom>
            <a:avLst/>
            <a:gdLst>
              <a:gd name="connsiteX0" fmla="*/ 430070 w 759522"/>
              <a:gd name="connsiteY0" fmla="*/ 5 h 643392"/>
              <a:gd name="connsiteX1" fmla="*/ 552837 w 759522"/>
              <a:gd name="connsiteY1" fmla="*/ 353488 h 643392"/>
              <a:gd name="connsiteX2" fmla="*/ 582470 w 759522"/>
              <a:gd name="connsiteY2" fmla="*/ 609605 h 643392"/>
              <a:gd name="connsiteX3" fmla="*/ 563420 w 759522"/>
              <a:gd name="connsiteY3" fmla="*/ 577855 h 643392"/>
              <a:gd name="connsiteX4" fmla="*/ 197237 w 759522"/>
              <a:gd name="connsiteY4" fmla="*/ 497421 h 643392"/>
              <a:gd name="connsiteX5" fmla="*/ 23670 w 759522"/>
              <a:gd name="connsiteY5" fmla="*/ 491071 h 643392"/>
              <a:gd name="connsiteX6" fmla="*/ 713704 w 759522"/>
              <a:gd name="connsiteY6" fmla="*/ 632888 h 643392"/>
              <a:gd name="connsiteX7" fmla="*/ 696770 w 759522"/>
              <a:gd name="connsiteY7" fmla="*/ 632888 h 643392"/>
              <a:gd name="connsiteX8" fmla="*/ 358104 w 759522"/>
              <a:gd name="connsiteY8" fmla="*/ 603255 h 643392"/>
              <a:gd name="connsiteX9" fmla="*/ 212054 w 759522"/>
              <a:gd name="connsiteY9" fmla="*/ 520705 h 643392"/>
              <a:gd name="connsiteX10" fmla="*/ 550720 w 759522"/>
              <a:gd name="connsiteY10" fmla="*/ 505888 h 643392"/>
              <a:gd name="connsiteX11" fmla="*/ 552837 w 759522"/>
              <a:gd name="connsiteY11" fmla="*/ 499538 h 643392"/>
              <a:gd name="connsiteX12" fmla="*/ 529554 w 759522"/>
              <a:gd name="connsiteY12" fmla="*/ 345021 h 643392"/>
              <a:gd name="connsiteX13" fmla="*/ 430070 w 759522"/>
              <a:gd name="connsiteY13" fmla="*/ 5 h 64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9522" h="643392">
                <a:moveTo>
                  <a:pt x="430070" y="5"/>
                </a:moveTo>
                <a:cubicBezTo>
                  <a:pt x="433950" y="1416"/>
                  <a:pt x="527437" y="251888"/>
                  <a:pt x="552837" y="353488"/>
                </a:cubicBezTo>
                <a:cubicBezTo>
                  <a:pt x="578237" y="455088"/>
                  <a:pt x="580706" y="572211"/>
                  <a:pt x="582470" y="609605"/>
                </a:cubicBezTo>
                <a:cubicBezTo>
                  <a:pt x="584234" y="646999"/>
                  <a:pt x="627626" y="596552"/>
                  <a:pt x="563420" y="577855"/>
                </a:cubicBezTo>
                <a:cubicBezTo>
                  <a:pt x="499215" y="559158"/>
                  <a:pt x="287195" y="511885"/>
                  <a:pt x="197237" y="497421"/>
                </a:cubicBezTo>
                <a:cubicBezTo>
                  <a:pt x="107279" y="482957"/>
                  <a:pt x="-62408" y="468493"/>
                  <a:pt x="23670" y="491071"/>
                </a:cubicBezTo>
                <a:cubicBezTo>
                  <a:pt x="109748" y="513649"/>
                  <a:pt x="601521" y="609252"/>
                  <a:pt x="713704" y="632888"/>
                </a:cubicBezTo>
                <a:cubicBezTo>
                  <a:pt x="825887" y="656524"/>
                  <a:pt x="696770" y="632888"/>
                  <a:pt x="696770" y="632888"/>
                </a:cubicBezTo>
                <a:cubicBezTo>
                  <a:pt x="637503" y="627949"/>
                  <a:pt x="438890" y="621952"/>
                  <a:pt x="358104" y="603255"/>
                </a:cubicBezTo>
                <a:cubicBezTo>
                  <a:pt x="277318" y="584558"/>
                  <a:pt x="179951" y="536933"/>
                  <a:pt x="212054" y="520705"/>
                </a:cubicBezTo>
                <a:cubicBezTo>
                  <a:pt x="244157" y="504477"/>
                  <a:pt x="550720" y="505888"/>
                  <a:pt x="550720" y="505888"/>
                </a:cubicBezTo>
                <a:cubicBezTo>
                  <a:pt x="607517" y="502360"/>
                  <a:pt x="556365" y="526349"/>
                  <a:pt x="552837" y="499538"/>
                </a:cubicBezTo>
                <a:cubicBezTo>
                  <a:pt x="549309" y="472727"/>
                  <a:pt x="548957" y="428629"/>
                  <a:pt x="529554" y="345021"/>
                </a:cubicBezTo>
                <a:cubicBezTo>
                  <a:pt x="510151" y="261413"/>
                  <a:pt x="426190" y="-1406"/>
                  <a:pt x="43007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5B8560AC-50AD-4A4D-9CF5-78C46B4C920E}"/>
              </a:ext>
            </a:extLst>
          </p:cNvPr>
          <p:cNvSpPr/>
          <p:nvPr/>
        </p:nvSpPr>
        <p:spPr>
          <a:xfrm>
            <a:off x="7037816" y="8279838"/>
            <a:ext cx="277411" cy="694009"/>
          </a:xfrm>
          <a:custGeom>
            <a:avLst/>
            <a:gdLst>
              <a:gd name="connsiteX0" fmla="*/ 101 w 277411"/>
              <a:gd name="connsiteY0" fmla="*/ 562 h 694009"/>
              <a:gd name="connsiteX1" fmla="*/ 232934 w 277411"/>
              <a:gd name="connsiteY1" fmla="*/ 28079 h 694009"/>
              <a:gd name="connsiteX2" fmla="*/ 201184 w 277411"/>
              <a:gd name="connsiteY2" fmla="*/ 87345 h 694009"/>
              <a:gd name="connsiteX3" fmla="*/ 230817 w 277411"/>
              <a:gd name="connsiteY3" fmla="*/ 218579 h 694009"/>
              <a:gd name="connsiteX4" fmla="*/ 256217 w 277411"/>
              <a:gd name="connsiteY4" fmla="*/ 402729 h 694009"/>
              <a:gd name="connsiteX5" fmla="*/ 277384 w 277411"/>
              <a:gd name="connsiteY5" fmla="*/ 692712 h 694009"/>
              <a:gd name="connsiteX6" fmla="*/ 258334 w 277411"/>
              <a:gd name="connsiteY6" fmla="*/ 493745 h 694009"/>
              <a:gd name="connsiteX7" fmla="*/ 177901 w 277411"/>
              <a:gd name="connsiteY7" fmla="*/ 133912 h 694009"/>
              <a:gd name="connsiteX8" fmla="*/ 203301 w 277411"/>
              <a:gd name="connsiteY8" fmla="*/ 163545 h 694009"/>
              <a:gd name="connsiteX9" fmla="*/ 203301 w 277411"/>
              <a:gd name="connsiteY9" fmla="*/ 51362 h 694009"/>
              <a:gd name="connsiteX10" fmla="*/ 101 w 277411"/>
              <a:gd name="connsiteY10" fmla="*/ 562 h 69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411" h="694009">
                <a:moveTo>
                  <a:pt x="101" y="562"/>
                </a:moveTo>
                <a:cubicBezTo>
                  <a:pt x="5040" y="-3318"/>
                  <a:pt x="199420" y="13615"/>
                  <a:pt x="232934" y="28079"/>
                </a:cubicBezTo>
                <a:cubicBezTo>
                  <a:pt x="266448" y="42543"/>
                  <a:pt x="201537" y="55595"/>
                  <a:pt x="201184" y="87345"/>
                </a:cubicBezTo>
                <a:cubicBezTo>
                  <a:pt x="200831" y="119095"/>
                  <a:pt x="221645" y="166015"/>
                  <a:pt x="230817" y="218579"/>
                </a:cubicBezTo>
                <a:cubicBezTo>
                  <a:pt x="239989" y="271143"/>
                  <a:pt x="248456" y="323707"/>
                  <a:pt x="256217" y="402729"/>
                </a:cubicBezTo>
                <a:cubicBezTo>
                  <a:pt x="263978" y="481751"/>
                  <a:pt x="277031" y="677543"/>
                  <a:pt x="277384" y="692712"/>
                </a:cubicBezTo>
                <a:cubicBezTo>
                  <a:pt x="277737" y="707881"/>
                  <a:pt x="274914" y="586878"/>
                  <a:pt x="258334" y="493745"/>
                </a:cubicBezTo>
                <a:cubicBezTo>
                  <a:pt x="241754" y="400612"/>
                  <a:pt x="187073" y="188945"/>
                  <a:pt x="177901" y="133912"/>
                </a:cubicBezTo>
                <a:cubicBezTo>
                  <a:pt x="168729" y="78879"/>
                  <a:pt x="199068" y="177303"/>
                  <a:pt x="203301" y="163545"/>
                </a:cubicBezTo>
                <a:cubicBezTo>
                  <a:pt x="207534" y="149787"/>
                  <a:pt x="234345" y="75351"/>
                  <a:pt x="203301" y="51362"/>
                </a:cubicBezTo>
                <a:cubicBezTo>
                  <a:pt x="172257" y="27373"/>
                  <a:pt x="-4838" y="4442"/>
                  <a:pt x="101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11AB88F0-9EAF-4403-AF27-02BEA0FA64A7}"/>
              </a:ext>
            </a:extLst>
          </p:cNvPr>
          <p:cNvSpPr/>
          <p:nvPr/>
        </p:nvSpPr>
        <p:spPr>
          <a:xfrm>
            <a:off x="7251343" y="8356467"/>
            <a:ext cx="548534" cy="575598"/>
          </a:xfrm>
          <a:custGeom>
            <a:avLst/>
            <a:gdLst>
              <a:gd name="connsiteX0" fmla="*/ 357 w 548534"/>
              <a:gd name="connsiteY0" fmla="*/ 133 h 575598"/>
              <a:gd name="connsiteX1" fmla="*/ 502007 w 548534"/>
              <a:gd name="connsiteY1" fmla="*/ 266833 h 575598"/>
              <a:gd name="connsiteX2" fmla="*/ 517882 w 548534"/>
              <a:gd name="connsiteY2" fmla="*/ 339858 h 575598"/>
              <a:gd name="connsiteX3" fmla="*/ 425807 w 548534"/>
              <a:gd name="connsiteY3" fmla="*/ 574808 h 575598"/>
              <a:gd name="connsiteX4" fmla="*/ 473432 w 548534"/>
              <a:gd name="connsiteY4" fmla="*/ 412883 h 575598"/>
              <a:gd name="connsiteX5" fmla="*/ 482957 w 548534"/>
              <a:gd name="connsiteY5" fmla="*/ 320808 h 575598"/>
              <a:gd name="connsiteX6" fmla="*/ 422632 w 548534"/>
              <a:gd name="connsiteY6" fmla="*/ 231908 h 575598"/>
              <a:gd name="connsiteX7" fmla="*/ 357 w 548534"/>
              <a:gd name="connsiteY7" fmla="*/ 133 h 57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34" h="575598">
                <a:moveTo>
                  <a:pt x="357" y="133"/>
                </a:moveTo>
                <a:cubicBezTo>
                  <a:pt x="13586" y="5954"/>
                  <a:pt x="415753" y="210212"/>
                  <a:pt x="502007" y="266833"/>
                </a:cubicBezTo>
                <a:cubicBezTo>
                  <a:pt x="588261" y="323454"/>
                  <a:pt x="530582" y="288529"/>
                  <a:pt x="517882" y="339858"/>
                </a:cubicBezTo>
                <a:cubicBezTo>
                  <a:pt x="505182" y="391187"/>
                  <a:pt x="433215" y="562637"/>
                  <a:pt x="425807" y="574808"/>
                </a:cubicBezTo>
                <a:cubicBezTo>
                  <a:pt x="418399" y="586979"/>
                  <a:pt x="463907" y="455216"/>
                  <a:pt x="473432" y="412883"/>
                </a:cubicBezTo>
                <a:cubicBezTo>
                  <a:pt x="482957" y="370550"/>
                  <a:pt x="491424" y="350971"/>
                  <a:pt x="482957" y="320808"/>
                </a:cubicBezTo>
                <a:cubicBezTo>
                  <a:pt x="474490" y="290646"/>
                  <a:pt x="500420" y="282708"/>
                  <a:pt x="422632" y="231908"/>
                </a:cubicBezTo>
                <a:cubicBezTo>
                  <a:pt x="344845" y="181108"/>
                  <a:pt x="-12872" y="-5688"/>
                  <a:pt x="35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C1106C5A-FD6A-44A5-B927-2069C267348C}"/>
              </a:ext>
            </a:extLst>
          </p:cNvPr>
          <p:cNvSpPr/>
          <p:nvPr/>
        </p:nvSpPr>
        <p:spPr>
          <a:xfrm>
            <a:off x="7146283" y="8829262"/>
            <a:ext cx="486675" cy="511621"/>
          </a:xfrm>
          <a:custGeom>
            <a:avLst/>
            <a:gdLst>
              <a:gd name="connsiteX0" fmla="*/ 10167 w 486675"/>
              <a:gd name="connsiteY0" fmla="*/ 413 h 511621"/>
              <a:gd name="connsiteX1" fmla="*/ 483242 w 486675"/>
              <a:gd name="connsiteY1" fmla="*/ 111538 h 511621"/>
              <a:gd name="connsiteX2" fmla="*/ 229242 w 486675"/>
              <a:gd name="connsiteY2" fmla="*/ 114713 h 511621"/>
              <a:gd name="connsiteX3" fmla="*/ 337192 w 486675"/>
              <a:gd name="connsiteY3" fmla="*/ 175038 h 511621"/>
              <a:gd name="connsiteX4" fmla="*/ 181617 w 486675"/>
              <a:gd name="connsiteY4" fmla="*/ 200438 h 511621"/>
              <a:gd name="connsiteX5" fmla="*/ 99067 w 486675"/>
              <a:gd name="connsiteY5" fmla="*/ 511588 h 511621"/>
              <a:gd name="connsiteX6" fmla="*/ 102242 w 486675"/>
              <a:gd name="connsiteY6" fmla="*/ 219488 h 511621"/>
              <a:gd name="connsiteX7" fmla="*/ 153042 w 486675"/>
              <a:gd name="connsiteY7" fmla="*/ 79788 h 511621"/>
              <a:gd name="connsiteX8" fmla="*/ 10167 w 486675"/>
              <a:gd name="connsiteY8" fmla="*/ 413 h 51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675" h="511621">
                <a:moveTo>
                  <a:pt x="10167" y="413"/>
                </a:moveTo>
                <a:cubicBezTo>
                  <a:pt x="65200" y="5705"/>
                  <a:pt x="446730" y="92488"/>
                  <a:pt x="483242" y="111538"/>
                </a:cubicBezTo>
                <a:cubicBezTo>
                  <a:pt x="519754" y="130588"/>
                  <a:pt x="253584" y="104130"/>
                  <a:pt x="229242" y="114713"/>
                </a:cubicBezTo>
                <a:cubicBezTo>
                  <a:pt x="204900" y="125296"/>
                  <a:pt x="345129" y="160751"/>
                  <a:pt x="337192" y="175038"/>
                </a:cubicBezTo>
                <a:cubicBezTo>
                  <a:pt x="329255" y="189325"/>
                  <a:pt x="221304" y="144346"/>
                  <a:pt x="181617" y="200438"/>
                </a:cubicBezTo>
                <a:cubicBezTo>
                  <a:pt x="141930" y="256530"/>
                  <a:pt x="112296" y="508413"/>
                  <a:pt x="99067" y="511588"/>
                </a:cubicBezTo>
                <a:cubicBezTo>
                  <a:pt x="85838" y="514763"/>
                  <a:pt x="93246" y="291455"/>
                  <a:pt x="102242" y="219488"/>
                </a:cubicBezTo>
                <a:cubicBezTo>
                  <a:pt x="111238" y="147521"/>
                  <a:pt x="165213" y="117888"/>
                  <a:pt x="153042" y="79788"/>
                </a:cubicBezTo>
                <a:cubicBezTo>
                  <a:pt x="140871" y="41688"/>
                  <a:pt x="-44866" y="-4879"/>
                  <a:pt x="10167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B7B7208A-A1DD-4A8B-9100-20A971DD3288}"/>
              </a:ext>
            </a:extLst>
          </p:cNvPr>
          <p:cNvSpPr/>
          <p:nvPr/>
        </p:nvSpPr>
        <p:spPr>
          <a:xfrm>
            <a:off x="7757807" y="7329892"/>
            <a:ext cx="767557" cy="1519084"/>
          </a:xfrm>
          <a:custGeom>
            <a:avLst/>
            <a:gdLst>
              <a:gd name="connsiteX0" fmla="*/ 767068 w 767557"/>
              <a:gd name="connsiteY0" fmla="*/ 1183 h 1519084"/>
              <a:gd name="connsiteX1" fmla="*/ 592443 w 767557"/>
              <a:gd name="connsiteY1" fmla="*/ 299633 h 1519084"/>
              <a:gd name="connsiteX2" fmla="*/ 544818 w 767557"/>
              <a:gd name="connsiteY2" fmla="*/ 537758 h 1519084"/>
              <a:gd name="connsiteX3" fmla="*/ 700393 w 767557"/>
              <a:gd name="connsiteY3" fmla="*/ 194858 h 1519084"/>
              <a:gd name="connsiteX4" fmla="*/ 490843 w 767557"/>
              <a:gd name="connsiteY4" fmla="*/ 591733 h 1519084"/>
              <a:gd name="connsiteX5" fmla="*/ 347968 w 767557"/>
              <a:gd name="connsiteY5" fmla="*/ 829858 h 1519084"/>
              <a:gd name="connsiteX6" fmla="*/ 170168 w 767557"/>
              <a:gd name="connsiteY6" fmla="*/ 890183 h 1519084"/>
              <a:gd name="connsiteX7" fmla="*/ 1893 w 767557"/>
              <a:gd name="connsiteY7" fmla="*/ 921933 h 1519084"/>
              <a:gd name="connsiteX8" fmla="*/ 284468 w 767557"/>
              <a:gd name="connsiteY8" fmla="*/ 861608 h 1519084"/>
              <a:gd name="connsiteX9" fmla="*/ 211443 w 767557"/>
              <a:gd name="connsiteY9" fmla="*/ 906058 h 1519084"/>
              <a:gd name="connsiteX10" fmla="*/ 186043 w 767557"/>
              <a:gd name="connsiteY10" fmla="*/ 1014008 h 1519084"/>
              <a:gd name="connsiteX11" fmla="*/ 173343 w 767557"/>
              <a:gd name="connsiteY11" fmla="*/ 1515658 h 1519084"/>
              <a:gd name="connsiteX12" fmla="*/ 163818 w 767557"/>
              <a:gd name="connsiteY12" fmla="*/ 1214033 h 1519084"/>
              <a:gd name="connsiteX13" fmla="*/ 249543 w 767557"/>
              <a:gd name="connsiteY13" fmla="*/ 813983 h 1519084"/>
              <a:gd name="connsiteX14" fmla="*/ 532118 w 767557"/>
              <a:gd name="connsiteY14" fmla="*/ 417108 h 1519084"/>
              <a:gd name="connsiteX15" fmla="*/ 767068 w 767557"/>
              <a:gd name="connsiteY15" fmla="*/ 1183 h 151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7557" h="1519084">
                <a:moveTo>
                  <a:pt x="767068" y="1183"/>
                </a:moveTo>
                <a:cubicBezTo>
                  <a:pt x="777122" y="-18396"/>
                  <a:pt x="629485" y="210204"/>
                  <a:pt x="592443" y="299633"/>
                </a:cubicBezTo>
                <a:cubicBezTo>
                  <a:pt x="555401" y="389062"/>
                  <a:pt x="526826" y="555220"/>
                  <a:pt x="544818" y="537758"/>
                </a:cubicBezTo>
                <a:cubicBezTo>
                  <a:pt x="562810" y="520296"/>
                  <a:pt x="709389" y="185862"/>
                  <a:pt x="700393" y="194858"/>
                </a:cubicBezTo>
                <a:cubicBezTo>
                  <a:pt x="691397" y="203854"/>
                  <a:pt x="549580" y="485900"/>
                  <a:pt x="490843" y="591733"/>
                </a:cubicBezTo>
                <a:cubicBezTo>
                  <a:pt x="432105" y="697566"/>
                  <a:pt x="401414" y="780116"/>
                  <a:pt x="347968" y="829858"/>
                </a:cubicBezTo>
                <a:cubicBezTo>
                  <a:pt x="294522" y="879600"/>
                  <a:pt x="227847" y="874837"/>
                  <a:pt x="170168" y="890183"/>
                </a:cubicBezTo>
                <a:cubicBezTo>
                  <a:pt x="112489" y="905529"/>
                  <a:pt x="-17157" y="926695"/>
                  <a:pt x="1893" y="921933"/>
                </a:cubicBezTo>
                <a:cubicBezTo>
                  <a:pt x="20943" y="917171"/>
                  <a:pt x="249543" y="864254"/>
                  <a:pt x="284468" y="861608"/>
                </a:cubicBezTo>
                <a:cubicBezTo>
                  <a:pt x="319393" y="858962"/>
                  <a:pt x="227847" y="880658"/>
                  <a:pt x="211443" y="906058"/>
                </a:cubicBezTo>
                <a:cubicBezTo>
                  <a:pt x="195039" y="931458"/>
                  <a:pt x="192393" y="912408"/>
                  <a:pt x="186043" y="1014008"/>
                </a:cubicBezTo>
                <a:cubicBezTo>
                  <a:pt x="179693" y="1115608"/>
                  <a:pt x="177047" y="1482320"/>
                  <a:pt x="173343" y="1515658"/>
                </a:cubicBezTo>
                <a:cubicBezTo>
                  <a:pt x="169639" y="1548996"/>
                  <a:pt x="151118" y="1330979"/>
                  <a:pt x="163818" y="1214033"/>
                </a:cubicBezTo>
                <a:cubicBezTo>
                  <a:pt x="176518" y="1097087"/>
                  <a:pt x="188160" y="946804"/>
                  <a:pt x="249543" y="813983"/>
                </a:cubicBezTo>
                <a:cubicBezTo>
                  <a:pt x="310926" y="681162"/>
                  <a:pt x="441631" y="553633"/>
                  <a:pt x="532118" y="417108"/>
                </a:cubicBezTo>
                <a:cubicBezTo>
                  <a:pt x="622605" y="280583"/>
                  <a:pt x="757014" y="20762"/>
                  <a:pt x="767068" y="1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86FBB798-4729-4DC3-B7DA-DF7C7F1BA0B3}"/>
              </a:ext>
            </a:extLst>
          </p:cNvPr>
          <p:cNvSpPr/>
          <p:nvPr/>
        </p:nvSpPr>
        <p:spPr>
          <a:xfrm>
            <a:off x="7397127" y="8790194"/>
            <a:ext cx="917194" cy="655313"/>
          </a:xfrm>
          <a:custGeom>
            <a:avLst/>
            <a:gdLst>
              <a:gd name="connsiteX0" fmla="*/ 623 w 917194"/>
              <a:gd name="connsiteY0" fmla="*/ 169656 h 655313"/>
              <a:gd name="connsiteX1" fmla="*/ 337173 w 917194"/>
              <a:gd name="connsiteY1" fmla="*/ 109331 h 655313"/>
              <a:gd name="connsiteX2" fmla="*/ 511798 w 917194"/>
              <a:gd name="connsiteY2" fmla="*/ 10906 h 655313"/>
              <a:gd name="connsiteX3" fmla="*/ 915023 w 917194"/>
              <a:gd name="connsiteY3" fmla="*/ 391906 h 655313"/>
              <a:gd name="connsiteX4" fmla="*/ 673723 w 917194"/>
              <a:gd name="connsiteY4" fmla="*/ 160131 h 655313"/>
              <a:gd name="connsiteX5" fmla="*/ 702298 w 917194"/>
              <a:gd name="connsiteY5" fmla="*/ 356981 h 655313"/>
              <a:gd name="connsiteX6" fmla="*/ 308598 w 917194"/>
              <a:gd name="connsiteY6" fmla="*/ 283956 h 655313"/>
              <a:gd name="connsiteX7" fmla="*/ 407023 w 917194"/>
              <a:gd name="connsiteY7" fmla="*/ 595106 h 655313"/>
              <a:gd name="connsiteX8" fmla="*/ 384798 w 917194"/>
              <a:gd name="connsiteY8" fmla="*/ 639556 h 655313"/>
              <a:gd name="connsiteX9" fmla="*/ 299073 w 917194"/>
              <a:gd name="connsiteY9" fmla="*/ 404606 h 655313"/>
              <a:gd name="connsiteX10" fmla="*/ 254623 w 917194"/>
              <a:gd name="connsiteY10" fmla="*/ 249031 h 655313"/>
              <a:gd name="connsiteX11" fmla="*/ 623 w 917194"/>
              <a:gd name="connsiteY11" fmla="*/ 169656 h 65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7194" h="655313">
                <a:moveTo>
                  <a:pt x="623" y="169656"/>
                </a:moveTo>
                <a:cubicBezTo>
                  <a:pt x="14381" y="146373"/>
                  <a:pt x="251977" y="135789"/>
                  <a:pt x="337173" y="109331"/>
                </a:cubicBezTo>
                <a:cubicBezTo>
                  <a:pt x="422369" y="82873"/>
                  <a:pt x="415490" y="-36190"/>
                  <a:pt x="511798" y="10906"/>
                </a:cubicBezTo>
                <a:cubicBezTo>
                  <a:pt x="608106" y="58002"/>
                  <a:pt x="888036" y="367035"/>
                  <a:pt x="915023" y="391906"/>
                </a:cubicBezTo>
                <a:cubicBezTo>
                  <a:pt x="942010" y="416777"/>
                  <a:pt x="709177" y="165952"/>
                  <a:pt x="673723" y="160131"/>
                </a:cubicBezTo>
                <a:cubicBezTo>
                  <a:pt x="638269" y="154310"/>
                  <a:pt x="763152" y="336344"/>
                  <a:pt x="702298" y="356981"/>
                </a:cubicBezTo>
                <a:cubicBezTo>
                  <a:pt x="641444" y="377619"/>
                  <a:pt x="357811" y="244269"/>
                  <a:pt x="308598" y="283956"/>
                </a:cubicBezTo>
                <a:cubicBezTo>
                  <a:pt x="259386" y="323644"/>
                  <a:pt x="394323" y="535839"/>
                  <a:pt x="407023" y="595106"/>
                </a:cubicBezTo>
                <a:cubicBezTo>
                  <a:pt x="419723" y="654373"/>
                  <a:pt x="402790" y="671306"/>
                  <a:pt x="384798" y="639556"/>
                </a:cubicBezTo>
                <a:cubicBezTo>
                  <a:pt x="366806" y="607806"/>
                  <a:pt x="320769" y="469694"/>
                  <a:pt x="299073" y="404606"/>
                </a:cubicBezTo>
                <a:cubicBezTo>
                  <a:pt x="277377" y="339518"/>
                  <a:pt x="304365" y="285014"/>
                  <a:pt x="254623" y="249031"/>
                </a:cubicBezTo>
                <a:cubicBezTo>
                  <a:pt x="204881" y="213048"/>
                  <a:pt x="-13135" y="192939"/>
                  <a:pt x="623" y="169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91028166-1C2F-4E4A-89F2-0239DE3F05D9}"/>
              </a:ext>
            </a:extLst>
          </p:cNvPr>
          <p:cNvSpPr/>
          <p:nvPr/>
        </p:nvSpPr>
        <p:spPr>
          <a:xfrm>
            <a:off x="3991584" y="8020308"/>
            <a:ext cx="526291" cy="1063782"/>
          </a:xfrm>
          <a:custGeom>
            <a:avLst/>
            <a:gdLst>
              <a:gd name="connsiteX0" fmla="*/ 521149 w 526291"/>
              <a:gd name="connsiteY0" fmla="*/ 10325 h 1063782"/>
              <a:gd name="connsiteX1" fmla="*/ 377216 w 526291"/>
              <a:gd name="connsiteY1" fmla="*/ 186009 h 1063782"/>
              <a:gd name="connsiteX2" fmla="*/ 324299 w 526291"/>
              <a:gd name="connsiteY2" fmla="*/ 262209 h 1063782"/>
              <a:gd name="connsiteX3" fmla="*/ 144383 w 526291"/>
              <a:gd name="connsiteY3" fmla="*/ 691892 h 1063782"/>
              <a:gd name="connsiteX4" fmla="*/ 218466 w 526291"/>
              <a:gd name="connsiteY4" fmla="*/ 539492 h 1063782"/>
              <a:gd name="connsiteX5" fmla="*/ 322183 w 526291"/>
              <a:gd name="connsiteY5" fmla="*/ 232575 h 1063782"/>
              <a:gd name="connsiteX6" fmla="*/ 413199 w 526291"/>
              <a:gd name="connsiteY6" fmla="*/ 94992 h 1063782"/>
              <a:gd name="connsiteX7" fmla="*/ 254449 w 526291"/>
              <a:gd name="connsiteY7" fmla="*/ 344759 h 1063782"/>
              <a:gd name="connsiteX8" fmla="*/ 76649 w 526291"/>
              <a:gd name="connsiteY8" fmla="*/ 821009 h 1063782"/>
              <a:gd name="connsiteX9" fmla="*/ 449 w 526291"/>
              <a:gd name="connsiteY9" fmla="*/ 1060192 h 1063782"/>
              <a:gd name="connsiteX10" fmla="*/ 53366 w 526291"/>
              <a:gd name="connsiteY10" fmla="*/ 933192 h 1063782"/>
              <a:gd name="connsiteX11" fmla="*/ 212116 w 526291"/>
              <a:gd name="connsiteY11" fmla="*/ 522559 h 1063782"/>
              <a:gd name="connsiteX12" fmla="*/ 281966 w 526291"/>
              <a:gd name="connsiteY12" fmla="*/ 351109 h 1063782"/>
              <a:gd name="connsiteX13" fmla="*/ 474583 w 526291"/>
              <a:gd name="connsiteY13" fmla="*/ 54775 h 1063782"/>
              <a:gd name="connsiteX14" fmla="*/ 521149 w 526291"/>
              <a:gd name="connsiteY14" fmla="*/ 10325 h 10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6291" h="1063782">
                <a:moveTo>
                  <a:pt x="521149" y="10325"/>
                </a:moveTo>
                <a:cubicBezTo>
                  <a:pt x="504921" y="32197"/>
                  <a:pt x="410024" y="144028"/>
                  <a:pt x="377216" y="186009"/>
                </a:cubicBezTo>
                <a:cubicBezTo>
                  <a:pt x="344408" y="227990"/>
                  <a:pt x="363104" y="177895"/>
                  <a:pt x="324299" y="262209"/>
                </a:cubicBezTo>
                <a:cubicBezTo>
                  <a:pt x="285494" y="346523"/>
                  <a:pt x="162022" y="645678"/>
                  <a:pt x="144383" y="691892"/>
                </a:cubicBezTo>
                <a:cubicBezTo>
                  <a:pt x="126744" y="738106"/>
                  <a:pt x="188833" y="616045"/>
                  <a:pt x="218466" y="539492"/>
                </a:cubicBezTo>
                <a:cubicBezTo>
                  <a:pt x="248099" y="462939"/>
                  <a:pt x="289727" y="306658"/>
                  <a:pt x="322183" y="232575"/>
                </a:cubicBezTo>
                <a:cubicBezTo>
                  <a:pt x="354639" y="158492"/>
                  <a:pt x="424488" y="76295"/>
                  <a:pt x="413199" y="94992"/>
                </a:cubicBezTo>
                <a:cubicBezTo>
                  <a:pt x="401910" y="113689"/>
                  <a:pt x="310541" y="223756"/>
                  <a:pt x="254449" y="344759"/>
                </a:cubicBezTo>
                <a:cubicBezTo>
                  <a:pt x="198357" y="465762"/>
                  <a:pt x="118982" y="701770"/>
                  <a:pt x="76649" y="821009"/>
                </a:cubicBezTo>
                <a:cubicBezTo>
                  <a:pt x="34316" y="940248"/>
                  <a:pt x="4329" y="1041495"/>
                  <a:pt x="449" y="1060192"/>
                </a:cubicBezTo>
                <a:cubicBezTo>
                  <a:pt x="-3431" y="1078889"/>
                  <a:pt x="18088" y="1022798"/>
                  <a:pt x="53366" y="933192"/>
                </a:cubicBezTo>
                <a:cubicBezTo>
                  <a:pt x="88644" y="843587"/>
                  <a:pt x="174016" y="619573"/>
                  <a:pt x="212116" y="522559"/>
                </a:cubicBezTo>
                <a:cubicBezTo>
                  <a:pt x="250216" y="425545"/>
                  <a:pt x="238222" y="429073"/>
                  <a:pt x="281966" y="351109"/>
                </a:cubicBezTo>
                <a:cubicBezTo>
                  <a:pt x="325710" y="273145"/>
                  <a:pt x="435778" y="109103"/>
                  <a:pt x="474583" y="54775"/>
                </a:cubicBezTo>
                <a:cubicBezTo>
                  <a:pt x="513388" y="447"/>
                  <a:pt x="537377" y="-11547"/>
                  <a:pt x="521149" y="10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0EF1957C-31EB-4281-BEBF-925C6D788F40}"/>
              </a:ext>
            </a:extLst>
          </p:cNvPr>
          <p:cNvSpPr/>
          <p:nvPr/>
        </p:nvSpPr>
        <p:spPr>
          <a:xfrm>
            <a:off x="4082953" y="8086242"/>
            <a:ext cx="396860" cy="959257"/>
          </a:xfrm>
          <a:custGeom>
            <a:avLst/>
            <a:gdLst>
              <a:gd name="connsiteX0" fmla="*/ 393797 w 396860"/>
              <a:gd name="connsiteY0" fmla="*/ 26941 h 959257"/>
              <a:gd name="connsiteX1" fmla="*/ 108047 w 396860"/>
              <a:gd name="connsiteY1" fmla="*/ 837625 h 959257"/>
              <a:gd name="connsiteX2" fmla="*/ 285847 w 396860"/>
              <a:gd name="connsiteY2" fmla="*/ 308458 h 959257"/>
              <a:gd name="connsiteX3" fmla="*/ 82647 w 396860"/>
              <a:gd name="connsiteY3" fmla="*/ 956158 h 959257"/>
              <a:gd name="connsiteX4" fmla="*/ 122864 w 396860"/>
              <a:gd name="connsiteY4" fmla="*/ 568808 h 959257"/>
              <a:gd name="connsiteX5" fmla="*/ 97 w 396860"/>
              <a:gd name="connsiteY5" fmla="*/ 930758 h 959257"/>
              <a:gd name="connsiteX6" fmla="*/ 146147 w 396860"/>
              <a:gd name="connsiteY6" fmla="*/ 564575 h 959257"/>
              <a:gd name="connsiteX7" fmla="*/ 251980 w 396860"/>
              <a:gd name="connsiteY7" fmla="*/ 228025 h 959257"/>
              <a:gd name="connsiteX8" fmla="*/ 393797 w 396860"/>
              <a:gd name="connsiteY8" fmla="*/ 26941 h 95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860" h="959257">
                <a:moveTo>
                  <a:pt x="393797" y="26941"/>
                </a:moveTo>
                <a:cubicBezTo>
                  <a:pt x="369808" y="128541"/>
                  <a:pt x="126039" y="790706"/>
                  <a:pt x="108047" y="837625"/>
                </a:cubicBezTo>
                <a:cubicBezTo>
                  <a:pt x="90055" y="884545"/>
                  <a:pt x="290080" y="288703"/>
                  <a:pt x="285847" y="308458"/>
                </a:cubicBezTo>
                <a:cubicBezTo>
                  <a:pt x="281614" y="328214"/>
                  <a:pt x="109811" y="912767"/>
                  <a:pt x="82647" y="956158"/>
                </a:cubicBezTo>
                <a:cubicBezTo>
                  <a:pt x="55483" y="999549"/>
                  <a:pt x="136622" y="573041"/>
                  <a:pt x="122864" y="568808"/>
                </a:cubicBezTo>
                <a:cubicBezTo>
                  <a:pt x="109106" y="564575"/>
                  <a:pt x="-3783" y="931463"/>
                  <a:pt x="97" y="930758"/>
                </a:cubicBezTo>
                <a:cubicBezTo>
                  <a:pt x="3977" y="930053"/>
                  <a:pt x="104166" y="681697"/>
                  <a:pt x="146147" y="564575"/>
                </a:cubicBezTo>
                <a:cubicBezTo>
                  <a:pt x="188127" y="447453"/>
                  <a:pt x="209647" y="318689"/>
                  <a:pt x="251980" y="228025"/>
                </a:cubicBezTo>
                <a:cubicBezTo>
                  <a:pt x="294313" y="137361"/>
                  <a:pt x="417786" y="-74659"/>
                  <a:pt x="393797" y="26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65597807-843F-4861-BD06-C2A5AF03D587}"/>
              </a:ext>
            </a:extLst>
          </p:cNvPr>
          <p:cNvSpPr/>
          <p:nvPr/>
        </p:nvSpPr>
        <p:spPr>
          <a:xfrm>
            <a:off x="4343020" y="8097263"/>
            <a:ext cx="198123" cy="636640"/>
          </a:xfrm>
          <a:custGeom>
            <a:avLst/>
            <a:gdLst>
              <a:gd name="connsiteX0" fmla="*/ 197230 w 198123"/>
              <a:gd name="connsiteY0" fmla="*/ 62487 h 636640"/>
              <a:gd name="connsiteX1" fmla="*/ 10963 w 198123"/>
              <a:gd name="connsiteY1" fmla="*/ 623404 h 636640"/>
              <a:gd name="connsiteX2" fmla="*/ 74463 w 198123"/>
              <a:gd name="connsiteY2" fmla="*/ 422320 h 636640"/>
              <a:gd name="connsiteX3" fmla="*/ 171830 w 198123"/>
              <a:gd name="connsiteY3" fmla="*/ 1104 h 636640"/>
              <a:gd name="connsiteX4" fmla="*/ 2497 w 198123"/>
              <a:gd name="connsiteY4" fmla="*/ 559904 h 636640"/>
              <a:gd name="connsiteX5" fmla="*/ 78697 w 198123"/>
              <a:gd name="connsiteY5" fmla="*/ 331304 h 636640"/>
              <a:gd name="connsiteX6" fmla="*/ 197230 w 198123"/>
              <a:gd name="connsiteY6" fmla="*/ 62487 h 6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123" h="636640">
                <a:moveTo>
                  <a:pt x="197230" y="62487"/>
                </a:moveTo>
                <a:cubicBezTo>
                  <a:pt x="185941" y="111170"/>
                  <a:pt x="31424" y="563432"/>
                  <a:pt x="10963" y="623404"/>
                </a:cubicBezTo>
                <a:cubicBezTo>
                  <a:pt x="-9498" y="683376"/>
                  <a:pt x="47652" y="526037"/>
                  <a:pt x="74463" y="422320"/>
                </a:cubicBezTo>
                <a:cubicBezTo>
                  <a:pt x="101274" y="318603"/>
                  <a:pt x="183824" y="-21827"/>
                  <a:pt x="171830" y="1104"/>
                </a:cubicBezTo>
                <a:cubicBezTo>
                  <a:pt x="159836" y="24035"/>
                  <a:pt x="18019" y="504871"/>
                  <a:pt x="2497" y="559904"/>
                </a:cubicBezTo>
                <a:cubicBezTo>
                  <a:pt x="-13025" y="614937"/>
                  <a:pt x="47653" y="411032"/>
                  <a:pt x="78697" y="331304"/>
                </a:cubicBezTo>
                <a:cubicBezTo>
                  <a:pt x="109741" y="251576"/>
                  <a:pt x="208519" y="13804"/>
                  <a:pt x="197230" y="62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11500844-5FD4-483E-9D46-5D6FC46A24F3}"/>
              </a:ext>
            </a:extLst>
          </p:cNvPr>
          <p:cNvSpPr/>
          <p:nvPr/>
        </p:nvSpPr>
        <p:spPr>
          <a:xfrm>
            <a:off x="4258511" y="8577684"/>
            <a:ext cx="132215" cy="557490"/>
          </a:xfrm>
          <a:custGeom>
            <a:avLst/>
            <a:gdLst>
              <a:gd name="connsiteX0" fmla="*/ 131456 w 132215"/>
              <a:gd name="connsiteY0" fmla="*/ 9633 h 557490"/>
              <a:gd name="connsiteX1" fmla="*/ 25622 w 132215"/>
              <a:gd name="connsiteY1" fmla="*/ 403333 h 557490"/>
              <a:gd name="connsiteX2" fmla="*/ 222 w 132215"/>
              <a:gd name="connsiteY2" fmla="*/ 521866 h 557490"/>
              <a:gd name="connsiteX3" fmla="*/ 34089 w 132215"/>
              <a:gd name="connsiteY3" fmla="*/ 280566 h 557490"/>
              <a:gd name="connsiteX4" fmla="*/ 99706 w 132215"/>
              <a:gd name="connsiteY4" fmla="*/ 555733 h 557490"/>
              <a:gd name="connsiteX5" fmla="*/ 76422 w 132215"/>
              <a:gd name="connsiteY5" fmla="*/ 403333 h 557490"/>
              <a:gd name="connsiteX6" fmla="*/ 101822 w 132215"/>
              <a:gd name="connsiteY6" fmla="*/ 507049 h 557490"/>
              <a:gd name="connsiteX7" fmla="*/ 84889 w 132215"/>
              <a:gd name="connsiteY7" fmla="*/ 284799 h 557490"/>
              <a:gd name="connsiteX8" fmla="*/ 112406 w 132215"/>
              <a:gd name="connsiteY8" fmla="*/ 193783 h 557490"/>
              <a:gd name="connsiteX9" fmla="*/ 74306 w 132215"/>
              <a:gd name="connsiteY9" fmla="*/ 282683 h 557490"/>
              <a:gd name="connsiteX10" fmla="*/ 72189 w 132215"/>
              <a:gd name="connsiteY10" fmla="*/ 132399 h 557490"/>
              <a:gd name="connsiteX11" fmla="*/ 131456 w 132215"/>
              <a:gd name="connsiteY11" fmla="*/ 9633 h 55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215" h="557490">
                <a:moveTo>
                  <a:pt x="131456" y="9633"/>
                </a:moveTo>
                <a:cubicBezTo>
                  <a:pt x="123695" y="54789"/>
                  <a:pt x="47494" y="317961"/>
                  <a:pt x="25622" y="403333"/>
                </a:cubicBezTo>
                <a:cubicBezTo>
                  <a:pt x="3750" y="488705"/>
                  <a:pt x="-1189" y="542327"/>
                  <a:pt x="222" y="521866"/>
                </a:cubicBezTo>
                <a:cubicBezTo>
                  <a:pt x="1633" y="501405"/>
                  <a:pt x="17508" y="274921"/>
                  <a:pt x="34089" y="280566"/>
                </a:cubicBezTo>
                <a:cubicBezTo>
                  <a:pt x="50670" y="286211"/>
                  <a:pt x="92651" y="535272"/>
                  <a:pt x="99706" y="555733"/>
                </a:cubicBezTo>
                <a:cubicBezTo>
                  <a:pt x="106761" y="576194"/>
                  <a:pt x="76069" y="411447"/>
                  <a:pt x="76422" y="403333"/>
                </a:cubicBezTo>
                <a:cubicBezTo>
                  <a:pt x="76775" y="395219"/>
                  <a:pt x="100411" y="526805"/>
                  <a:pt x="101822" y="507049"/>
                </a:cubicBezTo>
                <a:cubicBezTo>
                  <a:pt x="103233" y="487293"/>
                  <a:pt x="83125" y="337010"/>
                  <a:pt x="84889" y="284799"/>
                </a:cubicBezTo>
                <a:cubicBezTo>
                  <a:pt x="86653" y="232588"/>
                  <a:pt x="114170" y="194136"/>
                  <a:pt x="112406" y="193783"/>
                </a:cubicBezTo>
                <a:cubicBezTo>
                  <a:pt x="110642" y="193430"/>
                  <a:pt x="81009" y="292914"/>
                  <a:pt x="74306" y="282683"/>
                </a:cubicBezTo>
                <a:cubicBezTo>
                  <a:pt x="67603" y="272452"/>
                  <a:pt x="59136" y="174380"/>
                  <a:pt x="72189" y="132399"/>
                </a:cubicBezTo>
                <a:cubicBezTo>
                  <a:pt x="85242" y="90418"/>
                  <a:pt x="139217" y="-35523"/>
                  <a:pt x="131456" y="9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D56BB6C2-976B-4CE6-925E-8545E66F70DB}"/>
              </a:ext>
            </a:extLst>
          </p:cNvPr>
          <p:cNvSpPr/>
          <p:nvPr/>
        </p:nvSpPr>
        <p:spPr>
          <a:xfrm>
            <a:off x="4440583" y="8137695"/>
            <a:ext cx="489328" cy="1015297"/>
          </a:xfrm>
          <a:custGeom>
            <a:avLst/>
            <a:gdLst>
              <a:gd name="connsiteX0" fmla="*/ 182217 w 489328"/>
              <a:gd name="connsiteY0" fmla="*/ 888 h 1015297"/>
              <a:gd name="connsiteX1" fmla="*/ 65800 w 489328"/>
              <a:gd name="connsiteY1" fmla="*/ 335322 h 1015297"/>
              <a:gd name="connsiteX2" fmla="*/ 184 w 489328"/>
              <a:gd name="connsiteY2" fmla="*/ 441155 h 1015297"/>
              <a:gd name="connsiteX3" fmla="*/ 84850 w 489328"/>
              <a:gd name="connsiteY3" fmla="*/ 348022 h 1015297"/>
              <a:gd name="connsiteX4" fmla="*/ 152584 w 489328"/>
              <a:gd name="connsiteY4" fmla="*/ 496188 h 1015297"/>
              <a:gd name="connsiteX5" fmla="*/ 175867 w 489328"/>
              <a:gd name="connsiteY5" fmla="*/ 589322 h 1015297"/>
              <a:gd name="connsiteX6" fmla="*/ 161050 w 489328"/>
              <a:gd name="connsiteY6" fmla="*/ 684572 h 1015297"/>
              <a:gd name="connsiteX7" fmla="*/ 163167 w 489328"/>
              <a:gd name="connsiteY7" fmla="*/ 475022 h 1015297"/>
              <a:gd name="connsiteX8" fmla="*/ 224550 w 489328"/>
              <a:gd name="connsiteY8" fmla="*/ 731138 h 1015297"/>
              <a:gd name="connsiteX9" fmla="*/ 192800 w 489328"/>
              <a:gd name="connsiteY9" fmla="*/ 849672 h 1015297"/>
              <a:gd name="connsiteX10" fmla="*/ 245717 w 489328"/>
              <a:gd name="connsiteY10" fmla="*/ 894122 h 1015297"/>
              <a:gd name="connsiteX11" fmla="*/ 304984 w 489328"/>
              <a:gd name="connsiteY11" fmla="*/ 1014772 h 1015297"/>
              <a:gd name="connsiteX12" fmla="*/ 292284 w 489328"/>
              <a:gd name="connsiteY12" fmla="*/ 932222 h 1015297"/>
              <a:gd name="connsiteX13" fmla="*/ 328267 w 489328"/>
              <a:gd name="connsiteY13" fmla="*/ 796755 h 1015297"/>
              <a:gd name="connsiteX14" fmla="*/ 489134 w 489328"/>
              <a:gd name="connsiteY14" fmla="*/ 216788 h 1015297"/>
              <a:gd name="connsiteX15" fmla="*/ 362134 w 489328"/>
              <a:gd name="connsiteY15" fmla="*/ 599905 h 1015297"/>
              <a:gd name="connsiteX16" fmla="*/ 406584 w 489328"/>
              <a:gd name="connsiteY16" fmla="*/ 276055 h 1015297"/>
              <a:gd name="connsiteX17" fmla="*/ 294400 w 489328"/>
              <a:gd name="connsiteY17" fmla="*/ 309922 h 1015297"/>
              <a:gd name="connsiteX18" fmla="*/ 241484 w 489328"/>
              <a:gd name="connsiteY18" fmla="*/ 494072 h 1015297"/>
              <a:gd name="connsiteX19" fmla="*/ 279584 w 489328"/>
              <a:gd name="connsiteY19" fmla="*/ 316272 h 1015297"/>
              <a:gd name="connsiteX20" fmla="*/ 180100 w 489328"/>
              <a:gd name="connsiteY20" fmla="*/ 240072 h 1015297"/>
              <a:gd name="connsiteX21" fmla="*/ 182217 w 489328"/>
              <a:gd name="connsiteY21" fmla="*/ 888 h 101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9328" h="1015297">
                <a:moveTo>
                  <a:pt x="182217" y="888"/>
                </a:moveTo>
                <a:cubicBezTo>
                  <a:pt x="163167" y="16763"/>
                  <a:pt x="96139" y="261944"/>
                  <a:pt x="65800" y="335322"/>
                </a:cubicBezTo>
                <a:cubicBezTo>
                  <a:pt x="35461" y="408700"/>
                  <a:pt x="-2991" y="439038"/>
                  <a:pt x="184" y="441155"/>
                </a:cubicBezTo>
                <a:cubicBezTo>
                  <a:pt x="3359" y="443272"/>
                  <a:pt x="59450" y="338850"/>
                  <a:pt x="84850" y="348022"/>
                </a:cubicBezTo>
                <a:cubicBezTo>
                  <a:pt x="110250" y="357194"/>
                  <a:pt x="137415" y="455971"/>
                  <a:pt x="152584" y="496188"/>
                </a:cubicBezTo>
                <a:cubicBezTo>
                  <a:pt x="167753" y="536405"/>
                  <a:pt x="174456" y="557925"/>
                  <a:pt x="175867" y="589322"/>
                </a:cubicBezTo>
                <a:cubicBezTo>
                  <a:pt x="177278" y="620719"/>
                  <a:pt x="163167" y="703622"/>
                  <a:pt x="161050" y="684572"/>
                </a:cubicBezTo>
                <a:cubicBezTo>
                  <a:pt x="158933" y="665522"/>
                  <a:pt x="152584" y="467261"/>
                  <a:pt x="163167" y="475022"/>
                </a:cubicBezTo>
                <a:cubicBezTo>
                  <a:pt x="173750" y="482783"/>
                  <a:pt x="219611" y="668696"/>
                  <a:pt x="224550" y="731138"/>
                </a:cubicBezTo>
                <a:cubicBezTo>
                  <a:pt x="229489" y="793580"/>
                  <a:pt x="189272" y="822508"/>
                  <a:pt x="192800" y="849672"/>
                </a:cubicBezTo>
                <a:cubicBezTo>
                  <a:pt x="196328" y="876836"/>
                  <a:pt x="227020" y="866605"/>
                  <a:pt x="245717" y="894122"/>
                </a:cubicBezTo>
                <a:cubicBezTo>
                  <a:pt x="264414" y="921639"/>
                  <a:pt x="297223" y="1008422"/>
                  <a:pt x="304984" y="1014772"/>
                </a:cubicBezTo>
                <a:cubicBezTo>
                  <a:pt x="312745" y="1021122"/>
                  <a:pt x="288404" y="968558"/>
                  <a:pt x="292284" y="932222"/>
                </a:cubicBezTo>
                <a:cubicBezTo>
                  <a:pt x="296164" y="895886"/>
                  <a:pt x="295459" y="915994"/>
                  <a:pt x="328267" y="796755"/>
                </a:cubicBezTo>
                <a:cubicBezTo>
                  <a:pt x="361075" y="677516"/>
                  <a:pt x="483490" y="249596"/>
                  <a:pt x="489134" y="216788"/>
                </a:cubicBezTo>
                <a:cubicBezTo>
                  <a:pt x="494778" y="183980"/>
                  <a:pt x="375892" y="590027"/>
                  <a:pt x="362134" y="599905"/>
                </a:cubicBezTo>
                <a:cubicBezTo>
                  <a:pt x="348376" y="609783"/>
                  <a:pt x="417873" y="324386"/>
                  <a:pt x="406584" y="276055"/>
                </a:cubicBezTo>
                <a:cubicBezTo>
                  <a:pt x="395295" y="227725"/>
                  <a:pt x="321917" y="273586"/>
                  <a:pt x="294400" y="309922"/>
                </a:cubicBezTo>
                <a:cubicBezTo>
                  <a:pt x="266883" y="346258"/>
                  <a:pt x="243953" y="493014"/>
                  <a:pt x="241484" y="494072"/>
                </a:cubicBezTo>
                <a:cubicBezTo>
                  <a:pt x="239015" y="495130"/>
                  <a:pt x="289815" y="358605"/>
                  <a:pt x="279584" y="316272"/>
                </a:cubicBezTo>
                <a:cubicBezTo>
                  <a:pt x="269353" y="273939"/>
                  <a:pt x="192447" y="293694"/>
                  <a:pt x="180100" y="240072"/>
                </a:cubicBezTo>
                <a:cubicBezTo>
                  <a:pt x="167753" y="186450"/>
                  <a:pt x="201267" y="-14987"/>
                  <a:pt x="182217" y="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3F9FE42E-3227-49B4-9122-DDB01AC51CDC}"/>
              </a:ext>
            </a:extLst>
          </p:cNvPr>
          <p:cNvSpPr/>
          <p:nvPr/>
        </p:nvSpPr>
        <p:spPr>
          <a:xfrm>
            <a:off x="5084086" y="8484250"/>
            <a:ext cx="671924" cy="475239"/>
          </a:xfrm>
          <a:custGeom>
            <a:avLst/>
            <a:gdLst>
              <a:gd name="connsiteX0" fmla="*/ 34014 w 671924"/>
              <a:gd name="connsiteY0" fmla="*/ 3583 h 475239"/>
              <a:gd name="connsiteX1" fmla="*/ 147 w 671924"/>
              <a:gd name="connsiteY1" fmla="*/ 357067 h 475239"/>
              <a:gd name="connsiteX2" fmla="*/ 46714 w 671924"/>
              <a:gd name="connsiteY2" fmla="*/ 189850 h 475239"/>
              <a:gd name="connsiteX3" fmla="*/ 118681 w 671924"/>
              <a:gd name="connsiteY3" fmla="*/ 287217 h 475239"/>
              <a:gd name="connsiteX4" fmla="*/ 180064 w 671924"/>
              <a:gd name="connsiteY4" fmla="*/ 454433 h 475239"/>
              <a:gd name="connsiteX5" fmla="*/ 381147 w 671924"/>
              <a:gd name="connsiteY5" fmla="*/ 465017 h 475239"/>
              <a:gd name="connsiteX6" fmla="*/ 446764 w 671924"/>
              <a:gd name="connsiteY6" fmla="*/ 437500 h 475239"/>
              <a:gd name="connsiteX7" fmla="*/ 671131 w 671924"/>
              <a:gd name="connsiteY7" fmla="*/ 304150 h 475239"/>
              <a:gd name="connsiteX8" fmla="*/ 518731 w 671924"/>
              <a:gd name="connsiteY8" fmla="*/ 327433 h 475239"/>
              <a:gd name="connsiteX9" fmla="*/ 448881 w 671924"/>
              <a:gd name="connsiteY9" fmla="*/ 314733 h 475239"/>
              <a:gd name="connsiteX10" fmla="*/ 376914 w 671924"/>
              <a:gd name="connsiteY10" fmla="*/ 54383 h 475239"/>
              <a:gd name="connsiteX11" fmla="*/ 370564 w 671924"/>
              <a:gd name="connsiteY11" fmla="*/ 185617 h 475239"/>
              <a:gd name="connsiteX12" fmla="*/ 467931 w 671924"/>
              <a:gd name="connsiteY12" fmla="*/ 382467 h 475239"/>
              <a:gd name="connsiteX13" fmla="*/ 345164 w 671924"/>
              <a:gd name="connsiteY13" fmla="*/ 126350 h 475239"/>
              <a:gd name="connsiteX14" fmla="*/ 398081 w 671924"/>
              <a:gd name="connsiteY14" fmla="*/ 346483 h 475239"/>
              <a:gd name="connsiteX15" fmla="*/ 381147 w 671924"/>
              <a:gd name="connsiteY15" fmla="*/ 473483 h 475239"/>
              <a:gd name="connsiteX16" fmla="*/ 232981 w 671924"/>
              <a:gd name="connsiteY16" fmla="*/ 401517 h 475239"/>
              <a:gd name="connsiteX17" fmla="*/ 44597 w 671924"/>
              <a:gd name="connsiteY17" fmla="*/ 149633 h 475239"/>
              <a:gd name="connsiteX18" fmla="*/ 50947 w 671924"/>
              <a:gd name="connsiteY18" fmla="*/ 285100 h 475239"/>
              <a:gd name="connsiteX19" fmla="*/ 89047 w 671924"/>
              <a:gd name="connsiteY19" fmla="*/ 179267 h 475239"/>
              <a:gd name="connsiteX20" fmla="*/ 34014 w 671924"/>
              <a:gd name="connsiteY20" fmla="*/ 3583 h 47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1924" h="475239">
                <a:moveTo>
                  <a:pt x="34014" y="3583"/>
                </a:moveTo>
                <a:cubicBezTo>
                  <a:pt x="19197" y="33216"/>
                  <a:pt x="-1970" y="326023"/>
                  <a:pt x="147" y="357067"/>
                </a:cubicBezTo>
                <a:cubicBezTo>
                  <a:pt x="2264" y="388111"/>
                  <a:pt x="26958" y="201492"/>
                  <a:pt x="46714" y="189850"/>
                </a:cubicBezTo>
                <a:cubicBezTo>
                  <a:pt x="66470" y="178208"/>
                  <a:pt x="96456" y="243120"/>
                  <a:pt x="118681" y="287217"/>
                </a:cubicBezTo>
                <a:cubicBezTo>
                  <a:pt x="140906" y="331314"/>
                  <a:pt x="136320" y="424800"/>
                  <a:pt x="180064" y="454433"/>
                </a:cubicBezTo>
                <a:cubicBezTo>
                  <a:pt x="223808" y="484066"/>
                  <a:pt x="336697" y="467839"/>
                  <a:pt x="381147" y="465017"/>
                </a:cubicBezTo>
                <a:cubicBezTo>
                  <a:pt x="425597" y="462195"/>
                  <a:pt x="398433" y="464311"/>
                  <a:pt x="446764" y="437500"/>
                </a:cubicBezTo>
                <a:cubicBezTo>
                  <a:pt x="495095" y="410689"/>
                  <a:pt x="659137" y="322494"/>
                  <a:pt x="671131" y="304150"/>
                </a:cubicBezTo>
                <a:cubicBezTo>
                  <a:pt x="683125" y="285806"/>
                  <a:pt x="555773" y="325669"/>
                  <a:pt x="518731" y="327433"/>
                </a:cubicBezTo>
                <a:cubicBezTo>
                  <a:pt x="481689" y="329197"/>
                  <a:pt x="472517" y="360241"/>
                  <a:pt x="448881" y="314733"/>
                </a:cubicBezTo>
                <a:cubicBezTo>
                  <a:pt x="425245" y="269225"/>
                  <a:pt x="389967" y="75902"/>
                  <a:pt x="376914" y="54383"/>
                </a:cubicBezTo>
                <a:cubicBezTo>
                  <a:pt x="363861" y="32864"/>
                  <a:pt x="355395" y="130936"/>
                  <a:pt x="370564" y="185617"/>
                </a:cubicBezTo>
                <a:cubicBezTo>
                  <a:pt x="385733" y="240298"/>
                  <a:pt x="472164" y="392345"/>
                  <a:pt x="467931" y="382467"/>
                </a:cubicBezTo>
                <a:cubicBezTo>
                  <a:pt x="463698" y="372589"/>
                  <a:pt x="356806" y="132347"/>
                  <a:pt x="345164" y="126350"/>
                </a:cubicBezTo>
                <a:cubicBezTo>
                  <a:pt x="333522" y="120353"/>
                  <a:pt x="392084" y="288628"/>
                  <a:pt x="398081" y="346483"/>
                </a:cubicBezTo>
                <a:cubicBezTo>
                  <a:pt x="404078" y="404338"/>
                  <a:pt x="408664" y="464311"/>
                  <a:pt x="381147" y="473483"/>
                </a:cubicBezTo>
                <a:cubicBezTo>
                  <a:pt x="353630" y="482655"/>
                  <a:pt x="289073" y="455492"/>
                  <a:pt x="232981" y="401517"/>
                </a:cubicBezTo>
                <a:cubicBezTo>
                  <a:pt x="176889" y="347542"/>
                  <a:pt x="74936" y="169036"/>
                  <a:pt x="44597" y="149633"/>
                </a:cubicBezTo>
                <a:cubicBezTo>
                  <a:pt x="14258" y="130230"/>
                  <a:pt x="43539" y="280161"/>
                  <a:pt x="50947" y="285100"/>
                </a:cubicBezTo>
                <a:cubicBezTo>
                  <a:pt x="58355" y="290039"/>
                  <a:pt x="90811" y="221953"/>
                  <a:pt x="89047" y="179267"/>
                </a:cubicBezTo>
                <a:cubicBezTo>
                  <a:pt x="87283" y="136581"/>
                  <a:pt x="48831" y="-26050"/>
                  <a:pt x="34014" y="3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EB60D7F7-ADC6-493F-88DE-C677058675C6}"/>
              </a:ext>
            </a:extLst>
          </p:cNvPr>
          <p:cNvSpPr/>
          <p:nvPr/>
        </p:nvSpPr>
        <p:spPr>
          <a:xfrm>
            <a:off x="5318858" y="8570380"/>
            <a:ext cx="116742" cy="376798"/>
          </a:xfrm>
          <a:custGeom>
            <a:avLst/>
            <a:gdLst>
              <a:gd name="connsiteX0" fmla="*/ 68059 w 116742"/>
              <a:gd name="connsiteY0" fmla="*/ 3 h 376798"/>
              <a:gd name="connsiteX1" fmla="*/ 34192 w 116742"/>
              <a:gd name="connsiteY1" fmla="*/ 67737 h 376798"/>
              <a:gd name="connsiteX2" fmla="*/ 93459 w 116742"/>
              <a:gd name="connsiteY2" fmla="*/ 247653 h 376798"/>
              <a:gd name="connsiteX3" fmla="*/ 116742 w 116742"/>
              <a:gd name="connsiteY3" fmla="*/ 376770 h 376798"/>
              <a:gd name="connsiteX4" fmla="*/ 93459 w 116742"/>
              <a:gd name="connsiteY4" fmla="*/ 237070 h 376798"/>
              <a:gd name="connsiteX5" fmla="*/ 72292 w 116742"/>
              <a:gd name="connsiteY5" fmla="*/ 99487 h 376798"/>
              <a:gd name="connsiteX6" fmla="*/ 29959 w 116742"/>
              <a:gd name="connsiteY6" fmla="*/ 150287 h 376798"/>
              <a:gd name="connsiteX7" fmla="*/ 325 w 116742"/>
              <a:gd name="connsiteY7" fmla="*/ 69853 h 376798"/>
              <a:gd name="connsiteX8" fmla="*/ 68059 w 116742"/>
              <a:gd name="connsiteY8" fmla="*/ 3 h 37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2" h="376798">
                <a:moveTo>
                  <a:pt x="68059" y="3"/>
                </a:moveTo>
                <a:cubicBezTo>
                  <a:pt x="73703" y="-350"/>
                  <a:pt x="29959" y="26462"/>
                  <a:pt x="34192" y="67737"/>
                </a:cubicBezTo>
                <a:cubicBezTo>
                  <a:pt x="38425" y="109012"/>
                  <a:pt x="79701" y="196148"/>
                  <a:pt x="93459" y="247653"/>
                </a:cubicBezTo>
                <a:cubicBezTo>
                  <a:pt x="107217" y="299159"/>
                  <a:pt x="116742" y="378534"/>
                  <a:pt x="116742" y="376770"/>
                </a:cubicBezTo>
                <a:cubicBezTo>
                  <a:pt x="116742" y="375006"/>
                  <a:pt x="100867" y="283284"/>
                  <a:pt x="93459" y="237070"/>
                </a:cubicBezTo>
                <a:cubicBezTo>
                  <a:pt x="86051" y="190856"/>
                  <a:pt x="82875" y="113951"/>
                  <a:pt x="72292" y="99487"/>
                </a:cubicBezTo>
                <a:cubicBezTo>
                  <a:pt x="61709" y="85023"/>
                  <a:pt x="41953" y="155226"/>
                  <a:pt x="29959" y="150287"/>
                </a:cubicBezTo>
                <a:cubicBezTo>
                  <a:pt x="17965" y="145348"/>
                  <a:pt x="-2850" y="94195"/>
                  <a:pt x="325" y="69853"/>
                </a:cubicBezTo>
                <a:cubicBezTo>
                  <a:pt x="3500" y="45511"/>
                  <a:pt x="62415" y="356"/>
                  <a:pt x="6805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5409F075-9163-48BE-89F2-42643CA9E3C8}"/>
              </a:ext>
            </a:extLst>
          </p:cNvPr>
          <p:cNvSpPr/>
          <p:nvPr/>
        </p:nvSpPr>
        <p:spPr>
          <a:xfrm>
            <a:off x="5895823" y="8621224"/>
            <a:ext cx="117910" cy="869111"/>
          </a:xfrm>
          <a:custGeom>
            <a:avLst/>
            <a:gdLst>
              <a:gd name="connsiteX0" fmla="*/ 104927 w 117910"/>
              <a:gd name="connsiteY0" fmla="*/ 246551 h 869111"/>
              <a:gd name="connsiteX1" fmla="*/ 85877 w 117910"/>
              <a:gd name="connsiteY1" fmla="*/ 678351 h 869111"/>
              <a:gd name="connsiteX2" fmla="*/ 117627 w 117910"/>
              <a:gd name="connsiteY2" fmla="*/ 868851 h 869111"/>
              <a:gd name="connsiteX3" fmla="*/ 95402 w 117910"/>
              <a:gd name="connsiteY3" fmla="*/ 643426 h 869111"/>
              <a:gd name="connsiteX4" fmla="*/ 3327 w 117910"/>
              <a:gd name="connsiteY4" fmla="*/ 2076 h 869111"/>
              <a:gd name="connsiteX5" fmla="*/ 25552 w 117910"/>
              <a:gd name="connsiteY5" fmla="*/ 452926 h 869111"/>
              <a:gd name="connsiteX6" fmla="*/ 76352 w 117910"/>
              <a:gd name="connsiteY6" fmla="*/ 852976 h 869111"/>
              <a:gd name="connsiteX7" fmla="*/ 54127 w 117910"/>
              <a:gd name="connsiteY7" fmla="*/ 681526 h 869111"/>
              <a:gd name="connsiteX8" fmla="*/ 41427 w 117910"/>
              <a:gd name="connsiteY8" fmla="*/ 484676 h 869111"/>
              <a:gd name="connsiteX9" fmla="*/ 104927 w 117910"/>
              <a:gd name="connsiteY9" fmla="*/ 246551 h 86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910" h="869111">
                <a:moveTo>
                  <a:pt x="104927" y="246551"/>
                </a:moveTo>
                <a:cubicBezTo>
                  <a:pt x="112335" y="278830"/>
                  <a:pt x="83760" y="574634"/>
                  <a:pt x="85877" y="678351"/>
                </a:cubicBezTo>
                <a:cubicBezTo>
                  <a:pt x="87994" y="782068"/>
                  <a:pt x="116040" y="874672"/>
                  <a:pt x="117627" y="868851"/>
                </a:cubicBezTo>
                <a:cubicBezTo>
                  <a:pt x="119215" y="863030"/>
                  <a:pt x="114452" y="787888"/>
                  <a:pt x="95402" y="643426"/>
                </a:cubicBezTo>
                <a:cubicBezTo>
                  <a:pt x="76352" y="498964"/>
                  <a:pt x="14969" y="33826"/>
                  <a:pt x="3327" y="2076"/>
                </a:cubicBezTo>
                <a:cubicBezTo>
                  <a:pt x="-8315" y="-29674"/>
                  <a:pt x="13381" y="311109"/>
                  <a:pt x="25552" y="452926"/>
                </a:cubicBezTo>
                <a:cubicBezTo>
                  <a:pt x="37723" y="594743"/>
                  <a:pt x="71589" y="814876"/>
                  <a:pt x="76352" y="852976"/>
                </a:cubicBezTo>
                <a:cubicBezTo>
                  <a:pt x="81114" y="891076"/>
                  <a:pt x="59948" y="742909"/>
                  <a:pt x="54127" y="681526"/>
                </a:cubicBezTo>
                <a:cubicBezTo>
                  <a:pt x="48306" y="620143"/>
                  <a:pt x="30314" y="550293"/>
                  <a:pt x="41427" y="484676"/>
                </a:cubicBezTo>
                <a:cubicBezTo>
                  <a:pt x="52540" y="419059"/>
                  <a:pt x="97519" y="214272"/>
                  <a:pt x="104927" y="246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E81C1ED5-8C53-4D07-AB64-61750D7237A9}"/>
              </a:ext>
            </a:extLst>
          </p:cNvPr>
          <p:cNvSpPr/>
          <p:nvPr/>
        </p:nvSpPr>
        <p:spPr>
          <a:xfrm>
            <a:off x="5832458" y="8685697"/>
            <a:ext cx="51116" cy="855592"/>
          </a:xfrm>
          <a:custGeom>
            <a:avLst/>
            <a:gdLst>
              <a:gd name="connsiteX0" fmla="*/ 19067 w 51116"/>
              <a:gd name="connsiteY0" fmla="*/ 29678 h 855592"/>
              <a:gd name="connsiteX1" fmla="*/ 47642 w 51116"/>
              <a:gd name="connsiteY1" fmla="*/ 842478 h 855592"/>
              <a:gd name="connsiteX2" fmla="*/ 3192 w 51116"/>
              <a:gd name="connsiteY2" fmla="*/ 521803 h 855592"/>
              <a:gd name="connsiteX3" fmla="*/ 22242 w 51116"/>
              <a:gd name="connsiteY3" fmla="*/ 385278 h 855592"/>
              <a:gd name="connsiteX4" fmla="*/ 50817 w 51116"/>
              <a:gd name="connsiteY4" fmla="*/ 744053 h 855592"/>
              <a:gd name="connsiteX5" fmla="*/ 34942 w 51116"/>
              <a:gd name="connsiteY5" fmla="*/ 429728 h 855592"/>
              <a:gd name="connsiteX6" fmla="*/ 17 w 51116"/>
              <a:gd name="connsiteY6" fmla="*/ 201128 h 855592"/>
              <a:gd name="connsiteX7" fmla="*/ 19067 w 51116"/>
              <a:gd name="connsiteY7" fmla="*/ 29678 h 85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16" h="855592">
                <a:moveTo>
                  <a:pt x="19067" y="29678"/>
                </a:moveTo>
                <a:cubicBezTo>
                  <a:pt x="27004" y="136570"/>
                  <a:pt x="50288" y="760457"/>
                  <a:pt x="47642" y="842478"/>
                </a:cubicBezTo>
                <a:cubicBezTo>
                  <a:pt x="44996" y="924499"/>
                  <a:pt x="7425" y="598003"/>
                  <a:pt x="3192" y="521803"/>
                </a:cubicBezTo>
                <a:cubicBezTo>
                  <a:pt x="-1041" y="445603"/>
                  <a:pt x="14304" y="348236"/>
                  <a:pt x="22242" y="385278"/>
                </a:cubicBezTo>
                <a:cubicBezTo>
                  <a:pt x="30180" y="422320"/>
                  <a:pt x="48700" y="736645"/>
                  <a:pt x="50817" y="744053"/>
                </a:cubicBezTo>
                <a:cubicBezTo>
                  <a:pt x="52934" y="751461"/>
                  <a:pt x="43409" y="520216"/>
                  <a:pt x="34942" y="429728"/>
                </a:cubicBezTo>
                <a:cubicBezTo>
                  <a:pt x="26475" y="339241"/>
                  <a:pt x="546" y="268332"/>
                  <a:pt x="17" y="201128"/>
                </a:cubicBezTo>
                <a:cubicBezTo>
                  <a:pt x="-512" y="133924"/>
                  <a:pt x="11130" y="-77214"/>
                  <a:pt x="19067" y="29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830A7143-B84F-487E-BC24-45E8BD7EB6FD}"/>
              </a:ext>
            </a:extLst>
          </p:cNvPr>
          <p:cNvSpPr/>
          <p:nvPr/>
        </p:nvSpPr>
        <p:spPr>
          <a:xfrm>
            <a:off x="2732563" y="4108773"/>
            <a:ext cx="633051" cy="493708"/>
          </a:xfrm>
          <a:custGeom>
            <a:avLst/>
            <a:gdLst>
              <a:gd name="connsiteX0" fmla="*/ 6404 w 633051"/>
              <a:gd name="connsiteY0" fmla="*/ 6027 h 493708"/>
              <a:gd name="connsiteX1" fmla="*/ 82604 w 633051"/>
              <a:gd name="connsiteY1" fmla="*/ 65294 h 493708"/>
              <a:gd name="connsiteX2" fmla="*/ 425504 w 633051"/>
              <a:gd name="connsiteY2" fmla="*/ 204994 h 493708"/>
              <a:gd name="connsiteX3" fmla="*/ 590604 w 633051"/>
              <a:gd name="connsiteY3" fmla="*/ 492860 h 493708"/>
              <a:gd name="connsiteX4" fmla="*/ 497470 w 633051"/>
              <a:gd name="connsiteY4" fmla="*/ 298127 h 493708"/>
              <a:gd name="connsiteX5" fmla="*/ 632937 w 633051"/>
              <a:gd name="connsiteY5" fmla="*/ 446294 h 493708"/>
              <a:gd name="connsiteX6" fmla="*/ 514404 w 633051"/>
              <a:gd name="connsiteY6" fmla="*/ 289660 h 493708"/>
              <a:gd name="connsiteX7" fmla="*/ 201137 w 633051"/>
              <a:gd name="connsiteY7" fmla="*/ 204994 h 493708"/>
              <a:gd name="connsiteX8" fmla="*/ 6404 w 633051"/>
              <a:gd name="connsiteY8" fmla="*/ 6027 h 49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051" h="493708">
                <a:moveTo>
                  <a:pt x="6404" y="6027"/>
                </a:moveTo>
                <a:cubicBezTo>
                  <a:pt x="-13352" y="-17256"/>
                  <a:pt x="12754" y="32133"/>
                  <a:pt x="82604" y="65294"/>
                </a:cubicBezTo>
                <a:cubicBezTo>
                  <a:pt x="152454" y="98455"/>
                  <a:pt x="340837" y="133733"/>
                  <a:pt x="425504" y="204994"/>
                </a:cubicBezTo>
                <a:cubicBezTo>
                  <a:pt x="510171" y="276255"/>
                  <a:pt x="578610" y="477338"/>
                  <a:pt x="590604" y="492860"/>
                </a:cubicBezTo>
                <a:cubicBezTo>
                  <a:pt x="602598" y="508382"/>
                  <a:pt x="490415" y="305888"/>
                  <a:pt x="497470" y="298127"/>
                </a:cubicBezTo>
                <a:cubicBezTo>
                  <a:pt x="504526" y="290366"/>
                  <a:pt x="630115" y="447705"/>
                  <a:pt x="632937" y="446294"/>
                </a:cubicBezTo>
                <a:cubicBezTo>
                  <a:pt x="635759" y="444883"/>
                  <a:pt x="586371" y="329877"/>
                  <a:pt x="514404" y="289660"/>
                </a:cubicBezTo>
                <a:cubicBezTo>
                  <a:pt x="442437" y="249443"/>
                  <a:pt x="281570" y="248738"/>
                  <a:pt x="201137" y="204994"/>
                </a:cubicBezTo>
                <a:cubicBezTo>
                  <a:pt x="120704" y="161250"/>
                  <a:pt x="26160" y="29310"/>
                  <a:pt x="640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8B87FFE6-2AB6-4685-9E85-5BA6789BFBE3}"/>
              </a:ext>
            </a:extLst>
          </p:cNvPr>
          <p:cNvSpPr/>
          <p:nvPr/>
        </p:nvSpPr>
        <p:spPr>
          <a:xfrm>
            <a:off x="2852823" y="4008827"/>
            <a:ext cx="1071874" cy="1516392"/>
          </a:xfrm>
          <a:custGeom>
            <a:avLst/>
            <a:gdLst>
              <a:gd name="connsiteX0" fmla="*/ 444 w 1071874"/>
              <a:gd name="connsiteY0" fmla="*/ 140 h 1516392"/>
              <a:gd name="connsiteX1" fmla="*/ 618510 w 1071874"/>
              <a:gd name="connsiteY1" fmla="*/ 245673 h 1516392"/>
              <a:gd name="connsiteX2" fmla="*/ 796310 w 1071874"/>
              <a:gd name="connsiteY2" fmla="*/ 245673 h 1516392"/>
              <a:gd name="connsiteX3" fmla="*/ 775144 w 1071874"/>
              <a:gd name="connsiteY3" fmla="*/ 249906 h 1516392"/>
              <a:gd name="connsiteX4" fmla="*/ 821710 w 1071874"/>
              <a:gd name="connsiteY4" fmla="*/ 182173 h 1516392"/>
              <a:gd name="connsiteX5" fmla="*/ 770910 w 1071874"/>
              <a:gd name="connsiteY5" fmla="*/ 241440 h 1516392"/>
              <a:gd name="connsiteX6" fmla="*/ 800544 w 1071874"/>
              <a:gd name="connsiteY6" fmla="*/ 381140 h 1516392"/>
              <a:gd name="connsiteX7" fmla="*/ 952944 w 1071874"/>
              <a:gd name="connsiteY7" fmla="*/ 931473 h 1516392"/>
              <a:gd name="connsiteX8" fmla="*/ 961410 w 1071874"/>
              <a:gd name="connsiteY8" fmla="*/ 880673 h 1516392"/>
              <a:gd name="connsiteX9" fmla="*/ 1071477 w 1071874"/>
              <a:gd name="connsiteY9" fmla="*/ 1507206 h 1516392"/>
              <a:gd name="connsiteX10" fmla="*/ 986810 w 1071874"/>
              <a:gd name="connsiteY10" fmla="*/ 1193940 h 1516392"/>
              <a:gd name="connsiteX11" fmla="*/ 715877 w 1071874"/>
              <a:gd name="connsiteY11" fmla="*/ 389606 h 1516392"/>
              <a:gd name="connsiteX12" fmla="*/ 720110 w 1071874"/>
              <a:gd name="connsiteY12" fmla="*/ 702873 h 1516392"/>
              <a:gd name="connsiteX13" fmla="*/ 648144 w 1071874"/>
              <a:gd name="connsiteY13" fmla="*/ 436173 h 1516392"/>
              <a:gd name="connsiteX14" fmla="*/ 521144 w 1071874"/>
              <a:gd name="connsiteY14" fmla="*/ 283773 h 1516392"/>
              <a:gd name="connsiteX15" fmla="*/ 444 w 1071874"/>
              <a:gd name="connsiteY15" fmla="*/ 140 h 15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1874" h="1516392">
                <a:moveTo>
                  <a:pt x="444" y="140"/>
                </a:moveTo>
                <a:cubicBezTo>
                  <a:pt x="16672" y="-6210"/>
                  <a:pt x="485866" y="204751"/>
                  <a:pt x="618510" y="245673"/>
                </a:cubicBezTo>
                <a:cubicBezTo>
                  <a:pt x="751154" y="286595"/>
                  <a:pt x="770204" y="244968"/>
                  <a:pt x="796310" y="245673"/>
                </a:cubicBezTo>
                <a:cubicBezTo>
                  <a:pt x="822416" y="246378"/>
                  <a:pt x="770911" y="260489"/>
                  <a:pt x="775144" y="249906"/>
                </a:cubicBezTo>
                <a:cubicBezTo>
                  <a:pt x="779377" y="239323"/>
                  <a:pt x="822416" y="183584"/>
                  <a:pt x="821710" y="182173"/>
                </a:cubicBezTo>
                <a:cubicBezTo>
                  <a:pt x="821004" y="180762"/>
                  <a:pt x="774438" y="208279"/>
                  <a:pt x="770910" y="241440"/>
                </a:cubicBezTo>
                <a:cubicBezTo>
                  <a:pt x="767382" y="274601"/>
                  <a:pt x="770205" y="266135"/>
                  <a:pt x="800544" y="381140"/>
                </a:cubicBezTo>
                <a:cubicBezTo>
                  <a:pt x="830883" y="496145"/>
                  <a:pt x="926133" y="848218"/>
                  <a:pt x="952944" y="931473"/>
                </a:cubicBezTo>
                <a:cubicBezTo>
                  <a:pt x="979755" y="1014728"/>
                  <a:pt x="941655" y="784718"/>
                  <a:pt x="961410" y="880673"/>
                </a:cubicBezTo>
                <a:cubicBezTo>
                  <a:pt x="981165" y="976628"/>
                  <a:pt x="1067244" y="1454995"/>
                  <a:pt x="1071477" y="1507206"/>
                </a:cubicBezTo>
                <a:cubicBezTo>
                  <a:pt x="1075710" y="1559417"/>
                  <a:pt x="1046077" y="1380207"/>
                  <a:pt x="986810" y="1193940"/>
                </a:cubicBezTo>
                <a:cubicBezTo>
                  <a:pt x="927543" y="1007673"/>
                  <a:pt x="760327" y="471450"/>
                  <a:pt x="715877" y="389606"/>
                </a:cubicBezTo>
                <a:cubicBezTo>
                  <a:pt x="671427" y="307762"/>
                  <a:pt x="731399" y="695112"/>
                  <a:pt x="720110" y="702873"/>
                </a:cubicBezTo>
                <a:cubicBezTo>
                  <a:pt x="708821" y="710634"/>
                  <a:pt x="681305" y="506023"/>
                  <a:pt x="648144" y="436173"/>
                </a:cubicBezTo>
                <a:cubicBezTo>
                  <a:pt x="614983" y="366323"/>
                  <a:pt x="625566" y="357151"/>
                  <a:pt x="521144" y="283773"/>
                </a:cubicBezTo>
                <a:cubicBezTo>
                  <a:pt x="416722" y="210395"/>
                  <a:pt x="-15784" y="6490"/>
                  <a:pt x="444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769812F6-B44E-4CCB-9280-86E82D5712FB}"/>
              </a:ext>
            </a:extLst>
          </p:cNvPr>
          <p:cNvSpPr/>
          <p:nvPr/>
        </p:nvSpPr>
        <p:spPr>
          <a:xfrm>
            <a:off x="4118544" y="3774202"/>
            <a:ext cx="220723" cy="764783"/>
          </a:xfrm>
          <a:custGeom>
            <a:avLst/>
            <a:gdLst>
              <a:gd name="connsiteX0" fmla="*/ 220623 w 220723"/>
              <a:gd name="connsiteY0" fmla="*/ 1931 h 764783"/>
              <a:gd name="connsiteX1" fmla="*/ 59756 w 220723"/>
              <a:gd name="connsiteY1" fmla="*/ 433731 h 764783"/>
              <a:gd name="connsiteX2" fmla="*/ 17423 w 220723"/>
              <a:gd name="connsiteY2" fmla="*/ 763931 h 764783"/>
              <a:gd name="connsiteX3" fmla="*/ 489 w 220723"/>
              <a:gd name="connsiteY3" fmla="*/ 336365 h 764783"/>
              <a:gd name="connsiteX4" fmla="*/ 34356 w 220723"/>
              <a:gd name="connsiteY4" fmla="*/ 344831 h 764783"/>
              <a:gd name="connsiteX5" fmla="*/ 34356 w 220723"/>
              <a:gd name="connsiteY5" fmla="*/ 277098 h 764783"/>
              <a:gd name="connsiteX6" fmla="*/ 220623 w 220723"/>
              <a:gd name="connsiteY6" fmla="*/ 1931 h 7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3" h="764783">
                <a:moveTo>
                  <a:pt x="220623" y="1931"/>
                </a:moveTo>
                <a:cubicBezTo>
                  <a:pt x="224856" y="28037"/>
                  <a:pt x="93623" y="306731"/>
                  <a:pt x="59756" y="433731"/>
                </a:cubicBezTo>
                <a:cubicBezTo>
                  <a:pt x="25889" y="560731"/>
                  <a:pt x="27301" y="780159"/>
                  <a:pt x="17423" y="763931"/>
                </a:cubicBezTo>
                <a:cubicBezTo>
                  <a:pt x="7545" y="747703"/>
                  <a:pt x="-2333" y="406215"/>
                  <a:pt x="489" y="336365"/>
                </a:cubicBezTo>
                <a:cubicBezTo>
                  <a:pt x="3311" y="266515"/>
                  <a:pt x="28711" y="354709"/>
                  <a:pt x="34356" y="344831"/>
                </a:cubicBezTo>
                <a:cubicBezTo>
                  <a:pt x="40000" y="334953"/>
                  <a:pt x="7545" y="332131"/>
                  <a:pt x="34356" y="277098"/>
                </a:cubicBezTo>
                <a:cubicBezTo>
                  <a:pt x="61167" y="222065"/>
                  <a:pt x="216390" y="-24175"/>
                  <a:pt x="220623" y="1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4B9854B8-20C9-4AD6-B59C-A1A603F8111A}"/>
              </a:ext>
            </a:extLst>
          </p:cNvPr>
          <p:cNvSpPr/>
          <p:nvPr/>
        </p:nvSpPr>
        <p:spPr>
          <a:xfrm>
            <a:off x="3754402" y="4143548"/>
            <a:ext cx="316084" cy="439472"/>
          </a:xfrm>
          <a:custGeom>
            <a:avLst/>
            <a:gdLst>
              <a:gd name="connsiteX0" fmla="*/ 216465 w 316084"/>
              <a:gd name="connsiteY0" fmla="*/ 5119 h 439472"/>
              <a:gd name="connsiteX1" fmla="*/ 237631 w 316084"/>
              <a:gd name="connsiteY1" fmla="*/ 254885 h 439472"/>
              <a:gd name="connsiteX2" fmla="*/ 313831 w 316084"/>
              <a:gd name="connsiteY2" fmla="*/ 436919 h 439472"/>
              <a:gd name="connsiteX3" fmla="*/ 140265 w 316084"/>
              <a:gd name="connsiteY3" fmla="*/ 119419 h 439472"/>
              <a:gd name="connsiteX4" fmla="*/ 30198 w 316084"/>
              <a:gd name="connsiteY4" fmla="*/ 47452 h 439472"/>
              <a:gd name="connsiteX5" fmla="*/ 51365 w 316084"/>
              <a:gd name="connsiteY5" fmla="*/ 208319 h 439472"/>
              <a:gd name="connsiteX6" fmla="*/ 25965 w 316084"/>
              <a:gd name="connsiteY6" fmla="*/ 233719 h 439472"/>
              <a:gd name="connsiteX7" fmla="*/ 565 w 316084"/>
              <a:gd name="connsiteY7" fmla="*/ 106719 h 439472"/>
              <a:gd name="connsiteX8" fmla="*/ 21731 w 316084"/>
              <a:gd name="connsiteY8" fmla="*/ 26285 h 439472"/>
              <a:gd name="connsiteX9" fmla="*/ 152965 w 316084"/>
              <a:gd name="connsiteY9" fmla="*/ 47452 h 439472"/>
              <a:gd name="connsiteX10" fmla="*/ 174131 w 316084"/>
              <a:gd name="connsiteY10" fmla="*/ 81319 h 439472"/>
              <a:gd name="connsiteX11" fmla="*/ 216465 w 316084"/>
              <a:gd name="connsiteY11" fmla="*/ 5119 h 43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084" h="439472">
                <a:moveTo>
                  <a:pt x="216465" y="5119"/>
                </a:moveTo>
                <a:cubicBezTo>
                  <a:pt x="227048" y="34047"/>
                  <a:pt x="221403" y="182918"/>
                  <a:pt x="237631" y="254885"/>
                </a:cubicBezTo>
                <a:cubicBezTo>
                  <a:pt x="253859" y="326852"/>
                  <a:pt x="330059" y="459497"/>
                  <a:pt x="313831" y="436919"/>
                </a:cubicBezTo>
                <a:cubicBezTo>
                  <a:pt x="297603" y="414341"/>
                  <a:pt x="187537" y="184330"/>
                  <a:pt x="140265" y="119419"/>
                </a:cubicBezTo>
                <a:cubicBezTo>
                  <a:pt x="92993" y="54508"/>
                  <a:pt x="45015" y="32635"/>
                  <a:pt x="30198" y="47452"/>
                </a:cubicBezTo>
                <a:cubicBezTo>
                  <a:pt x="15381" y="62269"/>
                  <a:pt x="52070" y="177275"/>
                  <a:pt x="51365" y="208319"/>
                </a:cubicBezTo>
                <a:cubicBezTo>
                  <a:pt x="50660" y="239363"/>
                  <a:pt x="34432" y="250652"/>
                  <a:pt x="25965" y="233719"/>
                </a:cubicBezTo>
                <a:cubicBezTo>
                  <a:pt x="17498" y="216786"/>
                  <a:pt x="1271" y="141291"/>
                  <a:pt x="565" y="106719"/>
                </a:cubicBezTo>
                <a:cubicBezTo>
                  <a:pt x="-141" y="72147"/>
                  <a:pt x="-3669" y="36163"/>
                  <a:pt x="21731" y="26285"/>
                </a:cubicBezTo>
                <a:cubicBezTo>
                  <a:pt x="47131" y="16407"/>
                  <a:pt x="127565" y="38280"/>
                  <a:pt x="152965" y="47452"/>
                </a:cubicBezTo>
                <a:cubicBezTo>
                  <a:pt x="178365" y="56624"/>
                  <a:pt x="167076" y="83436"/>
                  <a:pt x="174131" y="81319"/>
                </a:cubicBezTo>
                <a:cubicBezTo>
                  <a:pt x="181186" y="79202"/>
                  <a:pt x="205882" y="-23809"/>
                  <a:pt x="216465" y="5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F8AF8D95-96D1-4E22-B04B-9DD340F8435E}"/>
              </a:ext>
            </a:extLst>
          </p:cNvPr>
          <p:cNvSpPr/>
          <p:nvPr/>
        </p:nvSpPr>
        <p:spPr>
          <a:xfrm>
            <a:off x="4283676" y="3866351"/>
            <a:ext cx="1002370" cy="1176582"/>
          </a:xfrm>
          <a:custGeom>
            <a:avLst/>
            <a:gdLst>
              <a:gd name="connsiteX0" fmla="*/ 986824 w 1002370"/>
              <a:gd name="connsiteY0" fmla="*/ 100282 h 1176582"/>
              <a:gd name="connsiteX1" fmla="*/ 889457 w 1002370"/>
              <a:gd name="connsiteY1" fmla="*/ 79116 h 1176582"/>
              <a:gd name="connsiteX2" fmla="*/ 233291 w 1002370"/>
              <a:gd name="connsiteY2" fmla="*/ 2916 h 1176582"/>
              <a:gd name="connsiteX3" fmla="*/ 525391 w 1002370"/>
              <a:gd name="connsiteY3" fmla="*/ 19849 h 1176582"/>
              <a:gd name="connsiteX4" fmla="*/ 356057 w 1002370"/>
              <a:gd name="connsiteY4" fmla="*/ 57949 h 1176582"/>
              <a:gd name="connsiteX5" fmla="*/ 207891 w 1002370"/>
              <a:gd name="connsiteY5" fmla="*/ 278082 h 1176582"/>
              <a:gd name="connsiteX6" fmla="*/ 207891 w 1002370"/>
              <a:gd name="connsiteY6" fmla="*/ 379682 h 1176582"/>
              <a:gd name="connsiteX7" fmla="*/ 51257 w 1002370"/>
              <a:gd name="connsiteY7" fmla="*/ 1175549 h 1176582"/>
              <a:gd name="connsiteX8" fmla="*/ 59724 w 1002370"/>
              <a:gd name="connsiteY8" fmla="*/ 193416 h 1176582"/>
              <a:gd name="connsiteX9" fmla="*/ 4691 w 1002370"/>
              <a:gd name="connsiteY9" fmla="*/ 709882 h 1176582"/>
              <a:gd name="connsiteX10" fmla="*/ 199424 w 1002370"/>
              <a:gd name="connsiteY10" fmla="*/ 434716 h 1176582"/>
              <a:gd name="connsiteX11" fmla="*/ 389924 w 1002370"/>
              <a:gd name="connsiteY11" fmla="*/ 108749 h 1176582"/>
              <a:gd name="connsiteX12" fmla="*/ 715891 w 1002370"/>
              <a:gd name="connsiteY12" fmla="*/ 138382 h 1176582"/>
              <a:gd name="connsiteX13" fmla="*/ 986824 w 1002370"/>
              <a:gd name="connsiteY13" fmla="*/ 100282 h 117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2370" h="1176582">
                <a:moveTo>
                  <a:pt x="986824" y="100282"/>
                </a:moveTo>
                <a:cubicBezTo>
                  <a:pt x="1015752" y="90404"/>
                  <a:pt x="1015046" y="95344"/>
                  <a:pt x="889457" y="79116"/>
                </a:cubicBezTo>
                <a:cubicBezTo>
                  <a:pt x="763868" y="62888"/>
                  <a:pt x="293969" y="12794"/>
                  <a:pt x="233291" y="2916"/>
                </a:cubicBezTo>
                <a:cubicBezTo>
                  <a:pt x="172613" y="-6962"/>
                  <a:pt x="504930" y="10677"/>
                  <a:pt x="525391" y="19849"/>
                </a:cubicBezTo>
                <a:cubicBezTo>
                  <a:pt x="545852" y="29021"/>
                  <a:pt x="408974" y="14910"/>
                  <a:pt x="356057" y="57949"/>
                </a:cubicBezTo>
                <a:cubicBezTo>
                  <a:pt x="303140" y="100988"/>
                  <a:pt x="232585" y="224460"/>
                  <a:pt x="207891" y="278082"/>
                </a:cubicBezTo>
                <a:cubicBezTo>
                  <a:pt x="183197" y="331704"/>
                  <a:pt x="233997" y="230104"/>
                  <a:pt x="207891" y="379682"/>
                </a:cubicBezTo>
                <a:cubicBezTo>
                  <a:pt x="181785" y="529260"/>
                  <a:pt x="75951" y="1206593"/>
                  <a:pt x="51257" y="1175549"/>
                </a:cubicBezTo>
                <a:cubicBezTo>
                  <a:pt x="26563" y="1144505"/>
                  <a:pt x="67485" y="271027"/>
                  <a:pt x="59724" y="193416"/>
                </a:cubicBezTo>
                <a:cubicBezTo>
                  <a:pt x="51963" y="115805"/>
                  <a:pt x="-18592" y="669665"/>
                  <a:pt x="4691" y="709882"/>
                </a:cubicBezTo>
                <a:cubicBezTo>
                  <a:pt x="27974" y="750099"/>
                  <a:pt x="135219" y="534905"/>
                  <a:pt x="199424" y="434716"/>
                </a:cubicBezTo>
                <a:cubicBezTo>
                  <a:pt x="263629" y="334527"/>
                  <a:pt x="303846" y="158138"/>
                  <a:pt x="389924" y="108749"/>
                </a:cubicBezTo>
                <a:cubicBezTo>
                  <a:pt x="476002" y="59360"/>
                  <a:pt x="617819" y="135560"/>
                  <a:pt x="715891" y="138382"/>
                </a:cubicBezTo>
                <a:cubicBezTo>
                  <a:pt x="813963" y="141204"/>
                  <a:pt x="957896" y="110160"/>
                  <a:pt x="986824" y="100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96CED6BC-DFAB-4357-8F71-7411656A0385}"/>
              </a:ext>
            </a:extLst>
          </p:cNvPr>
          <p:cNvSpPr/>
          <p:nvPr/>
        </p:nvSpPr>
        <p:spPr>
          <a:xfrm>
            <a:off x="4379981" y="3780367"/>
            <a:ext cx="920260" cy="431801"/>
          </a:xfrm>
          <a:custGeom>
            <a:avLst/>
            <a:gdLst>
              <a:gd name="connsiteX0" fmla="*/ 920152 w 920260"/>
              <a:gd name="connsiteY0" fmla="*/ 169333 h 431801"/>
              <a:gd name="connsiteX1" fmla="*/ 272452 w 920260"/>
              <a:gd name="connsiteY1" fmla="*/ 0 h 431801"/>
              <a:gd name="connsiteX2" fmla="*/ 60786 w 920260"/>
              <a:gd name="connsiteY2" fmla="*/ 169333 h 431801"/>
              <a:gd name="connsiteX3" fmla="*/ 1519 w 920260"/>
              <a:gd name="connsiteY3" fmla="*/ 431800 h 431801"/>
              <a:gd name="connsiteX4" fmla="*/ 22686 w 920260"/>
              <a:gd name="connsiteY4" fmla="*/ 173566 h 431801"/>
              <a:gd name="connsiteX5" fmla="*/ 77719 w 920260"/>
              <a:gd name="connsiteY5" fmla="*/ 342900 h 431801"/>
              <a:gd name="connsiteX6" fmla="*/ 192019 w 920260"/>
              <a:gd name="connsiteY6" fmla="*/ 93133 h 431801"/>
              <a:gd name="connsiteX7" fmla="*/ 323252 w 920260"/>
              <a:gd name="connsiteY7" fmla="*/ 33866 h 431801"/>
              <a:gd name="connsiteX8" fmla="*/ 920152 w 920260"/>
              <a:gd name="connsiteY8" fmla="*/ 169333 h 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260" h="431801">
                <a:moveTo>
                  <a:pt x="920152" y="169333"/>
                </a:moveTo>
                <a:cubicBezTo>
                  <a:pt x="911685" y="163689"/>
                  <a:pt x="415680" y="0"/>
                  <a:pt x="272452" y="0"/>
                </a:cubicBezTo>
                <a:cubicBezTo>
                  <a:pt x="129224" y="0"/>
                  <a:pt x="105941" y="97366"/>
                  <a:pt x="60786" y="169333"/>
                </a:cubicBezTo>
                <a:cubicBezTo>
                  <a:pt x="15630" y="241300"/>
                  <a:pt x="7869" y="431095"/>
                  <a:pt x="1519" y="431800"/>
                </a:cubicBezTo>
                <a:cubicBezTo>
                  <a:pt x="-4831" y="432505"/>
                  <a:pt x="9986" y="188383"/>
                  <a:pt x="22686" y="173566"/>
                </a:cubicBezTo>
                <a:cubicBezTo>
                  <a:pt x="35386" y="158749"/>
                  <a:pt x="49497" y="356305"/>
                  <a:pt x="77719" y="342900"/>
                </a:cubicBezTo>
                <a:cubicBezTo>
                  <a:pt x="105941" y="329495"/>
                  <a:pt x="151097" y="144639"/>
                  <a:pt x="192019" y="93133"/>
                </a:cubicBezTo>
                <a:cubicBezTo>
                  <a:pt x="232941" y="41627"/>
                  <a:pt x="208246" y="17638"/>
                  <a:pt x="323252" y="33866"/>
                </a:cubicBezTo>
                <a:cubicBezTo>
                  <a:pt x="438257" y="50094"/>
                  <a:pt x="928619" y="174977"/>
                  <a:pt x="920152" y="169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7DE5FC95-8C96-4A98-AF91-C7DA91EB9086}"/>
              </a:ext>
            </a:extLst>
          </p:cNvPr>
          <p:cNvSpPr/>
          <p:nvPr/>
        </p:nvSpPr>
        <p:spPr>
          <a:xfrm>
            <a:off x="4440084" y="4026956"/>
            <a:ext cx="500262" cy="1831977"/>
          </a:xfrm>
          <a:custGeom>
            <a:avLst/>
            <a:gdLst>
              <a:gd name="connsiteX0" fmla="*/ 479049 w 500262"/>
              <a:gd name="connsiteY0" fmla="*/ 11644 h 1831977"/>
              <a:gd name="connsiteX1" fmla="*/ 470583 w 500262"/>
              <a:gd name="connsiteY1" fmla="*/ 79377 h 1831977"/>
              <a:gd name="connsiteX2" fmla="*/ 305483 w 500262"/>
              <a:gd name="connsiteY2" fmla="*/ 434977 h 1831977"/>
              <a:gd name="connsiteX3" fmla="*/ 288549 w 500262"/>
              <a:gd name="connsiteY3" fmla="*/ 722844 h 1831977"/>
              <a:gd name="connsiteX4" fmla="*/ 318183 w 500262"/>
              <a:gd name="connsiteY4" fmla="*/ 926044 h 1831977"/>
              <a:gd name="connsiteX5" fmla="*/ 280083 w 500262"/>
              <a:gd name="connsiteY5" fmla="*/ 701677 h 1831977"/>
              <a:gd name="connsiteX6" fmla="*/ 352049 w 500262"/>
              <a:gd name="connsiteY6" fmla="*/ 1480611 h 1831977"/>
              <a:gd name="connsiteX7" fmla="*/ 381683 w 500262"/>
              <a:gd name="connsiteY7" fmla="*/ 1831977 h 1831977"/>
              <a:gd name="connsiteX8" fmla="*/ 284316 w 500262"/>
              <a:gd name="connsiteY8" fmla="*/ 1480611 h 1831977"/>
              <a:gd name="connsiteX9" fmla="*/ 140383 w 500262"/>
              <a:gd name="connsiteY9" fmla="*/ 1154644 h 1831977"/>
              <a:gd name="connsiteX10" fmla="*/ 322416 w 500262"/>
              <a:gd name="connsiteY10" fmla="*/ 1709211 h 1831977"/>
              <a:gd name="connsiteX11" fmla="*/ 43016 w 500262"/>
              <a:gd name="connsiteY11" fmla="*/ 1226611 h 1831977"/>
              <a:gd name="connsiteX12" fmla="*/ 144616 w 500262"/>
              <a:gd name="connsiteY12" fmla="*/ 646644 h 1831977"/>
              <a:gd name="connsiteX13" fmla="*/ 683 w 500262"/>
              <a:gd name="connsiteY13" fmla="*/ 892177 h 1831977"/>
              <a:gd name="connsiteX14" fmla="*/ 98049 w 500262"/>
              <a:gd name="connsiteY14" fmla="*/ 600077 h 1831977"/>
              <a:gd name="connsiteX15" fmla="*/ 271616 w 500262"/>
              <a:gd name="connsiteY15" fmla="*/ 37044 h 1831977"/>
              <a:gd name="connsiteX16" fmla="*/ 64183 w 500262"/>
              <a:gd name="connsiteY16" fmla="*/ 354544 h 1831977"/>
              <a:gd name="connsiteX17" fmla="*/ 250449 w 500262"/>
              <a:gd name="connsiteY17" fmla="*/ 32811 h 1831977"/>
              <a:gd name="connsiteX18" fmla="*/ 479049 w 500262"/>
              <a:gd name="connsiteY18" fmla="*/ 11644 h 18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0262" h="1831977">
                <a:moveTo>
                  <a:pt x="479049" y="11644"/>
                </a:moveTo>
                <a:cubicBezTo>
                  <a:pt x="515738" y="19405"/>
                  <a:pt x="499511" y="8821"/>
                  <a:pt x="470583" y="79377"/>
                </a:cubicBezTo>
                <a:cubicBezTo>
                  <a:pt x="441655" y="149933"/>
                  <a:pt x="335822" y="327733"/>
                  <a:pt x="305483" y="434977"/>
                </a:cubicBezTo>
                <a:cubicBezTo>
                  <a:pt x="275144" y="542221"/>
                  <a:pt x="286432" y="641000"/>
                  <a:pt x="288549" y="722844"/>
                </a:cubicBezTo>
                <a:cubicBezTo>
                  <a:pt x="290666" y="804688"/>
                  <a:pt x="319594" y="929572"/>
                  <a:pt x="318183" y="926044"/>
                </a:cubicBezTo>
                <a:cubicBezTo>
                  <a:pt x="316772" y="922516"/>
                  <a:pt x="274439" y="609249"/>
                  <a:pt x="280083" y="701677"/>
                </a:cubicBezTo>
                <a:cubicBezTo>
                  <a:pt x="285727" y="794105"/>
                  <a:pt x="335116" y="1292228"/>
                  <a:pt x="352049" y="1480611"/>
                </a:cubicBezTo>
                <a:cubicBezTo>
                  <a:pt x="368982" y="1668994"/>
                  <a:pt x="392972" y="1831977"/>
                  <a:pt x="381683" y="1831977"/>
                </a:cubicBezTo>
                <a:cubicBezTo>
                  <a:pt x="370394" y="1831977"/>
                  <a:pt x="324533" y="1593500"/>
                  <a:pt x="284316" y="1480611"/>
                </a:cubicBezTo>
                <a:cubicBezTo>
                  <a:pt x="244099" y="1367722"/>
                  <a:pt x="134033" y="1116544"/>
                  <a:pt x="140383" y="1154644"/>
                </a:cubicBezTo>
                <a:cubicBezTo>
                  <a:pt x="146733" y="1192744"/>
                  <a:pt x="338644" y="1697217"/>
                  <a:pt x="322416" y="1709211"/>
                </a:cubicBezTo>
                <a:cubicBezTo>
                  <a:pt x="306188" y="1721206"/>
                  <a:pt x="72649" y="1403705"/>
                  <a:pt x="43016" y="1226611"/>
                </a:cubicBezTo>
                <a:cubicBezTo>
                  <a:pt x="13383" y="1049517"/>
                  <a:pt x="151671" y="702383"/>
                  <a:pt x="144616" y="646644"/>
                </a:cubicBezTo>
                <a:cubicBezTo>
                  <a:pt x="137561" y="590905"/>
                  <a:pt x="8444" y="899938"/>
                  <a:pt x="683" y="892177"/>
                </a:cubicBezTo>
                <a:cubicBezTo>
                  <a:pt x="-7078" y="884416"/>
                  <a:pt x="52893" y="742599"/>
                  <a:pt x="98049" y="600077"/>
                </a:cubicBezTo>
                <a:cubicBezTo>
                  <a:pt x="143204" y="457555"/>
                  <a:pt x="277260" y="77966"/>
                  <a:pt x="271616" y="37044"/>
                </a:cubicBezTo>
                <a:cubicBezTo>
                  <a:pt x="265972" y="-3878"/>
                  <a:pt x="67711" y="355249"/>
                  <a:pt x="64183" y="354544"/>
                </a:cubicBezTo>
                <a:cubicBezTo>
                  <a:pt x="60655" y="353839"/>
                  <a:pt x="184127" y="84316"/>
                  <a:pt x="250449" y="32811"/>
                </a:cubicBezTo>
                <a:cubicBezTo>
                  <a:pt x="316771" y="-18694"/>
                  <a:pt x="442360" y="3883"/>
                  <a:pt x="479049" y="1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1BA2ED43-16AE-4C77-8A1A-F0085254D9DF}"/>
              </a:ext>
            </a:extLst>
          </p:cNvPr>
          <p:cNvSpPr/>
          <p:nvPr/>
        </p:nvSpPr>
        <p:spPr>
          <a:xfrm>
            <a:off x="5056260" y="4002953"/>
            <a:ext cx="639829" cy="763914"/>
          </a:xfrm>
          <a:custGeom>
            <a:avLst/>
            <a:gdLst>
              <a:gd name="connsiteX0" fmla="*/ 198365 w 639829"/>
              <a:gd name="connsiteY0" fmla="*/ 3897 h 763914"/>
              <a:gd name="connsiteX1" fmla="*/ 109465 w 639829"/>
              <a:gd name="connsiteY1" fmla="*/ 283297 h 763914"/>
              <a:gd name="connsiteX2" fmla="*/ 163440 w 639829"/>
              <a:gd name="connsiteY2" fmla="*/ 715097 h 763914"/>
              <a:gd name="connsiteX3" fmla="*/ 99940 w 639829"/>
              <a:gd name="connsiteY3" fmla="*/ 632547 h 763914"/>
              <a:gd name="connsiteX4" fmla="*/ 252340 w 639829"/>
              <a:gd name="connsiteY4" fmla="*/ 696047 h 763914"/>
              <a:gd name="connsiteX5" fmla="*/ 639690 w 639829"/>
              <a:gd name="connsiteY5" fmla="*/ 683347 h 763914"/>
              <a:gd name="connsiteX6" fmla="*/ 293615 w 639829"/>
              <a:gd name="connsiteY6" fmla="*/ 708747 h 763914"/>
              <a:gd name="connsiteX7" fmla="*/ 17390 w 639829"/>
              <a:gd name="connsiteY7" fmla="*/ 762722 h 763914"/>
              <a:gd name="connsiteX8" fmla="*/ 36440 w 639829"/>
              <a:gd name="connsiteY8" fmla="*/ 651597 h 763914"/>
              <a:gd name="connsiteX9" fmla="*/ 99940 w 639829"/>
              <a:gd name="connsiteY9" fmla="*/ 648422 h 763914"/>
              <a:gd name="connsiteX10" fmla="*/ 61840 w 639829"/>
              <a:gd name="connsiteY10" fmla="*/ 486497 h 763914"/>
              <a:gd name="connsiteX11" fmla="*/ 198365 w 639829"/>
              <a:gd name="connsiteY11" fmla="*/ 3897 h 76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829" h="763914">
                <a:moveTo>
                  <a:pt x="198365" y="3897"/>
                </a:moveTo>
                <a:cubicBezTo>
                  <a:pt x="206303" y="-29970"/>
                  <a:pt x="115286" y="164764"/>
                  <a:pt x="109465" y="283297"/>
                </a:cubicBezTo>
                <a:cubicBezTo>
                  <a:pt x="103644" y="401830"/>
                  <a:pt x="165028" y="656889"/>
                  <a:pt x="163440" y="715097"/>
                </a:cubicBezTo>
                <a:cubicBezTo>
                  <a:pt x="161852" y="773305"/>
                  <a:pt x="85123" y="635722"/>
                  <a:pt x="99940" y="632547"/>
                </a:cubicBezTo>
                <a:cubicBezTo>
                  <a:pt x="114757" y="629372"/>
                  <a:pt x="162382" y="687580"/>
                  <a:pt x="252340" y="696047"/>
                </a:cubicBezTo>
                <a:cubicBezTo>
                  <a:pt x="342298" y="704514"/>
                  <a:pt x="632811" y="681230"/>
                  <a:pt x="639690" y="683347"/>
                </a:cubicBezTo>
                <a:cubicBezTo>
                  <a:pt x="646569" y="685464"/>
                  <a:pt x="397332" y="695518"/>
                  <a:pt x="293615" y="708747"/>
                </a:cubicBezTo>
                <a:cubicBezTo>
                  <a:pt x="189898" y="721976"/>
                  <a:pt x="60252" y="772247"/>
                  <a:pt x="17390" y="762722"/>
                </a:cubicBezTo>
                <a:cubicBezTo>
                  <a:pt x="-25472" y="753197"/>
                  <a:pt x="22682" y="670647"/>
                  <a:pt x="36440" y="651597"/>
                </a:cubicBezTo>
                <a:cubicBezTo>
                  <a:pt x="50198" y="632547"/>
                  <a:pt x="95707" y="675939"/>
                  <a:pt x="99940" y="648422"/>
                </a:cubicBezTo>
                <a:cubicBezTo>
                  <a:pt x="104173" y="620905"/>
                  <a:pt x="48611" y="588626"/>
                  <a:pt x="61840" y="486497"/>
                </a:cubicBezTo>
                <a:cubicBezTo>
                  <a:pt x="75069" y="384368"/>
                  <a:pt x="190427" y="37764"/>
                  <a:pt x="198365" y="3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AD5A98D4-23F2-4CEC-83E9-68C0D46BD6C9}"/>
              </a:ext>
            </a:extLst>
          </p:cNvPr>
          <p:cNvSpPr/>
          <p:nvPr/>
        </p:nvSpPr>
        <p:spPr>
          <a:xfrm>
            <a:off x="5044185" y="4009565"/>
            <a:ext cx="178707" cy="654779"/>
          </a:xfrm>
          <a:custGeom>
            <a:avLst/>
            <a:gdLst>
              <a:gd name="connsiteX0" fmla="*/ 178690 w 178707"/>
              <a:gd name="connsiteY0" fmla="*/ 16335 h 654779"/>
              <a:gd name="connsiteX1" fmla="*/ 54865 w 178707"/>
              <a:gd name="connsiteY1" fmla="*/ 321135 h 654779"/>
              <a:gd name="connsiteX2" fmla="*/ 86615 w 178707"/>
              <a:gd name="connsiteY2" fmla="*/ 248110 h 654779"/>
              <a:gd name="connsiteX3" fmla="*/ 26290 w 178707"/>
              <a:gd name="connsiteY3" fmla="*/ 438610 h 654779"/>
              <a:gd name="connsiteX4" fmla="*/ 61215 w 178707"/>
              <a:gd name="connsiteY4" fmla="*/ 565610 h 654779"/>
              <a:gd name="connsiteX5" fmla="*/ 54865 w 178707"/>
              <a:gd name="connsiteY5" fmla="*/ 419560 h 654779"/>
              <a:gd name="connsiteX6" fmla="*/ 29465 w 178707"/>
              <a:gd name="connsiteY6" fmla="*/ 603710 h 654779"/>
              <a:gd name="connsiteX7" fmla="*/ 890 w 178707"/>
              <a:gd name="connsiteY7" fmla="*/ 644985 h 654779"/>
              <a:gd name="connsiteX8" fmla="*/ 10415 w 178707"/>
              <a:gd name="connsiteY8" fmla="*/ 448135 h 654779"/>
              <a:gd name="connsiteX9" fmla="*/ 42165 w 178707"/>
              <a:gd name="connsiteY9" fmla="*/ 57610 h 654779"/>
              <a:gd name="connsiteX10" fmla="*/ 29465 w 178707"/>
              <a:gd name="connsiteY10" fmla="*/ 222710 h 654779"/>
              <a:gd name="connsiteX11" fmla="*/ 45340 w 178707"/>
              <a:gd name="connsiteY11" fmla="*/ 60785 h 654779"/>
              <a:gd name="connsiteX12" fmla="*/ 178690 w 178707"/>
              <a:gd name="connsiteY12" fmla="*/ 16335 h 6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707" h="654779">
                <a:moveTo>
                  <a:pt x="178690" y="16335"/>
                </a:moveTo>
                <a:cubicBezTo>
                  <a:pt x="180278" y="59727"/>
                  <a:pt x="70211" y="282506"/>
                  <a:pt x="54865" y="321135"/>
                </a:cubicBezTo>
                <a:cubicBezTo>
                  <a:pt x="39519" y="359764"/>
                  <a:pt x="91377" y="228531"/>
                  <a:pt x="86615" y="248110"/>
                </a:cubicBezTo>
                <a:cubicBezTo>
                  <a:pt x="81853" y="267689"/>
                  <a:pt x="30523" y="385693"/>
                  <a:pt x="26290" y="438610"/>
                </a:cubicBezTo>
                <a:cubicBezTo>
                  <a:pt x="22057" y="491527"/>
                  <a:pt x="56453" y="568785"/>
                  <a:pt x="61215" y="565610"/>
                </a:cubicBezTo>
                <a:cubicBezTo>
                  <a:pt x="65977" y="562435"/>
                  <a:pt x="60157" y="413210"/>
                  <a:pt x="54865" y="419560"/>
                </a:cubicBezTo>
                <a:cubicBezTo>
                  <a:pt x="49573" y="425910"/>
                  <a:pt x="38461" y="566139"/>
                  <a:pt x="29465" y="603710"/>
                </a:cubicBezTo>
                <a:cubicBezTo>
                  <a:pt x="20469" y="641281"/>
                  <a:pt x="4065" y="670914"/>
                  <a:pt x="890" y="644985"/>
                </a:cubicBezTo>
                <a:cubicBezTo>
                  <a:pt x="-2285" y="619056"/>
                  <a:pt x="3536" y="546031"/>
                  <a:pt x="10415" y="448135"/>
                </a:cubicBezTo>
                <a:cubicBezTo>
                  <a:pt x="17294" y="350239"/>
                  <a:pt x="38990" y="95181"/>
                  <a:pt x="42165" y="57610"/>
                </a:cubicBezTo>
                <a:cubicBezTo>
                  <a:pt x="45340" y="20039"/>
                  <a:pt x="28936" y="222181"/>
                  <a:pt x="29465" y="222710"/>
                </a:cubicBezTo>
                <a:cubicBezTo>
                  <a:pt x="29994" y="223239"/>
                  <a:pt x="20998" y="95710"/>
                  <a:pt x="45340" y="60785"/>
                </a:cubicBezTo>
                <a:cubicBezTo>
                  <a:pt x="69682" y="25860"/>
                  <a:pt x="177102" y="-27057"/>
                  <a:pt x="178690" y="16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712332C6-DE7A-46C4-B5D1-8B10B35B494C}"/>
              </a:ext>
            </a:extLst>
          </p:cNvPr>
          <p:cNvSpPr/>
          <p:nvPr/>
        </p:nvSpPr>
        <p:spPr>
          <a:xfrm>
            <a:off x="5356222" y="4041775"/>
            <a:ext cx="257567" cy="582980"/>
          </a:xfrm>
          <a:custGeom>
            <a:avLst/>
            <a:gdLst>
              <a:gd name="connsiteX0" fmla="*/ 73028 w 257567"/>
              <a:gd name="connsiteY0" fmla="*/ 0 h 582980"/>
              <a:gd name="connsiteX1" fmla="*/ 44453 w 257567"/>
              <a:gd name="connsiteY1" fmla="*/ 168275 h 582980"/>
              <a:gd name="connsiteX2" fmla="*/ 158753 w 257567"/>
              <a:gd name="connsiteY2" fmla="*/ 320675 h 582980"/>
              <a:gd name="connsiteX3" fmla="*/ 184153 w 257567"/>
              <a:gd name="connsiteY3" fmla="*/ 184150 h 582980"/>
              <a:gd name="connsiteX4" fmla="*/ 209553 w 257567"/>
              <a:gd name="connsiteY4" fmla="*/ 422275 h 582980"/>
              <a:gd name="connsiteX5" fmla="*/ 257178 w 257567"/>
              <a:gd name="connsiteY5" fmla="*/ 536575 h 582980"/>
              <a:gd name="connsiteX6" fmla="*/ 180978 w 257567"/>
              <a:gd name="connsiteY6" fmla="*/ 488950 h 582980"/>
              <a:gd name="connsiteX7" fmla="*/ 22228 w 257567"/>
              <a:gd name="connsiteY7" fmla="*/ 514350 h 582980"/>
              <a:gd name="connsiteX8" fmla="*/ 257178 w 257567"/>
              <a:gd name="connsiteY8" fmla="*/ 555625 h 582980"/>
              <a:gd name="connsiteX9" fmla="*/ 76203 w 257567"/>
              <a:gd name="connsiteY9" fmla="*/ 571500 h 582980"/>
              <a:gd name="connsiteX10" fmla="*/ 73028 w 257567"/>
              <a:gd name="connsiteY10" fmla="*/ 377825 h 582980"/>
              <a:gd name="connsiteX11" fmla="*/ 57153 w 257567"/>
              <a:gd name="connsiteY11" fmla="*/ 352425 h 582980"/>
              <a:gd name="connsiteX12" fmla="*/ 120653 w 257567"/>
              <a:gd name="connsiteY12" fmla="*/ 488950 h 582980"/>
              <a:gd name="connsiteX13" fmla="*/ 57153 w 257567"/>
              <a:gd name="connsiteY13" fmla="*/ 279400 h 582980"/>
              <a:gd name="connsiteX14" fmla="*/ 3 w 257567"/>
              <a:gd name="connsiteY14" fmla="*/ 168275 h 582980"/>
              <a:gd name="connsiteX15" fmla="*/ 73028 w 257567"/>
              <a:gd name="connsiteY15" fmla="*/ 0 h 5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7567" h="582980">
                <a:moveTo>
                  <a:pt x="73028" y="0"/>
                </a:moveTo>
                <a:cubicBezTo>
                  <a:pt x="80436" y="0"/>
                  <a:pt x="30166" y="114829"/>
                  <a:pt x="44453" y="168275"/>
                </a:cubicBezTo>
                <a:cubicBezTo>
                  <a:pt x="58740" y="221721"/>
                  <a:pt x="135470" y="318029"/>
                  <a:pt x="158753" y="320675"/>
                </a:cubicBezTo>
                <a:cubicBezTo>
                  <a:pt x="182036" y="323321"/>
                  <a:pt x="175686" y="167217"/>
                  <a:pt x="184153" y="184150"/>
                </a:cubicBezTo>
                <a:cubicBezTo>
                  <a:pt x="192620" y="201083"/>
                  <a:pt x="197382" y="363538"/>
                  <a:pt x="209553" y="422275"/>
                </a:cubicBezTo>
                <a:cubicBezTo>
                  <a:pt x="221724" y="481012"/>
                  <a:pt x="261940" y="525463"/>
                  <a:pt x="257178" y="536575"/>
                </a:cubicBezTo>
                <a:cubicBezTo>
                  <a:pt x="252416" y="547687"/>
                  <a:pt x="220136" y="492654"/>
                  <a:pt x="180978" y="488950"/>
                </a:cubicBezTo>
                <a:cubicBezTo>
                  <a:pt x="141820" y="485246"/>
                  <a:pt x="9528" y="503238"/>
                  <a:pt x="22228" y="514350"/>
                </a:cubicBezTo>
                <a:cubicBezTo>
                  <a:pt x="34928" y="525462"/>
                  <a:pt x="248182" y="546100"/>
                  <a:pt x="257178" y="555625"/>
                </a:cubicBezTo>
                <a:cubicBezTo>
                  <a:pt x="266174" y="565150"/>
                  <a:pt x="106895" y="601133"/>
                  <a:pt x="76203" y="571500"/>
                </a:cubicBezTo>
                <a:cubicBezTo>
                  <a:pt x="45511" y="541867"/>
                  <a:pt x="76203" y="414337"/>
                  <a:pt x="73028" y="377825"/>
                </a:cubicBezTo>
                <a:cubicBezTo>
                  <a:pt x="69853" y="341313"/>
                  <a:pt x="49216" y="333904"/>
                  <a:pt x="57153" y="352425"/>
                </a:cubicBezTo>
                <a:cubicBezTo>
                  <a:pt x="65090" y="370946"/>
                  <a:pt x="120653" y="501121"/>
                  <a:pt x="120653" y="488950"/>
                </a:cubicBezTo>
                <a:cubicBezTo>
                  <a:pt x="120653" y="476779"/>
                  <a:pt x="77261" y="332846"/>
                  <a:pt x="57153" y="279400"/>
                </a:cubicBezTo>
                <a:cubicBezTo>
                  <a:pt x="37045" y="225954"/>
                  <a:pt x="532" y="207962"/>
                  <a:pt x="3" y="168275"/>
                </a:cubicBezTo>
                <a:cubicBezTo>
                  <a:pt x="-526" y="128588"/>
                  <a:pt x="65620" y="0"/>
                  <a:pt x="730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C56AA635-5D2B-4720-A4F4-29EA89868BEB}"/>
              </a:ext>
            </a:extLst>
          </p:cNvPr>
          <p:cNvSpPr/>
          <p:nvPr/>
        </p:nvSpPr>
        <p:spPr>
          <a:xfrm>
            <a:off x="6607067" y="4150980"/>
            <a:ext cx="2458022" cy="1278277"/>
          </a:xfrm>
          <a:custGeom>
            <a:avLst/>
            <a:gdLst>
              <a:gd name="connsiteX0" fmla="*/ 108 w 2458022"/>
              <a:gd name="connsiteY0" fmla="*/ 589295 h 1278277"/>
              <a:gd name="connsiteX1" fmla="*/ 660508 w 2458022"/>
              <a:gd name="connsiteY1" fmla="*/ 297195 h 1278277"/>
              <a:gd name="connsiteX2" fmla="*/ 295383 w 2458022"/>
              <a:gd name="connsiteY2" fmla="*/ 414670 h 1278277"/>
              <a:gd name="connsiteX3" fmla="*/ 898633 w 2458022"/>
              <a:gd name="connsiteY3" fmla="*/ 81295 h 1278277"/>
              <a:gd name="connsiteX4" fmla="*/ 870058 w 2458022"/>
              <a:gd name="connsiteY4" fmla="*/ 30495 h 1278277"/>
              <a:gd name="connsiteX5" fmla="*/ 838308 w 2458022"/>
              <a:gd name="connsiteY5" fmla="*/ 5095 h 1278277"/>
              <a:gd name="connsiteX6" fmla="*/ 1063733 w 2458022"/>
              <a:gd name="connsiteY6" fmla="*/ 132095 h 1278277"/>
              <a:gd name="connsiteX7" fmla="*/ 1644758 w 2458022"/>
              <a:gd name="connsiteY7" fmla="*/ 274970 h 1278277"/>
              <a:gd name="connsiteX8" fmla="*/ 1095483 w 2458022"/>
              <a:gd name="connsiteY8" fmla="*/ 71770 h 1278277"/>
              <a:gd name="connsiteX9" fmla="*/ 1660633 w 2458022"/>
              <a:gd name="connsiteY9" fmla="*/ 325770 h 1278277"/>
              <a:gd name="connsiteX10" fmla="*/ 2213083 w 2458022"/>
              <a:gd name="connsiteY10" fmla="*/ 586120 h 1278277"/>
              <a:gd name="connsiteX11" fmla="*/ 2409933 w 2458022"/>
              <a:gd name="connsiteY11" fmla="*/ 646445 h 1278277"/>
              <a:gd name="connsiteX12" fmla="*/ 1844783 w 2458022"/>
              <a:gd name="connsiteY12" fmla="*/ 328945 h 1278277"/>
              <a:gd name="connsiteX13" fmla="*/ 2451208 w 2458022"/>
              <a:gd name="connsiteY13" fmla="*/ 684545 h 1278277"/>
              <a:gd name="connsiteX14" fmla="*/ 2162283 w 2458022"/>
              <a:gd name="connsiteY14" fmla="*/ 624220 h 1278277"/>
              <a:gd name="connsiteX15" fmla="*/ 2022583 w 2458022"/>
              <a:gd name="connsiteY15" fmla="*/ 646445 h 1278277"/>
              <a:gd name="connsiteX16" fmla="*/ 1749533 w 2458022"/>
              <a:gd name="connsiteY16" fmla="*/ 636920 h 1278277"/>
              <a:gd name="connsiteX17" fmla="*/ 1790808 w 2458022"/>
              <a:gd name="connsiteY17" fmla="*/ 675020 h 1278277"/>
              <a:gd name="connsiteX18" fmla="*/ 1835258 w 2458022"/>
              <a:gd name="connsiteY18" fmla="*/ 855995 h 1278277"/>
              <a:gd name="connsiteX19" fmla="*/ 1835258 w 2458022"/>
              <a:gd name="connsiteY19" fmla="*/ 884570 h 1278277"/>
              <a:gd name="connsiteX20" fmla="*/ 1787633 w 2458022"/>
              <a:gd name="connsiteY20" fmla="*/ 1024270 h 1278277"/>
              <a:gd name="connsiteX21" fmla="*/ 1736833 w 2458022"/>
              <a:gd name="connsiteY21" fmla="*/ 916320 h 1278277"/>
              <a:gd name="connsiteX22" fmla="*/ 1657458 w 2458022"/>
              <a:gd name="connsiteY22" fmla="*/ 697245 h 1278277"/>
              <a:gd name="connsiteX23" fmla="*/ 1587608 w 2458022"/>
              <a:gd name="connsiteY23" fmla="*/ 554370 h 1278277"/>
              <a:gd name="connsiteX24" fmla="*/ 971658 w 2458022"/>
              <a:gd name="connsiteY24" fmla="*/ 259095 h 1278277"/>
              <a:gd name="connsiteX25" fmla="*/ 1454258 w 2458022"/>
              <a:gd name="connsiteY25" fmla="*/ 462295 h 1278277"/>
              <a:gd name="connsiteX26" fmla="*/ 1708258 w 2458022"/>
              <a:gd name="connsiteY26" fmla="*/ 617870 h 1278277"/>
              <a:gd name="connsiteX27" fmla="*/ 1371708 w 2458022"/>
              <a:gd name="connsiteY27" fmla="*/ 395620 h 1278277"/>
              <a:gd name="connsiteX28" fmla="*/ 879583 w 2458022"/>
              <a:gd name="connsiteY28" fmla="*/ 214645 h 1278277"/>
              <a:gd name="connsiteX29" fmla="*/ 962133 w 2458022"/>
              <a:gd name="connsiteY29" fmla="*/ 319420 h 1278277"/>
              <a:gd name="connsiteX30" fmla="*/ 1260583 w 2458022"/>
              <a:gd name="connsiteY30" fmla="*/ 503570 h 1278277"/>
              <a:gd name="connsiteX31" fmla="*/ 1447908 w 2458022"/>
              <a:gd name="connsiteY31" fmla="*/ 662320 h 1278277"/>
              <a:gd name="connsiteX32" fmla="*/ 1555858 w 2458022"/>
              <a:gd name="connsiteY32" fmla="*/ 1097295 h 1278277"/>
              <a:gd name="connsiteX33" fmla="*/ 1508233 w 2458022"/>
              <a:gd name="connsiteY33" fmla="*/ 824245 h 1278277"/>
              <a:gd name="connsiteX34" fmla="*/ 1343133 w 2458022"/>
              <a:gd name="connsiteY34" fmla="*/ 528970 h 1278277"/>
              <a:gd name="connsiteX35" fmla="*/ 1520933 w 2458022"/>
              <a:gd name="connsiteY35" fmla="*/ 1211595 h 1278277"/>
              <a:gd name="connsiteX36" fmla="*/ 1085958 w 2458022"/>
              <a:gd name="connsiteY36" fmla="*/ 1062370 h 1278277"/>
              <a:gd name="connsiteX37" fmla="*/ 800208 w 2458022"/>
              <a:gd name="connsiteY37" fmla="*/ 970295 h 1278277"/>
              <a:gd name="connsiteX38" fmla="*/ 101708 w 2458022"/>
              <a:gd name="connsiteY38" fmla="*/ 792495 h 1278277"/>
              <a:gd name="connsiteX39" fmla="*/ 444608 w 2458022"/>
              <a:gd name="connsiteY39" fmla="*/ 913145 h 1278277"/>
              <a:gd name="connsiteX40" fmla="*/ 1266933 w 2458022"/>
              <a:gd name="connsiteY40" fmla="*/ 1278270 h 1278277"/>
              <a:gd name="connsiteX41" fmla="*/ 781158 w 2458022"/>
              <a:gd name="connsiteY41" fmla="*/ 922670 h 1278277"/>
              <a:gd name="connsiteX42" fmla="*/ 50908 w 2458022"/>
              <a:gd name="connsiteY42" fmla="*/ 678195 h 1278277"/>
              <a:gd name="connsiteX43" fmla="*/ 123933 w 2458022"/>
              <a:gd name="connsiteY43" fmla="*/ 668670 h 1278277"/>
              <a:gd name="connsiteX44" fmla="*/ 196958 w 2458022"/>
              <a:gd name="connsiteY44" fmla="*/ 557545 h 1278277"/>
              <a:gd name="connsiteX45" fmla="*/ 717658 w 2458022"/>
              <a:gd name="connsiteY45" fmla="*/ 354345 h 1278277"/>
              <a:gd name="connsiteX46" fmla="*/ 108 w 2458022"/>
              <a:gd name="connsiteY46" fmla="*/ 589295 h 127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58022" h="1278277">
                <a:moveTo>
                  <a:pt x="108" y="589295"/>
                </a:moveTo>
                <a:cubicBezTo>
                  <a:pt x="-9417" y="579770"/>
                  <a:pt x="611296" y="326299"/>
                  <a:pt x="660508" y="297195"/>
                </a:cubicBezTo>
                <a:cubicBezTo>
                  <a:pt x="709720" y="268091"/>
                  <a:pt x="255696" y="450653"/>
                  <a:pt x="295383" y="414670"/>
                </a:cubicBezTo>
                <a:cubicBezTo>
                  <a:pt x="335070" y="378687"/>
                  <a:pt x="802854" y="145324"/>
                  <a:pt x="898633" y="81295"/>
                </a:cubicBezTo>
                <a:cubicBezTo>
                  <a:pt x="994412" y="17266"/>
                  <a:pt x="880112" y="43195"/>
                  <a:pt x="870058" y="30495"/>
                </a:cubicBezTo>
                <a:cubicBezTo>
                  <a:pt x="860004" y="17795"/>
                  <a:pt x="806029" y="-11838"/>
                  <a:pt x="838308" y="5095"/>
                </a:cubicBezTo>
                <a:cubicBezTo>
                  <a:pt x="870587" y="22028"/>
                  <a:pt x="929325" y="87116"/>
                  <a:pt x="1063733" y="132095"/>
                </a:cubicBezTo>
                <a:cubicBezTo>
                  <a:pt x="1198141" y="177074"/>
                  <a:pt x="1639466" y="285024"/>
                  <a:pt x="1644758" y="274970"/>
                </a:cubicBezTo>
                <a:cubicBezTo>
                  <a:pt x="1650050" y="264916"/>
                  <a:pt x="1092837" y="63303"/>
                  <a:pt x="1095483" y="71770"/>
                </a:cubicBezTo>
                <a:cubicBezTo>
                  <a:pt x="1098129" y="80237"/>
                  <a:pt x="1474367" y="240045"/>
                  <a:pt x="1660633" y="325770"/>
                </a:cubicBezTo>
                <a:cubicBezTo>
                  <a:pt x="1846899" y="411495"/>
                  <a:pt x="2088200" y="532674"/>
                  <a:pt x="2213083" y="586120"/>
                </a:cubicBezTo>
                <a:cubicBezTo>
                  <a:pt x="2337966" y="639566"/>
                  <a:pt x="2471316" y="689307"/>
                  <a:pt x="2409933" y="646445"/>
                </a:cubicBezTo>
                <a:cubicBezTo>
                  <a:pt x="2348550" y="603583"/>
                  <a:pt x="1837904" y="322595"/>
                  <a:pt x="1844783" y="328945"/>
                </a:cubicBezTo>
                <a:cubicBezTo>
                  <a:pt x="1851662" y="335295"/>
                  <a:pt x="2398291" y="635333"/>
                  <a:pt x="2451208" y="684545"/>
                </a:cubicBezTo>
                <a:cubicBezTo>
                  <a:pt x="2504125" y="733757"/>
                  <a:pt x="2233720" y="630570"/>
                  <a:pt x="2162283" y="624220"/>
                </a:cubicBezTo>
                <a:cubicBezTo>
                  <a:pt x="2090846" y="617870"/>
                  <a:pt x="2091375" y="644328"/>
                  <a:pt x="2022583" y="646445"/>
                </a:cubicBezTo>
                <a:cubicBezTo>
                  <a:pt x="1953791" y="648562"/>
                  <a:pt x="1788162" y="632158"/>
                  <a:pt x="1749533" y="636920"/>
                </a:cubicBezTo>
                <a:cubicBezTo>
                  <a:pt x="1710904" y="641682"/>
                  <a:pt x="1776521" y="638508"/>
                  <a:pt x="1790808" y="675020"/>
                </a:cubicBezTo>
                <a:cubicBezTo>
                  <a:pt x="1805095" y="711532"/>
                  <a:pt x="1827850" y="821070"/>
                  <a:pt x="1835258" y="855995"/>
                </a:cubicBezTo>
                <a:cubicBezTo>
                  <a:pt x="1842666" y="890920"/>
                  <a:pt x="1843196" y="856524"/>
                  <a:pt x="1835258" y="884570"/>
                </a:cubicBezTo>
                <a:cubicBezTo>
                  <a:pt x="1827321" y="912616"/>
                  <a:pt x="1804037" y="1018978"/>
                  <a:pt x="1787633" y="1024270"/>
                </a:cubicBezTo>
                <a:cubicBezTo>
                  <a:pt x="1771229" y="1029562"/>
                  <a:pt x="1758529" y="970824"/>
                  <a:pt x="1736833" y="916320"/>
                </a:cubicBezTo>
                <a:cubicBezTo>
                  <a:pt x="1715137" y="861816"/>
                  <a:pt x="1682329" y="757570"/>
                  <a:pt x="1657458" y="697245"/>
                </a:cubicBezTo>
                <a:cubicBezTo>
                  <a:pt x="1632587" y="636920"/>
                  <a:pt x="1701908" y="627395"/>
                  <a:pt x="1587608" y="554370"/>
                </a:cubicBezTo>
                <a:cubicBezTo>
                  <a:pt x="1473308" y="481345"/>
                  <a:pt x="993883" y="274441"/>
                  <a:pt x="971658" y="259095"/>
                </a:cubicBezTo>
                <a:cubicBezTo>
                  <a:pt x="949433" y="243749"/>
                  <a:pt x="1331491" y="402499"/>
                  <a:pt x="1454258" y="462295"/>
                </a:cubicBezTo>
                <a:cubicBezTo>
                  <a:pt x="1577025" y="522091"/>
                  <a:pt x="1722016" y="628983"/>
                  <a:pt x="1708258" y="617870"/>
                </a:cubicBezTo>
                <a:cubicBezTo>
                  <a:pt x="1694500" y="606757"/>
                  <a:pt x="1509821" y="462824"/>
                  <a:pt x="1371708" y="395620"/>
                </a:cubicBezTo>
                <a:cubicBezTo>
                  <a:pt x="1233596" y="328416"/>
                  <a:pt x="947846" y="227345"/>
                  <a:pt x="879583" y="214645"/>
                </a:cubicBezTo>
                <a:cubicBezTo>
                  <a:pt x="811320" y="201945"/>
                  <a:pt x="898633" y="271266"/>
                  <a:pt x="962133" y="319420"/>
                </a:cubicBezTo>
                <a:cubicBezTo>
                  <a:pt x="1025633" y="367574"/>
                  <a:pt x="1179621" y="446420"/>
                  <a:pt x="1260583" y="503570"/>
                </a:cubicBezTo>
                <a:cubicBezTo>
                  <a:pt x="1341545" y="560720"/>
                  <a:pt x="1398696" y="563366"/>
                  <a:pt x="1447908" y="662320"/>
                </a:cubicBezTo>
                <a:cubicBezTo>
                  <a:pt x="1497120" y="761274"/>
                  <a:pt x="1545804" y="1070308"/>
                  <a:pt x="1555858" y="1097295"/>
                </a:cubicBezTo>
                <a:cubicBezTo>
                  <a:pt x="1565912" y="1124283"/>
                  <a:pt x="1543687" y="918966"/>
                  <a:pt x="1508233" y="824245"/>
                </a:cubicBezTo>
                <a:cubicBezTo>
                  <a:pt x="1472779" y="729524"/>
                  <a:pt x="1341016" y="464412"/>
                  <a:pt x="1343133" y="528970"/>
                </a:cubicBezTo>
                <a:cubicBezTo>
                  <a:pt x="1345250" y="593528"/>
                  <a:pt x="1563796" y="1122695"/>
                  <a:pt x="1520933" y="1211595"/>
                </a:cubicBezTo>
                <a:cubicBezTo>
                  <a:pt x="1478071" y="1300495"/>
                  <a:pt x="1206079" y="1102587"/>
                  <a:pt x="1085958" y="1062370"/>
                </a:cubicBezTo>
                <a:cubicBezTo>
                  <a:pt x="965837" y="1022153"/>
                  <a:pt x="964249" y="1015274"/>
                  <a:pt x="800208" y="970295"/>
                </a:cubicBezTo>
                <a:cubicBezTo>
                  <a:pt x="636167" y="925316"/>
                  <a:pt x="160975" y="802020"/>
                  <a:pt x="101708" y="792495"/>
                </a:cubicBezTo>
                <a:cubicBezTo>
                  <a:pt x="42441" y="782970"/>
                  <a:pt x="250404" y="832183"/>
                  <a:pt x="444608" y="913145"/>
                </a:cubicBezTo>
                <a:cubicBezTo>
                  <a:pt x="638812" y="994107"/>
                  <a:pt x="1210841" y="1276683"/>
                  <a:pt x="1266933" y="1278270"/>
                </a:cubicBezTo>
                <a:cubicBezTo>
                  <a:pt x="1323025" y="1279857"/>
                  <a:pt x="983829" y="1022682"/>
                  <a:pt x="781158" y="922670"/>
                </a:cubicBezTo>
                <a:cubicBezTo>
                  <a:pt x="578487" y="822658"/>
                  <a:pt x="160445" y="720528"/>
                  <a:pt x="50908" y="678195"/>
                </a:cubicBezTo>
                <a:cubicBezTo>
                  <a:pt x="-58629" y="635862"/>
                  <a:pt x="99591" y="688778"/>
                  <a:pt x="123933" y="668670"/>
                </a:cubicBezTo>
                <a:cubicBezTo>
                  <a:pt x="148275" y="648562"/>
                  <a:pt x="98004" y="609932"/>
                  <a:pt x="196958" y="557545"/>
                </a:cubicBezTo>
                <a:cubicBezTo>
                  <a:pt x="295912" y="505158"/>
                  <a:pt x="751525" y="350641"/>
                  <a:pt x="717658" y="354345"/>
                </a:cubicBezTo>
                <a:cubicBezTo>
                  <a:pt x="683791" y="358049"/>
                  <a:pt x="9633" y="598820"/>
                  <a:pt x="108" y="589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6838AB0D-FB00-4E8D-9162-6C0C4CBDB0D9}"/>
              </a:ext>
            </a:extLst>
          </p:cNvPr>
          <p:cNvSpPr/>
          <p:nvPr/>
        </p:nvSpPr>
        <p:spPr>
          <a:xfrm>
            <a:off x="5993435" y="4825866"/>
            <a:ext cx="1449854" cy="2171060"/>
          </a:xfrm>
          <a:custGeom>
            <a:avLst/>
            <a:gdLst>
              <a:gd name="connsiteX0" fmla="*/ 466632 w 1449854"/>
              <a:gd name="connsiteY0" fmla="*/ 55167 h 2171060"/>
              <a:gd name="connsiteX1" fmla="*/ 1050832 w 1449854"/>
              <a:gd name="connsiteY1" fmla="*/ 410767 h 2171060"/>
              <a:gd name="connsiteX2" fmla="*/ 961932 w 1449854"/>
              <a:gd name="connsiteY2" fmla="*/ 474267 h 2171060"/>
              <a:gd name="connsiteX3" fmla="*/ 932298 w 1449854"/>
              <a:gd name="connsiteY3" fmla="*/ 567401 h 2171060"/>
              <a:gd name="connsiteX4" fmla="*/ 1160898 w 1449854"/>
              <a:gd name="connsiteY4" fmla="*/ 867967 h 2171060"/>
              <a:gd name="connsiteX5" fmla="*/ 1448765 w 1449854"/>
              <a:gd name="connsiteY5" fmla="*/ 1066934 h 2171060"/>
              <a:gd name="connsiteX6" fmla="*/ 1254032 w 1449854"/>
              <a:gd name="connsiteY6" fmla="*/ 1147367 h 2171060"/>
              <a:gd name="connsiteX7" fmla="*/ 1114332 w 1449854"/>
              <a:gd name="connsiteY7" fmla="*/ 1786601 h 2171060"/>
              <a:gd name="connsiteX8" fmla="*/ 1190532 w 1449854"/>
              <a:gd name="connsiteY8" fmla="*/ 1079634 h 2171060"/>
              <a:gd name="connsiteX9" fmla="*/ 1160898 w 1449854"/>
              <a:gd name="connsiteY9" fmla="*/ 1875501 h 2171060"/>
              <a:gd name="connsiteX10" fmla="*/ 1258265 w 1449854"/>
              <a:gd name="connsiteY10" fmla="*/ 1723101 h 2171060"/>
              <a:gd name="connsiteX11" fmla="*/ 1203232 w 1449854"/>
              <a:gd name="connsiteY11" fmla="*/ 2074467 h 2171060"/>
              <a:gd name="connsiteX12" fmla="*/ 1080465 w 1449854"/>
              <a:gd name="connsiteY12" fmla="*/ 1871267 h 2171060"/>
              <a:gd name="connsiteX13" fmla="*/ 928065 w 1449854"/>
              <a:gd name="connsiteY13" fmla="*/ 1727334 h 2171060"/>
              <a:gd name="connsiteX14" fmla="*/ 724865 w 1449854"/>
              <a:gd name="connsiteY14" fmla="*/ 1718867 h 2171060"/>
              <a:gd name="connsiteX15" fmla="*/ 606332 w 1449854"/>
              <a:gd name="connsiteY15" fmla="*/ 1994034 h 2171060"/>
              <a:gd name="connsiteX16" fmla="*/ 661365 w 1449854"/>
              <a:gd name="connsiteY16" fmla="*/ 1642667 h 2171060"/>
              <a:gd name="connsiteX17" fmla="*/ 542832 w 1449854"/>
              <a:gd name="connsiteY17" fmla="*/ 1845867 h 2171060"/>
              <a:gd name="connsiteX18" fmla="*/ 432765 w 1449854"/>
              <a:gd name="connsiteY18" fmla="*/ 542001 h 2171060"/>
              <a:gd name="connsiteX19" fmla="*/ 288832 w 1449854"/>
              <a:gd name="connsiteY19" fmla="*/ 1562234 h 2171060"/>
              <a:gd name="connsiteX20" fmla="*/ 81398 w 1449854"/>
              <a:gd name="connsiteY20" fmla="*/ 2070234 h 2171060"/>
              <a:gd name="connsiteX21" fmla="*/ 85632 w 1449854"/>
              <a:gd name="connsiteY21" fmla="*/ 1553767 h 2171060"/>
              <a:gd name="connsiteX22" fmla="*/ 5198 w 1449854"/>
              <a:gd name="connsiteY22" fmla="*/ 4367 h 2171060"/>
              <a:gd name="connsiteX23" fmla="*/ 13665 w 1449854"/>
              <a:gd name="connsiteY23" fmla="*/ 2087167 h 2171060"/>
              <a:gd name="connsiteX24" fmla="*/ 60232 w 1449854"/>
              <a:gd name="connsiteY24" fmla="*/ 1604567 h 2171060"/>
              <a:gd name="connsiteX25" fmla="*/ 60232 w 1449854"/>
              <a:gd name="connsiteY25" fmla="*/ 148301 h 2171060"/>
              <a:gd name="connsiteX26" fmla="*/ 322698 w 1449854"/>
              <a:gd name="connsiteY26" fmla="*/ 249901 h 2171060"/>
              <a:gd name="connsiteX27" fmla="*/ 822232 w 1449854"/>
              <a:gd name="connsiteY27" fmla="*/ 406534 h 2171060"/>
              <a:gd name="connsiteX28" fmla="*/ 466632 w 1449854"/>
              <a:gd name="connsiteY28" fmla="*/ 258367 h 2171060"/>
              <a:gd name="connsiteX29" fmla="*/ 703698 w 1449854"/>
              <a:gd name="connsiteY29" fmla="*/ 330334 h 2171060"/>
              <a:gd name="connsiteX30" fmla="*/ 466632 w 1449854"/>
              <a:gd name="connsiteY30" fmla="*/ 55167 h 217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449854" h="2171060">
                <a:moveTo>
                  <a:pt x="466632" y="55167"/>
                </a:moveTo>
                <a:cubicBezTo>
                  <a:pt x="524488" y="68573"/>
                  <a:pt x="968282" y="340917"/>
                  <a:pt x="1050832" y="410767"/>
                </a:cubicBezTo>
                <a:cubicBezTo>
                  <a:pt x="1133382" y="480617"/>
                  <a:pt x="981688" y="448161"/>
                  <a:pt x="961932" y="474267"/>
                </a:cubicBezTo>
                <a:cubicBezTo>
                  <a:pt x="942176" y="500373"/>
                  <a:pt x="899137" y="501784"/>
                  <a:pt x="932298" y="567401"/>
                </a:cubicBezTo>
                <a:cubicBezTo>
                  <a:pt x="965459" y="633018"/>
                  <a:pt x="1074820" y="784712"/>
                  <a:pt x="1160898" y="867967"/>
                </a:cubicBezTo>
                <a:cubicBezTo>
                  <a:pt x="1246976" y="951222"/>
                  <a:pt x="1433243" y="1020367"/>
                  <a:pt x="1448765" y="1066934"/>
                </a:cubicBezTo>
                <a:cubicBezTo>
                  <a:pt x="1464287" y="1113501"/>
                  <a:pt x="1309771" y="1027422"/>
                  <a:pt x="1254032" y="1147367"/>
                </a:cubicBezTo>
                <a:cubicBezTo>
                  <a:pt x="1198293" y="1267312"/>
                  <a:pt x="1124915" y="1797890"/>
                  <a:pt x="1114332" y="1786601"/>
                </a:cubicBezTo>
                <a:cubicBezTo>
                  <a:pt x="1103749" y="1775312"/>
                  <a:pt x="1182771" y="1064817"/>
                  <a:pt x="1190532" y="1079634"/>
                </a:cubicBezTo>
                <a:cubicBezTo>
                  <a:pt x="1198293" y="1094451"/>
                  <a:pt x="1149609" y="1768257"/>
                  <a:pt x="1160898" y="1875501"/>
                </a:cubicBezTo>
                <a:cubicBezTo>
                  <a:pt x="1172187" y="1982745"/>
                  <a:pt x="1251209" y="1689940"/>
                  <a:pt x="1258265" y="1723101"/>
                </a:cubicBezTo>
                <a:cubicBezTo>
                  <a:pt x="1265321" y="1756262"/>
                  <a:pt x="1232865" y="2049773"/>
                  <a:pt x="1203232" y="2074467"/>
                </a:cubicBezTo>
                <a:cubicBezTo>
                  <a:pt x="1173599" y="2099161"/>
                  <a:pt x="1126326" y="1929123"/>
                  <a:pt x="1080465" y="1871267"/>
                </a:cubicBezTo>
                <a:cubicBezTo>
                  <a:pt x="1034604" y="1813411"/>
                  <a:pt x="987332" y="1752734"/>
                  <a:pt x="928065" y="1727334"/>
                </a:cubicBezTo>
                <a:cubicBezTo>
                  <a:pt x="868798" y="1701934"/>
                  <a:pt x="778487" y="1674417"/>
                  <a:pt x="724865" y="1718867"/>
                </a:cubicBezTo>
                <a:cubicBezTo>
                  <a:pt x="671243" y="1763317"/>
                  <a:pt x="616915" y="2006734"/>
                  <a:pt x="606332" y="1994034"/>
                </a:cubicBezTo>
                <a:cubicBezTo>
                  <a:pt x="595749" y="1981334"/>
                  <a:pt x="671948" y="1667361"/>
                  <a:pt x="661365" y="1642667"/>
                </a:cubicBezTo>
                <a:cubicBezTo>
                  <a:pt x="650782" y="1617973"/>
                  <a:pt x="580932" y="2029311"/>
                  <a:pt x="542832" y="1845867"/>
                </a:cubicBezTo>
                <a:cubicBezTo>
                  <a:pt x="504732" y="1662423"/>
                  <a:pt x="475098" y="589273"/>
                  <a:pt x="432765" y="542001"/>
                </a:cubicBezTo>
                <a:cubicBezTo>
                  <a:pt x="390432" y="494729"/>
                  <a:pt x="347393" y="1307529"/>
                  <a:pt x="288832" y="1562234"/>
                </a:cubicBezTo>
                <a:cubicBezTo>
                  <a:pt x="230271" y="1816940"/>
                  <a:pt x="115265" y="2071645"/>
                  <a:pt x="81398" y="2070234"/>
                </a:cubicBezTo>
                <a:cubicBezTo>
                  <a:pt x="47531" y="2068823"/>
                  <a:pt x="98332" y="1898078"/>
                  <a:pt x="85632" y="1553767"/>
                </a:cubicBezTo>
                <a:cubicBezTo>
                  <a:pt x="72932" y="1209456"/>
                  <a:pt x="17192" y="-84533"/>
                  <a:pt x="5198" y="4367"/>
                </a:cubicBezTo>
                <a:cubicBezTo>
                  <a:pt x="-6796" y="93267"/>
                  <a:pt x="4493" y="1820467"/>
                  <a:pt x="13665" y="2087167"/>
                </a:cubicBezTo>
                <a:cubicBezTo>
                  <a:pt x="22837" y="2353867"/>
                  <a:pt x="52471" y="1927711"/>
                  <a:pt x="60232" y="1604567"/>
                </a:cubicBezTo>
                <a:cubicBezTo>
                  <a:pt x="67993" y="1281423"/>
                  <a:pt x="16488" y="374079"/>
                  <a:pt x="60232" y="148301"/>
                </a:cubicBezTo>
                <a:cubicBezTo>
                  <a:pt x="103976" y="-77477"/>
                  <a:pt x="195698" y="206862"/>
                  <a:pt x="322698" y="249901"/>
                </a:cubicBezTo>
                <a:cubicBezTo>
                  <a:pt x="449698" y="292940"/>
                  <a:pt x="798243" y="405123"/>
                  <a:pt x="822232" y="406534"/>
                </a:cubicBezTo>
                <a:cubicBezTo>
                  <a:pt x="846221" y="407945"/>
                  <a:pt x="486388" y="271067"/>
                  <a:pt x="466632" y="258367"/>
                </a:cubicBezTo>
                <a:cubicBezTo>
                  <a:pt x="446876" y="245667"/>
                  <a:pt x="701581" y="357851"/>
                  <a:pt x="703698" y="330334"/>
                </a:cubicBezTo>
                <a:cubicBezTo>
                  <a:pt x="705815" y="302817"/>
                  <a:pt x="408776" y="41761"/>
                  <a:pt x="466632" y="55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AB979D09-F682-46FD-A992-751D47E27725}"/>
              </a:ext>
            </a:extLst>
          </p:cNvPr>
          <p:cNvSpPr/>
          <p:nvPr/>
        </p:nvSpPr>
        <p:spPr>
          <a:xfrm>
            <a:off x="7267880" y="5225981"/>
            <a:ext cx="970221" cy="1333406"/>
          </a:xfrm>
          <a:custGeom>
            <a:avLst/>
            <a:gdLst>
              <a:gd name="connsiteX0" fmla="*/ 30387 w 970221"/>
              <a:gd name="connsiteY0" fmla="*/ 2186 h 1333406"/>
              <a:gd name="connsiteX1" fmla="*/ 144687 w 970221"/>
              <a:gd name="connsiteY1" fmla="*/ 137652 h 1333406"/>
              <a:gd name="connsiteX2" fmla="*/ 13453 w 970221"/>
              <a:gd name="connsiteY2" fmla="*/ 315452 h 1333406"/>
              <a:gd name="connsiteX3" fmla="*/ 110820 w 970221"/>
              <a:gd name="connsiteY3" fmla="*/ 61452 h 1333406"/>
              <a:gd name="connsiteX4" fmla="*/ 753 w 970221"/>
              <a:gd name="connsiteY4" fmla="*/ 383186 h 1333406"/>
              <a:gd name="connsiteX5" fmla="*/ 178553 w 970221"/>
              <a:gd name="connsiteY5" fmla="*/ 480552 h 1333406"/>
              <a:gd name="connsiteX6" fmla="*/ 441020 w 970221"/>
              <a:gd name="connsiteY6" fmla="*/ 671052 h 1333406"/>
              <a:gd name="connsiteX7" fmla="*/ 314020 w 970221"/>
              <a:gd name="connsiteY7" fmla="*/ 522886 h 1333406"/>
              <a:gd name="connsiteX8" fmla="*/ 457953 w 970221"/>
              <a:gd name="connsiteY8" fmla="*/ 759952 h 1333406"/>
              <a:gd name="connsiteX9" fmla="*/ 479120 w 970221"/>
              <a:gd name="connsiteY9" fmla="*/ 980086 h 1333406"/>
              <a:gd name="connsiteX10" fmla="*/ 453720 w 970221"/>
              <a:gd name="connsiteY10" fmla="*/ 539819 h 1333406"/>
              <a:gd name="connsiteX11" fmla="*/ 678087 w 970221"/>
              <a:gd name="connsiteY11" fmla="*/ 1331452 h 1333406"/>
              <a:gd name="connsiteX12" fmla="*/ 648453 w 970221"/>
              <a:gd name="connsiteY12" fmla="*/ 747252 h 1333406"/>
              <a:gd name="connsiteX13" fmla="*/ 665387 w 970221"/>
              <a:gd name="connsiteY13" fmla="*/ 218086 h 1333406"/>
              <a:gd name="connsiteX14" fmla="*/ 673853 w 970221"/>
              <a:gd name="connsiteY14" fmla="*/ 658352 h 1333406"/>
              <a:gd name="connsiteX15" fmla="*/ 775453 w 970221"/>
              <a:gd name="connsiteY15" fmla="*/ 188452 h 1333406"/>
              <a:gd name="connsiteX16" fmla="*/ 817787 w 970221"/>
              <a:gd name="connsiteY16" fmla="*/ 395886 h 1333406"/>
              <a:gd name="connsiteX17" fmla="*/ 970187 w 970221"/>
              <a:gd name="connsiteY17" fmla="*/ 188452 h 1333406"/>
              <a:gd name="connsiteX18" fmla="*/ 830487 w 970221"/>
              <a:gd name="connsiteY18" fmla="*/ 218086 h 1333406"/>
              <a:gd name="connsiteX19" fmla="*/ 699253 w 970221"/>
              <a:gd name="connsiteY19" fmla="*/ 175752 h 1333406"/>
              <a:gd name="connsiteX20" fmla="*/ 584953 w 970221"/>
              <a:gd name="connsiteY20" fmla="*/ 95319 h 1333406"/>
              <a:gd name="connsiteX21" fmla="*/ 695020 w 970221"/>
              <a:gd name="connsiteY21" fmla="*/ 201152 h 1333406"/>
              <a:gd name="connsiteX22" fmla="*/ 551087 w 970221"/>
              <a:gd name="connsiteY22" fmla="*/ 247719 h 1333406"/>
              <a:gd name="connsiteX23" fmla="*/ 30387 w 970221"/>
              <a:gd name="connsiteY23" fmla="*/ 2186 h 13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0221" h="1333406">
                <a:moveTo>
                  <a:pt x="30387" y="2186"/>
                </a:moveTo>
                <a:cubicBezTo>
                  <a:pt x="-37346" y="-16158"/>
                  <a:pt x="147509" y="85441"/>
                  <a:pt x="144687" y="137652"/>
                </a:cubicBezTo>
                <a:cubicBezTo>
                  <a:pt x="141865" y="189863"/>
                  <a:pt x="19097" y="328152"/>
                  <a:pt x="13453" y="315452"/>
                </a:cubicBezTo>
                <a:cubicBezTo>
                  <a:pt x="7809" y="302752"/>
                  <a:pt x="112937" y="50163"/>
                  <a:pt x="110820" y="61452"/>
                </a:cubicBezTo>
                <a:cubicBezTo>
                  <a:pt x="108703" y="72741"/>
                  <a:pt x="-10536" y="313336"/>
                  <a:pt x="753" y="383186"/>
                </a:cubicBezTo>
                <a:cubicBezTo>
                  <a:pt x="12042" y="453036"/>
                  <a:pt x="105175" y="432574"/>
                  <a:pt x="178553" y="480552"/>
                </a:cubicBezTo>
                <a:cubicBezTo>
                  <a:pt x="251931" y="528530"/>
                  <a:pt x="418442" y="663996"/>
                  <a:pt x="441020" y="671052"/>
                </a:cubicBezTo>
                <a:cubicBezTo>
                  <a:pt x="463598" y="678108"/>
                  <a:pt x="311198" y="508069"/>
                  <a:pt x="314020" y="522886"/>
                </a:cubicBezTo>
                <a:cubicBezTo>
                  <a:pt x="316842" y="537703"/>
                  <a:pt x="430436" y="683752"/>
                  <a:pt x="457953" y="759952"/>
                </a:cubicBezTo>
                <a:cubicBezTo>
                  <a:pt x="485470" y="836152"/>
                  <a:pt x="479825" y="1016775"/>
                  <a:pt x="479120" y="980086"/>
                </a:cubicBezTo>
                <a:cubicBezTo>
                  <a:pt x="478415" y="943397"/>
                  <a:pt x="420559" y="481258"/>
                  <a:pt x="453720" y="539819"/>
                </a:cubicBezTo>
                <a:cubicBezTo>
                  <a:pt x="486881" y="598380"/>
                  <a:pt x="645632" y="1296880"/>
                  <a:pt x="678087" y="1331452"/>
                </a:cubicBezTo>
                <a:cubicBezTo>
                  <a:pt x="710542" y="1366024"/>
                  <a:pt x="650570" y="932813"/>
                  <a:pt x="648453" y="747252"/>
                </a:cubicBezTo>
                <a:cubicBezTo>
                  <a:pt x="646336" y="561691"/>
                  <a:pt x="661154" y="232903"/>
                  <a:pt x="665387" y="218086"/>
                </a:cubicBezTo>
                <a:cubicBezTo>
                  <a:pt x="669620" y="203269"/>
                  <a:pt x="655509" y="663291"/>
                  <a:pt x="673853" y="658352"/>
                </a:cubicBezTo>
                <a:cubicBezTo>
                  <a:pt x="692197" y="653413"/>
                  <a:pt x="751464" y="232196"/>
                  <a:pt x="775453" y="188452"/>
                </a:cubicBezTo>
                <a:cubicBezTo>
                  <a:pt x="799442" y="144708"/>
                  <a:pt x="785331" y="395886"/>
                  <a:pt x="817787" y="395886"/>
                </a:cubicBezTo>
                <a:cubicBezTo>
                  <a:pt x="850243" y="395886"/>
                  <a:pt x="968070" y="218085"/>
                  <a:pt x="970187" y="188452"/>
                </a:cubicBezTo>
                <a:cubicBezTo>
                  <a:pt x="972304" y="158819"/>
                  <a:pt x="875643" y="220203"/>
                  <a:pt x="830487" y="218086"/>
                </a:cubicBezTo>
                <a:cubicBezTo>
                  <a:pt x="785331" y="215969"/>
                  <a:pt x="740175" y="196213"/>
                  <a:pt x="699253" y="175752"/>
                </a:cubicBezTo>
                <a:cubicBezTo>
                  <a:pt x="658331" y="155291"/>
                  <a:pt x="585659" y="91086"/>
                  <a:pt x="584953" y="95319"/>
                </a:cubicBezTo>
                <a:cubicBezTo>
                  <a:pt x="584248" y="99552"/>
                  <a:pt x="700664" y="175752"/>
                  <a:pt x="695020" y="201152"/>
                </a:cubicBezTo>
                <a:cubicBezTo>
                  <a:pt x="689376" y="226552"/>
                  <a:pt x="659742" y="278058"/>
                  <a:pt x="551087" y="247719"/>
                </a:cubicBezTo>
                <a:cubicBezTo>
                  <a:pt x="442432" y="217380"/>
                  <a:pt x="98120" y="20530"/>
                  <a:pt x="30387" y="2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C52E8030-9775-4194-8F37-A339C2B64021}"/>
              </a:ext>
            </a:extLst>
          </p:cNvPr>
          <p:cNvSpPr/>
          <p:nvPr/>
        </p:nvSpPr>
        <p:spPr>
          <a:xfrm>
            <a:off x="4744145" y="4299026"/>
            <a:ext cx="101943" cy="490947"/>
          </a:xfrm>
          <a:custGeom>
            <a:avLst/>
            <a:gdLst>
              <a:gd name="connsiteX0" fmla="*/ 98788 w 101943"/>
              <a:gd name="connsiteY0" fmla="*/ 35907 h 490947"/>
              <a:gd name="connsiteX1" fmla="*/ 90322 w 101943"/>
              <a:gd name="connsiteY1" fmla="*/ 459241 h 490947"/>
              <a:gd name="connsiteX2" fmla="*/ 22588 w 101943"/>
              <a:gd name="connsiteY2" fmla="*/ 332241 h 490947"/>
              <a:gd name="connsiteX3" fmla="*/ 1422 w 101943"/>
              <a:gd name="connsiteY3" fmla="*/ 484641 h 490947"/>
              <a:gd name="connsiteX4" fmla="*/ 56455 w 101943"/>
              <a:gd name="connsiteY4" fmla="*/ 74007 h 490947"/>
              <a:gd name="connsiteX5" fmla="*/ 98788 w 101943"/>
              <a:gd name="connsiteY5" fmla="*/ 35907 h 49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43" h="490947">
                <a:moveTo>
                  <a:pt x="98788" y="35907"/>
                </a:moveTo>
                <a:cubicBezTo>
                  <a:pt x="104433" y="100113"/>
                  <a:pt x="103022" y="409852"/>
                  <a:pt x="90322" y="459241"/>
                </a:cubicBezTo>
                <a:cubicBezTo>
                  <a:pt x="77622" y="508630"/>
                  <a:pt x="37405" y="328008"/>
                  <a:pt x="22588" y="332241"/>
                </a:cubicBezTo>
                <a:cubicBezTo>
                  <a:pt x="7771" y="336474"/>
                  <a:pt x="-4223" y="527680"/>
                  <a:pt x="1422" y="484641"/>
                </a:cubicBezTo>
                <a:cubicBezTo>
                  <a:pt x="7067" y="441602"/>
                  <a:pt x="38111" y="148796"/>
                  <a:pt x="56455" y="74007"/>
                </a:cubicBezTo>
                <a:cubicBezTo>
                  <a:pt x="74799" y="-782"/>
                  <a:pt x="93143" y="-28299"/>
                  <a:pt x="98788" y="35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2EBD0B5D-3256-4FC3-83B0-4DFC2C516D93}"/>
              </a:ext>
            </a:extLst>
          </p:cNvPr>
          <p:cNvSpPr/>
          <p:nvPr/>
        </p:nvSpPr>
        <p:spPr>
          <a:xfrm>
            <a:off x="4132972" y="4734563"/>
            <a:ext cx="1608262" cy="2144670"/>
          </a:xfrm>
          <a:custGeom>
            <a:avLst/>
            <a:gdLst>
              <a:gd name="connsiteX0" fmla="*/ 1569328 w 1608262"/>
              <a:gd name="connsiteY0" fmla="*/ 91437 h 2144670"/>
              <a:gd name="connsiteX1" fmla="*/ 1510061 w 1608262"/>
              <a:gd name="connsiteY1" fmla="*/ 1657770 h 2144670"/>
              <a:gd name="connsiteX2" fmla="*/ 1552395 w 1608262"/>
              <a:gd name="connsiteY2" fmla="*/ 1200570 h 2144670"/>
              <a:gd name="connsiteX3" fmla="*/ 1548161 w 1608262"/>
              <a:gd name="connsiteY3" fmla="*/ 1458804 h 2144670"/>
              <a:gd name="connsiteX4" fmla="*/ 1607428 w 1608262"/>
              <a:gd name="connsiteY4" fmla="*/ 1314870 h 2144670"/>
              <a:gd name="connsiteX5" fmla="*/ 1497361 w 1608262"/>
              <a:gd name="connsiteY5" fmla="*/ 2119204 h 2144670"/>
              <a:gd name="connsiteX6" fmla="*/ 1391528 w 1608262"/>
              <a:gd name="connsiteY6" fmla="*/ 1916004 h 2144670"/>
              <a:gd name="connsiteX7" fmla="*/ 1145995 w 1608262"/>
              <a:gd name="connsiteY7" fmla="*/ 1632370 h 2144670"/>
              <a:gd name="connsiteX8" fmla="*/ 32628 w 1608262"/>
              <a:gd name="connsiteY8" fmla="*/ 1098970 h 2144670"/>
              <a:gd name="connsiteX9" fmla="*/ 375528 w 1608262"/>
              <a:gd name="connsiteY9" fmla="*/ 1162470 h 2144670"/>
              <a:gd name="connsiteX10" fmla="*/ 235828 w 1608262"/>
              <a:gd name="connsiteY10" fmla="*/ 815337 h 2144670"/>
              <a:gd name="connsiteX11" fmla="*/ 2995 w 1608262"/>
              <a:gd name="connsiteY11" fmla="*/ 133770 h 2144670"/>
              <a:gd name="connsiteX12" fmla="*/ 104595 w 1608262"/>
              <a:gd name="connsiteY12" fmla="*/ 1039704 h 2144670"/>
              <a:gd name="connsiteX13" fmla="*/ 117295 w 1608262"/>
              <a:gd name="connsiteY13" fmla="*/ 27937 h 2144670"/>
              <a:gd name="connsiteX14" fmla="*/ 146928 w 1608262"/>
              <a:gd name="connsiteY14" fmla="*/ 701037 h 2144670"/>
              <a:gd name="connsiteX15" fmla="*/ 439028 w 1608262"/>
              <a:gd name="connsiteY15" fmla="*/ 1331804 h 2144670"/>
              <a:gd name="connsiteX16" fmla="*/ 477128 w 1608262"/>
              <a:gd name="connsiteY16" fmla="*/ 1086270 h 2144670"/>
              <a:gd name="connsiteX17" fmla="*/ 752295 w 1608262"/>
              <a:gd name="connsiteY17" fmla="*/ 1382604 h 2144670"/>
              <a:gd name="connsiteX18" fmla="*/ 684561 w 1608262"/>
              <a:gd name="connsiteY18" fmla="*/ 1166704 h 2144670"/>
              <a:gd name="connsiteX19" fmla="*/ 828495 w 1608262"/>
              <a:gd name="connsiteY19" fmla="*/ 1120137 h 2144670"/>
              <a:gd name="connsiteX20" fmla="*/ 654928 w 1608262"/>
              <a:gd name="connsiteY20" fmla="*/ 345437 h 2144670"/>
              <a:gd name="connsiteX21" fmla="*/ 913161 w 1608262"/>
              <a:gd name="connsiteY21" fmla="*/ 938104 h 2144670"/>
              <a:gd name="connsiteX22" fmla="*/ 887761 w 1608262"/>
              <a:gd name="connsiteY22" fmla="*/ 629070 h 2144670"/>
              <a:gd name="connsiteX23" fmla="*/ 1234895 w 1608262"/>
              <a:gd name="connsiteY23" fmla="*/ 734904 h 2144670"/>
              <a:gd name="connsiteX24" fmla="*/ 1281461 w 1608262"/>
              <a:gd name="connsiteY24" fmla="*/ 379304 h 2144670"/>
              <a:gd name="connsiteX25" fmla="*/ 1306861 w 1608262"/>
              <a:gd name="connsiteY25" fmla="*/ 95670 h 2144670"/>
              <a:gd name="connsiteX26" fmla="*/ 1251828 w 1608262"/>
              <a:gd name="connsiteY26" fmla="*/ 561337 h 2144670"/>
              <a:gd name="connsiteX27" fmla="*/ 1281461 w 1608262"/>
              <a:gd name="connsiteY27" fmla="*/ 226904 h 2144670"/>
              <a:gd name="connsiteX28" fmla="*/ 1569328 w 1608262"/>
              <a:gd name="connsiteY28" fmla="*/ 91437 h 21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08262" h="2144670">
                <a:moveTo>
                  <a:pt x="1569328" y="91437"/>
                </a:moveTo>
                <a:cubicBezTo>
                  <a:pt x="1607428" y="329915"/>
                  <a:pt x="1512883" y="1472915"/>
                  <a:pt x="1510061" y="1657770"/>
                </a:cubicBezTo>
                <a:cubicBezTo>
                  <a:pt x="1507239" y="1842625"/>
                  <a:pt x="1546045" y="1233731"/>
                  <a:pt x="1552395" y="1200570"/>
                </a:cubicBezTo>
                <a:cubicBezTo>
                  <a:pt x="1558745" y="1167409"/>
                  <a:pt x="1538989" y="1439754"/>
                  <a:pt x="1548161" y="1458804"/>
                </a:cubicBezTo>
                <a:cubicBezTo>
                  <a:pt x="1557333" y="1477854"/>
                  <a:pt x="1615895" y="1204803"/>
                  <a:pt x="1607428" y="1314870"/>
                </a:cubicBezTo>
                <a:cubicBezTo>
                  <a:pt x="1598961" y="1424937"/>
                  <a:pt x="1533344" y="2019015"/>
                  <a:pt x="1497361" y="2119204"/>
                </a:cubicBezTo>
                <a:cubicBezTo>
                  <a:pt x="1461378" y="2219393"/>
                  <a:pt x="1450089" y="1997143"/>
                  <a:pt x="1391528" y="1916004"/>
                </a:cubicBezTo>
                <a:cubicBezTo>
                  <a:pt x="1332967" y="1834865"/>
                  <a:pt x="1372478" y="1768542"/>
                  <a:pt x="1145995" y="1632370"/>
                </a:cubicBezTo>
                <a:cubicBezTo>
                  <a:pt x="919512" y="1496198"/>
                  <a:pt x="161039" y="1177287"/>
                  <a:pt x="32628" y="1098970"/>
                </a:cubicBezTo>
                <a:cubicBezTo>
                  <a:pt x="-95783" y="1020653"/>
                  <a:pt x="341661" y="1209742"/>
                  <a:pt x="375528" y="1162470"/>
                </a:cubicBezTo>
                <a:cubicBezTo>
                  <a:pt x="409395" y="1115198"/>
                  <a:pt x="297917" y="986787"/>
                  <a:pt x="235828" y="815337"/>
                </a:cubicBezTo>
                <a:cubicBezTo>
                  <a:pt x="173739" y="643887"/>
                  <a:pt x="24867" y="96376"/>
                  <a:pt x="2995" y="133770"/>
                </a:cubicBezTo>
                <a:cubicBezTo>
                  <a:pt x="-18877" y="171164"/>
                  <a:pt x="85545" y="1057343"/>
                  <a:pt x="104595" y="1039704"/>
                </a:cubicBezTo>
                <a:cubicBezTo>
                  <a:pt x="123645" y="1022065"/>
                  <a:pt x="110239" y="84381"/>
                  <a:pt x="117295" y="27937"/>
                </a:cubicBezTo>
                <a:cubicBezTo>
                  <a:pt x="124350" y="-28508"/>
                  <a:pt x="93306" y="483726"/>
                  <a:pt x="146928" y="701037"/>
                </a:cubicBezTo>
                <a:cubicBezTo>
                  <a:pt x="200550" y="918348"/>
                  <a:pt x="383995" y="1267598"/>
                  <a:pt x="439028" y="1331804"/>
                </a:cubicBezTo>
                <a:cubicBezTo>
                  <a:pt x="494061" y="1396010"/>
                  <a:pt x="424917" y="1077803"/>
                  <a:pt x="477128" y="1086270"/>
                </a:cubicBezTo>
                <a:cubicBezTo>
                  <a:pt x="529339" y="1094737"/>
                  <a:pt x="717723" y="1369198"/>
                  <a:pt x="752295" y="1382604"/>
                </a:cubicBezTo>
                <a:cubicBezTo>
                  <a:pt x="786867" y="1396010"/>
                  <a:pt x="671861" y="1210448"/>
                  <a:pt x="684561" y="1166704"/>
                </a:cubicBezTo>
                <a:cubicBezTo>
                  <a:pt x="697261" y="1122960"/>
                  <a:pt x="833434" y="1257015"/>
                  <a:pt x="828495" y="1120137"/>
                </a:cubicBezTo>
                <a:cubicBezTo>
                  <a:pt x="823556" y="983259"/>
                  <a:pt x="640817" y="375776"/>
                  <a:pt x="654928" y="345437"/>
                </a:cubicBezTo>
                <a:cubicBezTo>
                  <a:pt x="669039" y="315098"/>
                  <a:pt x="874355" y="890832"/>
                  <a:pt x="913161" y="938104"/>
                </a:cubicBezTo>
                <a:cubicBezTo>
                  <a:pt x="951966" y="985376"/>
                  <a:pt x="834139" y="662937"/>
                  <a:pt x="887761" y="629070"/>
                </a:cubicBezTo>
                <a:cubicBezTo>
                  <a:pt x="941383" y="595203"/>
                  <a:pt x="1169278" y="776532"/>
                  <a:pt x="1234895" y="734904"/>
                </a:cubicBezTo>
                <a:cubicBezTo>
                  <a:pt x="1300512" y="693276"/>
                  <a:pt x="1269467" y="485843"/>
                  <a:pt x="1281461" y="379304"/>
                </a:cubicBezTo>
                <a:cubicBezTo>
                  <a:pt x="1293455" y="272765"/>
                  <a:pt x="1311800" y="65331"/>
                  <a:pt x="1306861" y="95670"/>
                </a:cubicBezTo>
                <a:cubicBezTo>
                  <a:pt x="1301922" y="126009"/>
                  <a:pt x="1256061" y="539465"/>
                  <a:pt x="1251828" y="561337"/>
                </a:cubicBezTo>
                <a:cubicBezTo>
                  <a:pt x="1247595" y="583209"/>
                  <a:pt x="1226428" y="306632"/>
                  <a:pt x="1281461" y="226904"/>
                </a:cubicBezTo>
                <a:cubicBezTo>
                  <a:pt x="1336494" y="147176"/>
                  <a:pt x="1531228" y="-147041"/>
                  <a:pt x="1569328" y="91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42C50406-6BBA-431A-BA5B-4B61D71AFB0C}"/>
              </a:ext>
            </a:extLst>
          </p:cNvPr>
          <p:cNvSpPr/>
          <p:nvPr/>
        </p:nvSpPr>
        <p:spPr>
          <a:xfrm>
            <a:off x="3676847" y="5222583"/>
            <a:ext cx="1654816" cy="1718457"/>
          </a:xfrm>
          <a:custGeom>
            <a:avLst/>
            <a:gdLst>
              <a:gd name="connsiteX0" fmla="*/ 6153 w 1654816"/>
              <a:gd name="connsiteY0" fmla="*/ 1350 h 1718457"/>
              <a:gd name="connsiteX1" fmla="*/ 52720 w 1654816"/>
              <a:gd name="connsiteY1" fmla="*/ 538984 h 1718457"/>
              <a:gd name="connsiteX2" fmla="*/ 52720 w 1654816"/>
              <a:gd name="connsiteY2" fmla="*/ 420450 h 1718457"/>
              <a:gd name="connsiteX3" fmla="*/ 167020 w 1654816"/>
              <a:gd name="connsiteY3" fmla="*/ 695617 h 1718457"/>
              <a:gd name="connsiteX4" fmla="*/ 315186 w 1654816"/>
              <a:gd name="connsiteY4" fmla="*/ 818384 h 1718457"/>
              <a:gd name="connsiteX5" fmla="*/ 780853 w 1654816"/>
              <a:gd name="connsiteY5" fmla="*/ 1715850 h 1718457"/>
              <a:gd name="connsiteX6" fmla="*/ 560720 w 1654816"/>
              <a:gd name="connsiteY6" fmla="*/ 1110484 h 1718457"/>
              <a:gd name="connsiteX7" fmla="*/ 916320 w 1654816"/>
              <a:gd name="connsiteY7" fmla="*/ 1686217 h 1718457"/>
              <a:gd name="connsiteX8" fmla="*/ 886686 w 1654816"/>
              <a:gd name="connsiteY8" fmla="*/ 1466084 h 1718457"/>
              <a:gd name="connsiteX9" fmla="*/ 763920 w 1654816"/>
              <a:gd name="connsiteY9" fmla="*/ 1021584 h 1718457"/>
              <a:gd name="connsiteX10" fmla="*/ 1051786 w 1654816"/>
              <a:gd name="connsiteY10" fmla="*/ 1372950 h 1718457"/>
              <a:gd name="connsiteX11" fmla="*/ 1051786 w 1654816"/>
              <a:gd name="connsiteY11" fmla="*/ 1013117 h 1718457"/>
              <a:gd name="connsiteX12" fmla="*/ 1119520 w 1654816"/>
              <a:gd name="connsiteY12" fmla="*/ 1157050 h 1718457"/>
              <a:gd name="connsiteX13" fmla="*/ 1132220 w 1654816"/>
              <a:gd name="connsiteY13" fmla="*/ 991950 h 1718457"/>
              <a:gd name="connsiteX14" fmla="*/ 1246520 w 1654816"/>
              <a:gd name="connsiteY14" fmla="*/ 991950 h 1718457"/>
              <a:gd name="connsiteX15" fmla="*/ 1580953 w 1654816"/>
              <a:gd name="connsiteY15" fmla="*/ 1279817 h 1718457"/>
              <a:gd name="connsiteX16" fmla="*/ 1631753 w 1654816"/>
              <a:gd name="connsiteY16" fmla="*/ 1279817 h 1718457"/>
              <a:gd name="connsiteX17" fmla="*/ 1284620 w 1654816"/>
              <a:gd name="connsiteY17" fmla="*/ 979250 h 1718457"/>
              <a:gd name="connsiteX18" fmla="*/ 831653 w 1654816"/>
              <a:gd name="connsiteY18" fmla="*/ 848017 h 1718457"/>
              <a:gd name="connsiteX19" fmla="*/ 683486 w 1654816"/>
              <a:gd name="connsiteY19" fmla="*/ 754884 h 1718457"/>
              <a:gd name="connsiteX20" fmla="*/ 467586 w 1654816"/>
              <a:gd name="connsiteY20" fmla="*/ 522050 h 1718457"/>
              <a:gd name="connsiteX21" fmla="*/ 658086 w 1654816"/>
              <a:gd name="connsiteY21" fmla="*/ 543217 h 1718457"/>
              <a:gd name="connsiteX22" fmla="*/ 658086 w 1654816"/>
              <a:gd name="connsiteY22" fmla="*/ 450084 h 1718457"/>
              <a:gd name="connsiteX23" fmla="*/ 450653 w 1654816"/>
              <a:gd name="connsiteY23" fmla="*/ 454317 h 1718457"/>
              <a:gd name="connsiteX24" fmla="*/ 450653 w 1654816"/>
              <a:gd name="connsiteY24" fmla="*/ 428917 h 1718457"/>
              <a:gd name="connsiteX25" fmla="*/ 349053 w 1654816"/>
              <a:gd name="connsiteY25" fmla="*/ 555917 h 1718457"/>
              <a:gd name="connsiteX26" fmla="*/ 209353 w 1654816"/>
              <a:gd name="connsiteY26" fmla="*/ 390817 h 1718457"/>
              <a:gd name="connsiteX27" fmla="*/ 6153 w 1654816"/>
              <a:gd name="connsiteY27" fmla="*/ 1350 h 1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54816" h="1718457">
                <a:moveTo>
                  <a:pt x="6153" y="1350"/>
                </a:moveTo>
                <a:cubicBezTo>
                  <a:pt x="-19952" y="26044"/>
                  <a:pt x="44959" y="469134"/>
                  <a:pt x="52720" y="538984"/>
                </a:cubicBezTo>
                <a:cubicBezTo>
                  <a:pt x="60481" y="608834"/>
                  <a:pt x="33670" y="394345"/>
                  <a:pt x="52720" y="420450"/>
                </a:cubicBezTo>
                <a:cubicBezTo>
                  <a:pt x="71770" y="446555"/>
                  <a:pt x="123276" y="629295"/>
                  <a:pt x="167020" y="695617"/>
                </a:cubicBezTo>
                <a:cubicBezTo>
                  <a:pt x="210764" y="761939"/>
                  <a:pt x="212881" y="648345"/>
                  <a:pt x="315186" y="818384"/>
                </a:cubicBezTo>
                <a:cubicBezTo>
                  <a:pt x="417491" y="988423"/>
                  <a:pt x="739931" y="1667167"/>
                  <a:pt x="780853" y="1715850"/>
                </a:cubicBezTo>
                <a:cubicBezTo>
                  <a:pt x="821775" y="1764533"/>
                  <a:pt x="538142" y="1115423"/>
                  <a:pt x="560720" y="1110484"/>
                </a:cubicBezTo>
                <a:cubicBezTo>
                  <a:pt x="583298" y="1105545"/>
                  <a:pt x="861992" y="1626950"/>
                  <a:pt x="916320" y="1686217"/>
                </a:cubicBezTo>
                <a:cubicBezTo>
                  <a:pt x="970648" y="1745484"/>
                  <a:pt x="912086" y="1576856"/>
                  <a:pt x="886686" y="1466084"/>
                </a:cubicBezTo>
                <a:cubicBezTo>
                  <a:pt x="861286" y="1355312"/>
                  <a:pt x="736403" y="1037106"/>
                  <a:pt x="763920" y="1021584"/>
                </a:cubicBezTo>
                <a:cubicBezTo>
                  <a:pt x="791437" y="1006062"/>
                  <a:pt x="1003808" y="1374361"/>
                  <a:pt x="1051786" y="1372950"/>
                </a:cubicBezTo>
                <a:cubicBezTo>
                  <a:pt x="1099764" y="1371539"/>
                  <a:pt x="1040497" y="1049100"/>
                  <a:pt x="1051786" y="1013117"/>
                </a:cubicBezTo>
                <a:cubicBezTo>
                  <a:pt x="1063075" y="977134"/>
                  <a:pt x="1106114" y="1160578"/>
                  <a:pt x="1119520" y="1157050"/>
                </a:cubicBezTo>
                <a:cubicBezTo>
                  <a:pt x="1132926" y="1153522"/>
                  <a:pt x="1111053" y="1019467"/>
                  <a:pt x="1132220" y="991950"/>
                </a:cubicBezTo>
                <a:cubicBezTo>
                  <a:pt x="1153387" y="964433"/>
                  <a:pt x="1171731" y="943972"/>
                  <a:pt x="1246520" y="991950"/>
                </a:cubicBezTo>
                <a:cubicBezTo>
                  <a:pt x="1321309" y="1039928"/>
                  <a:pt x="1516748" y="1231839"/>
                  <a:pt x="1580953" y="1279817"/>
                </a:cubicBezTo>
                <a:cubicBezTo>
                  <a:pt x="1645158" y="1327795"/>
                  <a:pt x="1681142" y="1329911"/>
                  <a:pt x="1631753" y="1279817"/>
                </a:cubicBezTo>
                <a:cubicBezTo>
                  <a:pt x="1582364" y="1229723"/>
                  <a:pt x="1417970" y="1051217"/>
                  <a:pt x="1284620" y="979250"/>
                </a:cubicBezTo>
                <a:cubicBezTo>
                  <a:pt x="1151270" y="907283"/>
                  <a:pt x="931842" y="885411"/>
                  <a:pt x="831653" y="848017"/>
                </a:cubicBezTo>
                <a:cubicBezTo>
                  <a:pt x="731464" y="810623"/>
                  <a:pt x="744164" y="809212"/>
                  <a:pt x="683486" y="754884"/>
                </a:cubicBezTo>
                <a:cubicBezTo>
                  <a:pt x="622808" y="700556"/>
                  <a:pt x="471819" y="557328"/>
                  <a:pt x="467586" y="522050"/>
                </a:cubicBezTo>
                <a:cubicBezTo>
                  <a:pt x="463353" y="486772"/>
                  <a:pt x="626336" y="555211"/>
                  <a:pt x="658086" y="543217"/>
                </a:cubicBezTo>
                <a:cubicBezTo>
                  <a:pt x="689836" y="531223"/>
                  <a:pt x="692658" y="464901"/>
                  <a:pt x="658086" y="450084"/>
                </a:cubicBezTo>
                <a:cubicBezTo>
                  <a:pt x="623514" y="435267"/>
                  <a:pt x="485225" y="457845"/>
                  <a:pt x="450653" y="454317"/>
                </a:cubicBezTo>
                <a:cubicBezTo>
                  <a:pt x="416081" y="450789"/>
                  <a:pt x="467586" y="411984"/>
                  <a:pt x="450653" y="428917"/>
                </a:cubicBezTo>
                <a:cubicBezTo>
                  <a:pt x="433720" y="445850"/>
                  <a:pt x="389270" y="562267"/>
                  <a:pt x="349053" y="555917"/>
                </a:cubicBezTo>
                <a:cubicBezTo>
                  <a:pt x="308836" y="549567"/>
                  <a:pt x="267208" y="483950"/>
                  <a:pt x="209353" y="390817"/>
                </a:cubicBezTo>
                <a:cubicBezTo>
                  <a:pt x="151498" y="297684"/>
                  <a:pt x="32258" y="-23344"/>
                  <a:pt x="6153" y="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B55EED3A-C6C2-4705-BE97-7A86ED06E630}"/>
              </a:ext>
            </a:extLst>
          </p:cNvPr>
          <p:cNvSpPr/>
          <p:nvPr/>
        </p:nvSpPr>
        <p:spPr>
          <a:xfrm>
            <a:off x="5704961" y="5630077"/>
            <a:ext cx="100447" cy="2080689"/>
          </a:xfrm>
          <a:custGeom>
            <a:avLst/>
            <a:gdLst>
              <a:gd name="connsiteX0" fmla="*/ 5806 w 100447"/>
              <a:gd name="connsiteY0" fmla="*/ 256 h 2080689"/>
              <a:gd name="connsiteX1" fmla="*/ 60839 w 100447"/>
              <a:gd name="connsiteY1" fmla="*/ 368556 h 2080689"/>
              <a:gd name="connsiteX2" fmla="*/ 73539 w 100447"/>
              <a:gd name="connsiteY2" fmla="*/ 360090 h 2080689"/>
              <a:gd name="connsiteX3" fmla="*/ 73539 w 100447"/>
              <a:gd name="connsiteY3" fmla="*/ 512490 h 2080689"/>
              <a:gd name="connsiteX4" fmla="*/ 73539 w 100447"/>
              <a:gd name="connsiteY4" fmla="*/ 728390 h 2080689"/>
              <a:gd name="connsiteX5" fmla="*/ 82006 w 100447"/>
              <a:gd name="connsiteY5" fmla="*/ 1007790 h 2080689"/>
              <a:gd name="connsiteX6" fmla="*/ 98939 w 100447"/>
              <a:gd name="connsiteY6" fmla="*/ 1511556 h 2080689"/>
              <a:gd name="connsiteX7" fmla="*/ 39672 w 100447"/>
              <a:gd name="connsiteY7" fmla="*/ 893490 h 2080689"/>
              <a:gd name="connsiteX8" fmla="*/ 82006 w 100447"/>
              <a:gd name="connsiteY8" fmla="*/ 1443823 h 2080689"/>
              <a:gd name="connsiteX9" fmla="*/ 35439 w 100447"/>
              <a:gd name="connsiteY9" fmla="*/ 2074590 h 2080689"/>
              <a:gd name="connsiteX10" fmla="*/ 26972 w 100447"/>
              <a:gd name="connsiteY10" fmla="*/ 1723223 h 2080689"/>
              <a:gd name="connsiteX11" fmla="*/ 1572 w 100447"/>
              <a:gd name="connsiteY11" fmla="*/ 1067056 h 2080689"/>
              <a:gd name="connsiteX12" fmla="*/ 77772 w 100447"/>
              <a:gd name="connsiteY12" fmla="*/ 677590 h 2080689"/>
              <a:gd name="connsiteX13" fmla="*/ 94706 w 100447"/>
              <a:gd name="connsiteY13" fmla="*/ 669123 h 2080689"/>
              <a:gd name="connsiteX14" fmla="*/ 22739 w 100447"/>
              <a:gd name="connsiteY14" fmla="*/ 258490 h 2080689"/>
              <a:gd name="connsiteX15" fmla="*/ 18506 w 100447"/>
              <a:gd name="connsiteY15" fmla="*/ 309290 h 2080689"/>
              <a:gd name="connsiteX16" fmla="*/ 5806 w 100447"/>
              <a:gd name="connsiteY16" fmla="*/ 256 h 208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447" h="2080689">
                <a:moveTo>
                  <a:pt x="5806" y="256"/>
                </a:moveTo>
                <a:cubicBezTo>
                  <a:pt x="12861" y="10134"/>
                  <a:pt x="49550" y="308584"/>
                  <a:pt x="60839" y="368556"/>
                </a:cubicBezTo>
                <a:cubicBezTo>
                  <a:pt x="72128" y="428528"/>
                  <a:pt x="71422" y="336101"/>
                  <a:pt x="73539" y="360090"/>
                </a:cubicBezTo>
                <a:cubicBezTo>
                  <a:pt x="75656" y="384079"/>
                  <a:pt x="73539" y="512490"/>
                  <a:pt x="73539" y="512490"/>
                </a:cubicBezTo>
                <a:cubicBezTo>
                  <a:pt x="73539" y="573873"/>
                  <a:pt x="72128" y="645840"/>
                  <a:pt x="73539" y="728390"/>
                </a:cubicBezTo>
                <a:cubicBezTo>
                  <a:pt x="74950" y="810940"/>
                  <a:pt x="77773" y="877262"/>
                  <a:pt x="82006" y="1007790"/>
                </a:cubicBezTo>
                <a:cubicBezTo>
                  <a:pt x="86239" y="1138318"/>
                  <a:pt x="105995" y="1530606"/>
                  <a:pt x="98939" y="1511556"/>
                </a:cubicBezTo>
                <a:cubicBezTo>
                  <a:pt x="91883" y="1492506"/>
                  <a:pt x="42494" y="904779"/>
                  <a:pt x="39672" y="893490"/>
                </a:cubicBezTo>
                <a:cubicBezTo>
                  <a:pt x="36850" y="882201"/>
                  <a:pt x="82711" y="1246973"/>
                  <a:pt x="82006" y="1443823"/>
                </a:cubicBezTo>
                <a:cubicBezTo>
                  <a:pt x="81301" y="1640673"/>
                  <a:pt x="44611" y="2028023"/>
                  <a:pt x="35439" y="2074590"/>
                </a:cubicBezTo>
                <a:cubicBezTo>
                  <a:pt x="26267" y="2121157"/>
                  <a:pt x="32616" y="1891145"/>
                  <a:pt x="26972" y="1723223"/>
                </a:cubicBezTo>
                <a:cubicBezTo>
                  <a:pt x="21328" y="1555301"/>
                  <a:pt x="-6895" y="1241328"/>
                  <a:pt x="1572" y="1067056"/>
                </a:cubicBezTo>
                <a:cubicBezTo>
                  <a:pt x="10039" y="892784"/>
                  <a:pt x="62250" y="743912"/>
                  <a:pt x="77772" y="677590"/>
                </a:cubicBezTo>
                <a:cubicBezTo>
                  <a:pt x="93294" y="611268"/>
                  <a:pt x="103878" y="738973"/>
                  <a:pt x="94706" y="669123"/>
                </a:cubicBezTo>
                <a:cubicBezTo>
                  <a:pt x="85534" y="599273"/>
                  <a:pt x="35439" y="318462"/>
                  <a:pt x="22739" y="258490"/>
                </a:cubicBezTo>
                <a:cubicBezTo>
                  <a:pt x="10039" y="198518"/>
                  <a:pt x="19212" y="350212"/>
                  <a:pt x="18506" y="309290"/>
                </a:cubicBezTo>
                <a:cubicBezTo>
                  <a:pt x="17801" y="268368"/>
                  <a:pt x="-1249" y="-9622"/>
                  <a:pt x="5806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B7F94588-DEE7-4B30-823E-B8527B4EFE6D}"/>
              </a:ext>
            </a:extLst>
          </p:cNvPr>
          <p:cNvSpPr/>
          <p:nvPr/>
        </p:nvSpPr>
        <p:spPr>
          <a:xfrm>
            <a:off x="4402665" y="6375257"/>
            <a:ext cx="1380556" cy="1754539"/>
          </a:xfrm>
          <a:custGeom>
            <a:avLst/>
            <a:gdLst>
              <a:gd name="connsiteX0" fmla="*/ 829735 w 1380556"/>
              <a:gd name="connsiteY0" fmla="*/ 143 h 1754539"/>
              <a:gd name="connsiteX1" fmla="*/ 1143002 w 1380556"/>
              <a:gd name="connsiteY1" fmla="*/ 546243 h 1754539"/>
              <a:gd name="connsiteX2" fmla="*/ 1185335 w 1380556"/>
              <a:gd name="connsiteY2" fmla="*/ 817176 h 1754539"/>
              <a:gd name="connsiteX3" fmla="*/ 1189568 w 1380556"/>
              <a:gd name="connsiteY3" fmla="*/ 1443710 h 1754539"/>
              <a:gd name="connsiteX4" fmla="*/ 1202268 w 1380556"/>
              <a:gd name="connsiteY4" fmla="*/ 1172776 h 1754539"/>
              <a:gd name="connsiteX5" fmla="*/ 1380068 w 1380556"/>
              <a:gd name="connsiteY5" fmla="*/ 1735810 h 1754539"/>
              <a:gd name="connsiteX6" fmla="*/ 1244602 w 1380556"/>
              <a:gd name="connsiteY6" fmla="*/ 1617276 h 1754539"/>
              <a:gd name="connsiteX7" fmla="*/ 948268 w 1380556"/>
              <a:gd name="connsiteY7" fmla="*/ 1587643 h 1754539"/>
              <a:gd name="connsiteX8" fmla="*/ 880535 w 1380556"/>
              <a:gd name="connsiteY8" fmla="*/ 1558010 h 1754539"/>
              <a:gd name="connsiteX9" fmla="*/ 567268 w 1380556"/>
              <a:gd name="connsiteY9" fmla="*/ 1431010 h 1754539"/>
              <a:gd name="connsiteX10" fmla="*/ 952502 w 1380556"/>
              <a:gd name="connsiteY10" fmla="*/ 1507210 h 1754539"/>
              <a:gd name="connsiteX11" fmla="*/ 812802 w 1380556"/>
              <a:gd name="connsiteY11" fmla="*/ 1371743 h 1754539"/>
              <a:gd name="connsiteX12" fmla="*/ 668868 w 1380556"/>
              <a:gd name="connsiteY12" fmla="*/ 1185476 h 1754539"/>
              <a:gd name="connsiteX13" fmla="*/ 389468 w 1380556"/>
              <a:gd name="connsiteY13" fmla="*/ 1155843 h 1754539"/>
              <a:gd name="connsiteX14" fmla="*/ 448735 w 1380556"/>
              <a:gd name="connsiteY14" fmla="*/ 1270143 h 1754539"/>
              <a:gd name="connsiteX15" fmla="*/ 190502 w 1380556"/>
              <a:gd name="connsiteY15" fmla="*/ 1244743 h 1754539"/>
              <a:gd name="connsiteX16" fmla="*/ 131235 w 1380556"/>
              <a:gd name="connsiteY16" fmla="*/ 1223576 h 1754539"/>
              <a:gd name="connsiteX17" fmla="*/ 194735 w 1380556"/>
              <a:gd name="connsiteY17" fmla="*/ 1058476 h 1754539"/>
              <a:gd name="connsiteX18" fmla="*/ 127002 w 1380556"/>
              <a:gd name="connsiteY18" fmla="*/ 817176 h 1754539"/>
              <a:gd name="connsiteX19" fmla="*/ 101602 w 1380556"/>
              <a:gd name="connsiteY19" fmla="*/ 685943 h 1754539"/>
              <a:gd name="connsiteX20" fmla="*/ 186268 w 1380556"/>
              <a:gd name="connsiteY20" fmla="*/ 567410 h 1754539"/>
              <a:gd name="connsiteX21" fmla="*/ 2 w 1380556"/>
              <a:gd name="connsiteY21" fmla="*/ 283776 h 1754539"/>
              <a:gd name="connsiteX22" fmla="*/ 190502 w 1380556"/>
              <a:gd name="connsiteY22" fmla="*/ 613976 h 1754539"/>
              <a:gd name="connsiteX23" fmla="*/ 376768 w 1380556"/>
              <a:gd name="connsiteY23" fmla="*/ 724043 h 1754539"/>
              <a:gd name="connsiteX24" fmla="*/ 160868 w 1380556"/>
              <a:gd name="connsiteY24" fmla="*/ 114443 h 1754539"/>
              <a:gd name="connsiteX25" fmla="*/ 389468 w 1380556"/>
              <a:gd name="connsiteY25" fmla="*/ 381143 h 1754539"/>
              <a:gd name="connsiteX26" fmla="*/ 402168 w 1380556"/>
              <a:gd name="connsiteY26" fmla="*/ 127143 h 1754539"/>
              <a:gd name="connsiteX27" fmla="*/ 605368 w 1380556"/>
              <a:gd name="connsiteY27" fmla="*/ 423476 h 1754539"/>
              <a:gd name="connsiteX28" fmla="*/ 681568 w 1380556"/>
              <a:gd name="connsiteY28" fmla="*/ 436176 h 1754539"/>
              <a:gd name="connsiteX29" fmla="*/ 698502 w 1380556"/>
              <a:gd name="connsiteY29" fmla="*/ 93276 h 1754539"/>
              <a:gd name="connsiteX30" fmla="*/ 833968 w 1380556"/>
              <a:gd name="connsiteY30" fmla="*/ 237210 h 1754539"/>
              <a:gd name="connsiteX31" fmla="*/ 1126068 w 1380556"/>
              <a:gd name="connsiteY31" fmla="*/ 1151610 h 1754539"/>
              <a:gd name="connsiteX32" fmla="*/ 1083735 w 1380556"/>
              <a:gd name="connsiteY32" fmla="*/ 796010 h 1754539"/>
              <a:gd name="connsiteX33" fmla="*/ 1032935 w 1380556"/>
              <a:gd name="connsiteY33" fmla="*/ 495443 h 1754539"/>
              <a:gd name="connsiteX34" fmla="*/ 829735 w 1380556"/>
              <a:gd name="connsiteY34" fmla="*/ 143 h 17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80556" h="1754539">
                <a:moveTo>
                  <a:pt x="829735" y="143"/>
                </a:moveTo>
                <a:cubicBezTo>
                  <a:pt x="848079" y="8610"/>
                  <a:pt x="1083735" y="410071"/>
                  <a:pt x="1143002" y="546243"/>
                </a:cubicBezTo>
                <a:cubicBezTo>
                  <a:pt x="1202269" y="682415"/>
                  <a:pt x="1177574" y="667598"/>
                  <a:pt x="1185335" y="817176"/>
                </a:cubicBezTo>
                <a:cubicBezTo>
                  <a:pt x="1193096" y="966754"/>
                  <a:pt x="1186746" y="1384444"/>
                  <a:pt x="1189568" y="1443710"/>
                </a:cubicBezTo>
                <a:cubicBezTo>
                  <a:pt x="1192390" y="1502976"/>
                  <a:pt x="1170518" y="1124093"/>
                  <a:pt x="1202268" y="1172776"/>
                </a:cubicBezTo>
                <a:cubicBezTo>
                  <a:pt x="1234018" y="1221459"/>
                  <a:pt x="1373012" y="1661727"/>
                  <a:pt x="1380068" y="1735810"/>
                </a:cubicBezTo>
                <a:cubicBezTo>
                  <a:pt x="1387124" y="1809893"/>
                  <a:pt x="1316569" y="1641970"/>
                  <a:pt x="1244602" y="1617276"/>
                </a:cubicBezTo>
                <a:cubicBezTo>
                  <a:pt x="1172635" y="1592582"/>
                  <a:pt x="1008946" y="1597521"/>
                  <a:pt x="948268" y="1587643"/>
                </a:cubicBezTo>
                <a:cubicBezTo>
                  <a:pt x="887590" y="1577765"/>
                  <a:pt x="880535" y="1558010"/>
                  <a:pt x="880535" y="1558010"/>
                </a:cubicBezTo>
                <a:cubicBezTo>
                  <a:pt x="817035" y="1531905"/>
                  <a:pt x="555274" y="1439477"/>
                  <a:pt x="567268" y="1431010"/>
                </a:cubicBezTo>
                <a:cubicBezTo>
                  <a:pt x="579262" y="1422543"/>
                  <a:pt x="911580" y="1517088"/>
                  <a:pt x="952502" y="1507210"/>
                </a:cubicBezTo>
                <a:cubicBezTo>
                  <a:pt x="993424" y="1497332"/>
                  <a:pt x="860074" y="1425365"/>
                  <a:pt x="812802" y="1371743"/>
                </a:cubicBezTo>
                <a:cubicBezTo>
                  <a:pt x="765530" y="1318121"/>
                  <a:pt x="739424" y="1221459"/>
                  <a:pt x="668868" y="1185476"/>
                </a:cubicBezTo>
                <a:cubicBezTo>
                  <a:pt x="598312" y="1149493"/>
                  <a:pt x="426157" y="1141732"/>
                  <a:pt x="389468" y="1155843"/>
                </a:cubicBezTo>
                <a:cubicBezTo>
                  <a:pt x="352779" y="1169954"/>
                  <a:pt x="481896" y="1255326"/>
                  <a:pt x="448735" y="1270143"/>
                </a:cubicBezTo>
                <a:cubicBezTo>
                  <a:pt x="415574" y="1284960"/>
                  <a:pt x="243418" y="1252504"/>
                  <a:pt x="190502" y="1244743"/>
                </a:cubicBezTo>
                <a:cubicBezTo>
                  <a:pt x="137586" y="1236982"/>
                  <a:pt x="130530" y="1254620"/>
                  <a:pt x="131235" y="1223576"/>
                </a:cubicBezTo>
                <a:cubicBezTo>
                  <a:pt x="131940" y="1192532"/>
                  <a:pt x="195440" y="1126209"/>
                  <a:pt x="194735" y="1058476"/>
                </a:cubicBezTo>
                <a:cubicBezTo>
                  <a:pt x="194029" y="990743"/>
                  <a:pt x="142524" y="879265"/>
                  <a:pt x="127002" y="817176"/>
                </a:cubicBezTo>
                <a:cubicBezTo>
                  <a:pt x="111480" y="755087"/>
                  <a:pt x="91724" y="727571"/>
                  <a:pt x="101602" y="685943"/>
                </a:cubicBezTo>
                <a:cubicBezTo>
                  <a:pt x="111480" y="644315"/>
                  <a:pt x="203201" y="634438"/>
                  <a:pt x="186268" y="567410"/>
                </a:cubicBezTo>
                <a:cubicBezTo>
                  <a:pt x="169335" y="500382"/>
                  <a:pt x="-704" y="276015"/>
                  <a:pt x="2" y="283776"/>
                </a:cubicBezTo>
                <a:cubicBezTo>
                  <a:pt x="708" y="291537"/>
                  <a:pt x="127708" y="540598"/>
                  <a:pt x="190502" y="613976"/>
                </a:cubicBezTo>
                <a:cubicBezTo>
                  <a:pt x="253296" y="687354"/>
                  <a:pt x="381707" y="807298"/>
                  <a:pt x="376768" y="724043"/>
                </a:cubicBezTo>
                <a:cubicBezTo>
                  <a:pt x="371829" y="640788"/>
                  <a:pt x="158751" y="171593"/>
                  <a:pt x="160868" y="114443"/>
                </a:cubicBezTo>
                <a:cubicBezTo>
                  <a:pt x="162985" y="57293"/>
                  <a:pt x="349251" y="379026"/>
                  <a:pt x="389468" y="381143"/>
                </a:cubicBezTo>
                <a:cubicBezTo>
                  <a:pt x="429685" y="383260"/>
                  <a:pt x="366185" y="120088"/>
                  <a:pt x="402168" y="127143"/>
                </a:cubicBezTo>
                <a:cubicBezTo>
                  <a:pt x="438151" y="134199"/>
                  <a:pt x="558801" y="371970"/>
                  <a:pt x="605368" y="423476"/>
                </a:cubicBezTo>
                <a:cubicBezTo>
                  <a:pt x="651935" y="474982"/>
                  <a:pt x="666046" y="491209"/>
                  <a:pt x="681568" y="436176"/>
                </a:cubicBezTo>
                <a:cubicBezTo>
                  <a:pt x="697090" y="381143"/>
                  <a:pt x="673102" y="126437"/>
                  <a:pt x="698502" y="93276"/>
                </a:cubicBezTo>
                <a:cubicBezTo>
                  <a:pt x="723902" y="60115"/>
                  <a:pt x="762707" y="60821"/>
                  <a:pt x="833968" y="237210"/>
                </a:cubicBezTo>
                <a:cubicBezTo>
                  <a:pt x="905229" y="413599"/>
                  <a:pt x="1084440" y="1058477"/>
                  <a:pt x="1126068" y="1151610"/>
                </a:cubicBezTo>
                <a:cubicBezTo>
                  <a:pt x="1167696" y="1244743"/>
                  <a:pt x="1099257" y="905371"/>
                  <a:pt x="1083735" y="796010"/>
                </a:cubicBezTo>
                <a:cubicBezTo>
                  <a:pt x="1068213" y="686649"/>
                  <a:pt x="1071741" y="629499"/>
                  <a:pt x="1032935" y="495443"/>
                </a:cubicBezTo>
                <a:cubicBezTo>
                  <a:pt x="994130" y="361387"/>
                  <a:pt x="811391" y="-8324"/>
                  <a:pt x="82973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9F1B784C-5206-43C6-8006-BFF9FE3B0273}"/>
              </a:ext>
            </a:extLst>
          </p:cNvPr>
          <p:cNvSpPr/>
          <p:nvPr/>
        </p:nvSpPr>
        <p:spPr>
          <a:xfrm>
            <a:off x="5928929" y="5681643"/>
            <a:ext cx="1485534" cy="2558255"/>
          </a:xfrm>
          <a:custGeom>
            <a:avLst/>
            <a:gdLst>
              <a:gd name="connsiteX0" fmla="*/ 482031 w 1485534"/>
              <a:gd name="connsiteY0" fmla="*/ 2877 h 2558255"/>
              <a:gd name="connsiteX1" fmla="*/ 238191 w 1485534"/>
              <a:gd name="connsiteY1" fmla="*/ 1516717 h 2558255"/>
              <a:gd name="connsiteX2" fmla="*/ 446471 w 1485534"/>
              <a:gd name="connsiteY2" fmla="*/ 394037 h 2558255"/>
              <a:gd name="connsiteX3" fmla="*/ 136591 w 1485534"/>
              <a:gd name="connsiteY3" fmla="*/ 1379557 h 2558255"/>
              <a:gd name="connsiteX4" fmla="*/ 34991 w 1485534"/>
              <a:gd name="connsiteY4" fmla="*/ 1902797 h 2558255"/>
              <a:gd name="connsiteX5" fmla="*/ 4511 w 1485534"/>
              <a:gd name="connsiteY5" fmla="*/ 1379557 h 2558255"/>
              <a:gd name="connsiteX6" fmla="*/ 4511 w 1485534"/>
              <a:gd name="connsiteY6" fmla="*/ 2375237 h 2558255"/>
              <a:gd name="connsiteX7" fmla="*/ 9591 w 1485534"/>
              <a:gd name="connsiteY7" fmla="*/ 2085677 h 2558255"/>
              <a:gd name="connsiteX8" fmla="*/ 116271 w 1485534"/>
              <a:gd name="connsiteY8" fmla="*/ 2380317 h 2558255"/>
              <a:gd name="connsiteX9" fmla="*/ 309311 w 1485534"/>
              <a:gd name="connsiteY9" fmla="*/ 2502237 h 2558255"/>
              <a:gd name="connsiteX10" fmla="*/ 451551 w 1485534"/>
              <a:gd name="connsiteY10" fmla="*/ 2486997 h 2558255"/>
              <a:gd name="connsiteX11" fmla="*/ 1071311 w 1485534"/>
              <a:gd name="connsiteY11" fmla="*/ 2542877 h 2558255"/>
              <a:gd name="connsiteX12" fmla="*/ 1482791 w 1485534"/>
              <a:gd name="connsiteY12" fmla="*/ 2542877 h 2558255"/>
              <a:gd name="connsiteX13" fmla="*/ 873191 w 1485534"/>
              <a:gd name="connsiteY13" fmla="*/ 2558117 h 2558255"/>
              <a:gd name="connsiteX14" fmla="*/ 492191 w 1485534"/>
              <a:gd name="connsiteY14" fmla="*/ 2532717 h 2558255"/>
              <a:gd name="connsiteX15" fmla="*/ 314391 w 1485534"/>
              <a:gd name="connsiteY15" fmla="*/ 2385397 h 2558255"/>
              <a:gd name="connsiteX16" fmla="*/ 537911 w 1485534"/>
              <a:gd name="connsiteY16" fmla="*/ 1399877 h 2558255"/>
              <a:gd name="connsiteX17" fmla="*/ 695391 w 1485534"/>
              <a:gd name="connsiteY17" fmla="*/ 1542117 h 2558255"/>
              <a:gd name="connsiteX18" fmla="*/ 847791 w 1485534"/>
              <a:gd name="connsiteY18" fmla="*/ 1343997 h 2558255"/>
              <a:gd name="connsiteX19" fmla="*/ 1320231 w 1485534"/>
              <a:gd name="connsiteY19" fmla="*/ 1333837 h 2558255"/>
              <a:gd name="connsiteX20" fmla="*/ 852871 w 1485534"/>
              <a:gd name="connsiteY20" fmla="*/ 1303357 h 2558255"/>
              <a:gd name="connsiteX21" fmla="*/ 634431 w 1485534"/>
              <a:gd name="connsiteY21" fmla="*/ 1140797 h 2558255"/>
              <a:gd name="connsiteX22" fmla="*/ 482031 w 1485534"/>
              <a:gd name="connsiteY22" fmla="*/ 2877 h 255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85534" h="2558255">
                <a:moveTo>
                  <a:pt x="482031" y="2877"/>
                </a:moveTo>
                <a:cubicBezTo>
                  <a:pt x="415991" y="65530"/>
                  <a:pt x="244118" y="1451524"/>
                  <a:pt x="238191" y="1516717"/>
                </a:cubicBezTo>
                <a:cubicBezTo>
                  <a:pt x="232264" y="1581910"/>
                  <a:pt x="463404" y="416897"/>
                  <a:pt x="446471" y="394037"/>
                </a:cubicBezTo>
                <a:cubicBezTo>
                  <a:pt x="429538" y="371177"/>
                  <a:pt x="205171" y="1128097"/>
                  <a:pt x="136591" y="1379557"/>
                </a:cubicBezTo>
                <a:cubicBezTo>
                  <a:pt x="68011" y="1631017"/>
                  <a:pt x="57004" y="1902797"/>
                  <a:pt x="34991" y="1902797"/>
                </a:cubicBezTo>
                <a:cubicBezTo>
                  <a:pt x="12978" y="1902797"/>
                  <a:pt x="9591" y="1300817"/>
                  <a:pt x="4511" y="1379557"/>
                </a:cubicBezTo>
                <a:cubicBezTo>
                  <a:pt x="-569" y="1458297"/>
                  <a:pt x="4511" y="2375237"/>
                  <a:pt x="4511" y="2375237"/>
                </a:cubicBezTo>
                <a:cubicBezTo>
                  <a:pt x="5358" y="2492924"/>
                  <a:pt x="-9036" y="2084830"/>
                  <a:pt x="9591" y="2085677"/>
                </a:cubicBezTo>
                <a:cubicBezTo>
                  <a:pt x="28218" y="2086524"/>
                  <a:pt x="66318" y="2310890"/>
                  <a:pt x="116271" y="2380317"/>
                </a:cubicBezTo>
                <a:cubicBezTo>
                  <a:pt x="166224" y="2449744"/>
                  <a:pt x="253431" y="2484457"/>
                  <a:pt x="309311" y="2502237"/>
                </a:cubicBezTo>
                <a:cubicBezTo>
                  <a:pt x="365191" y="2520017"/>
                  <a:pt x="324551" y="2480224"/>
                  <a:pt x="451551" y="2486997"/>
                </a:cubicBezTo>
                <a:cubicBezTo>
                  <a:pt x="578551" y="2493770"/>
                  <a:pt x="899438" y="2533564"/>
                  <a:pt x="1071311" y="2542877"/>
                </a:cubicBezTo>
                <a:cubicBezTo>
                  <a:pt x="1243184" y="2552190"/>
                  <a:pt x="1515811" y="2540337"/>
                  <a:pt x="1482791" y="2542877"/>
                </a:cubicBezTo>
                <a:cubicBezTo>
                  <a:pt x="1449771" y="2545417"/>
                  <a:pt x="1038291" y="2559810"/>
                  <a:pt x="873191" y="2558117"/>
                </a:cubicBezTo>
                <a:cubicBezTo>
                  <a:pt x="708091" y="2556424"/>
                  <a:pt x="585324" y="2561504"/>
                  <a:pt x="492191" y="2532717"/>
                </a:cubicBezTo>
                <a:cubicBezTo>
                  <a:pt x="399058" y="2503930"/>
                  <a:pt x="306771" y="2574204"/>
                  <a:pt x="314391" y="2385397"/>
                </a:cubicBezTo>
                <a:cubicBezTo>
                  <a:pt x="322011" y="2196590"/>
                  <a:pt x="474411" y="1540424"/>
                  <a:pt x="537911" y="1399877"/>
                </a:cubicBezTo>
                <a:cubicBezTo>
                  <a:pt x="601411" y="1259330"/>
                  <a:pt x="643744" y="1551430"/>
                  <a:pt x="695391" y="1542117"/>
                </a:cubicBezTo>
                <a:cubicBezTo>
                  <a:pt x="747038" y="1532804"/>
                  <a:pt x="743651" y="1378710"/>
                  <a:pt x="847791" y="1343997"/>
                </a:cubicBezTo>
                <a:cubicBezTo>
                  <a:pt x="951931" y="1309284"/>
                  <a:pt x="1319384" y="1340610"/>
                  <a:pt x="1320231" y="1333837"/>
                </a:cubicBezTo>
                <a:cubicBezTo>
                  <a:pt x="1321078" y="1327064"/>
                  <a:pt x="967171" y="1335530"/>
                  <a:pt x="852871" y="1303357"/>
                </a:cubicBezTo>
                <a:cubicBezTo>
                  <a:pt x="738571" y="1271184"/>
                  <a:pt x="701318" y="1362624"/>
                  <a:pt x="634431" y="1140797"/>
                </a:cubicBezTo>
                <a:cubicBezTo>
                  <a:pt x="567544" y="918970"/>
                  <a:pt x="548071" y="-59776"/>
                  <a:pt x="482031" y="2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BC35018D-6FF9-48EE-9E20-8F24E3BCDBB5}"/>
              </a:ext>
            </a:extLst>
          </p:cNvPr>
          <p:cNvSpPr/>
          <p:nvPr/>
        </p:nvSpPr>
        <p:spPr>
          <a:xfrm>
            <a:off x="6577678" y="6209742"/>
            <a:ext cx="1033160" cy="802067"/>
          </a:xfrm>
          <a:custGeom>
            <a:avLst/>
            <a:gdLst>
              <a:gd name="connsiteX0" fmla="*/ 193962 w 1033160"/>
              <a:gd name="connsiteY0" fmla="*/ 760018 h 802067"/>
              <a:gd name="connsiteX1" fmla="*/ 72042 w 1033160"/>
              <a:gd name="connsiteY1" fmla="*/ 531418 h 802067"/>
              <a:gd name="connsiteX2" fmla="*/ 122842 w 1033160"/>
              <a:gd name="connsiteY2" fmla="*/ 379018 h 802067"/>
              <a:gd name="connsiteX3" fmla="*/ 305722 w 1033160"/>
              <a:gd name="connsiteY3" fmla="*/ 297738 h 802067"/>
              <a:gd name="connsiteX4" fmla="*/ 473362 w 1033160"/>
              <a:gd name="connsiteY4" fmla="*/ 521258 h 802067"/>
              <a:gd name="connsiteX5" fmla="*/ 331122 w 1033160"/>
              <a:gd name="connsiteY5" fmla="*/ 744778 h 802067"/>
              <a:gd name="connsiteX6" fmla="*/ 813722 w 1033160"/>
              <a:gd name="connsiteY6" fmla="*/ 765098 h 802067"/>
              <a:gd name="connsiteX7" fmla="*/ 696882 w 1033160"/>
              <a:gd name="connsiteY7" fmla="*/ 780338 h 802067"/>
              <a:gd name="connsiteX8" fmla="*/ 752762 w 1033160"/>
              <a:gd name="connsiteY8" fmla="*/ 439978 h 802067"/>
              <a:gd name="connsiteX9" fmla="*/ 747682 w 1033160"/>
              <a:gd name="connsiteY9" fmla="*/ 170738 h 802067"/>
              <a:gd name="connsiteX10" fmla="*/ 656242 w 1033160"/>
              <a:gd name="connsiteY10" fmla="*/ 257098 h 802067"/>
              <a:gd name="connsiteX11" fmla="*/ 783242 w 1033160"/>
              <a:gd name="connsiteY11" fmla="*/ 109778 h 802067"/>
              <a:gd name="connsiteX12" fmla="*/ 1032162 w 1033160"/>
              <a:gd name="connsiteY12" fmla="*/ 3098 h 802067"/>
              <a:gd name="connsiteX13" fmla="*/ 681642 w 1033160"/>
              <a:gd name="connsiteY13" fmla="*/ 231698 h 802067"/>
              <a:gd name="connsiteX14" fmla="*/ 707042 w 1033160"/>
              <a:gd name="connsiteY14" fmla="*/ 673658 h 802067"/>
              <a:gd name="connsiteX15" fmla="*/ 529242 w 1033160"/>
              <a:gd name="connsiteY15" fmla="*/ 592378 h 802067"/>
              <a:gd name="connsiteX16" fmla="*/ 412402 w 1033160"/>
              <a:gd name="connsiteY16" fmla="*/ 292658 h 802067"/>
              <a:gd name="connsiteX17" fmla="*/ 122842 w 1033160"/>
              <a:gd name="connsiteY17" fmla="*/ 246938 h 802067"/>
              <a:gd name="connsiteX18" fmla="*/ 922 w 1033160"/>
              <a:gd name="connsiteY18" fmla="*/ 490778 h 802067"/>
              <a:gd name="connsiteX19" fmla="*/ 193962 w 1033160"/>
              <a:gd name="connsiteY19" fmla="*/ 760018 h 80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33160" h="802067">
                <a:moveTo>
                  <a:pt x="193962" y="760018"/>
                </a:moveTo>
                <a:cubicBezTo>
                  <a:pt x="205815" y="766791"/>
                  <a:pt x="83895" y="594918"/>
                  <a:pt x="72042" y="531418"/>
                </a:cubicBezTo>
                <a:cubicBezTo>
                  <a:pt x="60189" y="467918"/>
                  <a:pt x="83895" y="417965"/>
                  <a:pt x="122842" y="379018"/>
                </a:cubicBezTo>
                <a:cubicBezTo>
                  <a:pt x="161789" y="340071"/>
                  <a:pt x="247302" y="274031"/>
                  <a:pt x="305722" y="297738"/>
                </a:cubicBezTo>
                <a:cubicBezTo>
                  <a:pt x="364142" y="321445"/>
                  <a:pt x="469129" y="446751"/>
                  <a:pt x="473362" y="521258"/>
                </a:cubicBezTo>
                <a:cubicBezTo>
                  <a:pt x="477595" y="595765"/>
                  <a:pt x="274395" y="704138"/>
                  <a:pt x="331122" y="744778"/>
                </a:cubicBezTo>
                <a:cubicBezTo>
                  <a:pt x="387849" y="785418"/>
                  <a:pt x="752762" y="759171"/>
                  <a:pt x="813722" y="765098"/>
                </a:cubicBezTo>
                <a:cubicBezTo>
                  <a:pt x="874682" y="771025"/>
                  <a:pt x="707042" y="834525"/>
                  <a:pt x="696882" y="780338"/>
                </a:cubicBezTo>
                <a:cubicBezTo>
                  <a:pt x="686722" y="726151"/>
                  <a:pt x="744295" y="541578"/>
                  <a:pt x="752762" y="439978"/>
                </a:cubicBezTo>
                <a:cubicBezTo>
                  <a:pt x="761229" y="338378"/>
                  <a:pt x="763769" y="201218"/>
                  <a:pt x="747682" y="170738"/>
                </a:cubicBezTo>
                <a:cubicBezTo>
                  <a:pt x="731595" y="140258"/>
                  <a:pt x="650315" y="267258"/>
                  <a:pt x="656242" y="257098"/>
                </a:cubicBezTo>
                <a:cubicBezTo>
                  <a:pt x="662169" y="246938"/>
                  <a:pt x="720589" y="152111"/>
                  <a:pt x="783242" y="109778"/>
                </a:cubicBezTo>
                <a:cubicBezTo>
                  <a:pt x="845895" y="67445"/>
                  <a:pt x="1049095" y="-17222"/>
                  <a:pt x="1032162" y="3098"/>
                </a:cubicBezTo>
                <a:cubicBezTo>
                  <a:pt x="1015229" y="23418"/>
                  <a:pt x="735829" y="119938"/>
                  <a:pt x="681642" y="231698"/>
                </a:cubicBezTo>
                <a:cubicBezTo>
                  <a:pt x="627455" y="343458"/>
                  <a:pt x="732442" y="613545"/>
                  <a:pt x="707042" y="673658"/>
                </a:cubicBezTo>
                <a:cubicBezTo>
                  <a:pt x="681642" y="733771"/>
                  <a:pt x="578349" y="655878"/>
                  <a:pt x="529242" y="592378"/>
                </a:cubicBezTo>
                <a:cubicBezTo>
                  <a:pt x="480135" y="528878"/>
                  <a:pt x="480135" y="350231"/>
                  <a:pt x="412402" y="292658"/>
                </a:cubicBezTo>
                <a:cubicBezTo>
                  <a:pt x="344669" y="235085"/>
                  <a:pt x="191422" y="213918"/>
                  <a:pt x="122842" y="246938"/>
                </a:cubicBezTo>
                <a:cubicBezTo>
                  <a:pt x="54262" y="279958"/>
                  <a:pt x="-8391" y="401878"/>
                  <a:pt x="922" y="490778"/>
                </a:cubicBezTo>
                <a:cubicBezTo>
                  <a:pt x="10235" y="579678"/>
                  <a:pt x="182109" y="753245"/>
                  <a:pt x="193962" y="760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48850F16-A467-43DD-B010-26350EE639C8}"/>
              </a:ext>
            </a:extLst>
          </p:cNvPr>
          <p:cNvSpPr/>
          <p:nvPr/>
        </p:nvSpPr>
        <p:spPr>
          <a:xfrm>
            <a:off x="6277536" y="6978713"/>
            <a:ext cx="1193775" cy="1204605"/>
          </a:xfrm>
          <a:custGeom>
            <a:avLst/>
            <a:gdLst>
              <a:gd name="connsiteX0" fmla="*/ 89397 w 1193775"/>
              <a:gd name="connsiteY0" fmla="*/ 1132354 h 1204605"/>
              <a:gd name="connsiteX1" fmla="*/ 68231 w 1193775"/>
              <a:gd name="connsiteY1" fmla="*/ 895287 h 1204605"/>
              <a:gd name="connsiteX2" fmla="*/ 237564 w 1193775"/>
              <a:gd name="connsiteY2" fmla="*/ 256054 h 1204605"/>
              <a:gd name="connsiteX3" fmla="*/ 339164 w 1193775"/>
              <a:gd name="connsiteY3" fmla="*/ 361887 h 1204605"/>
              <a:gd name="connsiteX4" fmla="*/ 546597 w 1193775"/>
              <a:gd name="connsiteY4" fmla="*/ 133287 h 1204605"/>
              <a:gd name="connsiteX5" fmla="*/ 529664 w 1193775"/>
              <a:gd name="connsiteY5" fmla="*/ 196787 h 1204605"/>
              <a:gd name="connsiteX6" fmla="*/ 961464 w 1193775"/>
              <a:gd name="connsiteY6" fmla="*/ 103654 h 1204605"/>
              <a:gd name="connsiteX7" fmla="*/ 1190064 w 1193775"/>
              <a:gd name="connsiteY7" fmla="*/ 18987 h 1204605"/>
              <a:gd name="connsiteX8" fmla="*/ 1101164 w 1193775"/>
              <a:gd name="connsiteY8" fmla="*/ 493120 h 1204605"/>
              <a:gd name="connsiteX9" fmla="*/ 1075764 w 1193775"/>
              <a:gd name="connsiteY9" fmla="*/ 1123887 h 1204605"/>
              <a:gd name="connsiteX10" fmla="*/ 394197 w 1193775"/>
              <a:gd name="connsiteY10" fmla="*/ 1191620 h 1204605"/>
              <a:gd name="connsiteX11" fmla="*/ 580464 w 1193775"/>
              <a:gd name="connsiteY11" fmla="*/ 1081554 h 1204605"/>
              <a:gd name="connsiteX12" fmla="*/ 406897 w 1193775"/>
              <a:gd name="connsiteY12" fmla="*/ 814854 h 1204605"/>
              <a:gd name="connsiteX13" fmla="*/ 152897 w 1193775"/>
              <a:gd name="connsiteY13" fmla="*/ 772520 h 1204605"/>
              <a:gd name="connsiteX14" fmla="*/ 123264 w 1193775"/>
              <a:gd name="connsiteY14" fmla="*/ 493120 h 1204605"/>
              <a:gd name="connsiteX15" fmla="*/ 497 w 1193775"/>
              <a:gd name="connsiteY15" fmla="*/ 975720 h 1204605"/>
              <a:gd name="connsiteX16" fmla="*/ 89397 w 1193775"/>
              <a:gd name="connsiteY16" fmla="*/ 1132354 h 1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3775" h="1204605">
                <a:moveTo>
                  <a:pt x="89397" y="1132354"/>
                </a:moveTo>
                <a:cubicBezTo>
                  <a:pt x="100686" y="1118949"/>
                  <a:pt x="43537" y="1041337"/>
                  <a:pt x="68231" y="895287"/>
                </a:cubicBezTo>
                <a:cubicBezTo>
                  <a:pt x="92925" y="749237"/>
                  <a:pt x="192409" y="344954"/>
                  <a:pt x="237564" y="256054"/>
                </a:cubicBezTo>
                <a:cubicBezTo>
                  <a:pt x="282720" y="167154"/>
                  <a:pt x="287659" y="382348"/>
                  <a:pt x="339164" y="361887"/>
                </a:cubicBezTo>
                <a:cubicBezTo>
                  <a:pt x="390670" y="341426"/>
                  <a:pt x="514847" y="160804"/>
                  <a:pt x="546597" y="133287"/>
                </a:cubicBezTo>
                <a:cubicBezTo>
                  <a:pt x="578347" y="105770"/>
                  <a:pt x="460520" y="201726"/>
                  <a:pt x="529664" y="196787"/>
                </a:cubicBezTo>
                <a:cubicBezTo>
                  <a:pt x="598808" y="191848"/>
                  <a:pt x="851397" y="133287"/>
                  <a:pt x="961464" y="103654"/>
                </a:cubicBezTo>
                <a:cubicBezTo>
                  <a:pt x="1071531" y="74021"/>
                  <a:pt x="1166781" y="-45924"/>
                  <a:pt x="1190064" y="18987"/>
                </a:cubicBezTo>
                <a:cubicBezTo>
                  <a:pt x="1213347" y="83898"/>
                  <a:pt x="1120214" y="308970"/>
                  <a:pt x="1101164" y="493120"/>
                </a:cubicBezTo>
                <a:cubicBezTo>
                  <a:pt x="1082114" y="677270"/>
                  <a:pt x="1193592" y="1007470"/>
                  <a:pt x="1075764" y="1123887"/>
                </a:cubicBezTo>
                <a:cubicBezTo>
                  <a:pt x="957936" y="1240304"/>
                  <a:pt x="476747" y="1198675"/>
                  <a:pt x="394197" y="1191620"/>
                </a:cubicBezTo>
                <a:cubicBezTo>
                  <a:pt x="311647" y="1184565"/>
                  <a:pt x="578347" y="1144348"/>
                  <a:pt x="580464" y="1081554"/>
                </a:cubicBezTo>
                <a:cubicBezTo>
                  <a:pt x="582581" y="1018760"/>
                  <a:pt x="478158" y="866360"/>
                  <a:pt x="406897" y="814854"/>
                </a:cubicBezTo>
                <a:cubicBezTo>
                  <a:pt x="335636" y="763348"/>
                  <a:pt x="200169" y="826142"/>
                  <a:pt x="152897" y="772520"/>
                </a:cubicBezTo>
                <a:cubicBezTo>
                  <a:pt x="105625" y="718898"/>
                  <a:pt x="148664" y="459253"/>
                  <a:pt x="123264" y="493120"/>
                </a:cubicBezTo>
                <a:cubicBezTo>
                  <a:pt x="97864" y="526987"/>
                  <a:pt x="8258" y="868476"/>
                  <a:pt x="497" y="975720"/>
                </a:cubicBezTo>
                <a:cubicBezTo>
                  <a:pt x="-7264" y="1082964"/>
                  <a:pt x="78108" y="1145759"/>
                  <a:pt x="89397" y="1132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B6F1C37E-9BCC-4038-8EB6-2ED00BEA8453}"/>
              </a:ext>
            </a:extLst>
          </p:cNvPr>
          <p:cNvSpPr/>
          <p:nvPr/>
        </p:nvSpPr>
        <p:spPr>
          <a:xfrm>
            <a:off x="6395961" y="7818653"/>
            <a:ext cx="618789" cy="361094"/>
          </a:xfrm>
          <a:custGeom>
            <a:avLst/>
            <a:gdLst>
              <a:gd name="connsiteX0" fmla="*/ 606 w 618789"/>
              <a:gd name="connsiteY0" fmla="*/ 13014 h 361094"/>
              <a:gd name="connsiteX1" fmla="*/ 208039 w 618789"/>
              <a:gd name="connsiteY1" fmla="*/ 17247 h 361094"/>
              <a:gd name="connsiteX2" fmla="*/ 301172 w 618789"/>
              <a:gd name="connsiteY2" fmla="*/ 110380 h 361094"/>
              <a:gd name="connsiteX3" fmla="*/ 326572 w 618789"/>
              <a:gd name="connsiteY3" fmla="*/ 216214 h 361094"/>
              <a:gd name="connsiteX4" fmla="*/ 241906 w 618789"/>
              <a:gd name="connsiteY4" fmla="*/ 309347 h 361094"/>
              <a:gd name="connsiteX5" fmla="*/ 140306 w 618789"/>
              <a:gd name="connsiteY5" fmla="*/ 360147 h 361094"/>
              <a:gd name="connsiteX6" fmla="*/ 466272 w 618789"/>
              <a:gd name="connsiteY6" fmla="*/ 267014 h 361094"/>
              <a:gd name="connsiteX7" fmla="*/ 618672 w 618789"/>
              <a:gd name="connsiteY7" fmla="*/ 207747 h 361094"/>
              <a:gd name="connsiteX8" fmla="*/ 445106 w 618789"/>
              <a:gd name="connsiteY8" fmla="*/ 173880 h 361094"/>
              <a:gd name="connsiteX9" fmla="*/ 322339 w 618789"/>
              <a:gd name="connsiteY9" fmla="*/ 17247 h 361094"/>
              <a:gd name="connsiteX10" fmla="*/ 373139 w 618789"/>
              <a:gd name="connsiteY10" fmla="*/ 182347 h 361094"/>
              <a:gd name="connsiteX11" fmla="*/ 280006 w 618789"/>
              <a:gd name="connsiteY11" fmla="*/ 13014 h 361094"/>
              <a:gd name="connsiteX12" fmla="*/ 606 w 618789"/>
              <a:gd name="connsiteY12" fmla="*/ 13014 h 36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789" h="361094">
                <a:moveTo>
                  <a:pt x="606" y="13014"/>
                </a:moveTo>
                <a:cubicBezTo>
                  <a:pt x="-11388" y="13719"/>
                  <a:pt x="157945" y="1019"/>
                  <a:pt x="208039" y="17247"/>
                </a:cubicBezTo>
                <a:cubicBezTo>
                  <a:pt x="258133" y="33475"/>
                  <a:pt x="281417" y="77219"/>
                  <a:pt x="301172" y="110380"/>
                </a:cubicBezTo>
                <a:cubicBezTo>
                  <a:pt x="320928" y="143541"/>
                  <a:pt x="336450" y="183053"/>
                  <a:pt x="326572" y="216214"/>
                </a:cubicBezTo>
                <a:cubicBezTo>
                  <a:pt x="316694" y="249375"/>
                  <a:pt x="272950" y="285358"/>
                  <a:pt x="241906" y="309347"/>
                </a:cubicBezTo>
                <a:cubicBezTo>
                  <a:pt x="210862" y="333336"/>
                  <a:pt x="102912" y="367203"/>
                  <a:pt x="140306" y="360147"/>
                </a:cubicBezTo>
                <a:cubicBezTo>
                  <a:pt x="177700" y="353092"/>
                  <a:pt x="386544" y="292414"/>
                  <a:pt x="466272" y="267014"/>
                </a:cubicBezTo>
                <a:cubicBezTo>
                  <a:pt x="546000" y="241614"/>
                  <a:pt x="622200" y="223269"/>
                  <a:pt x="618672" y="207747"/>
                </a:cubicBezTo>
                <a:cubicBezTo>
                  <a:pt x="615144" y="192225"/>
                  <a:pt x="494495" y="205630"/>
                  <a:pt x="445106" y="173880"/>
                </a:cubicBezTo>
                <a:cubicBezTo>
                  <a:pt x="395717" y="142130"/>
                  <a:pt x="334333" y="15836"/>
                  <a:pt x="322339" y="17247"/>
                </a:cubicBezTo>
                <a:cubicBezTo>
                  <a:pt x="310345" y="18658"/>
                  <a:pt x="380194" y="183052"/>
                  <a:pt x="373139" y="182347"/>
                </a:cubicBezTo>
                <a:cubicBezTo>
                  <a:pt x="366084" y="181642"/>
                  <a:pt x="347739" y="41942"/>
                  <a:pt x="280006" y="13014"/>
                </a:cubicBezTo>
                <a:cubicBezTo>
                  <a:pt x="212273" y="-15914"/>
                  <a:pt x="12600" y="12309"/>
                  <a:pt x="606" y="13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8C6C68E3-F5CF-4B1B-BA31-6381B81138FF}"/>
              </a:ext>
            </a:extLst>
          </p:cNvPr>
          <p:cNvSpPr/>
          <p:nvPr/>
        </p:nvSpPr>
        <p:spPr>
          <a:xfrm>
            <a:off x="7420352" y="6071433"/>
            <a:ext cx="1169107" cy="2197228"/>
          </a:xfrm>
          <a:custGeom>
            <a:avLst/>
            <a:gdLst>
              <a:gd name="connsiteX0" fmla="*/ 55715 w 1169107"/>
              <a:gd name="connsiteY0" fmla="*/ 473300 h 2197228"/>
              <a:gd name="connsiteX1" fmla="*/ 258915 w 1169107"/>
              <a:gd name="connsiteY1" fmla="*/ 88067 h 2197228"/>
              <a:gd name="connsiteX2" fmla="*/ 385915 w 1169107"/>
              <a:gd name="connsiteY2" fmla="*/ 282800 h 2197228"/>
              <a:gd name="connsiteX3" fmla="*/ 390148 w 1169107"/>
              <a:gd name="connsiteY3" fmla="*/ 126167 h 2197228"/>
              <a:gd name="connsiteX4" fmla="*/ 576415 w 1169107"/>
              <a:gd name="connsiteY4" fmla="*/ 765400 h 2197228"/>
              <a:gd name="connsiteX5" fmla="*/ 534081 w 1169107"/>
              <a:gd name="connsiteY5" fmla="*/ 3400 h 2197228"/>
              <a:gd name="connsiteX6" fmla="*/ 572181 w 1169107"/>
              <a:gd name="connsiteY6" fmla="*/ 477534 h 2197228"/>
              <a:gd name="connsiteX7" fmla="*/ 737281 w 1169107"/>
              <a:gd name="connsiteY7" fmla="*/ 287034 h 2197228"/>
              <a:gd name="connsiteX8" fmla="*/ 1169081 w 1169107"/>
              <a:gd name="connsiteY8" fmla="*/ 151567 h 2197228"/>
              <a:gd name="connsiteX9" fmla="*/ 758448 w 1169107"/>
              <a:gd name="connsiteY9" fmla="*/ 367467 h 2197228"/>
              <a:gd name="connsiteX10" fmla="*/ 749981 w 1169107"/>
              <a:gd name="connsiteY10" fmla="*/ 473300 h 2197228"/>
              <a:gd name="connsiteX11" fmla="*/ 851581 w 1169107"/>
              <a:gd name="connsiteY11" fmla="*/ 828900 h 2197228"/>
              <a:gd name="connsiteX12" fmla="*/ 999748 w 1169107"/>
              <a:gd name="connsiteY12" fmla="*/ 1188734 h 2197228"/>
              <a:gd name="connsiteX13" fmla="*/ 796548 w 1169107"/>
              <a:gd name="connsiteY13" fmla="*/ 1569734 h 2197228"/>
              <a:gd name="connsiteX14" fmla="*/ 584881 w 1169107"/>
              <a:gd name="connsiteY14" fmla="*/ 1950734 h 2197228"/>
              <a:gd name="connsiteX15" fmla="*/ 991281 w 1169107"/>
              <a:gd name="connsiteY15" fmla="*/ 1341134 h 2197228"/>
              <a:gd name="connsiteX16" fmla="*/ 576415 w 1169107"/>
              <a:gd name="connsiteY16" fmla="*/ 1984600 h 2197228"/>
              <a:gd name="connsiteX17" fmla="*/ 322415 w 1169107"/>
              <a:gd name="connsiteY17" fmla="*/ 2111600 h 2197228"/>
              <a:gd name="connsiteX18" fmla="*/ 681 w 1169107"/>
              <a:gd name="connsiteY18" fmla="*/ 2196267 h 2197228"/>
              <a:gd name="connsiteX19" fmla="*/ 233515 w 1169107"/>
              <a:gd name="connsiteY19" fmla="*/ 2056567 h 2197228"/>
              <a:gd name="connsiteX20" fmla="*/ 98048 w 1169107"/>
              <a:gd name="connsiteY20" fmla="*/ 1980367 h 2197228"/>
              <a:gd name="connsiteX21" fmla="*/ 13381 w 1169107"/>
              <a:gd name="connsiteY21" fmla="*/ 1675567 h 2197228"/>
              <a:gd name="connsiteX22" fmla="*/ 51481 w 1169107"/>
              <a:gd name="connsiteY22" fmla="*/ 1121000 h 2197228"/>
              <a:gd name="connsiteX23" fmla="*/ 43015 w 1169107"/>
              <a:gd name="connsiteY23" fmla="*/ 1523167 h 2197228"/>
              <a:gd name="connsiteX24" fmla="*/ 136148 w 1169107"/>
              <a:gd name="connsiteY24" fmla="*/ 1802567 h 2197228"/>
              <a:gd name="connsiteX25" fmla="*/ 212348 w 1169107"/>
              <a:gd name="connsiteY25" fmla="*/ 1561267 h 2197228"/>
              <a:gd name="connsiteX26" fmla="*/ 297015 w 1169107"/>
              <a:gd name="connsiteY26" fmla="*/ 871234 h 2197228"/>
              <a:gd name="connsiteX27" fmla="*/ 263148 w 1169107"/>
              <a:gd name="connsiteY27" fmla="*/ 608767 h 2197228"/>
              <a:gd name="connsiteX28" fmla="*/ 267381 w 1169107"/>
              <a:gd name="connsiteY28" fmla="*/ 905100 h 2197228"/>
              <a:gd name="connsiteX29" fmla="*/ 208115 w 1169107"/>
              <a:gd name="connsiteY29" fmla="*/ 748467 h 2197228"/>
              <a:gd name="connsiteX30" fmla="*/ 267381 w 1169107"/>
              <a:gd name="connsiteY30" fmla="*/ 1116767 h 2197228"/>
              <a:gd name="connsiteX31" fmla="*/ 165781 w 1169107"/>
              <a:gd name="connsiteY31" fmla="*/ 608767 h 2197228"/>
              <a:gd name="connsiteX32" fmla="*/ 140381 w 1169107"/>
              <a:gd name="connsiteY32" fmla="*/ 473300 h 2197228"/>
              <a:gd name="connsiteX33" fmla="*/ 275848 w 1169107"/>
              <a:gd name="connsiteY33" fmla="*/ 210834 h 2197228"/>
              <a:gd name="connsiteX34" fmla="*/ 55715 w 1169107"/>
              <a:gd name="connsiteY34" fmla="*/ 473300 h 21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69107" h="2197228">
                <a:moveTo>
                  <a:pt x="55715" y="473300"/>
                </a:moveTo>
                <a:cubicBezTo>
                  <a:pt x="52893" y="452839"/>
                  <a:pt x="203882" y="119817"/>
                  <a:pt x="258915" y="88067"/>
                </a:cubicBezTo>
                <a:cubicBezTo>
                  <a:pt x="313948" y="56317"/>
                  <a:pt x="364043" y="276450"/>
                  <a:pt x="385915" y="282800"/>
                </a:cubicBezTo>
                <a:cubicBezTo>
                  <a:pt x="407787" y="289150"/>
                  <a:pt x="358398" y="45734"/>
                  <a:pt x="390148" y="126167"/>
                </a:cubicBezTo>
                <a:cubicBezTo>
                  <a:pt x="421898" y="206600"/>
                  <a:pt x="552426" y="785861"/>
                  <a:pt x="576415" y="765400"/>
                </a:cubicBezTo>
                <a:cubicBezTo>
                  <a:pt x="600404" y="744939"/>
                  <a:pt x="534787" y="51378"/>
                  <a:pt x="534081" y="3400"/>
                </a:cubicBezTo>
                <a:cubicBezTo>
                  <a:pt x="533375" y="-44578"/>
                  <a:pt x="538314" y="430262"/>
                  <a:pt x="572181" y="477534"/>
                </a:cubicBezTo>
                <a:cubicBezTo>
                  <a:pt x="606048" y="524806"/>
                  <a:pt x="637798" y="341362"/>
                  <a:pt x="737281" y="287034"/>
                </a:cubicBezTo>
                <a:cubicBezTo>
                  <a:pt x="836764" y="232706"/>
                  <a:pt x="1165553" y="138162"/>
                  <a:pt x="1169081" y="151567"/>
                </a:cubicBezTo>
                <a:cubicBezTo>
                  <a:pt x="1172609" y="164972"/>
                  <a:pt x="828298" y="313845"/>
                  <a:pt x="758448" y="367467"/>
                </a:cubicBezTo>
                <a:cubicBezTo>
                  <a:pt x="688598" y="421089"/>
                  <a:pt x="734459" y="396394"/>
                  <a:pt x="749981" y="473300"/>
                </a:cubicBezTo>
                <a:cubicBezTo>
                  <a:pt x="765503" y="550206"/>
                  <a:pt x="809953" y="709661"/>
                  <a:pt x="851581" y="828900"/>
                </a:cubicBezTo>
                <a:cubicBezTo>
                  <a:pt x="893209" y="948139"/>
                  <a:pt x="1008920" y="1065262"/>
                  <a:pt x="999748" y="1188734"/>
                </a:cubicBezTo>
                <a:cubicBezTo>
                  <a:pt x="990576" y="1312206"/>
                  <a:pt x="865693" y="1442734"/>
                  <a:pt x="796548" y="1569734"/>
                </a:cubicBezTo>
                <a:cubicBezTo>
                  <a:pt x="727404" y="1696734"/>
                  <a:pt x="552426" y="1988834"/>
                  <a:pt x="584881" y="1950734"/>
                </a:cubicBezTo>
                <a:cubicBezTo>
                  <a:pt x="617336" y="1912634"/>
                  <a:pt x="992692" y="1335490"/>
                  <a:pt x="991281" y="1341134"/>
                </a:cubicBezTo>
                <a:cubicBezTo>
                  <a:pt x="989870" y="1346778"/>
                  <a:pt x="687893" y="1856189"/>
                  <a:pt x="576415" y="1984600"/>
                </a:cubicBezTo>
                <a:cubicBezTo>
                  <a:pt x="464937" y="2113011"/>
                  <a:pt x="418371" y="2076322"/>
                  <a:pt x="322415" y="2111600"/>
                </a:cubicBezTo>
                <a:cubicBezTo>
                  <a:pt x="226459" y="2146878"/>
                  <a:pt x="15498" y="2205439"/>
                  <a:pt x="681" y="2196267"/>
                </a:cubicBezTo>
                <a:cubicBezTo>
                  <a:pt x="-14136" y="2187095"/>
                  <a:pt x="217287" y="2092550"/>
                  <a:pt x="233515" y="2056567"/>
                </a:cubicBezTo>
                <a:cubicBezTo>
                  <a:pt x="249743" y="2020584"/>
                  <a:pt x="134737" y="2043867"/>
                  <a:pt x="98048" y="1980367"/>
                </a:cubicBezTo>
                <a:cubicBezTo>
                  <a:pt x="61359" y="1916867"/>
                  <a:pt x="21142" y="1818795"/>
                  <a:pt x="13381" y="1675567"/>
                </a:cubicBezTo>
                <a:cubicBezTo>
                  <a:pt x="5620" y="1532339"/>
                  <a:pt x="46542" y="1146400"/>
                  <a:pt x="51481" y="1121000"/>
                </a:cubicBezTo>
                <a:cubicBezTo>
                  <a:pt x="56420" y="1095600"/>
                  <a:pt x="28904" y="1409573"/>
                  <a:pt x="43015" y="1523167"/>
                </a:cubicBezTo>
                <a:cubicBezTo>
                  <a:pt x="57126" y="1636761"/>
                  <a:pt x="107926" y="1796217"/>
                  <a:pt x="136148" y="1802567"/>
                </a:cubicBezTo>
                <a:cubicBezTo>
                  <a:pt x="164370" y="1808917"/>
                  <a:pt x="185537" y="1716489"/>
                  <a:pt x="212348" y="1561267"/>
                </a:cubicBezTo>
                <a:cubicBezTo>
                  <a:pt x="239159" y="1406045"/>
                  <a:pt x="288548" y="1029984"/>
                  <a:pt x="297015" y="871234"/>
                </a:cubicBezTo>
                <a:cubicBezTo>
                  <a:pt x="305482" y="712484"/>
                  <a:pt x="268087" y="603123"/>
                  <a:pt x="263148" y="608767"/>
                </a:cubicBezTo>
                <a:cubicBezTo>
                  <a:pt x="258209" y="614411"/>
                  <a:pt x="276553" y="881817"/>
                  <a:pt x="267381" y="905100"/>
                </a:cubicBezTo>
                <a:cubicBezTo>
                  <a:pt x="258209" y="928383"/>
                  <a:pt x="208115" y="713189"/>
                  <a:pt x="208115" y="748467"/>
                </a:cubicBezTo>
                <a:cubicBezTo>
                  <a:pt x="208115" y="783745"/>
                  <a:pt x="274437" y="1140050"/>
                  <a:pt x="267381" y="1116767"/>
                </a:cubicBezTo>
                <a:cubicBezTo>
                  <a:pt x="260325" y="1093484"/>
                  <a:pt x="186948" y="716011"/>
                  <a:pt x="165781" y="608767"/>
                </a:cubicBezTo>
                <a:cubicBezTo>
                  <a:pt x="144614" y="501523"/>
                  <a:pt x="122037" y="539622"/>
                  <a:pt x="140381" y="473300"/>
                </a:cubicBezTo>
                <a:cubicBezTo>
                  <a:pt x="158725" y="406978"/>
                  <a:pt x="284315" y="213656"/>
                  <a:pt x="275848" y="210834"/>
                </a:cubicBezTo>
                <a:cubicBezTo>
                  <a:pt x="267381" y="208012"/>
                  <a:pt x="58537" y="493761"/>
                  <a:pt x="55715" y="47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43612001-AF73-480E-917D-65E66836A90D}"/>
              </a:ext>
            </a:extLst>
          </p:cNvPr>
          <p:cNvSpPr/>
          <p:nvPr/>
        </p:nvSpPr>
        <p:spPr>
          <a:xfrm>
            <a:off x="8130942" y="4954821"/>
            <a:ext cx="1099795" cy="1334855"/>
          </a:xfrm>
          <a:custGeom>
            <a:avLst/>
            <a:gdLst>
              <a:gd name="connsiteX0" fmla="*/ 332338 w 1099795"/>
              <a:gd name="connsiteY0" fmla="*/ 343619 h 1334855"/>
              <a:gd name="connsiteX1" fmla="*/ 545698 w 1099795"/>
              <a:gd name="connsiteY1" fmla="*/ 13419 h 1334855"/>
              <a:gd name="connsiteX2" fmla="*/ 753978 w 1099795"/>
              <a:gd name="connsiteY2" fmla="*/ 64219 h 1334855"/>
              <a:gd name="connsiteX3" fmla="*/ 728578 w 1099795"/>
              <a:gd name="connsiteY3" fmla="*/ 64219 h 1334855"/>
              <a:gd name="connsiteX4" fmla="*/ 855578 w 1099795"/>
              <a:gd name="connsiteY4" fmla="*/ 130259 h 1334855"/>
              <a:gd name="connsiteX5" fmla="*/ 1068938 w 1099795"/>
              <a:gd name="connsiteY5" fmla="*/ 445219 h 1334855"/>
              <a:gd name="connsiteX6" fmla="*/ 865738 w 1099795"/>
              <a:gd name="connsiteY6" fmla="*/ 399499 h 1334855"/>
              <a:gd name="connsiteX7" fmla="*/ 479658 w 1099795"/>
              <a:gd name="connsiteY7" fmla="*/ 562059 h 1334855"/>
              <a:gd name="connsiteX8" fmla="*/ 1079098 w 1099795"/>
              <a:gd name="connsiteY8" fmla="*/ 658579 h 1334855"/>
              <a:gd name="connsiteX9" fmla="*/ 962258 w 1099795"/>
              <a:gd name="connsiteY9" fmla="*/ 658579 h 1334855"/>
              <a:gd name="connsiteX10" fmla="*/ 967338 w 1099795"/>
              <a:gd name="connsiteY10" fmla="*/ 785579 h 1334855"/>
              <a:gd name="connsiteX11" fmla="*/ 982578 w 1099795"/>
              <a:gd name="connsiteY11" fmla="*/ 805899 h 1334855"/>
              <a:gd name="connsiteX12" fmla="*/ 880978 w 1099795"/>
              <a:gd name="connsiteY12" fmla="*/ 755099 h 1334855"/>
              <a:gd name="connsiteX13" fmla="*/ 748898 w 1099795"/>
              <a:gd name="connsiteY13" fmla="*/ 958299 h 1334855"/>
              <a:gd name="connsiteX14" fmla="*/ 271378 w 1099795"/>
              <a:gd name="connsiteY14" fmla="*/ 1181819 h 1334855"/>
              <a:gd name="connsiteX15" fmla="*/ 164698 w 1099795"/>
              <a:gd name="connsiteY15" fmla="*/ 1171659 h 1334855"/>
              <a:gd name="connsiteX16" fmla="*/ 139298 w 1099795"/>
              <a:gd name="connsiteY16" fmla="*/ 1186899 h 1334855"/>
              <a:gd name="connsiteX17" fmla="*/ 93578 w 1099795"/>
              <a:gd name="connsiteY17" fmla="*/ 1288499 h 1334855"/>
              <a:gd name="connsiteX18" fmla="*/ 7218 w 1099795"/>
              <a:gd name="connsiteY18" fmla="*/ 1334219 h 1334855"/>
              <a:gd name="connsiteX19" fmla="*/ 7218 w 1099795"/>
              <a:gd name="connsiteY19" fmla="*/ 1258019 h 1334855"/>
              <a:gd name="connsiteX20" fmla="*/ 27538 w 1099795"/>
              <a:gd name="connsiteY20" fmla="*/ 1034499 h 1334855"/>
              <a:gd name="connsiteX21" fmla="*/ 296778 w 1099795"/>
              <a:gd name="connsiteY21" fmla="*/ 1146259 h 1334855"/>
              <a:gd name="connsiteX22" fmla="*/ 444098 w 1099795"/>
              <a:gd name="connsiteY22" fmla="*/ 932899 h 1334855"/>
              <a:gd name="connsiteX23" fmla="*/ 870818 w 1099795"/>
              <a:gd name="connsiteY23" fmla="*/ 714459 h 1334855"/>
              <a:gd name="connsiteX24" fmla="*/ 662538 w 1099795"/>
              <a:gd name="connsiteY24" fmla="*/ 587459 h 1334855"/>
              <a:gd name="connsiteX25" fmla="*/ 428858 w 1099795"/>
              <a:gd name="connsiteY25" fmla="*/ 562059 h 1334855"/>
              <a:gd name="connsiteX26" fmla="*/ 240898 w 1099795"/>
              <a:gd name="connsiteY26" fmla="*/ 683979 h 1334855"/>
              <a:gd name="connsiteX27" fmla="*/ 179938 w 1099795"/>
              <a:gd name="connsiteY27" fmla="*/ 841459 h 1334855"/>
              <a:gd name="connsiteX28" fmla="*/ 47858 w 1099795"/>
              <a:gd name="connsiteY28" fmla="*/ 897339 h 1334855"/>
              <a:gd name="connsiteX29" fmla="*/ 78338 w 1099795"/>
              <a:gd name="connsiteY29" fmla="*/ 831299 h 1334855"/>
              <a:gd name="connsiteX30" fmla="*/ 403458 w 1099795"/>
              <a:gd name="connsiteY30" fmla="*/ 551899 h 1334855"/>
              <a:gd name="connsiteX31" fmla="*/ 703178 w 1099795"/>
              <a:gd name="connsiteY31" fmla="*/ 379179 h 1334855"/>
              <a:gd name="connsiteX32" fmla="*/ 703178 w 1099795"/>
              <a:gd name="connsiteY32" fmla="*/ 74379 h 1334855"/>
              <a:gd name="connsiteX33" fmla="*/ 530458 w 1099795"/>
              <a:gd name="connsiteY33" fmla="*/ 226779 h 1334855"/>
              <a:gd name="connsiteX34" fmla="*/ 332338 w 1099795"/>
              <a:gd name="connsiteY34" fmla="*/ 343619 h 13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99795" h="1334855">
                <a:moveTo>
                  <a:pt x="332338" y="343619"/>
                </a:moveTo>
                <a:cubicBezTo>
                  <a:pt x="334878" y="308059"/>
                  <a:pt x="475425" y="59986"/>
                  <a:pt x="545698" y="13419"/>
                </a:cubicBezTo>
                <a:cubicBezTo>
                  <a:pt x="615971" y="-33148"/>
                  <a:pt x="723498" y="55752"/>
                  <a:pt x="753978" y="64219"/>
                </a:cubicBezTo>
                <a:cubicBezTo>
                  <a:pt x="784458" y="72686"/>
                  <a:pt x="711645" y="53212"/>
                  <a:pt x="728578" y="64219"/>
                </a:cubicBezTo>
                <a:cubicBezTo>
                  <a:pt x="745511" y="75226"/>
                  <a:pt x="798851" y="66759"/>
                  <a:pt x="855578" y="130259"/>
                </a:cubicBezTo>
                <a:cubicBezTo>
                  <a:pt x="912305" y="193759"/>
                  <a:pt x="1067245" y="400346"/>
                  <a:pt x="1068938" y="445219"/>
                </a:cubicBezTo>
                <a:cubicBezTo>
                  <a:pt x="1070631" y="490092"/>
                  <a:pt x="963951" y="380026"/>
                  <a:pt x="865738" y="399499"/>
                </a:cubicBezTo>
                <a:cubicBezTo>
                  <a:pt x="767525" y="418972"/>
                  <a:pt x="444098" y="518879"/>
                  <a:pt x="479658" y="562059"/>
                </a:cubicBezTo>
                <a:cubicBezTo>
                  <a:pt x="515218" y="605239"/>
                  <a:pt x="998665" y="642492"/>
                  <a:pt x="1079098" y="658579"/>
                </a:cubicBezTo>
                <a:cubicBezTo>
                  <a:pt x="1159531" y="674666"/>
                  <a:pt x="980885" y="637412"/>
                  <a:pt x="962258" y="658579"/>
                </a:cubicBezTo>
                <a:cubicBezTo>
                  <a:pt x="943631" y="679746"/>
                  <a:pt x="963951" y="761026"/>
                  <a:pt x="967338" y="785579"/>
                </a:cubicBezTo>
                <a:cubicBezTo>
                  <a:pt x="970725" y="810132"/>
                  <a:pt x="996971" y="810979"/>
                  <a:pt x="982578" y="805899"/>
                </a:cubicBezTo>
                <a:cubicBezTo>
                  <a:pt x="968185" y="800819"/>
                  <a:pt x="919925" y="729699"/>
                  <a:pt x="880978" y="755099"/>
                </a:cubicBezTo>
                <a:cubicBezTo>
                  <a:pt x="842031" y="780499"/>
                  <a:pt x="850498" y="887179"/>
                  <a:pt x="748898" y="958299"/>
                </a:cubicBezTo>
                <a:cubicBezTo>
                  <a:pt x="647298" y="1029419"/>
                  <a:pt x="368745" y="1146259"/>
                  <a:pt x="271378" y="1181819"/>
                </a:cubicBezTo>
                <a:cubicBezTo>
                  <a:pt x="174011" y="1217379"/>
                  <a:pt x="186711" y="1170812"/>
                  <a:pt x="164698" y="1171659"/>
                </a:cubicBezTo>
                <a:cubicBezTo>
                  <a:pt x="142685" y="1172506"/>
                  <a:pt x="151151" y="1167426"/>
                  <a:pt x="139298" y="1186899"/>
                </a:cubicBezTo>
                <a:cubicBezTo>
                  <a:pt x="127445" y="1206372"/>
                  <a:pt x="115591" y="1263946"/>
                  <a:pt x="93578" y="1288499"/>
                </a:cubicBezTo>
                <a:cubicBezTo>
                  <a:pt x="71565" y="1313052"/>
                  <a:pt x="21611" y="1339299"/>
                  <a:pt x="7218" y="1334219"/>
                </a:cubicBezTo>
                <a:cubicBezTo>
                  <a:pt x="-7175" y="1329139"/>
                  <a:pt x="3831" y="1307972"/>
                  <a:pt x="7218" y="1258019"/>
                </a:cubicBezTo>
                <a:cubicBezTo>
                  <a:pt x="10605" y="1208066"/>
                  <a:pt x="-20722" y="1053126"/>
                  <a:pt x="27538" y="1034499"/>
                </a:cubicBezTo>
                <a:cubicBezTo>
                  <a:pt x="75798" y="1015872"/>
                  <a:pt x="227351" y="1163192"/>
                  <a:pt x="296778" y="1146259"/>
                </a:cubicBezTo>
                <a:cubicBezTo>
                  <a:pt x="366205" y="1129326"/>
                  <a:pt x="348425" y="1004866"/>
                  <a:pt x="444098" y="932899"/>
                </a:cubicBezTo>
                <a:cubicBezTo>
                  <a:pt x="539771" y="860932"/>
                  <a:pt x="834411" y="772032"/>
                  <a:pt x="870818" y="714459"/>
                </a:cubicBezTo>
                <a:cubicBezTo>
                  <a:pt x="907225" y="656886"/>
                  <a:pt x="736198" y="612859"/>
                  <a:pt x="662538" y="587459"/>
                </a:cubicBezTo>
                <a:cubicBezTo>
                  <a:pt x="588878" y="562059"/>
                  <a:pt x="499131" y="545972"/>
                  <a:pt x="428858" y="562059"/>
                </a:cubicBezTo>
                <a:cubicBezTo>
                  <a:pt x="358585" y="578146"/>
                  <a:pt x="282385" y="637412"/>
                  <a:pt x="240898" y="683979"/>
                </a:cubicBezTo>
                <a:cubicBezTo>
                  <a:pt x="199411" y="730546"/>
                  <a:pt x="212111" y="805899"/>
                  <a:pt x="179938" y="841459"/>
                </a:cubicBezTo>
                <a:cubicBezTo>
                  <a:pt x="147765" y="877019"/>
                  <a:pt x="64791" y="899032"/>
                  <a:pt x="47858" y="897339"/>
                </a:cubicBezTo>
                <a:cubicBezTo>
                  <a:pt x="30925" y="895646"/>
                  <a:pt x="19071" y="888872"/>
                  <a:pt x="78338" y="831299"/>
                </a:cubicBezTo>
                <a:cubicBezTo>
                  <a:pt x="137605" y="773726"/>
                  <a:pt x="299318" y="627252"/>
                  <a:pt x="403458" y="551899"/>
                </a:cubicBezTo>
                <a:cubicBezTo>
                  <a:pt x="507598" y="476546"/>
                  <a:pt x="653225" y="458766"/>
                  <a:pt x="703178" y="379179"/>
                </a:cubicBezTo>
                <a:cubicBezTo>
                  <a:pt x="753131" y="299592"/>
                  <a:pt x="731965" y="99779"/>
                  <a:pt x="703178" y="74379"/>
                </a:cubicBezTo>
                <a:cubicBezTo>
                  <a:pt x="674391" y="48979"/>
                  <a:pt x="593958" y="175979"/>
                  <a:pt x="530458" y="226779"/>
                </a:cubicBezTo>
                <a:cubicBezTo>
                  <a:pt x="466958" y="277579"/>
                  <a:pt x="329798" y="379179"/>
                  <a:pt x="332338" y="343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5E42303C-8C2D-4F3B-A7EA-13F095680104}"/>
              </a:ext>
            </a:extLst>
          </p:cNvPr>
          <p:cNvSpPr/>
          <p:nvPr/>
        </p:nvSpPr>
        <p:spPr>
          <a:xfrm>
            <a:off x="4657968" y="7758589"/>
            <a:ext cx="87599" cy="318681"/>
          </a:xfrm>
          <a:custGeom>
            <a:avLst/>
            <a:gdLst>
              <a:gd name="connsiteX0" fmla="*/ 70665 w 87599"/>
              <a:gd name="connsiteY0" fmla="*/ 1111 h 318681"/>
              <a:gd name="connsiteX1" fmla="*/ 87599 w 87599"/>
              <a:gd name="connsiteY1" fmla="*/ 233944 h 318681"/>
              <a:gd name="connsiteX2" fmla="*/ 70665 w 87599"/>
              <a:gd name="connsiteY2" fmla="*/ 318611 h 318681"/>
              <a:gd name="connsiteX3" fmla="*/ 7165 w 87599"/>
              <a:gd name="connsiteY3" fmla="*/ 246644 h 318681"/>
              <a:gd name="connsiteX4" fmla="*/ 7165 w 87599"/>
              <a:gd name="connsiteY4" fmla="*/ 149278 h 318681"/>
              <a:gd name="connsiteX5" fmla="*/ 70665 w 87599"/>
              <a:gd name="connsiteY5" fmla="*/ 1111 h 31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99" h="318681">
                <a:moveTo>
                  <a:pt x="70665" y="1111"/>
                </a:moveTo>
                <a:cubicBezTo>
                  <a:pt x="84071" y="15222"/>
                  <a:pt x="87599" y="181027"/>
                  <a:pt x="87599" y="233944"/>
                </a:cubicBezTo>
                <a:cubicBezTo>
                  <a:pt x="87599" y="286861"/>
                  <a:pt x="84071" y="316494"/>
                  <a:pt x="70665" y="318611"/>
                </a:cubicBezTo>
                <a:cubicBezTo>
                  <a:pt x="57259" y="320728"/>
                  <a:pt x="17748" y="274866"/>
                  <a:pt x="7165" y="246644"/>
                </a:cubicBezTo>
                <a:cubicBezTo>
                  <a:pt x="-3418" y="218422"/>
                  <a:pt x="-1302" y="187378"/>
                  <a:pt x="7165" y="149278"/>
                </a:cubicBezTo>
                <a:cubicBezTo>
                  <a:pt x="15632" y="111178"/>
                  <a:pt x="57259" y="-13000"/>
                  <a:pt x="70665" y="1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3A71A8EA-C2C6-4015-9A7B-780D5D80F999}"/>
              </a:ext>
            </a:extLst>
          </p:cNvPr>
          <p:cNvSpPr/>
          <p:nvPr/>
        </p:nvSpPr>
        <p:spPr>
          <a:xfrm>
            <a:off x="4880822" y="7919616"/>
            <a:ext cx="512709" cy="532503"/>
          </a:xfrm>
          <a:custGeom>
            <a:avLst/>
            <a:gdLst>
              <a:gd name="connsiteX0" fmla="*/ 55245 w 512709"/>
              <a:gd name="connsiteY0" fmla="*/ 951 h 532503"/>
              <a:gd name="connsiteX1" fmla="*/ 127211 w 512709"/>
              <a:gd name="connsiteY1" fmla="*/ 43284 h 532503"/>
              <a:gd name="connsiteX2" fmla="*/ 453178 w 512709"/>
              <a:gd name="connsiteY2" fmla="*/ 263417 h 532503"/>
              <a:gd name="connsiteX3" fmla="*/ 503978 w 512709"/>
              <a:gd name="connsiteY3" fmla="*/ 517417 h 532503"/>
              <a:gd name="connsiteX4" fmla="*/ 389678 w 512709"/>
              <a:gd name="connsiteY4" fmla="*/ 504717 h 532503"/>
              <a:gd name="connsiteX5" fmla="*/ 512445 w 512709"/>
              <a:gd name="connsiteY5" fmla="*/ 517417 h 532503"/>
              <a:gd name="connsiteX6" fmla="*/ 415078 w 512709"/>
              <a:gd name="connsiteY6" fmla="*/ 424284 h 532503"/>
              <a:gd name="connsiteX7" fmla="*/ 186478 w 512709"/>
              <a:gd name="connsiteY7" fmla="*/ 360784 h 532503"/>
              <a:gd name="connsiteX8" fmla="*/ 211 w 512709"/>
              <a:gd name="connsiteY8" fmla="*/ 301517 h 532503"/>
              <a:gd name="connsiteX9" fmla="*/ 152611 w 512709"/>
              <a:gd name="connsiteY9" fmla="*/ 415817 h 532503"/>
              <a:gd name="connsiteX10" fmla="*/ 296545 w 512709"/>
              <a:gd name="connsiteY10" fmla="*/ 428517 h 532503"/>
              <a:gd name="connsiteX11" fmla="*/ 292311 w 512709"/>
              <a:gd name="connsiteY11" fmla="*/ 365017 h 532503"/>
              <a:gd name="connsiteX12" fmla="*/ 29845 w 512709"/>
              <a:gd name="connsiteY12" fmla="*/ 276117 h 532503"/>
              <a:gd name="connsiteX13" fmla="*/ 144145 w 512709"/>
              <a:gd name="connsiteY13" fmla="*/ 208384 h 532503"/>
              <a:gd name="connsiteX14" fmla="*/ 84878 w 512709"/>
              <a:gd name="connsiteY14" fmla="*/ 94084 h 532503"/>
              <a:gd name="connsiteX15" fmla="*/ 55245 w 512709"/>
              <a:gd name="connsiteY15" fmla="*/ 951 h 53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2709" h="532503">
                <a:moveTo>
                  <a:pt x="55245" y="951"/>
                </a:moveTo>
                <a:cubicBezTo>
                  <a:pt x="62301" y="-7516"/>
                  <a:pt x="127211" y="43284"/>
                  <a:pt x="127211" y="43284"/>
                </a:cubicBezTo>
                <a:cubicBezTo>
                  <a:pt x="193533" y="87028"/>
                  <a:pt x="390384" y="184395"/>
                  <a:pt x="453178" y="263417"/>
                </a:cubicBezTo>
                <a:cubicBezTo>
                  <a:pt x="515973" y="342439"/>
                  <a:pt x="514561" y="477200"/>
                  <a:pt x="503978" y="517417"/>
                </a:cubicBezTo>
                <a:cubicBezTo>
                  <a:pt x="493395" y="557634"/>
                  <a:pt x="388267" y="504717"/>
                  <a:pt x="389678" y="504717"/>
                </a:cubicBezTo>
                <a:cubicBezTo>
                  <a:pt x="391089" y="504717"/>
                  <a:pt x="508212" y="530823"/>
                  <a:pt x="512445" y="517417"/>
                </a:cubicBezTo>
                <a:cubicBezTo>
                  <a:pt x="516678" y="504012"/>
                  <a:pt x="469406" y="450389"/>
                  <a:pt x="415078" y="424284"/>
                </a:cubicBezTo>
                <a:cubicBezTo>
                  <a:pt x="360750" y="398179"/>
                  <a:pt x="255623" y="381245"/>
                  <a:pt x="186478" y="360784"/>
                </a:cubicBezTo>
                <a:cubicBezTo>
                  <a:pt x="117334" y="340323"/>
                  <a:pt x="5856" y="292345"/>
                  <a:pt x="211" y="301517"/>
                </a:cubicBezTo>
                <a:cubicBezTo>
                  <a:pt x="-5434" y="310689"/>
                  <a:pt x="103222" y="394650"/>
                  <a:pt x="152611" y="415817"/>
                </a:cubicBezTo>
                <a:cubicBezTo>
                  <a:pt x="202000" y="436984"/>
                  <a:pt x="273262" y="436984"/>
                  <a:pt x="296545" y="428517"/>
                </a:cubicBezTo>
                <a:cubicBezTo>
                  <a:pt x="319828" y="420050"/>
                  <a:pt x="336761" y="390417"/>
                  <a:pt x="292311" y="365017"/>
                </a:cubicBezTo>
                <a:cubicBezTo>
                  <a:pt x="247861" y="339617"/>
                  <a:pt x="54539" y="302223"/>
                  <a:pt x="29845" y="276117"/>
                </a:cubicBezTo>
                <a:cubicBezTo>
                  <a:pt x="5151" y="250012"/>
                  <a:pt x="134973" y="238723"/>
                  <a:pt x="144145" y="208384"/>
                </a:cubicBezTo>
                <a:cubicBezTo>
                  <a:pt x="153317" y="178045"/>
                  <a:pt x="96872" y="121601"/>
                  <a:pt x="84878" y="94084"/>
                </a:cubicBezTo>
                <a:cubicBezTo>
                  <a:pt x="72884" y="66567"/>
                  <a:pt x="48189" y="9418"/>
                  <a:pt x="55245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D684E07D-CFE6-49A7-B615-1B43CF81E33C}"/>
              </a:ext>
            </a:extLst>
          </p:cNvPr>
          <p:cNvSpPr/>
          <p:nvPr/>
        </p:nvSpPr>
        <p:spPr>
          <a:xfrm>
            <a:off x="5576462" y="8237075"/>
            <a:ext cx="246638" cy="382482"/>
          </a:xfrm>
          <a:custGeom>
            <a:avLst/>
            <a:gdLst>
              <a:gd name="connsiteX0" fmla="*/ 104671 w 246638"/>
              <a:gd name="connsiteY0" fmla="*/ 992 h 382482"/>
              <a:gd name="connsiteX1" fmla="*/ 240138 w 246638"/>
              <a:gd name="connsiteY1" fmla="*/ 94125 h 382482"/>
              <a:gd name="connsiteX2" fmla="*/ 223205 w 246638"/>
              <a:gd name="connsiteY2" fmla="*/ 161858 h 382482"/>
              <a:gd name="connsiteX3" fmla="*/ 206271 w 246638"/>
              <a:gd name="connsiteY3" fmla="*/ 352358 h 382482"/>
              <a:gd name="connsiteX4" fmla="*/ 180871 w 246638"/>
              <a:gd name="connsiteY4" fmla="*/ 348125 h 382482"/>
              <a:gd name="connsiteX5" fmla="*/ 117371 w 246638"/>
              <a:gd name="connsiteY5" fmla="*/ 381992 h 382482"/>
              <a:gd name="connsiteX6" fmla="*/ 3071 w 246638"/>
              <a:gd name="connsiteY6" fmla="*/ 318492 h 382482"/>
              <a:gd name="connsiteX7" fmla="*/ 32705 w 246638"/>
              <a:gd name="connsiteY7" fmla="*/ 183025 h 382482"/>
              <a:gd name="connsiteX8" fmla="*/ 32705 w 246638"/>
              <a:gd name="connsiteY8" fmla="*/ 17925 h 382482"/>
              <a:gd name="connsiteX9" fmla="*/ 125838 w 246638"/>
              <a:gd name="connsiteY9" fmla="*/ 157625 h 382482"/>
              <a:gd name="connsiteX10" fmla="*/ 104671 w 246638"/>
              <a:gd name="connsiteY10" fmla="*/ 992 h 38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638" h="382482">
                <a:moveTo>
                  <a:pt x="104671" y="992"/>
                </a:moveTo>
                <a:cubicBezTo>
                  <a:pt x="123721" y="-9591"/>
                  <a:pt x="220382" y="67314"/>
                  <a:pt x="240138" y="94125"/>
                </a:cubicBezTo>
                <a:cubicBezTo>
                  <a:pt x="259894" y="120936"/>
                  <a:pt x="228850" y="118819"/>
                  <a:pt x="223205" y="161858"/>
                </a:cubicBezTo>
                <a:cubicBezTo>
                  <a:pt x="217561" y="204897"/>
                  <a:pt x="213327" y="321314"/>
                  <a:pt x="206271" y="352358"/>
                </a:cubicBezTo>
                <a:cubicBezTo>
                  <a:pt x="199215" y="383402"/>
                  <a:pt x="195688" y="343186"/>
                  <a:pt x="180871" y="348125"/>
                </a:cubicBezTo>
                <a:cubicBezTo>
                  <a:pt x="166054" y="353064"/>
                  <a:pt x="147004" y="386931"/>
                  <a:pt x="117371" y="381992"/>
                </a:cubicBezTo>
                <a:cubicBezTo>
                  <a:pt x="87738" y="377053"/>
                  <a:pt x="17182" y="351653"/>
                  <a:pt x="3071" y="318492"/>
                </a:cubicBezTo>
                <a:cubicBezTo>
                  <a:pt x="-11040" y="285331"/>
                  <a:pt x="27766" y="233120"/>
                  <a:pt x="32705" y="183025"/>
                </a:cubicBezTo>
                <a:cubicBezTo>
                  <a:pt x="37644" y="132930"/>
                  <a:pt x="17183" y="22158"/>
                  <a:pt x="32705" y="17925"/>
                </a:cubicBezTo>
                <a:cubicBezTo>
                  <a:pt x="48227" y="13692"/>
                  <a:pt x="113844" y="154097"/>
                  <a:pt x="125838" y="157625"/>
                </a:cubicBezTo>
                <a:cubicBezTo>
                  <a:pt x="137832" y="161153"/>
                  <a:pt x="85621" y="11575"/>
                  <a:pt x="104671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6DEE34D1-3DD8-4950-A0FA-001AC97F311B}"/>
              </a:ext>
            </a:extLst>
          </p:cNvPr>
          <p:cNvSpPr/>
          <p:nvPr/>
        </p:nvSpPr>
        <p:spPr>
          <a:xfrm>
            <a:off x="5993593" y="8249558"/>
            <a:ext cx="173765" cy="452225"/>
          </a:xfrm>
          <a:custGeom>
            <a:avLst/>
            <a:gdLst>
              <a:gd name="connsiteX0" fmla="*/ 807 w 173765"/>
              <a:gd name="connsiteY0" fmla="*/ 1209 h 452225"/>
              <a:gd name="connsiteX1" fmla="*/ 51607 w 173765"/>
              <a:gd name="connsiteY1" fmla="*/ 30842 h 452225"/>
              <a:gd name="connsiteX2" fmla="*/ 165907 w 173765"/>
              <a:gd name="connsiteY2" fmla="*/ 123975 h 452225"/>
              <a:gd name="connsiteX3" fmla="*/ 161674 w 173765"/>
              <a:gd name="connsiteY3" fmla="*/ 191709 h 452225"/>
              <a:gd name="connsiteX4" fmla="*/ 144740 w 173765"/>
              <a:gd name="connsiteY4" fmla="*/ 174775 h 452225"/>
              <a:gd name="connsiteX5" fmla="*/ 148974 w 173765"/>
              <a:gd name="connsiteY5" fmla="*/ 441475 h 452225"/>
              <a:gd name="connsiteX6" fmla="*/ 72774 w 173765"/>
              <a:gd name="connsiteY6" fmla="*/ 394909 h 452225"/>
              <a:gd name="connsiteX7" fmla="*/ 55840 w 173765"/>
              <a:gd name="connsiteY7" fmla="*/ 348342 h 452225"/>
              <a:gd name="connsiteX8" fmla="*/ 43140 w 173765"/>
              <a:gd name="connsiteY8" fmla="*/ 183242 h 452225"/>
              <a:gd name="connsiteX9" fmla="*/ 807 w 173765"/>
              <a:gd name="connsiteY9" fmla="*/ 77409 h 452225"/>
              <a:gd name="connsiteX10" fmla="*/ 47374 w 173765"/>
              <a:gd name="connsiteY10" fmla="*/ 187475 h 452225"/>
              <a:gd name="connsiteX11" fmla="*/ 21974 w 173765"/>
              <a:gd name="connsiteY11" fmla="*/ 64709 h 452225"/>
              <a:gd name="connsiteX12" fmla="*/ 807 w 173765"/>
              <a:gd name="connsiteY12" fmla="*/ 1209 h 45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765" h="452225">
                <a:moveTo>
                  <a:pt x="807" y="1209"/>
                </a:moveTo>
                <a:cubicBezTo>
                  <a:pt x="5746" y="-4435"/>
                  <a:pt x="24090" y="10381"/>
                  <a:pt x="51607" y="30842"/>
                </a:cubicBezTo>
                <a:cubicBezTo>
                  <a:pt x="79124" y="51303"/>
                  <a:pt x="147563" y="97164"/>
                  <a:pt x="165907" y="123975"/>
                </a:cubicBezTo>
                <a:cubicBezTo>
                  <a:pt x="184252" y="150786"/>
                  <a:pt x="165202" y="183242"/>
                  <a:pt x="161674" y="191709"/>
                </a:cubicBezTo>
                <a:cubicBezTo>
                  <a:pt x="158146" y="200176"/>
                  <a:pt x="146857" y="133148"/>
                  <a:pt x="144740" y="174775"/>
                </a:cubicBezTo>
                <a:cubicBezTo>
                  <a:pt x="142623" y="216402"/>
                  <a:pt x="160968" y="404786"/>
                  <a:pt x="148974" y="441475"/>
                </a:cubicBezTo>
                <a:cubicBezTo>
                  <a:pt x="136980" y="478164"/>
                  <a:pt x="88296" y="410431"/>
                  <a:pt x="72774" y="394909"/>
                </a:cubicBezTo>
                <a:cubicBezTo>
                  <a:pt x="57252" y="379387"/>
                  <a:pt x="60779" y="383620"/>
                  <a:pt x="55840" y="348342"/>
                </a:cubicBezTo>
                <a:cubicBezTo>
                  <a:pt x="50901" y="313064"/>
                  <a:pt x="52312" y="228397"/>
                  <a:pt x="43140" y="183242"/>
                </a:cubicBezTo>
                <a:cubicBezTo>
                  <a:pt x="33968" y="138087"/>
                  <a:pt x="101" y="76704"/>
                  <a:pt x="807" y="77409"/>
                </a:cubicBezTo>
                <a:cubicBezTo>
                  <a:pt x="1513" y="78114"/>
                  <a:pt x="43846" y="189592"/>
                  <a:pt x="47374" y="187475"/>
                </a:cubicBezTo>
                <a:cubicBezTo>
                  <a:pt x="50902" y="185358"/>
                  <a:pt x="29030" y="93637"/>
                  <a:pt x="21974" y="64709"/>
                </a:cubicBezTo>
                <a:cubicBezTo>
                  <a:pt x="14918" y="35781"/>
                  <a:pt x="-4132" y="6853"/>
                  <a:pt x="807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E01CAD3C-9FB1-48DD-886C-57E544288055}"/>
              </a:ext>
            </a:extLst>
          </p:cNvPr>
          <p:cNvSpPr/>
          <p:nvPr/>
        </p:nvSpPr>
        <p:spPr>
          <a:xfrm>
            <a:off x="6368605" y="8397899"/>
            <a:ext cx="655622" cy="361080"/>
          </a:xfrm>
          <a:custGeom>
            <a:avLst/>
            <a:gdLst>
              <a:gd name="connsiteX0" fmla="*/ 2562 w 655622"/>
              <a:gd name="connsiteY0" fmla="*/ 348168 h 361080"/>
              <a:gd name="connsiteX1" fmla="*/ 53362 w 655622"/>
              <a:gd name="connsiteY1" fmla="*/ 9501 h 361080"/>
              <a:gd name="connsiteX2" fmla="*/ 252328 w 655622"/>
              <a:gd name="connsiteY2" fmla="*/ 98401 h 361080"/>
              <a:gd name="connsiteX3" fmla="*/ 561362 w 655622"/>
              <a:gd name="connsiteY3" fmla="*/ 149201 h 361080"/>
              <a:gd name="connsiteX4" fmla="*/ 637562 w 655622"/>
              <a:gd name="connsiteY4" fmla="*/ 170368 h 361080"/>
              <a:gd name="connsiteX5" fmla="*/ 620628 w 655622"/>
              <a:gd name="connsiteY5" fmla="*/ 301601 h 361080"/>
              <a:gd name="connsiteX6" fmla="*/ 277728 w 655622"/>
              <a:gd name="connsiteY6" fmla="*/ 280434 h 361080"/>
              <a:gd name="connsiteX7" fmla="*/ 383562 w 655622"/>
              <a:gd name="connsiteY7" fmla="*/ 305834 h 361080"/>
              <a:gd name="connsiteX8" fmla="*/ 408962 w 655622"/>
              <a:gd name="connsiteY8" fmla="*/ 305834 h 361080"/>
              <a:gd name="connsiteX9" fmla="*/ 112628 w 655622"/>
              <a:gd name="connsiteY9" fmla="*/ 293134 h 361080"/>
              <a:gd name="connsiteX10" fmla="*/ 2562 w 655622"/>
              <a:gd name="connsiteY10" fmla="*/ 348168 h 36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622" h="361080">
                <a:moveTo>
                  <a:pt x="2562" y="348168"/>
                </a:moveTo>
                <a:cubicBezTo>
                  <a:pt x="-7316" y="300896"/>
                  <a:pt x="11734" y="51129"/>
                  <a:pt x="53362" y="9501"/>
                </a:cubicBezTo>
                <a:cubicBezTo>
                  <a:pt x="94990" y="-32127"/>
                  <a:pt x="167661" y="75118"/>
                  <a:pt x="252328" y="98401"/>
                </a:cubicBezTo>
                <a:cubicBezTo>
                  <a:pt x="336995" y="121684"/>
                  <a:pt x="497156" y="137207"/>
                  <a:pt x="561362" y="149201"/>
                </a:cubicBezTo>
                <a:cubicBezTo>
                  <a:pt x="625568" y="161195"/>
                  <a:pt x="627684" y="144968"/>
                  <a:pt x="637562" y="170368"/>
                </a:cubicBezTo>
                <a:cubicBezTo>
                  <a:pt x="647440" y="195768"/>
                  <a:pt x="680600" y="283257"/>
                  <a:pt x="620628" y="301601"/>
                </a:cubicBezTo>
                <a:cubicBezTo>
                  <a:pt x="560656" y="319945"/>
                  <a:pt x="317239" y="279728"/>
                  <a:pt x="277728" y="280434"/>
                </a:cubicBezTo>
                <a:cubicBezTo>
                  <a:pt x="238217" y="281140"/>
                  <a:pt x="361690" y="301601"/>
                  <a:pt x="383562" y="305834"/>
                </a:cubicBezTo>
                <a:cubicBezTo>
                  <a:pt x="405434" y="310067"/>
                  <a:pt x="408962" y="305834"/>
                  <a:pt x="408962" y="305834"/>
                </a:cubicBezTo>
                <a:cubicBezTo>
                  <a:pt x="363806" y="303717"/>
                  <a:pt x="174717" y="288195"/>
                  <a:pt x="112628" y="293134"/>
                </a:cubicBezTo>
                <a:cubicBezTo>
                  <a:pt x="50539" y="298073"/>
                  <a:pt x="12440" y="395440"/>
                  <a:pt x="2562" y="348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59702C56-B498-4C5E-9699-A6CFE022E67B}"/>
              </a:ext>
            </a:extLst>
          </p:cNvPr>
          <p:cNvSpPr/>
          <p:nvPr/>
        </p:nvSpPr>
        <p:spPr>
          <a:xfrm>
            <a:off x="7082017" y="8348494"/>
            <a:ext cx="190855" cy="484719"/>
          </a:xfrm>
          <a:custGeom>
            <a:avLst/>
            <a:gdLst>
              <a:gd name="connsiteX0" fmla="*/ 106183 w 190855"/>
              <a:gd name="connsiteY0" fmla="*/ 431439 h 484719"/>
              <a:gd name="connsiteX1" fmla="*/ 76550 w 190855"/>
              <a:gd name="connsiteY1" fmla="*/ 355239 h 484719"/>
              <a:gd name="connsiteX2" fmla="*/ 350 w 190855"/>
              <a:gd name="connsiteY2" fmla="*/ 3873 h 484719"/>
              <a:gd name="connsiteX3" fmla="*/ 110416 w 190855"/>
              <a:gd name="connsiteY3" fmla="*/ 185906 h 484719"/>
              <a:gd name="connsiteX4" fmla="*/ 190850 w 190855"/>
              <a:gd name="connsiteY4" fmla="*/ 469539 h 484719"/>
              <a:gd name="connsiteX5" fmla="*/ 106183 w 190855"/>
              <a:gd name="connsiteY5" fmla="*/ 431439 h 48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55" h="484719">
                <a:moveTo>
                  <a:pt x="106183" y="431439"/>
                </a:moveTo>
                <a:cubicBezTo>
                  <a:pt x="87133" y="412389"/>
                  <a:pt x="94189" y="426500"/>
                  <a:pt x="76550" y="355239"/>
                </a:cubicBezTo>
                <a:cubicBezTo>
                  <a:pt x="58911" y="283978"/>
                  <a:pt x="-5294" y="32095"/>
                  <a:pt x="350" y="3873"/>
                </a:cubicBezTo>
                <a:cubicBezTo>
                  <a:pt x="5994" y="-24349"/>
                  <a:pt x="78666" y="108295"/>
                  <a:pt x="110416" y="185906"/>
                </a:cubicBezTo>
                <a:cubicBezTo>
                  <a:pt x="142166" y="263517"/>
                  <a:pt x="190144" y="425795"/>
                  <a:pt x="190850" y="469539"/>
                </a:cubicBezTo>
                <a:cubicBezTo>
                  <a:pt x="191556" y="513283"/>
                  <a:pt x="125233" y="450489"/>
                  <a:pt x="106183" y="43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3D14E029-A957-41F2-B943-EE805BF2882B}"/>
              </a:ext>
            </a:extLst>
          </p:cNvPr>
          <p:cNvSpPr/>
          <p:nvPr/>
        </p:nvSpPr>
        <p:spPr>
          <a:xfrm>
            <a:off x="7286085" y="8412837"/>
            <a:ext cx="439278" cy="427594"/>
          </a:xfrm>
          <a:custGeom>
            <a:avLst/>
            <a:gdLst>
              <a:gd name="connsiteX0" fmla="*/ 7948 w 439278"/>
              <a:gd name="connsiteY0" fmla="*/ 15730 h 427594"/>
              <a:gd name="connsiteX1" fmla="*/ 41815 w 439278"/>
              <a:gd name="connsiteY1" fmla="*/ 53830 h 427594"/>
              <a:gd name="connsiteX2" fmla="*/ 418582 w 439278"/>
              <a:gd name="connsiteY2" fmla="*/ 252796 h 427594"/>
              <a:gd name="connsiteX3" fmla="*/ 388948 w 439278"/>
              <a:gd name="connsiteY3" fmla="*/ 231630 h 427594"/>
              <a:gd name="connsiteX4" fmla="*/ 380482 w 439278"/>
              <a:gd name="connsiteY4" fmla="*/ 409430 h 427594"/>
              <a:gd name="connsiteX5" fmla="*/ 270415 w 439278"/>
              <a:gd name="connsiteY5" fmla="*/ 417896 h 427594"/>
              <a:gd name="connsiteX6" fmla="*/ 88382 w 439278"/>
              <a:gd name="connsiteY6" fmla="*/ 375563 h 427594"/>
              <a:gd name="connsiteX7" fmla="*/ 46048 w 439278"/>
              <a:gd name="connsiteY7" fmla="*/ 168130 h 427594"/>
              <a:gd name="connsiteX8" fmla="*/ 75682 w 439278"/>
              <a:gd name="connsiteY8" fmla="*/ 417896 h 427594"/>
              <a:gd name="connsiteX9" fmla="*/ 29115 w 439278"/>
              <a:gd name="connsiteY9" fmla="*/ 278196 h 427594"/>
              <a:gd name="connsiteX10" fmla="*/ 7948 w 439278"/>
              <a:gd name="connsiteY10" fmla="*/ 15730 h 42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78" h="427594">
                <a:moveTo>
                  <a:pt x="7948" y="15730"/>
                </a:moveTo>
                <a:cubicBezTo>
                  <a:pt x="10065" y="-21664"/>
                  <a:pt x="-26624" y="14319"/>
                  <a:pt x="41815" y="53830"/>
                </a:cubicBezTo>
                <a:cubicBezTo>
                  <a:pt x="110254" y="93341"/>
                  <a:pt x="360727" y="223163"/>
                  <a:pt x="418582" y="252796"/>
                </a:cubicBezTo>
                <a:cubicBezTo>
                  <a:pt x="476438" y="282429"/>
                  <a:pt x="395298" y="205524"/>
                  <a:pt x="388948" y="231630"/>
                </a:cubicBezTo>
                <a:cubicBezTo>
                  <a:pt x="382598" y="257736"/>
                  <a:pt x="400237" y="378386"/>
                  <a:pt x="380482" y="409430"/>
                </a:cubicBezTo>
                <a:cubicBezTo>
                  <a:pt x="360727" y="440474"/>
                  <a:pt x="319098" y="423540"/>
                  <a:pt x="270415" y="417896"/>
                </a:cubicBezTo>
                <a:cubicBezTo>
                  <a:pt x="221732" y="412252"/>
                  <a:pt x="125776" y="417191"/>
                  <a:pt x="88382" y="375563"/>
                </a:cubicBezTo>
                <a:cubicBezTo>
                  <a:pt x="50988" y="333935"/>
                  <a:pt x="48165" y="161075"/>
                  <a:pt x="46048" y="168130"/>
                </a:cubicBezTo>
                <a:cubicBezTo>
                  <a:pt x="43931" y="175185"/>
                  <a:pt x="78504" y="399552"/>
                  <a:pt x="75682" y="417896"/>
                </a:cubicBezTo>
                <a:cubicBezTo>
                  <a:pt x="72860" y="436240"/>
                  <a:pt x="40404" y="340990"/>
                  <a:pt x="29115" y="278196"/>
                </a:cubicBezTo>
                <a:cubicBezTo>
                  <a:pt x="17826" y="215402"/>
                  <a:pt x="5831" y="53124"/>
                  <a:pt x="7948" y="15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B1240CA3-2709-4A63-AEC6-56318CB4CA12}"/>
              </a:ext>
            </a:extLst>
          </p:cNvPr>
          <p:cNvSpPr/>
          <p:nvPr/>
        </p:nvSpPr>
        <p:spPr>
          <a:xfrm>
            <a:off x="7327679" y="8178091"/>
            <a:ext cx="573418" cy="661358"/>
          </a:xfrm>
          <a:custGeom>
            <a:avLst/>
            <a:gdLst>
              <a:gd name="connsiteX0" fmla="*/ 221 w 573418"/>
              <a:gd name="connsiteY0" fmla="*/ 140409 h 661358"/>
              <a:gd name="connsiteX1" fmla="*/ 368521 w 573418"/>
              <a:gd name="connsiteY1" fmla="*/ 161576 h 661358"/>
              <a:gd name="connsiteX2" fmla="*/ 330421 w 573418"/>
              <a:gd name="connsiteY2" fmla="*/ 144642 h 661358"/>
              <a:gd name="connsiteX3" fmla="*/ 546321 w 573418"/>
              <a:gd name="connsiteY3" fmla="*/ 709 h 661358"/>
              <a:gd name="connsiteX4" fmla="*/ 389688 w 573418"/>
              <a:gd name="connsiteY4" fmla="*/ 89609 h 661358"/>
              <a:gd name="connsiteX5" fmla="*/ 567488 w 573418"/>
              <a:gd name="connsiteY5" fmla="*/ 93842 h 661358"/>
              <a:gd name="connsiteX6" fmla="*/ 533621 w 573418"/>
              <a:gd name="connsiteY6" fmla="*/ 225076 h 661358"/>
              <a:gd name="connsiteX7" fmla="*/ 559021 w 573418"/>
              <a:gd name="connsiteY7" fmla="*/ 470609 h 661358"/>
              <a:gd name="connsiteX8" fmla="*/ 444721 w 573418"/>
              <a:gd name="connsiteY8" fmla="*/ 661109 h 661358"/>
              <a:gd name="connsiteX9" fmla="*/ 533621 w 573418"/>
              <a:gd name="connsiteY9" fmla="*/ 508709 h 661358"/>
              <a:gd name="connsiteX10" fmla="*/ 427788 w 573418"/>
              <a:gd name="connsiteY10" fmla="*/ 407109 h 661358"/>
              <a:gd name="connsiteX11" fmla="*/ 221 w 573418"/>
              <a:gd name="connsiteY11" fmla="*/ 140409 h 66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418" h="661358">
                <a:moveTo>
                  <a:pt x="221" y="140409"/>
                </a:moveTo>
                <a:cubicBezTo>
                  <a:pt x="-9657" y="99487"/>
                  <a:pt x="313488" y="160871"/>
                  <a:pt x="368521" y="161576"/>
                </a:cubicBezTo>
                <a:cubicBezTo>
                  <a:pt x="423554" y="162281"/>
                  <a:pt x="300788" y="171453"/>
                  <a:pt x="330421" y="144642"/>
                </a:cubicBezTo>
                <a:cubicBezTo>
                  <a:pt x="360054" y="117831"/>
                  <a:pt x="536443" y="9881"/>
                  <a:pt x="546321" y="709"/>
                </a:cubicBezTo>
                <a:cubicBezTo>
                  <a:pt x="556199" y="-8463"/>
                  <a:pt x="386160" y="74087"/>
                  <a:pt x="389688" y="89609"/>
                </a:cubicBezTo>
                <a:cubicBezTo>
                  <a:pt x="393216" y="105131"/>
                  <a:pt x="543499" y="71264"/>
                  <a:pt x="567488" y="93842"/>
                </a:cubicBezTo>
                <a:cubicBezTo>
                  <a:pt x="591477" y="116420"/>
                  <a:pt x="535032" y="162282"/>
                  <a:pt x="533621" y="225076"/>
                </a:cubicBezTo>
                <a:cubicBezTo>
                  <a:pt x="532210" y="287870"/>
                  <a:pt x="573838" y="397937"/>
                  <a:pt x="559021" y="470609"/>
                </a:cubicBezTo>
                <a:cubicBezTo>
                  <a:pt x="544204" y="543281"/>
                  <a:pt x="448954" y="654759"/>
                  <a:pt x="444721" y="661109"/>
                </a:cubicBezTo>
                <a:cubicBezTo>
                  <a:pt x="440488" y="667459"/>
                  <a:pt x="536443" y="551042"/>
                  <a:pt x="533621" y="508709"/>
                </a:cubicBezTo>
                <a:cubicBezTo>
                  <a:pt x="530799" y="466376"/>
                  <a:pt x="513160" y="464965"/>
                  <a:pt x="427788" y="407109"/>
                </a:cubicBezTo>
                <a:cubicBezTo>
                  <a:pt x="342416" y="349254"/>
                  <a:pt x="10099" y="181331"/>
                  <a:pt x="221" y="140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69C0A184-1C84-4527-9EE6-9112501919E7}"/>
              </a:ext>
            </a:extLst>
          </p:cNvPr>
          <p:cNvSpPr/>
          <p:nvPr/>
        </p:nvSpPr>
        <p:spPr>
          <a:xfrm>
            <a:off x="3810358" y="8666638"/>
            <a:ext cx="377189" cy="916380"/>
          </a:xfrm>
          <a:custGeom>
            <a:avLst/>
            <a:gdLst>
              <a:gd name="connsiteX0" fmla="*/ 321375 w 377189"/>
              <a:gd name="connsiteY0" fmla="*/ 358829 h 916380"/>
              <a:gd name="connsiteX1" fmla="*/ 152042 w 377189"/>
              <a:gd name="connsiteY1" fmla="*/ 909162 h 916380"/>
              <a:gd name="connsiteX2" fmla="*/ 177442 w 377189"/>
              <a:gd name="connsiteY2" fmla="*/ 536629 h 916380"/>
              <a:gd name="connsiteX3" fmla="*/ 3875 w 377189"/>
              <a:gd name="connsiteY3" fmla="*/ 904929 h 916380"/>
              <a:gd name="connsiteX4" fmla="*/ 372175 w 377189"/>
              <a:gd name="connsiteY4" fmla="*/ 3229 h 916380"/>
              <a:gd name="connsiteX5" fmla="*/ 224009 w 377189"/>
              <a:gd name="connsiteY5" fmla="*/ 595895 h 916380"/>
              <a:gd name="connsiteX6" fmla="*/ 321375 w 377189"/>
              <a:gd name="connsiteY6" fmla="*/ 358829 h 9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89" h="916380">
                <a:moveTo>
                  <a:pt x="321375" y="358829"/>
                </a:moveTo>
                <a:cubicBezTo>
                  <a:pt x="309380" y="411040"/>
                  <a:pt x="176031" y="879529"/>
                  <a:pt x="152042" y="909162"/>
                </a:cubicBezTo>
                <a:cubicBezTo>
                  <a:pt x="128053" y="938795"/>
                  <a:pt x="202136" y="537334"/>
                  <a:pt x="177442" y="536629"/>
                </a:cubicBezTo>
                <a:cubicBezTo>
                  <a:pt x="152748" y="535924"/>
                  <a:pt x="-28580" y="993829"/>
                  <a:pt x="3875" y="904929"/>
                </a:cubicBezTo>
                <a:cubicBezTo>
                  <a:pt x="36330" y="816029"/>
                  <a:pt x="335486" y="54735"/>
                  <a:pt x="372175" y="3229"/>
                </a:cubicBezTo>
                <a:cubicBezTo>
                  <a:pt x="408864" y="-48277"/>
                  <a:pt x="232476" y="532395"/>
                  <a:pt x="224009" y="595895"/>
                </a:cubicBezTo>
                <a:cubicBezTo>
                  <a:pt x="215542" y="659395"/>
                  <a:pt x="333370" y="306618"/>
                  <a:pt x="321375" y="358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9A3EE241-BE44-4351-A24E-E0AC83E3EAF5}"/>
              </a:ext>
            </a:extLst>
          </p:cNvPr>
          <p:cNvSpPr/>
          <p:nvPr/>
        </p:nvSpPr>
        <p:spPr>
          <a:xfrm>
            <a:off x="4069948" y="9014350"/>
            <a:ext cx="180824" cy="554679"/>
          </a:xfrm>
          <a:custGeom>
            <a:avLst/>
            <a:gdLst>
              <a:gd name="connsiteX0" fmla="*/ 180319 w 180824"/>
              <a:gd name="connsiteY0" fmla="*/ 6883 h 554679"/>
              <a:gd name="connsiteX1" fmla="*/ 2519 w 180824"/>
              <a:gd name="connsiteY1" fmla="*/ 552983 h 554679"/>
              <a:gd name="connsiteX2" fmla="*/ 74485 w 180824"/>
              <a:gd name="connsiteY2" fmla="*/ 180450 h 554679"/>
              <a:gd name="connsiteX3" fmla="*/ 57552 w 180824"/>
              <a:gd name="connsiteY3" fmla="*/ 243950 h 554679"/>
              <a:gd name="connsiteX4" fmla="*/ 180319 w 180824"/>
              <a:gd name="connsiteY4" fmla="*/ 6883 h 5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24" h="554679">
                <a:moveTo>
                  <a:pt x="180319" y="6883"/>
                </a:moveTo>
                <a:cubicBezTo>
                  <a:pt x="171147" y="58388"/>
                  <a:pt x="20158" y="524055"/>
                  <a:pt x="2519" y="552983"/>
                </a:cubicBezTo>
                <a:cubicBezTo>
                  <a:pt x="-15120" y="581911"/>
                  <a:pt x="65313" y="231955"/>
                  <a:pt x="74485" y="180450"/>
                </a:cubicBezTo>
                <a:cubicBezTo>
                  <a:pt x="83657" y="128945"/>
                  <a:pt x="44146" y="279228"/>
                  <a:pt x="57552" y="243950"/>
                </a:cubicBezTo>
                <a:cubicBezTo>
                  <a:pt x="70958" y="208672"/>
                  <a:pt x="189491" y="-44622"/>
                  <a:pt x="180319" y="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0019D6C8-5744-48CC-B958-36405D071B33}"/>
              </a:ext>
            </a:extLst>
          </p:cNvPr>
          <p:cNvSpPr/>
          <p:nvPr/>
        </p:nvSpPr>
        <p:spPr>
          <a:xfrm>
            <a:off x="4306437" y="8510461"/>
            <a:ext cx="734685" cy="1159366"/>
          </a:xfrm>
          <a:custGeom>
            <a:avLst/>
            <a:gdLst>
              <a:gd name="connsiteX0" fmla="*/ 244396 w 734685"/>
              <a:gd name="connsiteY0" fmla="*/ 91672 h 1159366"/>
              <a:gd name="connsiteX1" fmla="*/ 307896 w 734685"/>
              <a:gd name="connsiteY1" fmla="*/ 595439 h 1159366"/>
              <a:gd name="connsiteX2" fmla="*/ 282496 w 734685"/>
              <a:gd name="connsiteY2" fmla="*/ 908706 h 1159366"/>
              <a:gd name="connsiteX3" fmla="*/ 375630 w 734685"/>
              <a:gd name="connsiteY3" fmla="*/ 972206 h 1159366"/>
              <a:gd name="connsiteX4" fmla="*/ 472996 w 734685"/>
              <a:gd name="connsiteY4" fmla="*/ 709739 h 1159366"/>
              <a:gd name="connsiteX5" fmla="*/ 616930 w 734685"/>
              <a:gd name="connsiteY5" fmla="*/ 277939 h 1159366"/>
              <a:gd name="connsiteX6" fmla="*/ 731230 w 734685"/>
              <a:gd name="connsiteY6" fmla="*/ 36639 h 1159366"/>
              <a:gd name="connsiteX7" fmla="*/ 481463 w 734685"/>
              <a:gd name="connsiteY7" fmla="*/ 1073806 h 1159366"/>
              <a:gd name="connsiteX8" fmla="*/ 142796 w 734685"/>
              <a:gd name="connsiteY8" fmla="*/ 1090739 h 1159366"/>
              <a:gd name="connsiteX9" fmla="*/ 20030 w 734685"/>
              <a:gd name="connsiteY9" fmla="*/ 1006072 h 1159366"/>
              <a:gd name="connsiteX10" fmla="*/ 11563 w 734685"/>
              <a:gd name="connsiteY10" fmla="*/ 608139 h 1159366"/>
              <a:gd name="connsiteX11" fmla="*/ 134330 w 734685"/>
              <a:gd name="connsiteY11" fmla="*/ 739372 h 1159366"/>
              <a:gd name="connsiteX12" fmla="*/ 134330 w 734685"/>
              <a:gd name="connsiteY12" fmla="*/ 239839 h 1159366"/>
              <a:gd name="connsiteX13" fmla="*/ 125863 w 734685"/>
              <a:gd name="connsiteY13" fmla="*/ 468439 h 1159366"/>
              <a:gd name="connsiteX14" fmla="*/ 117396 w 734685"/>
              <a:gd name="connsiteY14" fmla="*/ 218672 h 1159366"/>
              <a:gd name="connsiteX15" fmla="*/ 206296 w 734685"/>
              <a:gd name="connsiteY15" fmla="*/ 134006 h 1159366"/>
              <a:gd name="connsiteX16" fmla="*/ 244396 w 734685"/>
              <a:gd name="connsiteY16" fmla="*/ 91672 h 115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4685" h="1159366">
                <a:moveTo>
                  <a:pt x="244396" y="91672"/>
                </a:moveTo>
                <a:cubicBezTo>
                  <a:pt x="261329" y="168577"/>
                  <a:pt x="301546" y="459267"/>
                  <a:pt x="307896" y="595439"/>
                </a:cubicBezTo>
                <a:cubicBezTo>
                  <a:pt x="314246" y="731611"/>
                  <a:pt x="271207" y="845912"/>
                  <a:pt x="282496" y="908706"/>
                </a:cubicBezTo>
                <a:cubicBezTo>
                  <a:pt x="293785" y="971500"/>
                  <a:pt x="343880" y="1005367"/>
                  <a:pt x="375630" y="972206"/>
                </a:cubicBezTo>
                <a:cubicBezTo>
                  <a:pt x="407380" y="939045"/>
                  <a:pt x="432779" y="825450"/>
                  <a:pt x="472996" y="709739"/>
                </a:cubicBezTo>
                <a:cubicBezTo>
                  <a:pt x="513213" y="594028"/>
                  <a:pt x="573891" y="390122"/>
                  <a:pt x="616930" y="277939"/>
                </a:cubicBezTo>
                <a:cubicBezTo>
                  <a:pt x="659969" y="165756"/>
                  <a:pt x="753808" y="-96005"/>
                  <a:pt x="731230" y="36639"/>
                </a:cubicBezTo>
                <a:cubicBezTo>
                  <a:pt x="708652" y="169283"/>
                  <a:pt x="579535" y="898123"/>
                  <a:pt x="481463" y="1073806"/>
                </a:cubicBezTo>
                <a:cubicBezTo>
                  <a:pt x="383391" y="1249489"/>
                  <a:pt x="219701" y="1102028"/>
                  <a:pt x="142796" y="1090739"/>
                </a:cubicBezTo>
                <a:cubicBezTo>
                  <a:pt x="65891" y="1079450"/>
                  <a:pt x="41902" y="1086505"/>
                  <a:pt x="20030" y="1006072"/>
                </a:cubicBezTo>
                <a:cubicBezTo>
                  <a:pt x="-1842" y="925639"/>
                  <a:pt x="-7487" y="652589"/>
                  <a:pt x="11563" y="608139"/>
                </a:cubicBezTo>
                <a:cubicBezTo>
                  <a:pt x="30613" y="563689"/>
                  <a:pt x="113869" y="800755"/>
                  <a:pt x="134330" y="739372"/>
                </a:cubicBezTo>
                <a:cubicBezTo>
                  <a:pt x="154791" y="677989"/>
                  <a:pt x="135741" y="284994"/>
                  <a:pt x="134330" y="239839"/>
                </a:cubicBezTo>
                <a:cubicBezTo>
                  <a:pt x="132919" y="194684"/>
                  <a:pt x="128685" y="471967"/>
                  <a:pt x="125863" y="468439"/>
                </a:cubicBezTo>
                <a:cubicBezTo>
                  <a:pt x="123041" y="464911"/>
                  <a:pt x="103991" y="274411"/>
                  <a:pt x="117396" y="218672"/>
                </a:cubicBezTo>
                <a:cubicBezTo>
                  <a:pt x="130801" y="162933"/>
                  <a:pt x="184424" y="152350"/>
                  <a:pt x="206296" y="134006"/>
                </a:cubicBezTo>
                <a:cubicBezTo>
                  <a:pt x="228168" y="115662"/>
                  <a:pt x="227463" y="14767"/>
                  <a:pt x="244396" y="91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030E43A1-A86B-428A-8143-43BFEA7F0CCB}"/>
              </a:ext>
            </a:extLst>
          </p:cNvPr>
          <p:cNvSpPr/>
          <p:nvPr/>
        </p:nvSpPr>
        <p:spPr>
          <a:xfrm>
            <a:off x="4882514" y="8394206"/>
            <a:ext cx="925638" cy="1210367"/>
          </a:xfrm>
          <a:custGeom>
            <a:avLst/>
            <a:gdLst>
              <a:gd name="connsiteX0" fmla="*/ 193253 w 925638"/>
              <a:gd name="connsiteY0" fmla="*/ 190994 h 1210367"/>
              <a:gd name="connsiteX1" fmla="*/ 256753 w 925638"/>
              <a:gd name="connsiteY1" fmla="*/ 618561 h 1210367"/>
              <a:gd name="connsiteX2" fmla="*/ 303319 w 925638"/>
              <a:gd name="connsiteY2" fmla="*/ 533894 h 1210367"/>
              <a:gd name="connsiteX3" fmla="*/ 455719 w 925638"/>
              <a:gd name="connsiteY3" fmla="*/ 796361 h 1210367"/>
              <a:gd name="connsiteX4" fmla="*/ 785919 w 925638"/>
              <a:gd name="connsiteY4" fmla="*/ 567761 h 1210367"/>
              <a:gd name="connsiteX5" fmla="*/ 917153 w 925638"/>
              <a:gd name="connsiteY5" fmla="*/ 453461 h 1210367"/>
              <a:gd name="connsiteX6" fmla="*/ 849419 w 925638"/>
              <a:gd name="connsiteY6" fmla="*/ 902194 h 1210367"/>
              <a:gd name="connsiteX7" fmla="*/ 925619 w 925638"/>
              <a:gd name="connsiteY7" fmla="*/ 1122327 h 1210367"/>
              <a:gd name="connsiteX8" fmla="*/ 840953 w 925638"/>
              <a:gd name="connsiteY8" fmla="*/ 978394 h 1210367"/>
              <a:gd name="connsiteX9" fmla="*/ 794386 w 925638"/>
              <a:gd name="connsiteY9" fmla="*/ 1168894 h 1210367"/>
              <a:gd name="connsiteX10" fmla="*/ 548853 w 925638"/>
              <a:gd name="connsiteY10" fmla="*/ 961461 h 1210367"/>
              <a:gd name="connsiteX11" fmla="*/ 371053 w 925638"/>
              <a:gd name="connsiteY11" fmla="*/ 1168894 h 1210367"/>
              <a:gd name="connsiteX12" fmla="*/ 15453 w 925638"/>
              <a:gd name="connsiteY12" fmla="*/ 1206994 h 1210367"/>
              <a:gd name="connsiteX13" fmla="*/ 70486 w 925638"/>
              <a:gd name="connsiteY13" fmla="*/ 1118094 h 1210367"/>
              <a:gd name="connsiteX14" fmla="*/ 129753 w 925638"/>
              <a:gd name="connsiteY14" fmla="*/ 995327 h 1210367"/>
              <a:gd name="connsiteX15" fmla="*/ 83186 w 925638"/>
              <a:gd name="connsiteY15" fmla="*/ 995327 h 1210367"/>
              <a:gd name="connsiteX16" fmla="*/ 155153 w 925638"/>
              <a:gd name="connsiteY16" fmla="*/ 508494 h 1210367"/>
              <a:gd name="connsiteX17" fmla="*/ 155153 w 925638"/>
              <a:gd name="connsiteY17" fmla="*/ 13194 h 1210367"/>
              <a:gd name="connsiteX18" fmla="*/ 193253 w 925638"/>
              <a:gd name="connsiteY18" fmla="*/ 190994 h 12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5638" h="1210367">
                <a:moveTo>
                  <a:pt x="193253" y="190994"/>
                </a:moveTo>
                <a:cubicBezTo>
                  <a:pt x="210186" y="291888"/>
                  <a:pt x="238409" y="561411"/>
                  <a:pt x="256753" y="618561"/>
                </a:cubicBezTo>
                <a:cubicBezTo>
                  <a:pt x="275097" y="675711"/>
                  <a:pt x="270158" y="504261"/>
                  <a:pt x="303319" y="533894"/>
                </a:cubicBezTo>
                <a:cubicBezTo>
                  <a:pt x="336480" y="563527"/>
                  <a:pt x="375286" y="790717"/>
                  <a:pt x="455719" y="796361"/>
                </a:cubicBezTo>
                <a:cubicBezTo>
                  <a:pt x="536152" y="802005"/>
                  <a:pt x="709013" y="624911"/>
                  <a:pt x="785919" y="567761"/>
                </a:cubicBezTo>
                <a:cubicBezTo>
                  <a:pt x="862825" y="510611"/>
                  <a:pt x="906570" y="397722"/>
                  <a:pt x="917153" y="453461"/>
                </a:cubicBezTo>
                <a:cubicBezTo>
                  <a:pt x="927736" y="509200"/>
                  <a:pt x="848008" y="790716"/>
                  <a:pt x="849419" y="902194"/>
                </a:cubicBezTo>
                <a:cubicBezTo>
                  <a:pt x="850830" y="1013672"/>
                  <a:pt x="927030" y="1109627"/>
                  <a:pt x="925619" y="1122327"/>
                </a:cubicBezTo>
                <a:cubicBezTo>
                  <a:pt x="924208" y="1135027"/>
                  <a:pt x="862825" y="970633"/>
                  <a:pt x="840953" y="978394"/>
                </a:cubicBezTo>
                <a:cubicBezTo>
                  <a:pt x="819081" y="986155"/>
                  <a:pt x="843069" y="1171716"/>
                  <a:pt x="794386" y="1168894"/>
                </a:cubicBezTo>
                <a:cubicBezTo>
                  <a:pt x="745703" y="1166072"/>
                  <a:pt x="619408" y="961461"/>
                  <a:pt x="548853" y="961461"/>
                </a:cubicBezTo>
                <a:cubicBezTo>
                  <a:pt x="478298" y="961461"/>
                  <a:pt x="459953" y="1127972"/>
                  <a:pt x="371053" y="1168894"/>
                </a:cubicBezTo>
                <a:cubicBezTo>
                  <a:pt x="282153" y="1209816"/>
                  <a:pt x="65547" y="1215461"/>
                  <a:pt x="15453" y="1206994"/>
                </a:cubicBezTo>
                <a:cubicBezTo>
                  <a:pt x="-34641" y="1198527"/>
                  <a:pt x="51436" y="1153372"/>
                  <a:pt x="70486" y="1118094"/>
                </a:cubicBezTo>
                <a:cubicBezTo>
                  <a:pt x="89536" y="1082816"/>
                  <a:pt x="127636" y="1015788"/>
                  <a:pt x="129753" y="995327"/>
                </a:cubicBezTo>
                <a:cubicBezTo>
                  <a:pt x="131870" y="974866"/>
                  <a:pt x="78953" y="1076466"/>
                  <a:pt x="83186" y="995327"/>
                </a:cubicBezTo>
                <a:cubicBezTo>
                  <a:pt x="87419" y="914188"/>
                  <a:pt x="143159" y="672183"/>
                  <a:pt x="155153" y="508494"/>
                </a:cubicBezTo>
                <a:cubicBezTo>
                  <a:pt x="167147" y="344805"/>
                  <a:pt x="150214" y="68933"/>
                  <a:pt x="155153" y="13194"/>
                </a:cubicBezTo>
                <a:cubicBezTo>
                  <a:pt x="160092" y="-42545"/>
                  <a:pt x="176320" y="90100"/>
                  <a:pt x="193253" y="190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404CE507-9639-401E-B23C-F2C0571E1A75}"/>
              </a:ext>
            </a:extLst>
          </p:cNvPr>
          <p:cNvSpPr/>
          <p:nvPr/>
        </p:nvSpPr>
        <p:spPr>
          <a:xfrm>
            <a:off x="6038875" y="8855466"/>
            <a:ext cx="1829067" cy="713583"/>
          </a:xfrm>
          <a:custGeom>
            <a:avLst/>
            <a:gdLst>
              <a:gd name="connsiteX0" fmla="*/ 31725 w 1829067"/>
              <a:gd name="connsiteY0" fmla="*/ 26067 h 713583"/>
              <a:gd name="connsiteX1" fmla="*/ 52892 w 1829067"/>
              <a:gd name="connsiteY1" fmla="*/ 678001 h 713583"/>
              <a:gd name="connsiteX2" fmla="*/ 57125 w 1829067"/>
              <a:gd name="connsiteY2" fmla="*/ 627201 h 713583"/>
              <a:gd name="connsiteX3" fmla="*/ 484692 w 1829067"/>
              <a:gd name="connsiteY3" fmla="*/ 711867 h 713583"/>
              <a:gd name="connsiteX4" fmla="*/ 1822425 w 1829067"/>
              <a:gd name="connsiteY4" fmla="*/ 678001 h 713583"/>
              <a:gd name="connsiteX5" fmla="*/ 1005392 w 1829067"/>
              <a:gd name="connsiteY5" fmla="*/ 606034 h 713583"/>
              <a:gd name="connsiteX6" fmla="*/ 1140858 w 1829067"/>
              <a:gd name="connsiteY6" fmla="*/ 144601 h 713583"/>
              <a:gd name="connsiteX7" fmla="*/ 1178958 w 1829067"/>
              <a:gd name="connsiteY7" fmla="*/ 140367 h 713583"/>
              <a:gd name="connsiteX8" fmla="*/ 1132392 w 1829067"/>
              <a:gd name="connsiteY8" fmla="*/ 250434 h 713583"/>
              <a:gd name="connsiteX9" fmla="*/ 1022325 w 1829067"/>
              <a:gd name="connsiteY9" fmla="*/ 601801 h 713583"/>
              <a:gd name="connsiteX10" fmla="*/ 1047725 w 1829067"/>
              <a:gd name="connsiteY10" fmla="*/ 521367 h 713583"/>
              <a:gd name="connsiteX11" fmla="*/ 874158 w 1829067"/>
              <a:gd name="connsiteY11" fmla="*/ 343567 h 713583"/>
              <a:gd name="connsiteX12" fmla="*/ 361925 w 1829067"/>
              <a:gd name="connsiteY12" fmla="*/ 347801 h 713583"/>
              <a:gd name="connsiteX13" fmla="*/ 205292 w 1829067"/>
              <a:gd name="connsiteY13" fmla="*/ 250434 h 713583"/>
              <a:gd name="connsiteX14" fmla="*/ 535492 w 1829067"/>
              <a:gd name="connsiteY14" fmla="*/ 140367 h 713583"/>
              <a:gd name="connsiteX15" fmla="*/ 31725 w 1829067"/>
              <a:gd name="connsiteY15" fmla="*/ 26067 h 7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9067" h="713583">
                <a:moveTo>
                  <a:pt x="31725" y="26067"/>
                </a:moveTo>
                <a:cubicBezTo>
                  <a:pt x="-48708" y="115673"/>
                  <a:pt x="48659" y="577812"/>
                  <a:pt x="52892" y="678001"/>
                </a:cubicBezTo>
                <a:cubicBezTo>
                  <a:pt x="57125" y="778190"/>
                  <a:pt x="-14842" y="621557"/>
                  <a:pt x="57125" y="627201"/>
                </a:cubicBezTo>
                <a:cubicBezTo>
                  <a:pt x="129092" y="632845"/>
                  <a:pt x="484692" y="711867"/>
                  <a:pt x="484692" y="711867"/>
                </a:cubicBezTo>
                <a:cubicBezTo>
                  <a:pt x="778908" y="720334"/>
                  <a:pt x="1735642" y="695640"/>
                  <a:pt x="1822425" y="678001"/>
                </a:cubicBezTo>
                <a:cubicBezTo>
                  <a:pt x="1909208" y="660362"/>
                  <a:pt x="1118986" y="694934"/>
                  <a:pt x="1005392" y="606034"/>
                </a:cubicBezTo>
                <a:cubicBezTo>
                  <a:pt x="891798" y="517134"/>
                  <a:pt x="1111930" y="222212"/>
                  <a:pt x="1140858" y="144601"/>
                </a:cubicBezTo>
                <a:cubicBezTo>
                  <a:pt x="1169786" y="66990"/>
                  <a:pt x="1180369" y="122728"/>
                  <a:pt x="1178958" y="140367"/>
                </a:cubicBezTo>
                <a:cubicBezTo>
                  <a:pt x="1177547" y="158006"/>
                  <a:pt x="1158498" y="173528"/>
                  <a:pt x="1132392" y="250434"/>
                </a:cubicBezTo>
                <a:cubicBezTo>
                  <a:pt x="1106286" y="327340"/>
                  <a:pt x="1036436" y="556646"/>
                  <a:pt x="1022325" y="601801"/>
                </a:cubicBezTo>
                <a:cubicBezTo>
                  <a:pt x="1008214" y="646956"/>
                  <a:pt x="1072419" y="564406"/>
                  <a:pt x="1047725" y="521367"/>
                </a:cubicBezTo>
                <a:cubicBezTo>
                  <a:pt x="1023031" y="478328"/>
                  <a:pt x="988458" y="372495"/>
                  <a:pt x="874158" y="343567"/>
                </a:cubicBezTo>
                <a:cubicBezTo>
                  <a:pt x="759858" y="314639"/>
                  <a:pt x="473403" y="363323"/>
                  <a:pt x="361925" y="347801"/>
                </a:cubicBezTo>
                <a:cubicBezTo>
                  <a:pt x="250447" y="332279"/>
                  <a:pt x="176364" y="285006"/>
                  <a:pt x="205292" y="250434"/>
                </a:cubicBezTo>
                <a:cubicBezTo>
                  <a:pt x="234220" y="215862"/>
                  <a:pt x="568653" y="177056"/>
                  <a:pt x="535492" y="140367"/>
                </a:cubicBezTo>
                <a:cubicBezTo>
                  <a:pt x="502331" y="103678"/>
                  <a:pt x="112158" y="-63539"/>
                  <a:pt x="31725" y="26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83CD6F55-27C5-4DA7-AABF-D9999B4BFCD4}"/>
              </a:ext>
            </a:extLst>
          </p:cNvPr>
          <p:cNvSpPr/>
          <p:nvPr/>
        </p:nvSpPr>
        <p:spPr>
          <a:xfrm>
            <a:off x="7108882" y="9046485"/>
            <a:ext cx="1309415" cy="513284"/>
          </a:xfrm>
          <a:custGeom>
            <a:avLst/>
            <a:gdLst>
              <a:gd name="connsiteX0" fmla="*/ 104718 w 1309415"/>
              <a:gd name="connsiteY0" fmla="*/ 148 h 513284"/>
              <a:gd name="connsiteX1" fmla="*/ 142818 w 1309415"/>
              <a:gd name="connsiteY1" fmla="*/ 415015 h 513284"/>
              <a:gd name="connsiteX2" fmla="*/ 223251 w 1309415"/>
              <a:gd name="connsiteY2" fmla="*/ 262615 h 513284"/>
              <a:gd name="connsiteX3" fmla="*/ 358718 w 1309415"/>
              <a:gd name="connsiteY3" fmla="*/ 25548 h 513284"/>
              <a:gd name="connsiteX4" fmla="*/ 502651 w 1309415"/>
              <a:gd name="connsiteY4" fmla="*/ 50948 h 513284"/>
              <a:gd name="connsiteX5" fmla="*/ 671985 w 1309415"/>
              <a:gd name="connsiteY5" fmla="*/ 402315 h 513284"/>
              <a:gd name="connsiteX6" fmla="*/ 807451 w 1309415"/>
              <a:gd name="connsiteY6" fmla="*/ 372682 h 513284"/>
              <a:gd name="connsiteX7" fmla="*/ 735485 w 1309415"/>
              <a:gd name="connsiteY7" fmla="*/ 114448 h 513284"/>
              <a:gd name="connsiteX8" fmla="*/ 1108018 w 1309415"/>
              <a:gd name="connsiteY8" fmla="*/ 110215 h 513284"/>
              <a:gd name="connsiteX9" fmla="*/ 1086851 w 1309415"/>
              <a:gd name="connsiteY9" fmla="*/ 63648 h 513284"/>
              <a:gd name="connsiteX10" fmla="*/ 1306985 w 1309415"/>
              <a:gd name="connsiteY10" fmla="*/ 474282 h 513284"/>
              <a:gd name="connsiteX11" fmla="*/ 921751 w 1309415"/>
              <a:gd name="connsiteY11" fmla="*/ 495448 h 513284"/>
              <a:gd name="connsiteX12" fmla="*/ 261351 w 1309415"/>
              <a:gd name="connsiteY12" fmla="*/ 465815 h 513284"/>
              <a:gd name="connsiteX13" fmla="*/ 731251 w 1309415"/>
              <a:gd name="connsiteY13" fmla="*/ 465815 h 513284"/>
              <a:gd name="connsiteX14" fmla="*/ 62385 w 1309415"/>
              <a:gd name="connsiteY14" fmla="*/ 461582 h 513284"/>
              <a:gd name="connsiteX15" fmla="*/ 32751 w 1309415"/>
              <a:gd name="connsiteY15" fmla="*/ 368448 h 513284"/>
              <a:gd name="connsiteX16" fmla="*/ 104718 w 1309415"/>
              <a:gd name="connsiteY16" fmla="*/ 148 h 51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09415" h="513284">
                <a:moveTo>
                  <a:pt x="104718" y="148"/>
                </a:moveTo>
                <a:cubicBezTo>
                  <a:pt x="123062" y="7909"/>
                  <a:pt x="123063" y="371271"/>
                  <a:pt x="142818" y="415015"/>
                </a:cubicBezTo>
                <a:cubicBezTo>
                  <a:pt x="162573" y="458759"/>
                  <a:pt x="187268" y="327526"/>
                  <a:pt x="223251" y="262615"/>
                </a:cubicBezTo>
                <a:cubicBezTo>
                  <a:pt x="259234" y="197704"/>
                  <a:pt x="312151" y="60826"/>
                  <a:pt x="358718" y="25548"/>
                </a:cubicBezTo>
                <a:cubicBezTo>
                  <a:pt x="405285" y="-9730"/>
                  <a:pt x="450440" y="-11846"/>
                  <a:pt x="502651" y="50948"/>
                </a:cubicBezTo>
                <a:cubicBezTo>
                  <a:pt x="554862" y="113742"/>
                  <a:pt x="621185" y="348693"/>
                  <a:pt x="671985" y="402315"/>
                </a:cubicBezTo>
                <a:cubicBezTo>
                  <a:pt x="722785" y="455937"/>
                  <a:pt x="796868" y="420660"/>
                  <a:pt x="807451" y="372682"/>
                </a:cubicBezTo>
                <a:cubicBezTo>
                  <a:pt x="818034" y="324704"/>
                  <a:pt x="685390" y="158193"/>
                  <a:pt x="735485" y="114448"/>
                </a:cubicBezTo>
                <a:cubicBezTo>
                  <a:pt x="785580" y="70703"/>
                  <a:pt x="1049457" y="118682"/>
                  <a:pt x="1108018" y="110215"/>
                </a:cubicBezTo>
                <a:cubicBezTo>
                  <a:pt x="1166579" y="101748"/>
                  <a:pt x="1053690" y="2970"/>
                  <a:pt x="1086851" y="63648"/>
                </a:cubicBezTo>
                <a:cubicBezTo>
                  <a:pt x="1120012" y="124326"/>
                  <a:pt x="1334502" y="402315"/>
                  <a:pt x="1306985" y="474282"/>
                </a:cubicBezTo>
                <a:cubicBezTo>
                  <a:pt x="1279468" y="546249"/>
                  <a:pt x="1096023" y="496859"/>
                  <a:pt x="921751" y="495448"/>
                </a:cubicBezTo>
                <a:cubicBezTo>
                  <a:pt x="747479" y="494037"/>
                  <a:pt x="293101" y="470754"/>
                  <a:pt x="261351" y="465815"/>
                </a:cubicBezTo>
                <a:cubicBezTo>
                  <a:pt x="229601" y="460876"/>
                  <a:pt x="731251" y="465815"/>
                  <a:pt x="731251" y="465815"/>
                </a:cubicBezTo>
                <a:cubicBezTo>
                  <a:pt x="698090" y="465110"/>
                  <a:pt x="178802" y="477810"/>
                  <a:pt x="62385" y="461582"/>
                </a:cubicBezTo>
                <a:cubicBezTo>
                  <a:pt x="-54032" y="445354"/>
                  <a:pt x="27107" y="445354"/>
                  <a:pt x="32751" y="368448"/>
                </a:cubicBezTo>
                <a:cubicBezTo>
                  <a:pt x="38395" y="291542"/>
                  <a:pt x="86374" y="-7613"/>
                  <a:pt x="104718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884EFB23-D840-4EDE-AB89-5AA46A19122E}"/>
              </a:ext>
            </a:extLst>
          </p:cNvPr>
          <p:cNvSpPr/>
          <p:nvPr/>
        </p:nvSpPr>
        <p:spPr>
          <a:xfrm>
            <a:off x="9291259" y="7381098"/>
            <a:ext cx="646856" cy="868353"/>
          </a:xfrm>
          <a:custGeom>
            <a:avLst/>
            <a:gdLst>
              <a:gd name="connsiteX0" fmla="*/ 543621 w 646856"/>
              <a:gd name="connsiteY0" fmla="*/ 142 h 868353"/>
              <a:gd name="connsiteX1" fmla="*/ 96581 w 646856"/>
              <a:gd name="connsiteY1" fmla="*/ 289702 h 868353"/>
              <a:gd name="connsiteX2" fmla="*/ 61 w 646856"/>
              <a:gd name="connsiteY2" fmla="*/ 624982 h 868353"/>
              <a:gd name="connsiteX3" fmla="*/ 101661 w 646856"/>
              <a:gd name="connsiteY3" fmla="*/ 264302 h 868353"/>
              <a:gd name="connsiteX4" fmla="*/ 223581 w 646856"/>
              <a:gd name="connsiteY4" fmla="*/ 5222 h 868353"/>
              <a:gd name="connsiteX5" fmla="*/ 35621 w 646856"/>
              <a:gd name="connsiteY5" fmla="*/ 386222 h 868353"/>
              <a:gd name="connsiteX6" fmla="*/ 30541 w 646856"/>
              <a:gd name="connsiteY6" fmla="*/ 726582 h 868353"/>
              <a:gd name="connsiteX7" fmla="*/ 66101 w 646856"/>
              <a:gd name="connsiteY7" fmla="*/ 853582 h 868353"/>
              <a:gd name="connsiteX8" fmla="*/ 213421 w 646856"/>
              <a:gd name="connsiteY8" fmla="*/ 406542 h 868353"/>
              <a:gd name="connsiteX9" fmla="*/ 477581 w 646856"/>
              <a:gd name="connsiteY9" fmla="*/ 279542 h 868353"/>
              <a:gd name="connsiteX10" fmla="*/ 416621 w 646856"/>
              <a:gd name="connsiteY10" fmla="*/ 284622 h 868353"/>
              <a:gd name="connsiteX11" fmla="*/ 645221 w 646856"/>
              <a:gd name="connsiteY11" fmla="*/ 284622 h 868353"/>
              <a:gd name="connsiteX12" fmla="*/ 508061 w 646856"/>
              <a:gd name="connsiteY12" fmla="*/ 132222 h 868353"/>
              <a:gd name="connsiteX13" fmla="*/ 299781 w 646856"/>
              <a:gd name="connsiteY13" fmla="*/ 249062 h 868353"/>
              <a:gd name="connsiteX14" fmla="*/ 543621 w 646856"/>
              <a:gd name="connsiteY14" fmla="*/ 142 h 86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856" h="868353">
                <a:moveTo>
                  <a:pt x="543621" y="142"/>
                </a:moveTo>
                <a:cubicBezTo>
                  <a:pt x="509754" y="6915"/>
                  <a:pt x="187174" y="185562"/>
                  <a:pt x="96581" y="289702"/>
                </a:cubicBezTo>
                <a:cubicBezTo>
                  <a:pt x="5988" y="393842"/>
                  <a:pt x="-786" y="629215"/>
                  <a:pt x="61" y="624982"/>
                </a:cubicBezTo>
                <a:cubicBezTo>
                  <a:pt x="908" y="620749"/>
                  <a:pt x="64408" y="367595"/>
                  <a:pt x="101661" y="264302"/>
                </a:cubicBezTo>
                <a:cubicBezTo>
                  <a:pt x="138914" y="161009"/>
                  <a:pt x="234588" y="-15098"/>
                  <a:pt x="223581" y="5222"/>
                </a:cubicBezTo>
                <a:cubicBezTo>
                  <a:pt x="212574" y="25542"/>
                  <a:pt x="67794" y="265995"/>
                  <a:pt x="35621" y="386222"/>
                </a:cubicBezTo>
                <a:cubicBezTo>
                  <a:pt x="3448" y="506449"/>
                  <a:pt x="25461" y="648689"/>
                  <a:pt x="30541" y="726582"/>
                </a:cubicBezTo>
                <a:cubicBezTo>
                  <a:pt x="35621" y="804475"/>
                  <a:pt x="35621" y="906922"/>
                  <a:pt x="66101" y="853582"/>
                </a:cubicBezTo>
                <a:cubicBezTo>
                  <a:pt x="96581" y="800242"/>
                  <a:pt x="144841" y="502215"/>
                  <a:pt x="213421" y="406542"/>
                </a:cubicBezTo>
                <a:cubicBezTo>
                  <a:pt x="282001" y="310869"/>
                  <a:pt x="443714" y="299862"/>
                  <a:pt x="477581" y="279542"/>
                </a:cubicBezTo>
                <a:cubicBezTo>
                  <a:pt x="511448" y="259222"/>
                  <a:pt x="388681" y="283775"/>
                  <a:pt x="416621" y="284622"/>
                </a:cubicBezTo>
                <a:cubicBezTo>
                  <a:pt x="444561" y="285469"/>
                  <a:pt x="629981" y="310022"/>
                  <a:pt x="645221" y="284622"/>
                </a:cubicBezTo>
                <a:cubicBezTo>
                  <a:pt x="660461" y="259222"/>
                  <a:pt x="565634" y="138149"/>
                  <a:pt x="508061" y="132222"/>
                </a:cubicBezTo>
                <a:cubicBezTo>
                  <a:pt x="450488" y="126295"/>
                  <a:pt x="289621" y="267689"/>
                  <a:pt x="299781" y="249062"/>
                </a:cubicBezTo>
                <a:cubicBezTo>
                  <a:pt x="309941" y="230435"/>
                  <a:pt x="577488" y="-6631"/>
                  <a:pt x="54362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E5DFBE93-1176-406A-B16F-061A8AA7F0E4}"/>
              </a:ext>
            </a:extLst>
          </p:cNvPr>
          <p:cNvSpPr/>
          <p:nvPr/>
        </p:nvSpPr>
        <p:spPr>
          <a:xfrm>
            <a:off x="1924070" y="1125123"/>
            <a:ext cx="85835" cy="375008"/>
          </a:xfrm>
          <a:custGeom>
            <a:avLst/>
            <a:gdLst>
              <a:gd name="connsiteX0" fmla="*/ 85705 w 85835"/>
              <a:gd name="connsiteY0" fmla="*/ 8352 h 375008"/>
              <a:gd name="connsiteX1" fmla="*/ 3155 w 85835"/>
              <a:gd name="connsiteY1" fmla="*/ 373477 h 375008"/>
              <a:gd name="connsiteX2" fmla="*/ 22205 w 85835"/>
              <a:gd name="connsiteY2" fmla="*/ 135352 h 375008"/>
              <a:gd name="connsiteX3" fmla="*/ 85705 w 85835"/>
              <a:gd name="connsiteY3" fmla="*/ 8352 h 37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35" h="375008">
                <a:moveTo>
                  <a:pt x="85705" y="8352"/>
                </a:moveTo>
                <a:cubicBezTo>
                  <a:pt x="82530" y="48039"/>
                  <a:pt x="13738" y="352310"/>
                  <a:pt x="3155" y="373477"/>
                </a:cubicBezTo>
                <a:cubicBezTo>
                  <a:pt x="-7428" y="394644"/>
                  <a:pt x="11093" y="190385"/>
                  <a:pt x="22205" y="135352"/>
                </a:cubicBezTo>
                <a:cubicBezTo>
                  <a:pt x="33317" y="80319"/>
                  <a:pt x="88880" y="-31335"/>
                  <a:pt x="85705" y="8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A3E005B0-AAA2-4415-ABF5-3322D595DC7A}"/>
              </a:ext>
            </a:extLst>
          </p:cNvPr>
          <p:cNvSpPr/>
          <p:nvPr/>
        </p:nvSpPr>
        <p:spPr>
          <a:xfrm>
            <a:off x="9207262" y="7288501"/>
            <a:ext cx="777075" cy="768403"/>
          </a:xfrm>
          <a:custGeom>
            <a:avLst/>
            <a:gdLst>
              <a:gd name="connsiteX0" fmla="*/ 46805 w 777075"/>
              <a:gd name="connsiteY0" fmla="*/ 746366 h 768403"/>
              <a:gd name="connsiteX1" fmla="*/ 80671 w 777075"/>
              <a:gd name="connsiteY1" fmla="*/ 615132 h 768403"/>
              <a:gd name="connsiteX2" fmla="*/ 262705 w 777075"/>
              <a:gd name="connsiteY2" fmla="*/ 102899 h 768403"/>
              <a:gd name="connsiteX3" fmla="*/ 228838 w 777075"/>
              <a:gd name="connsiteY3" fmla="*/ 212966 h 768403"/>
              <a:gd name="connsiteX4" fmla="*/ 360071 w 777075"/>
              <a:gd name="connsiteY4" fmla="*/ 115599 h 768403"/>
              <a:gd name="connsiteX5" fmla="*/ 432038 w 777075"/>
              <a:gd name="connsiteY5" fmla="*/ 136766 h 768403"/>
              <a:gd name="connsiteX6" fmla="*/ 626771 w 777075"/>
              <a:gd name="connsiteY6" fmla="*/ 56332 h 768403"/>
              <a:gd name="connsiteX7" fmla="*/ 711438 w 777075"/>
              <a:gd name="connsiteY7" fmla="*/ 251066 h 768403"/>
              <a:gd name="connsiteX8" fmla="*/ 766471 w 777075"/>
              <a:gd name="connsiteY8" fmla="*/ 378066 h 768403"/>
              <a:gd name="connsiteX9" fmla="*/ 491305 w 777075"/>
              <a:gd name="connsiteY9" fmla="*/ 13999 h 768403"/>
              <a:gd name="connsiteX10" fmla="*/ 190738 w 777075"/>
              <a:gd name="connsiteY10" fmla="*/ 124066 h 768403"/>
              <a:gd name="connsiteX11" fmla="*/ 238 w 777075"/>
              <a:gd name="connsiteY11" fmla="*/ 577032 h 768403"/>
              <a:gd name="connsiteX12" fmla="*/ 148405 w 777075"/>
              <a:gd name="connsiteY12" fmla="*/ 225666 h 768403"/>
              <a:gd name="connsiteX13" fmla="*/ 46805 w 777075"/>
              <a:gd name="connsiteY13" fmla="*/ 746366 h 76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075" h="768403">
                <a:moveTo>
                  <a:pt x="46805" y="746366"/>
                </a:moveTo>
                <a:cubicBezTo>
                  <a:pt x="35516" y="811277"/>
                  <a:pt x="44688" y="722376"/>
                  <a:pt x="80671" y="615132"/>
                </a:cubicBezTo>
                <a:cubicBezTo>
                  <a:pt x="116654" y="507887"/>
                  <a:pt x="262705" y="102899"/>
                  <a:pt x="262705" y="102899"/>
                </a:cubicBezTo>
                <a:cubicBezTo>
                  <a:pt x="287399" y="35871"/>
                  <a:pt x="212610" y="210849"/>
                  <a:pt x="228838" y="212966"/>
                </a:cubicBezTo>
                <a:cubicBezTo>
                  <a:pt x="245066" y="215083"/>
                  <a:pt x="326204" y="128299"/>
                  <a:pt x="360071" y="115599"/>
                </a:cubicBezTo>
                <a:cubicBezTo>
                  <a:pt x="393938" y="102899"/>
                  <a:pt x="387588" y="146644"/>
                  <a:pt x="432038" y="136766"/>
                </a:cubicBezTo>
                <a:cubicBezTo>
                  <a:pt x="476488" y="126888"/>
                  <a:pt x="580204" y="37282"/>
                  <a:pt x="626771" y="56332"/>
                </a:cubicBezTo>
                <a:cubicBezTo>
                  <a:pt x="673338" y="75382"/>
                  <a:pt x="688155" y="197444"/>
                  <a:pt x="711438" y="251066"/>
                </a:cubicBezTo>
                <a:cubicBezTo>
                  <a:pt x="734721" y="304688"/>
                  <a:pt x="803160" y="417577"/>
                  <a:pt x="766471" y="378066"/>
                </a:cubicBezTo>
                <a:cubicBezTo>
                  <a:pt x="729782" y="338555"/>
                  <a:pt x="587261" y="56332"/>
                  <a:pt x="491305" y="13999"/>
                </a:cubicBezTo>
                <a:cubicBezTo>
                  <a:pt x="395350" y="-28334"/>
                  <a:pt x="272583" y="30227"/>
                  <a:pt x="190738" y="124066"/>
                </a:cubicBezTo>
                <a:cubicBezTo>
                  <a:pt x="108893" y="217905"/>
                  <a:pt x="7293" y="560099"/>
                  <a:pt x="238" y="577032"/>
                </a:cubicBezTo>
                <a:cubicBezTo>
                  <a:pt x="-6817" y="593965"/>
                  <a:pt x="144877" y="202383"/>
                  <a:pt x="148405" y="225666"/>
                </a:cubicBezTo>
                <a:cubicBezTo>
                  <a:pt x="151933" y="248949"/>
                  <a:pt x="58094" y="681455"/>
                  <a:pt x="46805" y="746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B1B39EC3-4046-4B9D-AB5F-ED521C2A3023}"/>
              </a:ext>
            </a:extLst>
          </p:cNvPr>
          <p:cNvSpPr/>
          <p:nvPr/>
        </p:nvSpPr>
        <p:spPr>
          <a:xfrm>
            <a:off x="9702601" y="8728167"/>
            <a:ext cx="438780" cy="496266"/>
          </a:xfrm>
          <a:custGeom>
            <a:avLst/>
            <a:gdLst>
              <a:gd name="connsiteX0" fmla="*/ 372732 w 438780"/>
              <a:gd name="connsiteY0" fmla="*/ 966 h 496266"/>
              <a:gd name="connsiteX1" fmla="*/ 436232 w 438780"/>
              <a:gd name="connsiteY1" fmla="*/ 174533 h 496266"/>
              <a:gd name="connsiteX2" fmla="*/ 423532 w 438780"/>
              <a:gd name="connsiteY2" fmla="*/ 77166 h 496266"/>
              <a:gd name="connsiteX3" fmla="*/ 398132 w 438780"/>
              <a:gd name="connsiteY3" fmla="*/ 246500 h 496266"/>
              <a:gd name="connsiteX4" fmla="*/ 313466 w 438780"/>
              <a:gd name="connsiteY4" fmla="*/ 466633 h 496266"/>
              <a:gd name="connsiteX5" fmla="*/ 216099 w 438780"/>
              <a:gd name="connsiteY5" fmla="*/ 479333 h 496266"/>
              <a:gd name="connsiteX6" fmla="*/ 199 w 438780"/>
              <a:gd name="connsiteY6" fmla="*/ 377733 h 496266"/>
              <a:gd name="connsiteX7" fmla="*/ 177999 w 438780"/>
              <a:gd name="connsiteY7" fmla="*/ 496266 h 496266"/>
              <a:gd name="connsiteX8" fmla="*/ 224566 w 438780"/>
              <a:gd name="connsiteY8" fmla="*/ 377733 h 496266"/>
              <a:gd name="connsiteX9" fmla="*/ 304999 w 438780"/>
              <a:gd name="connsiteY9" fmla="*/ 115266 h 496266"/>
              <a:gd name="connsiteX10" fmla="*/ 309232 w 438780"/>
              <a:gd name="connsiteY10" fmla="*/ 267666 h 496266"/>
              <a:gd name="connsiteX11" fmla="*/ 372732 w 438780"/>
              <a:gd name="connsiteY11" fmla="*/ 966 h 49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780" h="496266">
                <a:moveTo>
                  <a:pt x="372732" y="966"/>
                </a:moveTo>
                <a:cubicBezTo>
                  <a:pt x="393899" y="-14556"/>
                  <a:pt x="427765" y="161833"/>
                  <a:pt x="436232" y="174533"/>
                </a:cubicBezTo>
                <a:cubicBezTo>
                  <a:pt x="444699" y="187233"/>
                  <a:pt x="429882" y="65172"/>
                  <a:pt x="423532" y="77166"/>
                </a:cubicBezTo>
                <a:cubicBezTo>
                  <a:pt x="417182" y="89161"/>
                  <a:pt x="416476" y="181589"/>
                  <a:pt x="398132" y="246500"/>
                </a:cubicBezTo>
                <a:cubicBezTo>
                  <a:pt x="379788" y="311411"/>
                  <a:pt x="343805" y="427827"/>
                  <a:pt x="313466" y="466633"/>
                </a:cubicBezTo>
                <a:cubicBezTo>
                  <a:pt x="283127" y="505439"/>
                  <a:pt x="268310" y="494150"/>
                  <a:pt x="216099" y="479333"/>
                </a:cubicBezTo>
                <a:cubicBezTo>
                  <a:pt x="163888" y="464516"/>
                  <a:pt x="6549" y="374911"/>
                  <a:pt x="199" y="377733"/>
                </a:cubicBezTo>
                <a:cubicBezTo>
                  <a:pt x="-6151" y="380555"/>
                  <a:pt x="140605" y="496266"/>
                  <a:pt x="177999" y="496266"/>
                </a:cubicBezTo>
                <a:cubicBezTo>
                  <a:pt x="215393" y="496266"/>
                  <a:pt x="203399" y="441233"/>
                  <a:pt x="224566" y="377733"/>
                </a:cubicBezTo>
                <a:cubicBezTo>
                  <a:pt x="245733" y="314233"/>
                  <a:pt x="290888" y="133610"/>
                  <a:pt x="304999" y="115266"/>
                </a:cubicBezTo>
                <a:cubicBezTo>
                  <a:pt x="319110" y="96922"/>
                  <a:pt x="298649" y="283894"/>
                  <a:pt x="309232" y="267666"/>
                </a:cubicBezTo>
                <a:cubicBezTo>
                  <a:pt x="319815" y="251438"/>
                  <a:pt x="351565" y="16488"/>
                  <a:pt x="372732" y="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30F0DF21-0934-40DD-A325-540C08D255B2}"/>
              </a:ext>
            </a:extLst>
          </p:cNvPr>
          <p:cNvSpPr/>
          <p:nvPr/>
        </p:nvSpPr>
        <p:spPr>
          <a:xfrm>
            <a:off x="1994445" y="1789113"/>
            <a:ext cx="402680" cy="745840"/>
          </a:xfrm>
          <a:custGeom>
            <a:avLst/>
            <a:gdLst>
              <a:gd name="connsiteX0" fmla="*/ 402680 w 402680"/>
              <a:gd name="connsiteY0" fmla="*/ 0 h 745840"/>
              <a:gd name="connsiteX1" fmla="*/ 223293 w 402680"/>
              <a:gd name="connsiteY1" fmla="*/ 415925 h 745840"/>
              <a:gd name="connsiteX2" fmla="*/ 240755 w 402680"/>
              <a:gd name="connsiteY2" fmla="*/ 292100 h 745840"/>
              <a:gd name="connsiteX3" fmla="*/ 275680 w 402680"/>
              <a:gd name="connsiteY3" fmla="*/ 547687 h 745840"/>
              <a:gd name="connsiteX4" fmla="*/ 235993 w 402680"/>
              <a:gd name="connsiteY4" fmla="*/ 503237 h 745840"/>
              <a:gd name="connsiteX5" fmla="*/ 197893 w 402680"/>
              <a:gd name="connsiteY5" fmla="*/ 739775 h 745840"/>
              <a:gd name="connsiteX6" fmla="*/ 161380 w 402680"/>
              <a:gd name="connsiteY6" fmla="*/ 669925 h 745840"/>
              <a:gd name="connsiteX7" fmla="*/ 5805 w 402680"/>
              <a:gd name="connsiteY7" fmla="*/ 606425 h 745840"/>
              <a:gd name="connsiteX8" fmla="*/ 35968 w 402680"/>
              <a:gd name="connsiteY8" fmla="*/ 417512 h 745840"/>
              <a:gd name="connsiteX9" fmla="*/ 62955 w 402680"/>
              <a:gd name="connsiteY9" fmla="*/ 587375 h 745840"/>
              <a:gd name="connsiteX10" fmla="*/ 161380 w 402680"/>
              <a:gd name="connsiteY10" fmla="*/ 573087 h 745840"/>
              <a:gd name="connsiteX11" fmla="*/ 167730 w 402680"/>
              <a:gd name="connsiteY11" fmla="*/ 488950 h 745840"/>
              <a:gd name="connsiteX12" fmla="*/ 108993 w 402680"/>
              <a:gd name="connsiteY12" fmla="*/ 339725 h 745840"/>
              <a:gd name="connsiteX13" fmla="*/ 164555 w 402680"/>
              <a:gd name="connsiteY13" fmla="*/ 271462 h 745840"/>
              <a:gd name="connsiteX14" fmla="*/ 145505 w 402680"/>
              <a:gd name="connsiteY14" fmla="*/ 357187 h 745840"/>
              <a:gd name="connsiteX15" fmla="*/ 155030 w 402680"/>
              <a:gd name="connsiteY15" fmla="*/ 411162 h 745840"/>
              <a:gd name="connsiteX16" fmla="*/ 240755 w 402680"/>
              <a:gd name="connsiteY16" fmla="*/ 279400 h 745840"/>
              <a:gd name="connsiteX17" fmla="*/ 402680 w 402680"/>
              <a:gd name="connsiteY17" fmla="*/ 0 h 74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2680" h="745840">
                <a:moveTo>
                  <a:pt x="402680" y="0"/>
                </a:moveTo>
                <a:cubicBezTo>
                  <a:pt x="326480" y="183621"/>
                  <a:pt x="250280" y="367242"/>
                  <a:pt x="223293" y="415925"/>
                </a:cubicBezTo>
                <a:cubicBezTo>
                  <a:pt x="196305" y="464608"/>
                  <a:pt x="232024" y="270140"/>
                  <a:pt x="240755" y="292100"/>
                </a:cubicBezTo>
                <a:cubicBezTo>
                  <a:pt x="249486" y="314060"/>
                  <a:pt x="276474" y="512498"/>
                  <a:pt x="275680" y="547687"/>
                </a:cubicBezTo>
                <a:cubicBezTo>
                  <a:pt x="274886" y="582876"/>
                  <a:pt x="248957" y="471222"/>
                  <a:pt x="235993" y="503237"/>
                </a:cubicBezTo>
                <a:cubicBezTo>
                  <a:pt x="223028" y="535252"/>
                  <a:pt x="210328" y="711994"/>
                  <a:pt x="197893" y="739775"/>
                </a:cubicBezTo>
                <a:cubicBezTo>
                  <a:pt x="185458" y="767556"/>
                  <a:pt x="193395" y="692150"/>
                  <a:pt x="161380" y="669925"/>
                </a:cubicBezTo>
                <a:cubicBezTo>
                  <a:pt x="129365" y="647700"/>
                  <a:pt x="26707" y="648494"/>
                  <a:pt x="5805" y="606425"/>
                </a:cubicBezTo>
                <a:cubicBezTo>
                  <a:pt x="-15097" y="564356"/>
                  <a:pt x="26443" y="420687"/>
                  <a:pt x="35968" y="417512"/>
                </a:cubicBezTo>
                <a:cubicBezTo>
                  <a:pt x="45493" y="414337"/>
                  <a:pt x="42053" y="561446"/>
                  <a:pt x="62955" y="587375"/>
                </a:cubicBezTo>
                <a:cubicBezTo>
                  <a:pt x="83857" y="613304"/>
                  <a:pt x="143917" y="589491"/>
                  <a:pt x="161380" y="573087"/>
                </a:cubicBezTo>
                <a:cubicBezTo>
                  <a:pt x="178842" y="556683"/>
                  <a:pt x="176461" y="527844"/>
                  <a:pt x="167730" y="488950"/>
                </a:cubicBezTo>
                <a:cubicBezTo>
                  <a:pt x="158999" y="450056"/>
                  <a:pt x="109522" y="375973"/>
                  <a:pt x="108993" y="339725"/>
                </a:cubicBezTo>
                <a:cubicBezTo>
                  <a:pt x="108464" y="303477"/>
                  <a:pt x="158470" y="268552"/>
                  <a:pt x="164555" y="271462"/>
                </a:cubicBezTo>
                <a:cubicBezTo>
                  <a:pt x="170640" y="274372"/>
                  <a:pt x="147092" y="333904"/>
                  <a:pt x="145505" y="357187"/>
                </a:cubicBezTo>
                <a:cubicBezTo>
                  <a:pt x="143917" y="380470"/>
                  <a:pt x="139155" y="424126"/>
                  <a:pt x="155030" y="411162"/>
                </a:cubicBezTo>
                <a:cubicBezTo>
                  <a:pt x="170905" y="398198"/>
                  <a:pt x="240755" y="279400"/>
                  <a:pt x="240755" y="279400"/>
                </a:cubicBezTo>
                <a:lnTo>
                  <a:pt x="40268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FFC33EEA-7DE3-4CD2-A621-1AF7D053C030}"/>
              </a:ext>
            </a:extLst>
          </p:cNvPr>
          <p:cNvSpPr/>
          <p:nvPr/>
        </p:nvSpPr>
        <p:spPr>
          <a:xfrm>
            <a:off x="2310141" y="1105245"/>
            <a:ext cx="485977" cy="868607"/>
          </a:xfrm>
          <a:custGeom>
            <a:avLst/>
            <a:gdLst>
              <a:gd name="connsiteX0" fmla="*/ 485976 w 485977"/>
              <a:gd name="connsiteY0" fmla="*/ 1772 h 868607"/>
              <a:gd name="connsiteX1" fmla="*/ 380142 w 485977"/>
              <a:gd name="connsiteY1" fmla="*/ 310805 h 868607"/>
              <a:gd name="connsiteX2" fmla="*/ 405542 w 485977"/>
              <a:gd name="connsiteY2" fmla="*/ 255772 h 868607"/>
              <a:gd name="connsiteX3" fmla="*/ 265842 w 485977"/>
              <a:gd name="connsiteY3" fmla="*/ 431455 h 868607"/>
              <a:gd name="connsiteX4" fmla="*/ 64759 w 485977"/>
              <a:gd name="connsiteY4" fmla="*/ 812455 h 868607"/>
              <a:gd name="connsiteX5" fmla="*/ 284892 w 485977"/>
              <a:gd name="connsiteY5" fmla="*/ 429338 h 868607"/>
              <a:gd name="connsiteX6" fmla="*/ 3376 w 485977"/>
              <a:gd name="connsiteY6" fmla="*/ 867488 h 868607"/>
              <a:gd name="connsiteX7" fmla="*/ 143076 w 485977"/>
              <a:gd name="connsiteY7" fmla="*/ 545755 h 868607"/>
              <a:gd name="connsiteX8" fmla="*/ 346276 w 485977"/>
              <a:gd name="connsiteY8" fmla="*/ 247305 h 868607"/>
              <a:gd name="connsiteX9" fmla="*/ 401309 w 485977"/>
              <a:gd name="connsiteY9" fmla="*/ 48338 h 868607"/>
              <a:gd name="connsiteX10" fmla="*/ 378026 w 485977"/>
              <a:gd name="connsiteY10" fmla="*/ 177455 h 868607"/>
              <a:gd name="connsiteX11" fmla="*/ 485976 w 485977"/>
              <a:gd name="connsiteY11" fmla="*/ 1772 h 8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77" h="868607">
                <a:moveTo>
                  <a:pt x="485976" y="1772"/>
                </a:moveTo>
                <a:cubicBezTo>
                  <a:pt x="486329" y="23997"/>
                  <a:pt x="393548" y="268472"/>
                  <a:pt x="380142" y="310805"/>
                </a:cubicBezTo>
                <a:cubicBezTo>
                  <a:pt x="366736" y="353138"/>
                  <a:pt x="424592" y="235664"/>
                  <a:pt x="405542" y="255772"/>
                </a:cubicBezTo>
                <a:cubicBezTo>
                  <a:pt x="386492" y="275880"/>
                  <a:pt x="322639" y="338674"/>
                  <a:pt x="265842" y="431455"/>
                </a:cubicBezTo>
                <a:cubicBezTo>
                  <a:pt x="209045" y="524236"/>
                  <a:pt x="61584" y="812808"/>
                  <a:pt x="64759" y="812455"/>
                </a:cubicBezTo>
                <a:cubicBezTo>
                  <a:pt x="67934" y="812102"/>
                  <a:pt x="295122" y="420166"/>
                  <a:pt x="284892" y="429338"/>
                </a:cubicBezTo>
                <a:cubicBezTo>
                  <a:pt x="274662" y="438510"/>
                  <a:pt x="27012" y="848085"/>
                  <a:pt x="3376" y="867488"/>
                </a:cubicBezTo>
                <a:cubicBezTo>
                  <a:pt x="-20260" y="886891"/>
                  <a:pt x="85926" y="649119"/>
                  <a:pt x="143076" y="545755"/>
                </a:cubicBezTo>
                <a:cubicBezTo>
                  <a:pt x="200226" y="442391"/>
                  <a:pt x="303237" y="330208"/>
                  <a:pt x="346276" y="247305"/>
                </a:cubicBezTo>
                <a:cubicBezTo>
                  <a:pt x="389315" y="164402"/>
                  <a:pt x="396017" y="59980"/>
                  <a:pt x="401309" y="48338"/>
                </a:cubicBezTo>
                <a:cubicBezTo>
                  <a:pt x="406601" y="36696"/>
                  <a:pt x="363209" y="181336"/>
                  <a:pt x="378026" y="177455"/>
                </a:cubicBezTo>
                <a:cubicBezTo>
                  <a:pt x="392843" y="173575"/>
                  <a:pt x="485623" y="-20453"/>
                  <a:pt x="485976" y="17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24BB731E-128B-4158-81F1-6B1980C155DA}"/>
              </a:ext>
            </a:extLst>
          </p:cNvPr>
          <p:cNvSpPr/>
          <p:nvPr/>
        </p:nvSpPr>
        <p:spPr>
          <a:xfrm>
            <a:off x="1992619" y="941947"/>
            <a:ext cx="179458" cy="340801"/>
          </a:xfrm>
          <a:custGeom>
            <a:avLst/>
            <a:gdLst>
              <a:gd name="connsiteX0" fmla="*/ 179081 w 179458"/>
              <a:gd name="connsiteY0" fmla="*/ 4203 h 340801"/>
              <a:gd name="connsiteX1" fmla="*/ 69544 w 179458"/>
              <a:gd name="connsiteY1" fmla="*/ 155016 h 340801"/>
              <a:gd name="connsiteX2" fmla="*/ 17156 w 179458"/>
              <a:gd name="connsiteY2" fmla="*/ 340753 h 340801"/>
              <a:gd name="connsiteX3" fmla="*/ 29856 w 179458"/>
              <a:gd name="connsiteY3" fmla="*/ 172478 h 340801"/>
              <a:gd name="connsiteX4" fmla="*/ 25094 w 179458"/>
              <a:gd name="connsiteY4" fmla="*/ 91516 h 340801"/>
              <a:gd name="connsiteX5" fmla="*/ 7631 w 179458"/>
              <a:gd name="connsiteY5" fmla="*/ 280428 h 340801"/>
              <a:gd name="connsiteX6" fmla="*/ 7631 w 179458"/>
              <a:gd name="connsiteY6" fmla="*/ 131203 h 340801"/>
              <a:gd name="connsiteX7" fmla="*/ 101294 w 179458"/>
              <a:gd name="connsiteY7" fmla="*/ 53416 h 340801"/>
              <a:gd name="connsiteX8" fmla="*/ 179081 w 179458"/>
              <a:gd name="connsiteY8" fmla="*/ 4203 h 34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458" h="340801">
                <a:moveTo>
                  <a:pt x="179081" y="4203"/>
                </a:moveTo>
                <a:cubicBezTo>
                  <a:pt x="173789" y="21136"/>
                  <a:pt x="96532" y="98924"/>
                  <a:pt x="69544" y="155016"/>
                </a:cubicBezTo>
                <a:cubicBezTo>
                  <a:pt x="42556" y="211108"/>
                  <a:pt x="23771" y="337843"/>
                  <a:pt x="17156" y="340753"/>
                </a:cubicBezTo>
                <a:cubicBezTo>
                  <a:pt x="10541" y="343663"/>
                  <a:pt x="28533" y="214017"/>
                  <a:pt x="29856" y="172478"/>
                </a:cubicBezTo>
                <a:cubicBezTo>
                  <a:pt x="31179" y="130939"/>
                  <a:pt x="28798" y="73524"/>
                  <a:pt x="25094" y="91516"/>
                </a:cubicBezTo>
                <a:cubicBezTo>
                  <a:pt x="21390" y="109508"/>
                  <a:pt x="10541" y="273814"/>
                  <a:pt x="7631" y="280428"/>
                </a:cubicBezTo>
                <a:cubicBezTo>
                  <a:pt x="4721" y="287042"/>
                  <a:pt x="-7980" y="169038"/>
                  <a:pt x="7631" y="131203"/>
                </a:cubicBezTo>
                <a:cubicBezTo>
                  <a:pt x="23241" y="93368"/>
                  <a:pt x="69808" y="81726"/>
                  <a:pt x="101294" y="53416"/>
                </a:cubicBezTo>
                <a:cubicBezTo>
                  <a:pt x="132779" y="25106"/>
                  <a:pt x="184373" y="-12730"/>
                  <a:pt x="179081" y="42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91952107-3457-40CF-A324-03C81622F824}"/>
              </a:ext>
            </a:extLst>
          </p:cNvPr>
          <p:cNvSpPr/>
          <p:nvPr/>
        </p:nvSpPr>
        <p:spPr>
          <a:xfrm>
            <a:off x="2140240" y="813019"/>
            <a:ext cx="238238" cy="435802"/>
          </a:xfrm>
          <a:custGeom>
            <a:avLst/>
            <a:gdLst>
              <a:gd name="connsiteX0" fmla="*/ 237835 w 238238"/>
              <a:gd name="connsiteY0" fmla="*/ 1369 h 435802"/>
              <a:gd name="connsiteX1" fmla="*/ 94960 w 238238"/>
              <a:gd name="connsiteY1" fmla="*/ 131544 h 435802"/>
              <a:gd name="connsiteX2" fmla="*/ 102898 w 238238"/>
              <a:gd name="connsiteY2" fmla="*/ 190281 h 435802"/>
              <a:gd name="connsiteX3" fmla="*/ 36223 w 238238"/>
              <a:gd name="connsiteY3" fmla="*/ 361731 h 435802"/>
              <a:gd name="connsiteX4" fmla="*/ 4473 w 238238"/>
              <a:gd name="connsiteY4" fmla="*/ 429994 h 435802"/>
              <a:gd name="connsiteX5" fmla="*/ 133060 w 238238"/>
              <a:gd name="connsiteY5" fmla="*/ 222031 h 435802"/>
              <a:gd name="connsiteX6" fmla="*/ 237835 w 238238"/>
              <a:gd name="connsiteY6" fmla="*/ 1369 h 4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38" h="435802">
                <a:moveTo>
                  <a:pt x="237835" y="1369"/>
                </a:moveTo>
                <a:cubicBezTo>
                  <a:pt x="231485" y="-13712"/>
                  <a:pt x="117450" y="100059"/>
                  <a:pt x="94960" y="131544"/>
                </a:cubicBezTo>
                <a:cubicBezTo>
                  <a:pt x="72470" y="163029"/>
                  <a:pt x="112687" y="151917"/>
                  <a:pt x="102898" y="190281"/>
                </a:cubicBezTo>
                <a:cubicBezTo>
                  <a:pt x="93109" y="228645"/>
                  <a:pt x="52627" y="321779"/>
                  <a:pt x="36223" y="361731"/>
                </a:cubicBezTo>
                <a:cubicBezTo>
                  <a:pt x="19819" y="401683"/>
                  <a:pt x="-11666" y="453277"/>
                  <a:pt x="4473" y="429994"/>
                </a:cubicBezTo>
                <a:cubicBezTo>
                  <a:pt x="20612" y="406711"/>
                  <a:pt x="92050" y="291352"/>
                  <a:pt x="133060" y="222031"/>
                </a:cubicBezTo>
                <a:cubicBezTo>
                  <a:pt x="174070" y="152710"/>
                  <a:pt x="244185" y="16450"/>
                  <a:pt x="237835" y="13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7A7DF0DD-8283-449E-9C86-AD0344693325}"/>
              </a:ext>
            </a:extLst>
          </p:cNvPr>
          <p:cNvSpPr/>
          <p:nvPr/>
        </p:nvSpPr>
        <p:spPr>
          <a:xfrm>
            <a:off x="2258525" y="828026"/>
            <a:ext cx="307650" cy="737281"/>
          </a:xfrm>
          <a:custGeom>
            <a:avLst/>
            <a:gdLst>
              <a:gd name="connsiteX0" fmla="*/ 286238 w 307650"/>
              <a:gd name="connsiteY0" fmla="*/ 649 h 737281"/>
              <a:gd name="connsiteX1" fmla="*/ 211625 w 307650"/>
              <a:gd name="connsiteY1" fmla="*/ 162574 h 737281"/>
              <a:gd name="connsiteX2" fmla="*/ 221150 w 307650"/>
              <a:gd name="connsiteY2" fmla="*/ 208612 h 737281"/>
              <a:gd name="connsiteX3" fmla="*/ 171938 w 307650"/>
              <a:gd name="connsiteY3" fmla="*/ 283224 h 737281"/>
              <a:gd name="connsiteX4" fmla="*/ 171938 w 307650"/>
              <a:gd name="connsiteY4" fmla="*/ 407049 h 737281"/>
              <a:gd name="connsiteX5" fmla="*/ 79863 w 307650"/>
              <a:gd name="connsiteY5" fmla="*/ 626124 h 737281"/>
              <a:gd name="connsiteX6" fmla="*/ 488 w 307650"/>
              <a:gd name="connsiteY6" fmla="*/ 737249 h 737281"/>
              <a:gd name="connsiteX7" fmla="*/ 117963 w 307650"/>
              <a:gd name="connsiteY7" fmla="*/ 616599 h 737281"/>
              <a:gd name="connsiteX8" fmla="*/ 254488 w 307650"/>
              <a:gd name="connsiteY8" fmla="*/ 248299 h 737281"/>
              <a:gd name="connsiteX9" fmla="*/ 306875 w 307650"/>
              <a:gd name="connsiteY9" fmla="*/ 110187 h 737281"/>
              <a:gd name="connsiteX10" fmla="*/ 286238 w 307650"/>
              <a:gd name="connsiteY10" fmla="*/ 649 h 73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650" h="737281">
                <a:moveTo>
                  <a:pt x="286238" y="649"/>
                </a:moveTo>
                <a:cubicBezTo>
                  <a:pt x="270363" y="9380"/>
                  <a:pt x="222473" y="127914"/>
                  <a:pt x="211625" y="162574"/>
                </a:cubicBezTo>
                <a:cubicBezTo>
                  <a:pt x="200777" y="197234"/>
                  <a:pt x="227764" y="188504"/>
                  <a:pt x="221150" y="208612"/>
                </a:cubicBezTo>
                <a:cubicBezTo>
                  <a:pt x="214535" y="228720"/>
                  <a:pt x="180140" y="250151"/>
                  <a:pt x="171938" y="283224"/>
                </a:cubicBezTo>
                <a:cubicBezTo>
                  <a:pt x="163736" y="316297"/>
                  <a:pt x="187284" y="349899"/>
                  <a:pt x="171938" y="407049"/>
                </a:cubicBezTo>
                <a:cubicBezTo>
                  <a:pt x="156592" y="464199"/>
                  <a:pt x="108438" y="571091"/>
                  <a:pt x="79863" y="626124"/>
                </a:cubicBezTo>
                <a:cubicBezTo>
                  <a:pt x="51288" y="681157"/>
                  <a:pt x="-5862" y="738837"/>
                  <a:pt x="488" y="737249"/>
                </a:cubicBezTo>
                <a:cubicBezTo>
                  <a:pt x="6838" y="735662"/>
                  <a:pt x="75630" y="698091"/>
                  <a:pt x="117963" y="616599"/>
                </a:cubicBezTo>
                <a:cubicBezTo>
                  <a:pt x="160296" y="535107"/>
                  <a:pt x="223003" y="332701"/>
                  <a:pt x="254488" y="248299"/>
                </a:cubicBezTo>
                <a:cubicBezTo>
                  <a:pt x="285973" y="163897"/>
                  <a:pt x="303436" y="146964"/>
                  <a:pt x="306875" y="110187"/>
                </a:cubicBezTo>
                <a:cubicBezTo>
                  <a:pt x="310314" y="73410"/>
                  <a:pt x="302113" y="-8082"/>
                  <a:pt x="286238" y="6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391942BB-D677-4814-AA4F-18D35F045064}"/>
              </a:ext>
            </a:extLst>
          </p:cNvPr>
          <p:cNvSpPr/>
          <p:nvPr/>
        </p:nvSpPr>
        <p:spPr>
          <a:xfrm>
            <a:off x="2121775" y="1024338"/>
            <a:ext cx="355390" cy="569335"/>
          </a:xfrm>
          <a:custGeom>
            <a:avLst/>
            <a:gdLst>
              <a:gd name="connsiteX0" fmla="*/ 352608 w 355390"/>
              <a:gd name="connsiteY0" fmla="*/ 129 h 569335"/>
              <a:gd name="connsiteX1" fmla="*/ 134592 w 355390"/>
              <a:gd name="connsiteY1" fmla="*/ 470029 h 569335"/>
              <a:gd name="connsiteX2" fmla="*/ 1242 w 355390"/>
              <a:gd name="connsiteY2" fmla="*/ 563162 h 569335"/>
              <a:gd name="connsiteX3" fmla="*/ 210792 w 355390"/>
              <a:gd name="connsiteY3" fmla="*/ 364195 h 569335"/>
              <a:gd name="connsiteX4" fmla="*/ 119775 w 355390"/>
              <a:gd name="connsiteY4" fmla="*/ 539879 h 569335"/>
              <a:gd name="connsiteX5" fmla="*/ 248892 w 355390"/>
              <a:gd name="connsiteY5" fmla="*/ 423462 h 569335"/>
              <a:gd name="connsiteX6" fmla="*/ 352608 w 355390"/>
              <a:gd name="connsiteY6" fmla="*/ 129 h 56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390" h="569335">
                <a:moveTo>
                  <a:pt x="352608" y="129"/>
                </a:moveTo>
                <a:cubicBezTo>
                  <a:pt x="333558" y="7890"/>
                  <a:pt x="193153" y="376190"/>
                  <a:pt x="134592" y="470029"/>
                </a:cubicBezTo>
                <a:cubicBezTo>
                  <a:pt x="76031" y="563868"/>
                  <a:pt x="-11458" y="580801"/>
                  <a:pt x="1242" y="563162"/>
                </a:cubicBezTo>
                <a:cubicBezTo>
                  <a:pt x="13942" y="545523"/>
                  <a:pt x="191037" y="368075"/>
                  <a:pt x="210792" y="364195"/>
                </a:cubicBezTo>
                <a:cubicBezTo>
                  <a:pt x="230547" y="360315"/>
                  <a:pt x="113425" y="530001"/>
                  <a:pt x="119775" y="539879"/>
                </a:cubicBezTo>
                <a:cubicBezTo>
                  <a:pt x="126125" y="549757"/>
                  <a:pt x="209734" y="510951"/>
                  <a:pt x="248892" y="423462"/>
                </a:cubicBezTo>
                <a:cubicBezTo>
                  <a:pt x="288050" y="335973"/>
                  <a:pt x="371658" y="-7632"/>
                  <a:pt x="352608" y="1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C675D644-E9B3-4290-BA3C-B97B7ADE5F5F}"/>
              </a:ext>
            </a:extLst>
          </p:cNvPr>
          <p:cNvSpPr/>
          <p:nvPr/>
        </p:nvSpPr>
        <p:spPr>
          <a:xfrm>
            <a:off x="4937088" y="4965698"/>
            <a:ext cx="82620" cy="286873"/>
          </a:xfrm>
          <a:custGeom>
            <a:avLst/>
            <a:gdLst>
              <a:gd name="connsiteX0" fmla="*/ 55600 w 82620"/>
              <a:gd name="connsiteY0" fmla="*/ 2 h 286873"/>
              <a:gd name="connsiteX1" fmla="*/ 1625 w 82620"/>
              <a:gd name="connsiteY1" fmla="*/ 120652 h 286873"/>
              <a:gd name="connsiteX2" fmla="*/ 15912 w 82620"/>
              <a:gd name="connsiteY2" fmla="*/ 241302 h 286873"/>
              <a:gd name="connsiteX3" fmla="*/ 34962 w 82620"/>
              <a:gd name="connsiteY3" fmla="*/ 209552 h 286873"/>
              <a:gd name="connsiteX4" fmla="*/ 61950 w 82620"/>
              <a:gd name="connsiteY4" fmla="*/ 282577 h 286873"/>
              <a:gd name="connsiteX5" fmla="*/ 82587 w 82620"/>
              <a:gd name="connsiteY5" fmla="*/ 276227 h 286873"/>
              <a:gd name="connsiteX6" fmla="*/ 57187 w 82620"/>
              <a:gd name="connsiteY6" fmla="*/ 258765 h 286873"/>
              <a:gd name="connsiteX7" fmla="*/ 23850 w 82620"/>
              <a:gd name="connsiteY7" fmla="*/ 234952 h 286873"/>
              <a:gd name="connsiteX8" fmla="*/ 20675 w 82620"/>
              <a:gd name="connsiteY8" fmla="*/ 182565 h 286873"/>
              <a:gd name="connsiteX9" fmla="*/ 14325 w 82620"/>
              <a:gd name="connsiteY9" fmla="*/ 123827 h 286873"/>
              <a:gd name="connsiteX10" fmla="*/ 55600 w 82620"/>
              <a:gd name="connsiteY10" fmla="*/ 2 h 28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620" h="286873">
                <a:moveTo>
                  <a:pt x="55600" y="2"/>
                </a:moveTo>
                <a:cubicBezTo>
                  <a:pt x="53483" y="-527"/>
                  <a:pt x="8240" y="80435"/>
                  <a:pt x="1625" y="120652"/>
                </a:cubicBezTo>
                <a:cubicBezTo>
                  <a:pt x="-4990" y="160869"/>
                  <a:pt x="10356" y="226485"/>
                  <a:pt x="15912" y="241302"/>
                </a:cubicBezTo>
                <a:cubicBezTo>
                  <a:pt x="21468" y="256119"/>
                  <a:pt x="27289" y="202673"/>
                  <a:pt x="34962" y="209552"/>
                </a:cubicBezTo>
                <a:cubicBezTo>
                  <a:pt x="42635" y="216431"/>
                  <a:pt x="54012" y="271465"/>
                  <a:pt x="61950" y="282577"/>
                </a:cubicBezTo>
                <a:cubicBezTo>
                  <a:pt x="69888" y="293690"/>
                  <a:pt x="83381" y="280196"/>
                  <a:pt x="82587" y="276227"/>
                </a:cubicBezTo>
                <a:cubicBezTo>
                  <a:pt x="81793" y="272258"/>
                  <a:pt x="66976" y="265644"/>
                  <a:pt x="57187" y="258765"/>
                </a:cubicBezTo>
                <a:cubicBezTo>
                  <a:pt x="47398" y="251886"/>
                  <a:pt x="29935" y="247652"/>
                  <a:pt x="23850" y="234952"/>
                </a:cubicBezTo>
                <a:cubicBezTo>
                  <a:pt x="17765" y="222252"/>
                  <a:pt x="22262" y="201086"/>
                  <a:pt x="20675" y="182565"/>
                </a:cubicBezTo>
                <a:cubicBezTo>
                  <a:pt x="19088" y="164044"/>
                  <a:pt x="9298" y="150021"/>
                  <a:pt x="14325" y="123827"/>
                </a:cubicBezTo>
                <a:cubicBezTo>
                  <a:pt x="19352" y="97633"/>
                  <a:pt x="57717" y="531"/>
                  <a:pt x="556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15E05F8C-4882-4B18-8F81-16B23DB12766}"/>
              </a:ext>
            </a:extLst>
          </p:cNvPr>
          <p:cNvSpPr/>
          <p:nvPr/>
        </p:nvSpPr>
        <p:spPr>
          <a:xfrm>
            <a:off x="4972810" y="4979813"/>
            <a:ext cx="65953" cy="265773"/>
          </a:xfrm>
          <a:custGeom>
            <a:avLst/>
            <a:gdLst>
              <a:gd name="connsiteX0" fmla="*/ 57978 w 65953"/>
              <a:gd name="connsiteY0" fmla="*/ 175 h 265773"/>
              <a:gd name="connsiteX1" fmla="*/ 5590 w 65953"/>
              <a:gd name="connsiteY1" fmla="*/ 70025 h 265773"/>
              <a:gd name="connsiteX2" fmla="*/ 16703 w 65953"/>
              <a:gd name="connsiteY2" fmla="*/ 104950 h 265773"/>
              <a:gd name="connsiteX3" fmla="*/ 19878 w 65953"/>
              <a:gd name="connsiteY3" fmla="*/ 185912 h 265773"/>
              <a:gd name="connsiteX4" fmla="*/ 828 w 65953"/>
              <a:gd name="connsiteY4" fmla="*/ 152575 h 265773"/>
              <a:gd name="connsiteX5" fmla="*/ 51628 w 65953"/>
              <a:gd name="connsiteY5" fmla="*/ 217662 h 265773"/>
              <a:gd name="connsiteX6" fmla="*/ 65915 w 65953"/>
              <a:gd name="connsiteY6" fmla="*/ 265287 h 265773"/>
              <a:gd name="connsiteX7" fmla="*/ 54803 w 65953"/>
              <a:gd name="connsiteY7" fmla="*/ 236712 h 265773"/>
              <a:gd name="connsiteX8" fmla="*/ 26228 w 65953"/>
              <a:gd name="connsiteY8" fmla="*/ 150987 h 265773"/>
              <a:gd name="connsiteX9" fmla="*/ 5590 w 65953"/>
              <a:gd name="connsiteY9" fmla="*/ 92250 h 265773"/>
              <a:gd name="connsiteX10" fmla="*/ 57978 w 65953"/>
              <a:gd name="connsiteY10" fmla="*/ 175 h 26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953" h="265773">
                <a:moveTo>
                  <a:pt x="57978" y="175"/>
                </a:moveTo>
                <a:cubicBezTo>
                  <a:pt x="57978" y="-3529"/>
                  <a:pt x="12469" y="52563"/>
                  <a:pt x="5590" y="70025"/>
                </a:cubicBezTo>
                <a:cubicBezTo>
                  <a:pt x="-1289" y="87487"/>
                  <a:pt x="14322" y="85636"/>
                  <a:pt x="16703" y="104950"/>
                </a:cubicBezTo>
                <a:cubicBezTo>
                  <a:pt x="19084" y="124265"/>
                  <a:pt x="22524" y="177975"/>
                  <a:pt x="19878" y="185912"/>
                </a:cubicBezTo>
                <a:cubicBezTo>
                  <a:pt x="17232" y="193849"/>
                  <a:pt x="-4464" y="147283"/>
                  <a:pt x="828" y="152575"/>
                </a:cubicBezTo>
                <a:cubicBezTo>
                  <a:pt x="6120" y="157867"/>
                  <a:pt x="40780" y="198877"/>
                  <a:pt x="51628" y="217662"/>
                </a:cubicBezTo>
                <a:cubicBezTo>
                  <a:pt x="62476" y="236447"/>
                  <a:pt x="65386" y="262112"/>
                  <a:pt x="65915" y="265287"/>
                </a:cubicBezTo>
                <a:cubicBezTo>
                  <a:pt x="66444" y="268462"/>
                  <a:pt x="61418" y="255762"/>
                  <a:pt x="54803" y="236712"/>
                </a:cubicBezTo>
                <a:cubicBezTo>
                  <a:pt x="48188" y="217662"/>
                  <a:pt x="34430" y="175064"/>
                  <a:pt x="26228" y="150987"/>
                </a:cubicBezTo>
                <a:cubicBezTo>
                  <a:pt x="18026" y="126910"/>
                  <a:pt x="828" y="112623"/>
                  <a:pt x="5590" y="92250"/>
                </a:cubicBezTo>
                <a:cubicBezTo>
                  <a:pt x="10352" y="71877"/>
                  <a:pt x="57978" y="3879"/>
                  <a:pt x="57978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278675BA-02DF-414A-893E-9777F718D8C3}"/>
              </a:ext>
            </a:extLst>
          </p:cNvPr>
          <p:cNvSpPr/>
          <p:nvPr/>
        </p:nvSpPr>
        <p:spPr>
          <a:xfrm>
            <a:off x="4976783" y="4989607"/>
            <a:ext cx="142807" cy="257057"/>
          </a:xfrm>
          <a:custGeom>
            <a:avLst/>
            <a:gdLst>
              <a:gd name="connsiteX0" fmla="*/ 30 w 142807"/>
              <a:gd name="connsiteY0" fmla="*/ 1493 h 257057"/>
              <a:gd name="connsiteX1" fmla="*/ 100042 w 142807"/>
              <a:gd name="connsiteY1" fmla="*/ 17368 h 257057"/>
              <a:gd name="connsiteX2" fmla="*/ 107980 w 142807"/>
              <a:gd name="connsiteY2" fmla="*/ 57056 h 257057"/>
              <a:gd name="connsiteX3" fmla="*/ 139730 w 142807"/>
              <a:gd name="connsiteY3" fmla="*/ 150718 h 257057"/>
              <a:gd name="connsiteX4" fmla="*/ 107980 w 142807"/>
              <a:gd name="connsiteY4" fmla="*/ 193581 h 257057"/>
              <a:gd name="connsiteX5" fmla="*/ 88930 w 142807"/>
              <a:gd name="connsiteY5" fmla="*/ 233268 h 257057"/>
              <a:gd name="connsiteX6" fmla="*/ 47655 w 142807"/>
              <a:gd name="connsiteY6" fmla="*/ 255493 h 257057"/>
              <a:gd name="connsiteX7" fmla="*/ 128617 w 142807"/>
              <a:gd name="connsiteY7" fmla="*/ 190406 h 257057"/>
              <a:gd name="connsiteX8" fmla="*/ 141317 w 142807"/>
              <a:gd name="connsiteY8" fmla="*/ 138018 h 257057"/>
              <a:gd name="connsiteX9" fmla="*/ 111155 w 142807"/>
              <a:gd name="connsiteY9" fmla="*/ 52293 h 257057"/>
              <a:gd name="connsiteX10" fmla="*/ 30 w 142807"/>
              <a:gd name="connsiteY10" fmla="*/ 1493 h 25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07" h="257057">
                <a:moveTo>
                  <a:pt x="30" y="1493"/>
                </a:moveTo>
                <a:cubicBezTo>
                  <a:pt x="-1822" y="-4328"/>
                  <a:pt x="82050" y="8108"/>
                  <a:pt x="100042" y="17368"/>
                </a:cubicBezTo>
                <a:cubicBezTo>
                  <a:pt x="118034" y="26628"/>
                  <a:pt x="101365" y="34831"/>
                  <a:pt x="107980" y="57056"/>
                </a:cubicBezTo>
                <a:cubicBezTo>
                  <a:pt x="114595" y="79281"/>
                  <a:pt x="139730" y="127964"/>
                  <a:pt x="139730" y="150718"/>
                </a:cubicBezTo>
                <a:cubicBezTo>
                  <a:pt x="139730" y="173472"/>
                  <a:pt x="116447" y="179823"/>
                  <a:pt x="107980" y="193581"/>
                </a:cubicBezTo>
                <a:cubicBezTo>
                  <a:pt x="99513" y="207339"/>
                  <a:pt x="98984" y="222949"/>
                  <a:pt x="88930" y="233268"/>
                </a:cubicBezTo>
                <a:cubicBezTo>
                  <a:pt x="78876" y="243587"/>
                  <a:pt x="41040" y="262637"/>
                  <a:pt x="47655" y="255493"/>
                </a:cubicBezTo>
                <a:cubicBezTo>
                  <a:pt x="54270" y="248349"/>
                  <a:pt x="113007" y="209985"/>
                  <a:pt x="128617" y="190406"/>
                </a:cubicBezTo>
                <a:cubicBezTo>
                  <a:pt x="144227" y="170827"/>
                  <a:pt x="144227" y="161037"/>
                  <a:pt x="141317" y="138018"/>
                </a:cubicBezTo>
                <a:cubicBezTo>
                  <a:pt x="138407" y="114999"/>
                  <a:pt x="130205" y="74783"/>
                  <a:pt x="111155" y="52293"/>
                </a:cubicBezTo>
                <a:cubicBezTo>
                  <a:pt x="92105" y="29804"/>
                  <a:pt x="1882" y="7314"/>
                  <a:pt x="30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B896E384-772E-431D-8029-F1D76131DBA5}"/>
              </a:ext>
            </a:extLst>
          </p:cNvPr>
          <p:cNvSpPr/>
          <p:nvPr/>
        </p:nvSpPr>
        <p:spPr>
          <a:xfrm>
            <a:off x="4979944" y="5013310"/>
            <a:ext cx="115967" cy="217805"/>
          </a:xfrm>
          <a:custGeom>
            <a:avLst/>
            <a:gdLst>
              <a:gd name="connsiteX0" fmla="*/ 44 w 115967"/>
              <a:gd name="connsiteY0" fmla="*/ 15 h 217805"/>
              <a:gd name="connsiteX1" fmla="*/ 92119 w 115967"/>
              <a:gd name="connsiteY1" fmla="*/ 44465 h 217805"/>
              <a:gd name="connsiteX2" fmla="*/ 115931 w 115967"/>
              <a:gd name="connsiteY2" fmla="*/ 96853 h 217805"/>
              <a:gd name="connsiteX3" fmla="*/ 96881 w 115967"/>
              <a:gd name="connsiteY3" fmla="*/ 125428 h 217805"/>
              <a:gd name="connsiteX4" fmla="*/ 69894 w 115967"/>
              <a:gd name="connsiteY4" fmla="*/ 217503 h 217805"/>
              <a:gd name="connsiteX5" fmla="*/ 96881 w 115967"/>
              <a:gd name="connsiteY5" fmla="*/ 152415 h 217805"/>
              <a:gd name="connsiteX6" fmla="*/ 106406 w 115967"/>
              <a:gd name="connsiteY6" fmla="*/ 80978 h 217805"/>
              <a:gd name="connsiteX7" fmla="*/ 104819 w 115967"/>
              <a:gd name="connsiteY7" fmla="*/ 49228 h 217805"/>
              <a:gd name="connsiteX8" fmla="*/ 44 w 115967"/>
              <a:gd name="connsiteY8" fmla="*/ 15 h 21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67" h="217805">
                <a:moveTo>
                  <a:pt x="44" y="15"/>
                </a:moveTo>
                <a:cubicBezTo>
                  <a:pt x="-2073" y="-779"/>
                  <a:pt x="72804" y="28325"/>
                  <a:pt x="92119" y="44465"/>
                </a:cubicBezTo>
                <a:cubicBezTo>
                  <a:pt x="111434" y="60605"/>
                  <a:pt x="115137" y="83359"/>
                  <a:pt x="115931" y="96853"/>
                </a:cubicBezTo>
                <a:cubicBezTo>
                  <a:pt x="116725" y="110347"/>
                  <a:pt x="104554" y="105320"/>
                  <a:pt x="96881" y="125428"/>
                </a:cubicBezTo>
                <a:cubicBezTo>
                  <a:pt x="89208" y="145536"/>
                  <a:pt x="69894" y="213005"/>
                  <a:pt x="69894" y="217503"/>
                </a:cubicBezTo>
                <a:cubicBezTo>
                  <a:pt x="69894" y="222001"/>
                  <a:pt x="90796" y="175169"/>
                  <a:pt x="96881" y="152415"/>
                </a:cubicBezTo>
                <a:cubicBezTo>
                  <a:pt x="102966" y="129661"/>
                  <a:pt x="105083" y="98176"/>
                  <a:pt x="106406" y="80978"/>
                </a:cubicBezTo>
                <a:cubicBezTo>
                  <a:pt x="107729" y="63780"/>
                  <a:pt x="123604" y="61928"/>
                  <a:pt x="104819" y="49228"/>
                </a:cubicBezTo>
                <a:cubicBezTo>
                  <a:pt x="86034" y="36528"/>
                  <a:pt x="2161" y="809"/>
                  <a:pt x="4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449A5B41-F815-4BBB-A485-D192C427E6A4}"/>
              </a:ext>
            </a:extLst>
          </p:cNvPr>
          <p:cNvSpPr/>
          <p:nvPr/>
        </p:nvSpPr>
        <p:spPr>
          <a:xfrm>
            <a:off x="7051729" y="5313215"/>
            <a:ext cx="217123" cy="256232"/>
          </a:xfrm>
          <a:custGeom>
            <a:avLst/>
            <a:gdLst>
              <a:gd name="connsiteX0" fmla="*/ 132238 w 217123"/>
              <a:gd name="connsiteY0" fmla="*/ 255735 h 256232"/>
              <a:gd name="connsiteX1" fmla="*/ 15821 w 217123"/>
              <a:gd name="connsiteY1" fmla="*/ 188002 h 256232"/>
              <a:gd name="connsiteX2" fmla="*/ 9471 w 217123"/>
              <a:gd name="connsiteY2" fmla="*/ 61002 h 256232"/>
              <a:gd name="connsiteX3" fmla="*/ 94138 w 217123"/>
              <a:gd name="connsiteY3" fmla="*/ 1735 h 256232"/>
              <a:gd name="connsiteX4" fmla="*/ 185154 w 217123"/>
              <a:gd name="connsiteY4" fmla="*/ 18668 h 256232"/>
              <a:gd name="connsiteX5" fmla="*/ 216904 w 217123"/>
              <a:gd name="connsiteY5" fmla="*/ 48302 h 256232"/>
              <a:gd name="connsiteX6" fmla="*/ 172454 w 217123"/>
              <a:gd name="connsiteY6" fmla="*/ 33485 h 256232"/>
              <a:gd name="connsiteX7" fmla="*/ 58154 w 217123"/>
              <a:gd name="connsiteY7" fmla="*/ 25018 h 256232"/>
              <a:gd name="connsiteX8" fmla="*/ 9471 w 217123"/>
              <a:gd name="connsiteY8" fmla="*/ 73702 h 256232"/>
              <a:gd name="connsiteX9" fmla="*/ 7354 w 217123"/>
              <a:gd name="connsiteY9" fmla="*/ 162602 h 256232"/>
              <a:gd name="connsiteX10" fmla="*/ 34871 w 217123"/>
              <a:gd name="connsiteY10" fmla="*/ 215518 h 256232"/>
              <a:gd name="connsiteX11" fmla="*/ 132238 w 217123"/>
              <a:gd name="connsiteY11" fmla="*/ 255735 h 2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123" h="256232">
                <a:moveTo>
                  <a:pt x="132238" y="255735"/>
                </a:moveTo>
                <a:cubicBezTo>
                  <a:pt x="129063" y="251149"/>
                  <a:pt x="36282" y="220457"/>
                  <a:pt x="15821" y="188002"/>
                </a:cubicBezTo>
                <a:cubicBezTo>
                  <a:pt x="-4640" y="155547"/>
                  <a:pt x="-3582" y="92046"/>
                  <a:pt x="9471" y="61002"/>
                </a:cubicBezTo>
                <a:cubicBezTo>
                  <a:pt x="22524" y="29957"/>
                  <a:pt x="64857" y="8791"/>
                  <a:pt x="94138" y="1735"/>
                </a:cubicBezTo>
                <a:cubicBezTo>
                  <a:pt x="123418" y="-5321"/>
                  <a:pt x="164693" y="10907"/>
                  <a:pt x="185154" y="18668"/>
                </a:cubicBezTo>
                <a:cubicBezTo>
                  <a:pt x="205615" y="26429"/>
                  <a:pt x="219021" y="45832"/>
                  <a:pt x="216904" y="48302"/>
                </a:cubicBezTo>
                <a:cubicBezTo>
                  <a:pt x="214787" y="50771"/>
                  <a:pt x="198912" y="37366"/>
                  <a:pt x="172454" y="33485"/>
                </a:cubicBezTo>
                <a:cubicBezTo>
                  <a:pt x="145996" y="29604"/>
                  <a:pt x="85318" y="18315"/>
                  <a:pt x="58154" y="25018"/>
                </a:cubicBezTo>
                <a:cubicBezTo>
                  <a:pt x="30990" y="31721"/>
                  <a:pt x="17938" y="50771"/>
                  <a:pt x="9471" y="73702"/>
                </a:cubicBezTo>
                <a:cubicBezTo>
                  <a:pt x="1004" y="96633"/>
                  <a:pt x="3121" y="138966"/>
                  <a:pt x="7354" y="162602"/>
                </a:cubicBezTo>
                <a:cubicBezTo>
                  <a:pt x="11587" y="186238"/>
                  <a:pt x="14057" y="198937"/>
                  <a:pt x="34871" y="215518"/>
                </a:cubicBezTo>
                <a:cubicBezTo>
                  <a:pt x="55685" y="232098"/>
                  <a:pt x="135413" y="260321"/>
                  <a:pt x="132238" y="255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58F10559-1A65-4B9F-A9B4-76873E6E4A10}"/>
              </a:ext>
            </a:extLst>
          </p:cNvPr>
          <p:cNvSpPr/>
          <p:nvPr/>
        </p:nvSpPr>
        <p:spPr>
          <a:xfrm>
            <a:off x="7139742" y="5335707"/>
            <a:ext cx="150197" cy="228047"/>
          </a:xfrm>
          <a:custGeom>
            <a:avLst/>
            <a:gdLst>
              <a:gd name="connsiteX0" fmla="*/ 97141 w 150197"/>
              <a:gd name="connsiteY0" fmla="*/ 410 h 228047"/>
              <a:gd name="connsiteX1" fmla="*/ 139475 w 150197"/>
              <a:gd name="connsiteY1" fmla="*/ 114710 h 228047"/>
              <a:gd name="connsiteX2" fmla="*/ 124658 w 150197"/>
              <a:gd name="connsiteY2" fmla="*/ 161276 h 228047"/>
              <a:gd name="connsiteX3" fmla="*/ 92908 w 150197"/>
              <a:gd name="connsiteY3" fmla="*/ 195143 h 228047"/>
              <a:gd name="connsiteX4" fmla="*/ 23058 w 150197"/>
              <a:gd name="connsiteY4" fmla="*/ 222660 h 228047"/>
              <a:gd name="connsiteX5" fmla="*/ 6125 w 150197"/>
              <a:gd name="connsiteY5" fmla="*/ 224776 h 228047"/>
              <a:gd name="connsiteX6" fmla="*/ 118308 w 150197"/>
              <a:gd name="connsiteY6" fmla="*/ 186676 h 228047"/>
              <a:gd name="connsiteX7" fmla="*/ 150058 w 150197"/>
              <a:gd name="connsiteY7" fmla="*/ 159160 h 228047"/>
              <a:gd name="connsiteX8" fmla="*/ 97141 w 150197"/>
              <a:gd name="connsiteY8" fmla="*/ 410 h 22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197" h="228047">
                <a:moveTo>
                  <a:pt x="97141" y="410"/>
                </a:moveTo>
                <a:cubicBezTo>
                  <a:pt x="95377" y="-6998"/>
                  <a:pt x="134889" y="87899"/>
                  <a:pt x="139475" y="114710"/>
                </a:cubicBezTo>
                <a:cubicBezTo>
                  <a:pt x="144061" y="141521"/>
                  <a:pt x="132419" y="147871"/>
                  <a:pt x="124658" y="161276"/>
                </a:cubicBezTo>
                <a:cubicBezTo>
                  <a:pt x="116897" y="174681"/>
                  <a:pt x="109841" y="184912"/>
                  <a:pt x="92908" y="195143"/>
                </a:cubicBezTo>
                <a:cubicBezTo>
                  <a:pt x="75975" y="205374"/>
                  <a:pt x="37522" y="217721"/>
                  <a:pt x="23058" y="222660"/>
                </a:cubicBezTo>
                <a:cubicBezTo>
                  <a:pt x="8594" y="227599"/>
                  <a:pt x="-9750" y="230773"/>
                  <a:pt x="6125" y="224776"/>
                </a:cubicBezTo>
                <a:cubicBezTo>
                  <a:pt x="22000" y="218779"/>
                  <a:pt x="94319" y="197612"/>
                  <a:pt x="118308" y="186676"/>
                </a:cubicBezTo>
                <a:cubicBezTo>
                  <a:pt x="142297" y="175740"/>
                  <a:pt x="151469" y="186677"/>
                  <a:pt x="150058" y="159160"/>
                </a:cubicBezTo>
                <a:cubicBezTo>
                  <a:pt x="148647" y="131643"/>
                  <a:pt x="98905" y="7818"/>
                  <a:pt x="97141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653A6EF7-0761-41F2-AE6E-AB7F8FEAAC64}"/>
              </a:ext>
            </a:extLst>
          </p:cNvPr>
          <p:cNvSpPr/>
          <p:nvPr/>
        </p:nvSpPr>
        <p:spPr>
          <a:xfrm>
            <a:off x="7068994" y="5350888"/>
            <a:ext cx="180887" cy="136717"/>
          </a:xfrm>
          <a:custGeom>
            <a:avLst/>
            <a:gdLst>
              <a:gd name="connsiteX0" fmla="*/ 2789 w 180887"/>
              <a:gd name="connsiteY0" fmla="*/ 27562 h 136717"/>
              <a:gd name="connsiteX1" fmla="*/ 15489 w 180887"/>
              <a:gd name="connsiteY1" fmla="*/ 135512 h 136717"/>
              <a:gd name="connsiteX2" fmla="*/ 38773 w 180887"/>
              <a:gd name="connsiteY2" fmla="*/ 84712 h 136717"/>
              <a:gd name="connsiteX3" fmla="*/ 117089 w 180887"/>
              <a:gd name="connsiteY3" fmla="*/ 72012 h 136717"/>
              <a:gd name="connsiteX4" fmla="*/ 155189 w 180887"/>
              <a:gd name="connsiteY4" fmla="*/ 120695 h 136717"/>
              <a:gd name="connsiteX5" fmla="*/ 159423 w 180887"/>
              <a:gd name="connsiteY5" fmla="*/ 69895 h 136717"/>
              <a:gd name="connsiteX6" fmla="*/ 180589 w 180887"/>
              <a:gd name="connsiteY6" fmla="*/ 45 h 136717"/>
              <a:gd name="connsiteX7" fmla="*/ 165773 w 180887"/>
              <a:gd name="connsiteY7" fmla="*/ 59312 h 136717"/>
              <a:gd name="connsiteX8" fmla="*/ 91689 w 180887"/>
              <a:gd name="connsiteY8" fmla="*/ 63545 h 136717"/>
              <a:gd name="connsiteX9" fmla="*/ 51473 w 180887"/>
              <a:gd name="connsiteY9" fmla="*/ 112229 h 136717"/>
              <a:gd name="connsiteX10" fmla="*/ 70523 w 180887"/>
              <a:gd name="connsiteY10" fmla="*/ 99529 h 136717"/>
              <a:gd name="connsiteX11" fmla="*/ 2789 w 180887"/>
              <a:gd name="connsiteY11" fmla="*/ 27562 h 13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887" h="136717">
                <a:moveTo>
                  <a:pt x="2789" y="27562"/>
                </a:moveTo>
                <a:cubicBezTo>
                  <a:pt x="-6383" y="33559"/>
                  <a:pt x="9492" y="125987"/>
                  <a:pt x="15489" y="135512"/>
                </a:cubicBezTo>
                <a:cubicBezTo>
                  <a:pt x="21486" y="145037"/>
                  <a:pt x="21840" y="95295"/>
                  <a:pt x="38773" y="84712"/>
                </a:cubicBezTo>
                <a:cubicBezTo>
                  <a:pt x="55706" y="74129"/>
                  <a:pt x="97686" y="66015"/>
                  <a:pt x="117089" y="72012"/>
                </a:cubicBezTo>
                <a:cubicBezTo>
                  <a:pt x="136492" y="78009"/>
                  <a:pt x="148133" y="121048"/>
                  <a:pt x="155189" y="120695"/>
                </a:cubicBezTo>
                <a:cubicBezTo>
                  <a:pt x="162245" y="120342"/>
                  <a:pt x="155190" y="90003"/>
                  <a:pt x="159423" y="69895"/>
                </a:cubicBezTo>
                <a:cubicBezTo>
                  <a:pt x="163656" y="49787"/>
                  <a:pt x="179531" y="1809"/>
                  <a:pt x="180589" y="45"/>
                </a:cubicBezTo>
                <a:cubicBezTo>
                  <a:pt x="181647" y="-1719"/>
                  <a:pt x="180590" y="48729"/>
                  <a:pt x="165773" y="59312"/>
                </a:cubicBezTo>
                <a:cubicBezTo>
                  <a:pt x="150956" y="69895"/>
                  <a:pt x="110739" y="54726"/>
                  <a:pt x="91689" y="63545"/>
                </a:cubicBezTo>
                <a:cubicBezTo>
                  <a:pt x="72639" y="72364"/>
                  <a:pt x="55001" y="106232"/>
                  <a:pt x="51473" y="112229"/>
                </a:cubicBezTo>
                <a:cubicBezTo>
                  <a:pt x="47945" y="118226"/>
                  <a:pt x="78637" y="110818"/>
                  <a:pt x="70523" y="99529"/>
                </a:cubicBezTo>
                <a:cubicBezTo>
                  <a:pt x="62409" y="88240"/>
                  <a:pt x="11961" y="21565"/>
                  <a:pt x="2789" y="27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74359F10-8797-43BF-BDCC-E07387091F5B}"/>
              </a:ext>
            </a:extLst>
          </p:cNvPr>
          <p:cNvSpPr/>
          <p:nvPr/>
        </p:nvSpPr>
        <p:spPr>
          <a:xfrm>
            <a:off x="7083815" y="5389033"/>
            <a:ext cx="167041" cy="156648"/>
          </a:xfrm>
          <a:custGeom>
            <a:avLst/>
            <a:gdLst>
              <a:gd name="connsiteX0" fmla="*/ 668 w 167041"/>
              <a:gd name="connsiteY0" fmla="*/ 156634 h 156648"/>
              <a:gd name="connsiteX1" fmla="*/ 30302 w 167041"/>
              <a:gd name="connsiteY1" fmla="*/ 86784 h 156648"/>
              <a:gd name="connsiteX2" fmla="*/ 104385 w 167041"/>
              <a:gd name="connsiteY2" fmla="*/ 69850 h 156648"/>
              <a:gd name="connsiteX3" fmla="*/ 153068 w 167041"/>
              <a:gd name="connsiteY3" fmla="*/ 120650 h 156648"/>
              <a:gd name="connsiteX4" fmla="*/ 165768 w 167041"/>
              <a:gd name="connsiteY4" fmla="*/ 0 h 156648"/>
              <a:gd name="connsiteX5" fmla="*/ 165768 w 167041"/>
              <a:gd name="connsiteY5" fmla="*/ 118534 h 156648"/>
              <a:gd name="connsiteX6" fmla="*/ 163652 w 167041"/>
              <a:gd name="connsiteY6" fmla="*/ 129117 h 156648"/>
              <a:gd name="connsiteX7" fmla="*/ 127668 w 167041"/>
              <a:gd name="connsiteY7" fmla="*/ 91017 h 156648"/>
              <a:gd name="connsiteX8" fmla="*/ 55702 w 167041"/>
              <a:gd name="connsiteY8" fmla="*/ 80434 h 156648"/>
              <a:gd name="connsiteX9" fmla="*/ 668 w 167041"/>
              <a:gd name="connsiteY9" fmla="*/ 156634 h 15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041" h="156648">
                <a:moveTo>
                  <a:pt x="668" y="156634"/>
                </a:moveTo>
                <a:cubicBezTo>
                  <a:pt x="-3565" y="157692"/>
                  <a:pt x="13016" y="101248"/>
                  <a:pt x="30302" y="86784"/>
                </a:cubicBezTo>
                <a:cubicBezTo>
                  <a:pt x="47588" y="72320"/>
                  <a:pt x="83924" y="64206"/>
                  <a:pt x="104385" y="69850"/>
                </a:cubicBezTo>
                <a:cubicBezTo>
                  <a:pt x="124846" y="75494"/>
                  <a:pt x="142838" y="132292"/>
                  <a:pt x="153068" y="120650"/>
                </a:cubicBezTo>
                <a:cubicBezTo>
                  <a:pt x="163298" y="109008"/>
                  <a:pt x="163651" y="353"/>
                  <a:pt x="165768" y="0"/>
                </a:cubicBezTo>
                <a:cubicBezTo>
                  <a:pt x="167885" y="-353"/>
                  <a:pt x="165768" y="118534"/>
                  <a:pt x="165768" y="118534"/>
                </a:cubicBezTo>
                <a:cubicBezTo>
                  <a:pt x="165415" y="140053"/>
                  <a:pt x="170002" y="133703"/>
                  <a:pt x="163652" y="129117"/>
                </a:cubicBezTo>
                <a:cubicBezTo>
                  <a:pt x="157302" y="124531"/>
                  <a:pt x="145660" y="99131"/>
                  <a:pt x="127668" y="91017"/>
                </a:cubicBezTo>
                <a:cubicBezTo>
                  <a:pt x="109676" y="82903"/>
                  <a:pt x="73341" y="74789"/>
                  <a:pt x="55702" y="80434"/>
                </a:cubicBezTo>
                <a:cubicBezTo>
                  <a:pt x="38063" y="86078"/>
                  <a:pt x="4901" y="155576"/>
                  <a:pt x="668" y="156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2296A436-B46A-425F-96C0-DDCB7ECC9202}"/>
              </a:ext>
            </a:extLst>
          </p:cNvPr>
          <p:cNvSpPr/>
          <p:nvPr/>
        </p:nvSpPr>
        <p:spPr>
          <a:xfrm>
            <a:off x="4828095" y="6284365"/>
            <a:ext cx="140766" cy="247752"/>
          </a:xfrm>
          <a:custGeom>
            <a:avLst/>
            <a:gdLst>
              <a:gd name="connsiteX0" fmla="*/ 40238 w 140766"/>
              <a:gd name="connsiteY0" fmla="*/ 18 h 247752"/>
              <a:gd name="connsiteX1" fmla="*/ 22 w 140766"/>
              <a:gd name="connsiteY1" fmla="*/ 110085 h 247752"/>
              <a:gd name="connsiteX2" fmla="*/ 46588 w 140766"/>
              <a:gd name="connsiteY2" fmla="*/ 182052 h 247752"/>
              <a:gd name="connsiteX3" fmla="*/ 103738 w 140766"/>
              <a:gd name="connsiteY3" fmla="*/ 237085 h 247752"/>
              <a:gd name="connsiteX4" fmla="*/ 139722 w 140766"/>
              <a:gd name="connsiteY4" fmla="*/ 245552 h 247752"/>
              <a:gd name="connsiteX5" fmla="*/ 63522 w 140766"/>
              <a:gd name="connsiteY5" fmla="*/ 209568 h 247752"/>
              <a:gd name="connsiteX6" fmla="*/ 25422 w 140766"/>
              <a:gd name="connsiteY6" fmla="*/ 118552 h 247752"/>
              <a:gd name="connsiteX7" fmla="*/ 40238 w 140766"/>
              <a:gd name="connsiteY7" fmla="*/ 18 h 2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766" h="247752">
                <a:moveTo>
                  <a:pt x="40238" y="18"/>
                </a:moveTo>
                <a:cubicBezTo>
                  <a:pt x="36005" y="-1393"/>
                  <a:pt x="-1036" y="79746"/>
                  <a:pt x="22" y="110085"/>
                </a:cubicBezTo>
                <a:cubicBezTo>
                  <a:pt x="1080" y="140424"/>
                  <a:pt x="29302" y="160885"/>
                  <a:pt x="46588" y="182052"/>
                </a:cubicBezTo>
                <a:cubicBezTo>
                  <a:pt x="63874" y="203219"/>
                  <a:pt x="88216" y="226502"/>
                  <a:pt x="103738" y="237085"/>
                </a:cubicBezTo>
                <a:cubicBezTo>
                  <a:pt x="119260" y="247668"/>
                  <a:pt x="146425" y="250138"/>
                  <a:pt x="139722" y="245552"/>
                </a:cubicBezTo>
                <a:cubicBezTo>
                  <a:pt x="133019" y="240966"/>
                  <a:pt x="82572" y="230734"/>
                  <a:pt x="63522" y="209568"/>
                </a:cubicBezTo>
                <a:cubicBezTo>
                  <a:pt x="44472" y="188402"/>
                  <a:pt x="27186" y="157004"/>
                  <a:pt x="25422" y="118552"/>
                </a:cubicBezTo>
                <a:cubicBezTo>
                  <a:pt x="23658" y="80100"/>
                  <a:pt x="44471" y="1429"/>
                  <a:pt x="4023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B59C5349-FEBB-4EFA-9EF2-F71F10FBEAFD}"/>
              </a:ext>
            </a:extLst>
          </p:cNvPr>
          <p:cNvSpPr/>
          <p:nvPr/>
        </p:nvSpPr>
        <p:spPr>
          <a:xfrm>
            <a:off x="4868363" y="6292197"/>
            <a:ext cx="133035" cy="242008"/>
          </a:xfrm>
          <a:custGeom>
            <a:avLst/>
            <a:gdLst>
              <a:gd name="connsiteX0" fmla="*/ 8437 w 133035"/>
              <a:gd name="connsiteY0" fmla="*/ 653 h 242008"/>
              <a:gd name="connsiteX1" fmla="*/ 2087 w 133035"/>
              <a:gd name="connsiteY1" fmla="*/ 104370 h 242008"/>
              <a:gd name="connsiteX2" fmla="*/ 42304 w 133035"/>
              <a:gd name="connsiteY2" fmla="*/ 138236 h 242008"/>
              <a:gd name="connsiteX3" fmla="*/ 129087 w 133035"/>
              <a:gd name="connsiteY3" fmla="*/ 155170 h 242008"/>
              <a:gd name="connsiteX4" fmla="*/ 116387 w 133035"/>
              <a:gd name="connsiteY4" fmla="*/ 178453 h 242008"/>
              <a:gd name="connsiteX5" fmla="*/ 99454 w 133035"/>
              <a:gd name="connsiteY5" fmla="*/ 241953 h 242008"/>
              <a:gd name="connsiteX6" fmla="*/ 95220 w 133035"/>
              <a:gd name="connsiteY6" fmla="*/ 189036 h 242008"/>
              <a:gd name="connsiteX7" fmla="*/ 31720 w 133035"/>
              <a:gd name="connsiteY7" fmla="*/ 159403 h 242008"/>
              <a:gd name="connsiteX8" fmla="*/ 8437 w 133035"/>
              <a:gd name="connsiteY8" fmla="*/ 653 h 24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35" h="242008">
                <a:moveTo>
                  <a:pt x="8437" y="653"/>
                </a:moveTo>
                <a:cubicBezTo>
                  <a:pt x="3498" y="-8519"/>
                  <a:pt x="-3558" y="81439"/>
                  <a:pt x="2087" y="104370"/>
                </a:cubicBezTo>
                <a:cubicBezTo>
                  <a:pt x="7732" y="127301"/>
                  <a:pt x="21137" y="129769"/>
                  <a:pt x="42304" y="138236"/>
                </a:cubicBezTo>
                <a:cubicBezTo>
                  <a:pt x="63471" y="146703"/>
                  <a:pt x="116740" y="148467"/>
                  <a:pt x="129087" y="155170"/>
                </a:cubicBezTo>
                <a:cubicBezTo>
                  <a:pt x="141434" y="161873"/>
                  <a:pt x="121326" y="163989"/>
                  <a:pt x="116387" y="178453"/>
                </a:cubicBezTo>
                <a:cubicBezTo>
                  <a:pt x="111448" y="192917"/>
                  <a:pt x="102982" y="240189"/>
                  <a:pt x="99454" y="241953"/>
                </a:cubicBezTo>
                <a:cubicBezTo>
                  <a:pt x="95926" y="243717"/>
                  <a:pt x="106509" y="202794"/>
                  <a:pt x="95220" y="189036"/>
                </a:cubicBezTo>
                <a:cubicBezTo>
                  <a:pt x="83931" y="175278"/>
                  <a:pt x="49006" y="186214"/>
                  <a:pt x="31720" y="159403"/>
                </a:cubicBezTo>
                <a:cubicBezTo>
                  <a:pt x="14434" y="132592"/>
                  <a:pt x="13376" y="9825"/>
                  <a:pt x="8437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4F9CDE9E-FF53-411A-B9AF-54AB16C94339}"/>
              </a:ext>
            </a:extLst>
          </p:cNvPr>
          <p:cNvSpPr/>
          <p:nvPr/>
        </p:nvSpPr>
        <p:spPr>
          <a:xfrm>
            <a:off x="4868076" y="6290696"/>
            <a:ext cx="134731" cy="169726"/>
          </a:xfrm>
          <a:custGeom>
            <a:avLst/>
            <a:gdLst>
              <a:gd name="connsiteX0" fmla="*/ 257 w 134731"/>
              <a:gd name="connsiteY0" fmla="*/ 37 h 169726"/>
              <a:gd name="connsiteX1" fmla="*/ 84924 w 134731"/>
              <a:gd name="connsiteY1" fmla="*/ 48721 h 169726"/>
              <a:gd name="connsiteX2" fmla="*/ 133607 w 134731"/>
              <a:gd name="connsiteY2" fmla="*/ 169371 h 169726"/>
              <a:gd name="connsiteX3" fmla="*/ 118791 w 134731"/>
              <a:gd name="connsiteY3" fmla="*/ 84704 h 169726"/>
              <a:gd name="connsiteX4" fmla="*/ 114557 w 134731"/>
              <a:gd name="connsiteY4" fmla="*/ 55071 h 169726"/>
              <a:gd name="connsiteX5" fmla="*/ 257 w 134731"/>
              <a:gd name="connsiteY5" fmla="*/ 37 h 16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31" h="169726">
                <a:moveTo>
                  <a:pt x="257" y="37"/>
                </a:moveTo>
                <a:cubicBezTo>
                  <a:pt x="-4682" y="-1021"/>
                  <a:pt x="62699" y="20499"/>
                  <a:pt x="84924" y="48721"/>
                </a:cubicBezTo>
                <a:cubicBezTo>
                  <a:pt x="107149" y="76943"/>
                  <a:pt x="127963" y="163374"/>
                  <a:pt x="133607" y="169371"/>
                </a:cubicBezTo>
                <a:cubicBezTo>
                  <a:pt x="139252" y="175368"/>
                  <a:pt x="121966" y="103754"/>
                  <a:pt x="118791" y="84704"/>
                </a:cubicBezTo>
                <a:cubicBezTo>
                  <a:pt x="115616" y="65654"/>
                  <a:pt x="135371" y="67771"/>
                  <a:pt x="114557" y="55071"/>
                </a:cubicBezTo>
                <a:cubicBezTo>
                  <a:pt x="93743" y="42371"/>
                  <a:pt x="5196" y="1095"/>
                  <a:pt x="257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D771752F-9741-4E99-A94D-C8FAA95B88F1}"/>
              </a:ext>
            </a:extLst>
          </p:cNvPr>
          <p:cNvSpPr/>
          <p:nvPr/>
        </p:nvSpPr>
        <p:spPr>
          <a:xfrm>
            <a:off x="6723710" y="6618094"/>
            <a:ext cx="141473" cy="252787"/>
          </a:xfrm>
          <a:custGeom>
            <a:avLst/>
            <a:gdLst>
              <a:gd name="connsiteX0" fmla="*/ 80315 w 141473"/>
              <a:gd name="connsiteY0" fmla="*/ 194 h 252787"/>
              <a:gd name="connsiteX1" fmla="*/ 7290 w 141473"/>
              <a:gd name="connsiteY1" fmla="*/ 85919 h 252787"/>
              <a:gd name="connsiteX2" fmla="*/ 18403 w 141473"/>
              <a:gd name="connsiteY2" fmla="*/ 62106 h 252787"/>
              <a:gd name="connsiteX3" fmla="*/ 13640 w 141473"/>
              <a:gd name="connsiteY3" fmla="*/ 114494 h 252787"/>
              <a:gd name="connsiteX4" fmla="*/ 40628 w 141473"/>
              <a:gd name="connsiteY4" fmla="*/ 179581 h 252787"/>
              <a:gd name="connsiteX5" fmla="*/ 69203 w 141473"/>
              <a:gd name="connsiteY5" fmla="*/ 216094 h 252787"/>
              <a:gd name="connsiteX6" fmla="*/ 140640 w 141473"/>
              <a:gd name="connsiteY6" fmla="*/ 251019 h 252787"/>
              <a:gd name="connsiteX7" fmla="*/ 102540 w 141473"/>
              <a:gd name="connsiteY7" fmla="*/ 241494 h 252787"/>
              <a:gd name="connsiteX8" fmla="*/ 18403 w 141473"/>
              <a:gd name="connsiteY8" fmla="*/ 189106 h 252787"/>
              <a:gd name="connsiteX9" fmla="*/ 940 w 141473"/>
              <a:gd name="connsiteY9" fmla="*/ 114494 h 252787"/>
              <a:gd name="connsiteX10" fmla="*/ 10465 w 141473"/>
              <a:gd name="connsiteY10" fmla="*/ 63694 h 252787"/>
              <a:gd name="connsiteX11" fmla="*/ 80315 w 141473"/>
              <a:gd name="connsiteY11" fmla="*/ 194 h 2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473" h="252787">
                <a:moveTo>
                  <a:pt x="80315" y="194"/>
                </a:moveTo>
                <a:cubicBezTo>
                  <a:pt x="79786" y="3898"/>
                  <a:pt x="17609" y="75600"/>
                  <a:pt x="7290" y="85919"/>
                </a:cubicBezTo>
                <a:cubicBezTo>
                  <a:pt x="-3029" y="96238"/>
                  <a:pt x="17345" y="57344"/>
                  <a:pt x="18403" y="62106"/>
                </a:cubicBezTo>
                <a:cubicBezTo>
                  <a:pt x="19461" y="66868"/>
                  <a:pt x="9936" y="94915"/>
                  <a:pt x="13640" y="114494"/>
                </a:cubicBezTo>
                <a:cubicBezTo>
                  <a:pt x="17344" y="134073"/>
                  <a:pt x="31368" y="162648"/>
                  <a:pt x="40628" y="179581"/>
                </a:cubicBezTo>
                <a:cubicBezTo>
                  <a:pt x="49888" y="196514"/>
                  <a:pt x="52534" y="204188"/>
                  <a:pt x="69203" y="216094"/>
                </a:cubicBezTo>
                <a:cubicBezTo>
                  <a:pt x="85872" y="228000"/>
                  <a:pt x="135084" y="246786"/>
                  <a:pt x="140640" y="251019"/>
                </a:cubicBezTo>
                <a:cubicBezTo>
                  <a:pt x="146196" y="255252"/>
                  <a:pt x="122913" y="251813"/>
                  <a:pt x="102540" y="241494"/>
                </a:cubicBezTo>
                <a:cubicBezTo>
                  <a:pt x="82167" y="231175"/>
                  <a:pt x="35336" y="210273"/>
                  <a:pt x="18403" y="189106"/>
                </a:cubicBezTo>
                <a:cubicBezTo>
                  <a:pt x="1470" y="167939"/>
                  <a:pt x="2263" y="135396"/>
                  <a:pt x="940" y="114494"/>
                </a:cubicBezTo>
                <a:cubicBezTo>
                  <a:pt x="-383" y="93592"/>
                  <a:pt x="-2235" y="80627"/>
                  <a:pt x="10465" y="63694"/>
                </a:cubicBezTo>
                <a:cubicBezTo>
                  <a:pt x="23165" y="46761"/>
                  <a:pt x="80844" y="-3510"/>
                  <a:pt x="80315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F15C01B3-82E8-40D6-BC2C-8DD4851C5CA4}"/>
              </a:ext>
            </a:extLst>
          </p:cNvPr>
          <p:cNvSpPr/>
          <p:nvPr/>
        </p:nvSpPr>
        <p:spPr>
          <a:xfrm>
            <a:off x="6734156" y="6599031"/>
            <a:ext cx="246668" cy="262191"/>
          </a:xfrm>
          <a:custGeom>
            <a:avLst/>
            <a:gdLst>
              <a:gd name="connsiteX0" fmla="*/ 19 w 246668"/>
              <a:gd name="connsiteY0" fmla="*/ 77994 h 262191"/>
              <a:gd name="connsiteX1" fmla="*/ 112732 w 246668"/>
              <a:gd name="connsiteY1" fmla="*/ 24019 h 262191"/>
              <a:gd name="connsiteX2" fmla="*/ 165119 w 246668"/>
              <a:gd name="connsiteY2" fmla="*/ 43069 h 262191"/>
              <a:gd name="connsiteX3" fmla="*/ 71457 w 246668"/>
              <a:gd name="connsiteY3" fmla="*/ 17669 h 262191"/>
              <a:gd name="connsiteX4" fmla="*/ 61932 w 246668"/>
              <a:gd name="connsiteY4" fmla="*/ 27194 h 262191"/>
              <a:gd name="connsiteX5" fmla="*/ 149244 w 246668"/>
              <a:gd name="connsiteY5" fmla="*/ 24019 h 262191"/>
              <a:gd name="connsiteX6" fmla="*/ 215919 w 246668"/>
              <a:gd name="connsiteY6" fmla="*/ 89107 h 262191"/>
              <a:gd name="connsiteX7" fmla="*/ 228619 w 246668"/>
              <a:gd name="connsiteY7" fmla="*/ 125619 h 262191"/>
              <a:gd name="connsiteX8" fmla="*/ 220682 w 246668"/>
              <a:gd name="connsiteY8" fmla="*/ 181182 h 262191"/>
              <a:gd name="connsiteX9" fmla="*/ 190519 w 246668"/>
              <a:gd name="connsiteY9" fmla="*/ 211344 h 262191"/>
              <a:gd name="connsiteX10" fmla="*/ 136544 w 246668"/>
              <a:gd name="connsiteY10" fmla="*/ 262144 h 262191"/>
              <a:gd name="connsiteX11" fmla="*/ 222269 w 246668"/>
              <a:gd name="connsiteY11" fmla="*/ 201819 h 262191"/>
              <a:gd name="connsiteX12" fmla="*/ 241319 w 246668"/>
              <a:gd name="connsiteY12" fmla="*/ 155782 h 262191"/>
              <a:gd name="connsiteX13" fmla="*/ 233382 w 246668"/>
              <a:gd name="connsiteY13" fmla="*/ 87519 h 262191"/>
              <a:gd name="connsiteX14" fmla="*/ 104794 w 246668"/>
              <a:gd name="connsiteY14" fmla="*/ 207 h 262191"/>
              <a:gd name="connsiteX15" fmla="*/ 19 w 246668"/>
              <a:gd name="connsiteY15" fmla="*/ 77994 h 26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668" h="262191">
                <a:moveTo>
                  <a:pt x="19" y="77994"/>
                </a:moveTo>
                <a:cubicBezTo>
                  <a:pt x="1342" y="81963"/>
                  <a:pt x="85215" y="29840"/>
                  <a:pt x="112732" y="24019"/>
                </a:cubicBezTo>
                <a:cubicBezTo>
                  <a:pt x="140249" y="18198"/>
                  <a:pt x="171998" y="44127"/>
                  <a:pt x="165119" y="43069"/>
                </a:cubicBezTo>
                <a:cubicBezTo>
                  <a:pt x="158240" y="42011"/>
                  <a:pt x="88655" y="20315"/>
                  <a:pt x="71457" y="17669"/>
                </a:cubicBezTo>
                <a:cubicBezTo>
                  <a:pt x="54259" y="15023"/>
                  <a:pt x="48968" y="26136"/>
                  <a:pt x="61932" y="27194"/>
                </a:cubicBezTo>
                <a:cubicBezTo>
                  <a:pt x="74896" y="28252"/>
                  <a:pt x="123579" y="13700"/>
                  <a:pt x="149244" y="24019"/>
                </a:cubicBezTo>
                <a:cubicBezTo>
                  <a:pt x="174909" y="34338"/>
                  <a:pt x="202690" y="72174"/>
                  <a:pt x="215919" y="89107"/>
                </a:cubicBezTo>
                <a:cubicBezTo>
                  <a:pt x="229148" y="106040"/>
                  <a:pt x="227825" y="110273"/>
                  <a:pt x="228619" y="125619"/>
                </a:cubicBezTo>
                <a:cubicBezTo>
                  <a:pt x="229413" y="140965"/>
                  <a:pt x="227032" y="166894"/>
                  <a:pt x="220682" y="181182"/>
                </a:cubicBezTo>
                <a:cubicBezTo>
                  <a:pt x="214332" y="195470"/>
                  <a:pt x="204542" y="197850"/>
                  <a:pt x="190519" y="211344"/>
                </a:cubicBezTo>
                <a:cubicBezTo>
                  <a:pt x="176496" y="224838"/>
                  <a:pt x="131252" y="263731"/>
                  <a:pt x="136544" y="262144"/>
                </a:cubicBezTo>
                <a:cubicBezTo>
                  <a:pt x="141836" y="260557"/>
                  <a:pt x="204807" y="219546"/>
                  <a:pt x="222269" y="201819"/>
                </a:cubicBezTo>
                <a:cubicBezTo>
                  <a:pt x="239732" y="184092"/>
                  <a:pt x="239467" y="174832"/>
                  <a:pt x="241319" y="155782"/>
                </a:cubicBezTo>
                <a:cubicBezTo>
                  <a:pt x="243171" y="136732"/>
                  <a:pt x="256136" y="113448"/>
                  <a:pt x="233382" y="87519"/>
                </a:cubicBezTo>
                <a:cubicBezTo>
                  <a:pt x="210628" y="61590"/>
                  <a:pt x="144482" y="4969"/>
                  <a:pt x="104794" y="207"/>
                </a:cubicBezTo>
                <a:cubicBezTo>
                  <a:pt x="65107" y="-4556"/>
                  <a:pt x="-1304" y="74025"/>
                  <a:pt x="19" y="77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C6E8A64D-A72D-4D97-BF3E-3B94D84C7250}"/>
              </a:ext>
            </a:extLst>
          </p:cNvPr>
          <p:cNvSpPr/>
          <p:nvPr/>
        </p:nvSpPr>
        <p:spPr>
          <a:xfrm>
            <a:off x="6846338" y="6650014"/>
            <a:ext cx="107661" cy="192337"/>
          </a:xfrm>
          <a:custGeom>
            <a:avLst/>
            <a:gdLst>
              <a:gd name="connsiteX0" fmla="*/ 29125 w 107661"/>
              <a:gd name="connsiteY0" fmla="*/ 24 h 192337"/>
              <a:gd name="connsiteX1" fmla="*/ 83100 w 107661"/>
              <a:gd name="connsiteY1" fmla="*/ 77811 h 192337"/>
              <a:gd name="connsiteX2" fmla="*/ 83100 w 107661"/>
              <a:gd name="connsiteY2" fmla="*/ 117499 h 192337"/>
              <a:gd name="connsiteX3" fmla="*/ 30712 w 107661"/>
              <a:gd name="connsiteY3" fmla="*/ 165124 h 192337"/>
              <a:gd name="connsiteX4" fmla="*/ 2137 w 107661"/>
              <a:gd name="connsiteY4" fmla="*/ 192111 h 192337"/>
              <a:gd name="connsiteX5" fmla="*/ 87862 w 107661"/>
              <a:gd name="connsiteY5" fmla="*/ 150836 h 192337"/>
              <a:gd name="connsiteX6" fmla="*/ 102150 w 107661"/>
              <a:gd name="connsiteY6" fmla="*/ 115911 h 192337"/>
              <a:gd name="connsiteX7" fmla="*/ 102150 w 107661"/>
              <a:gd name="connsiteY7" fmla="*/ 69874 h 192337"/>
              <a:gd name="connsiteX8" fmla="*/ 29125 w 107661"/>
              <a:gd name="connsiteY8" fmla="*/ 24 h 19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61" h="192337">
                <a:moveTo>
                  <a:pt x="29125" y="24"/>
                </a:moveTo>
                <a:cubicBezTo>
                  <a:pt x="25950" y="1347"/>
                  <a:pt x="74104" y="58232"/>
                  <a:pt x="83100" y="77811"/>
                </a:cubicBezTo>
                <a:cubicBezTo>
                  <a:pt x="92096" y="97390"/>
                  <a:pt x="91831" y="102947"/>
                  <a:pt x="83100" y="117499"/>
                </a:cubicBezTo>
                <a:cubicBezTo>
                  <a:pt x="74369" y="132051"/>
                  <a:pt x="44206" y="152689"/>
                  <a:pt x="30712" y="165124"/>
                </a:cubicBezTo>
                <a:cubicBezTo>
                  <a:pt x="17218" y="177559"/>
                  <a:pt x="-7388" y="194492"/>
                  <a:pt x="2137" y="192111"/>
                </a:cubicBezTo>
                <a:cubicBezTo>
                  <a:pt x="11662" y="189730"/>
                  <a:pt x="71193" y="163536"/>
                  <a:pt x="87862" y="150836"/>
                </a:cubicBezTo>
                <a:cubicBezTo>
                  <a:pt x="104531" y="138136"/>
                  <a:pt x="99769" y="129405"/>
                  <a:pt x="102150" y="115911"/>
                </a:cubicBezTo>
                <a:cubicBezTo>
                  <a:pt x="104531" y="102417"/>
                  <a:pt x="113262" y="89453"/>
                  <a:pt x="102150" y="69874"/>
                </a:cubicBezTo>
                <a:cubicBezTo>
                  <a:pt x="91038" y="50295"/>
                  <a:pt x="32300" y="-1299"/>
                  <a:pt x="2912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F8737702-F0E7-4EFB-92A3-1DD8CA95CD6E}"/>
              </a:ext>
            </a:extLst>
          </p:cNvPr>
          <p:cNvSpPr/>
          <p:nvPr/>
        </p:nvSpPr>
        <p:spPr>
          <a:xfrm>
            <a:off x="6759689" y="6662016"/>
            <a:ext cx="116376" cy="134383"/>
          </a:xfrm>
          <a:custGeom>
            <a:avLst/>
            <a:gdLst>
              <a:gd name="connsiteX0" fmla="*/ 115774 w 116376"/>
              <a:gd name="connsiteY0" fmla="*/ 22947 h 134383"/>
              <a:gd name="connsiteX1" fmla="*/ 14174 w 116376"/>
              <a:gd name="connsiteY1" fmla="*/ 8659 h 134383"/>
              <a:gd name="connsiteX2" fmla="*/ 1474 w 116376"/>
              <a:gd name="connsiteY2" fmla="*/ 48347 h 134383"/>
              <a:gd name="connsiteX3" fmla="*/ 20524 w 116376"/>
              <a:gd name="connsiteY3" fmla="*/ 121372 h 134383"/>
              <a:gd name="connsiteX4" fmla="*/ 18936 w 116376"/>
              <a:gd name="connsiteY4" fmla="*/ 53109 h 134383"/>
              <a:gd name="connsiteX5" fmla="*/ 42749 w 116376"/>
              <a:gd name="connsiteY5" fmla="*/ 134072 h 134383"/>
              <a:gd name="connsiteX6" fmla="*/ 25286 w 116376"/>
              <a:gd name="connsiteY6" fmla="*/ 16597 h 134383"/>
              <a:gd name="connsiteX7" fmla="*/ 55449 w 116376"/>
              <a:gd name="connsiteY7" fmla="*/ 722 h 134383"/>
              <a:gd name="connsiteX8" fmla="*/ 115774 w 116376"/>
              <a:gd name="connsiteY8" fmla="*/ 22947 h 13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76" h="134383">
                <a:moveTo>
                  <a:pt x="115774" y="22947"/>
                </a:moveTo>
                <a:cubicBezTo>
                  <a:pt x="108895" y="24270"/>
                  <a:pt x="33224" y="4426"/>
                  <a:pt x="14174" y="8659"/>
                </a:cubicBezTo>
                <a:cubicBezTo>
                  <a:pt x="-4876" y="12892"/>
                  <a:pt x="416" y="29562"/>
                  <a:pt x="1474" y="48347"/>
                </a:cubicBezTo>
                <a:cubicBezTo>
                  <a:pt x="2532" y="67132"/>
                  <a:pt x="17614" y="120578"/>
                  <a:pt x="20524" y="121372"/>
                </a:cubicBezTo>
                <a:cubicBezTo>
                  <a:pt x="23434" y="122166"/>
                  <a:pt x="15232" y="50992"/>
                  <a:pt x="18936" y="53109"/>
                </a:cubicBezTo>
                <a:cubicBezTo>
                  <a:pt x="22640" y="55226"/>
                  <a:pt x="41691" y="140157"/>
                  <a:pt x="42749" y="134072"/>
                </a:cubicBezTo>
                <a:cubicBezTo>
                  <a:pt x="43807" y="127987"/>
                  <a:pt x="23169" y="38822"/>
                  <a:pt x="25286" y="16597"/>
                </a:cubicBezTo>
                <a:cubicBezTo>
                  <a:pt x="27403" y="-5628"/>
                  <a:pt x="42220" y="987"/>
                  <a:pt x="55449" y="722"/>
                </a:cubicBezTo>
                <a:cubicBezTo>
                  <a:pt x="68678" y="457"/>
                  <a:pt x="122653" y="21624"/>
                  <a:pt x="115774" y="22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49E0981B-2FFD-45D4-9EB9-C0A746C8E9F3}"/>
              </a:ext>
            </a:extLst>
          </p:cNvPr>
          <p:cNvSpPr/>
          <p:nvPr/>
        </p:nvSpPr>
        <p:spPr>
          <a:xfrm>
            <a:off x="4918629" y="7595117"/>
            <a:ext cx="174075" cy="170980"/>
          </a:xfrm>
          <a:custGeom>
            <a:avLst/>
            <a:gdLst>
              <a:gd name="connsiteX0" fmla="*/ 45484 w 174075"/>
              <a:gd name="connsiteY0" fmla="*/ 170933 h 170980"/>
              <a:gd name="connsiteX1" fmla="*/ 1034 w 174075"/>
              <a:gd name="connsiteY1" fmla="*/ 21708 h 170980"/>
              <a:gd name="connsiteX2" fmla="*/ 13734 w 174075"/>
              <a:gd name="connsiteY2" fmla="*/ 94733 h 170980"/>
              <a:gd name="connsiteX3" fmla="*/ 8971 w 174075"/>
              <a:gd name="connsiteY3" fmla="*/ 5833 h 170980"/>
              <a:gd name="connsiteX4" fmla="*/ 53421 w 174075"/>
              <a:gd name="connsiteY4" fmla="*/ 16946 h 170980"/>
              <a:gd name="connsiteX5" fmla="*/ 101046 w 174075"/>
              <a:gd name="connsiteY5" fmla="*/ 85208 h 170980"/>
              <a:gd name="connsiteX6" fmla="*/ 174071 w 174075"/>
              <a:gd name="connsiteY6" fmla="*/ 169346 h 170980"/>
              <a:gd name="connsiteX7" fmla="*/ 104221 w 174075"/>
              <a:gd name="connsiteY7" fmla="*/ 53458 h 170980"/>
              <a:gd name="connsiteX8" fmla="*/ 43896 w 174075"/>
              <a:gd name="connsiteY8" fmla="*/ 12183 h 170980"/>
              <a:gd name="connsiteX9" fmla="*/ 26434 w 174075"/>
              <a:gd name="connsiteY9" fmla="*/ 37583 h 170980"/>
              <a:gd name="connsiteX10" fmla="*/ 45484 w 174075"/>
              <a:gd name="connsiteY10" fmla="*/ 170933 h 17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075" h="170980">
                <a:moveTo>
                  <a:pt x="45484" y="170933"/>
                </a:moveTo>
                <a:cubicBezTo>
                  <a:pt x="41251" y="168287"/>
                  <a:pt x="6326" y="34408"/>
                  <a:pt x="1034" y="21708"/>
                </a:cubicBezTo>
                <a:cubicBezTo>
                  <a:pt x="-4258" y="9008"/>
                  <a:pt x="12411" y="97379"/>
                  <a:pt x="13734" y="94733"/>
                </a:cubicBezTo>
                <a:cubicBezTo>
                  <a:pt x="15057" y="92087"/>
                  <a:pt x="2356" y="18797"/>
                  <a:pt x="8971" y="5833"/>
                </a:cubicBezTo>
                <a:cubicBezTo>
                  <a:pt x="15585" y="-7132"/>
                  <a:pt x="38075" y="3717"/>
                  <a:pt x="53421" y="16946"/>
                </a:cubicBezTo>
                <a:cubicBezTo>
                  <a:pt x="68767" y="30175"/>
                  <a:pt x="80938" y="59808"/>
                  <a:pt x="101046" y="85208"/>
                </a:cubicBezTo>
                <a:cubicBezTo>
                  <a:pt x="121154" y="110608"/>
                  <a:pt x="173542" y="174638"/>
                  <a:pt x="174071" y="169346"/>
                </a:cubicBezTo>
                <a:cubicBezTo>
                  <a:pt x="174600" y="164054"/>
                  <a:pt x="125917" y="79652"/>
                  <a:pt x="104221" y="53458"/>
                </a:cubicBezTo>
                <a:cubicBezTo>
                  <a:pt x="82525" y="27264"/>
                  <a:pt x="56861" y="14829"/>
                  <a:pt x="43896" y="12183"/>
                </a:cubicBezTo>
                <a:cubicBezTo>
                  <a:pt x="30931" y="9537"/>
                  <a:pt x="28286" y="10331"/>
                  <a:pt x="26434" y="37583"/>
                </a:cubicBezTo>
                <a:cubicBezTo>
                  <a:pt x="24582" y="64835"/>
                  <a:pt x="49717" y="173579"/>
                  <a:pt x="45484" y="170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3387F81C-0CB5-420C-9DEA-C838B79EFEB9}"/>
              </a:ext>
            </a:extLst>
          </p:cNvPr>
          <p:cNvSpPr/>
          <p:nvPr/>
        </p:nvSpPr>
        <p:spPr>
          <a:xfrm>
            <a:off x="4948702" y="7626516"/>
            <a:ext cx="182098" cy="152830"/>
          </a:xfrm>
          <a:custGeom>
            <a:avLst/>
            <a:gdLst>
              <a:gd name="connsiteX0" fmla="*/ 182098 w 182098"/>
              <a:gd name="connsiteY0" fmla="*/ 149059 h 152830"/>
              <a:gd name="connsiteX1" fmla="*/ 64623 w 182098"/>
              <a:gd name="connsiteY1" fmla="*/ 61747 h 152830"/>
              <a:gd name="connsiteX2" fmla="*/ 10648 w 182098"/>
              <a:gd name="connsiteY2" fmla="*/ 23647 h 152830"/>
              <a:gd name="connsiteX3" fmla="*/ 1123 w 182098"/>
              <a:gd name="connsiteY3" fmla="*/ 52222 h 152830"/>
              <a:gd name="connsiteX4" fmla="*/ 26523 w 182098"/>
              <a:gd name="connsiteY4" fmla="*/ 150647 h 152830"/>
              <a:gd name="connsiteX5" fmla="*/ 26523 w 182098"/>
              <a:gd name="connsiteY5" fmla="*/ 122072 h 152830"/>
              <a:gd name="connsiteX6" fmla="*/ 72561 w 182098"/>
              <a:gd name="connsiteY6" fmla="*/ 141122 h 152830"/>
              <a:gd name="connsiteX7" fmla="*/ 23348 w 182098"/>
              <a:gd name="connsiteY7" fmla="*/ 118897 h 152830"/>
              <a:gd name="connsiteX8" fmla="*/ 13823 w 182098"/>
              <a:gd name="connsiteY8" fmla="*/ 1422 h 152830"/>
              <a:gd name="connsiteX9" fmla="*/ 61448 w 182098"/>
              <a:gd name="connsiteY9" fmla="*/ 50634 h 152830"/>
              <a:gd name="connsiteX10" fmla="*/ 182098 w 182098"/>
              <a:gd name="connsiteY10" fmla="*/ 149059 h 15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098" h="152830">
                <a:moveTo>
                  <a:pt x="182098" y="149059"/>
                </a:moveTo>
                <a:lnTo>
                  <a:pt x="64623" y="61747"/>
                </a:lnTo>
                <a:cubicBezTo>
                  <a:pt x="36048" y="40845"/>
                  <a:pt x="21231" y="25234"/>
                  <a:pt x="10648" y="23647"/>
                </a:cubicBezTo>
                <a:cubicBezTo>
                  <a:pt x="65" y="22059"/>
                  <a:pt x="-1523" y="31055"/>
                  <a:pt x="1123" y="52222"/>
                </a:cubicBezTo>
                <a:cubicBezTo>
                  <a:pt x="3769" y="73389"/>
                  <a:pt x="22290" y="139005"/>
                  <a:pt x="26523" y="150647"/>
                </a:cubicBezTo>
                <a:cubicBezTo>
                  <a:pt x="30756" y="162289"/>
                  <a:pt x="18850" y="123659"/>
                  <a:pt x="26523" y="122072"/>
                </a:cubicBezTo>
                <a:cubicBezTo>
                  <a:pt x="34196" y="120485"/>
                  <a:pt x="73090" y="141651"/>
                  <a:pt x="72561" y="141122"/>
                </a:cubicBezTo>
                <a:cubicBezTo>
                  <a:pt x="72032" y="140593"/>
                  <a:pt x="33138" y="142180"/>
                  <a:pt x="23348" y="118897"/>
                </a:cubicBezTo>
                <a:cubicBezTo>
                  <a:pt x="13558" y="95614"/>
                  <a:pt x="7473" y="12799"/>
                  <a:pt x="13823" y="1422"/>
                </a:cubicBezTo>
                <a:cubicBezTo>
                  <a:pt x="20173" y="-9955"/>
                  <a:pt x="61448" y="50634"/>
                  <a:pt x="61448" y="50634"/>
                </a:cubicBezTo>
                <a:lnTo>
                  <a:pt x="182098" y="1490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78B9E8B6-F1E0-4DE2-B578-8D72AC849675}"/>
              </a:ext>
            </a:extLst>
          </p:cNvPr>
          <p:cNvSpPr/>
          <p:nvPr/>
        </p:nvSpPr>
        <p:spPr>
          <a:xfrm>
            <a:off x="4940999" y="7708853"/>
            <a:ext cx="154294" cy="57611"/>
          </a:xfrm>
          <a:custGeom>
            <a:avLst/>
            <a:gdLst>
              <a:gd name="connsiteX0" fmla="*/ 889 w 154294"/>
              <a:gd name="connsiteY0" fmla="*/ 47 h 57611"/>
              <a:gd name="connsiteX1" fmla="*/ 107251 w 154294"/>
              <a:gd name="connsiteY1" fmla="*/ 44497 h 57611"/>
              <a:gd name="connsiteX2" fmla="*/ 153289 w 154294"/>
              <a:gd name="connsiteY2" fmla="*/ 44497 h 57611"/>
              <a:gd name="connsiteX3" fmla="*/ 67564 w 154294"/>
              <a:gd name="connsiteY3" fmla="*/ 52435 h 57611"/>
              <a:gd name="connsiteX4" fmla="*/ 56451 w 154294"/>
              <a:gd name="connsiteY4" fmla="*/ 54022 h 57611"/>
              <a:gd name="connsiteX5" fmla="*/ 889 w 154294"/>
              <a:gd name="connsiteY5" fmla="*/ 47 h 5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4" h="57611">
                <a:moveTo>
                  <a:pt x="889" y="47"/>
                </a:moveTo>
                <a:cubicBezTo>
                  <a:pt x="9356" y="-1540"/>
                  <a:pt x="81851" y="37089"/>
                  <a:pt x="107251" y="44497"/>
                </a:cubicBezTo>
                <a:cubicBezTo>
                  <a:pt x="132651" y="51905"/>
                  <a:pt x="159904" y="43174"/>
                  <a:pt x="153289" y="44497"/>
                </a:cubicBezTo>
                <a:cubicBezTo>
                  <a:pt x="146674" y="45820"/>
                  <a:pt x="83704" y="50848"/>
                  <a:pt x="67564" y="52435"/>
                </a:cubicBezTo>
                <a:cubicBezTo>
                  <a:pt x="51424" y="54023"/>
                  <a:pt x="65976" y="62224"/>
                  <a:pt x="56451" y="54022"/>
                </a:cubicBezTo>
                <a:cubicBezTo>
                  <a:pt x="46926" y="45820"/>
                  <a:pt x="-7578" y="1634"/>
                  <a:pt x="88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9D209E90-48FC-419E-92AA-5876369341A5}"/>
              </a:ext>
            </a:extLst>
          </p:cNvPr>
          <p:cNvSpPr/>
          <p:nvPr/>
        </p:nvSpPr>
        <p:spPr>
          <a:xfrm>
            <a:off x="6404901" y="7924668"/>
            <a:ext cx="151620" cy="224950"/>
          </a:xfrm>
          <a:custGeom>
            <a:avLst/>
            <a:gdLst>
              <a:gd name="connsiteX0" fmla="*/ 53049 w 151620"/>
              <a:gd name="connsiteY0" fmla="*/ 132 h 224950"/>
              <a:gd name="connsiteX1" fmla="*/ 3837 w 151620"/>
              <a:gd name="connsiteY1" fmla="*/ 82682 h 224950"/>
              <a:gd name="connsiteX2" fmla="*/ 19712 w 151620"/>
              <a:gd name="connsiteY2" fmla="*/ 130307 h 224950"/>
              <a:gd name="connsiteX3" fmla="*/ 149887 w 151620"/>
              <a:gd name="connsiteY3" fmla="*/ 222382 h 224950"/>
              <a:gd name="connsiteX4" fmla="*/ 89562 w 151620"/>
              <a:gd name="connsiteY4" fmla="*/ 193807 h 224950"/>
              <a:gd name="connsiteX5" fmla="*/ 18124 w 151620"/>
              <a:gd name="connsiteY5" fmla="*/ 135070 h 224950"/>
              <a:gd name="connsiteX6" fmla="*/ 13362 w 151620"/>
              <a:gd name="connsiteY6" fmla="*/ 103320 h 224950"/>
              <a:gd name="connsiteX7" fmla="*/ 53049 w 151620"/>
              <a:gd name="connsiteY7" fmla="*/ 132 h 22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620" h="224950">
                <a:moveTo>
                  <a:pt x="53049" y="132"/>
                </a:moveTo>
                <a:cubicBezTo>
                  <a:pt x="51461" y="-3308"/>
                  <a:pt x="9393" y="60986"/>
                  <a:pt x="3837" y="82682"/>
                </a:cubicBezTo>
                <a:cubicBezTo>
                  <a:pt x="-1719" y="104378"/>
                  <a:pt x="-4630" y="107024"/>
                  <a:pt x="19712" y="130307"/>
                </a:cubicBezTo>
                <a:cubicBezTo>
                  <a:pt x="44054" y="153590"/>
                  <a:pt x="138245" y="211799"/>
                  <a:pt x="149887" y="222382"/>
                </a:cubicBezTo>
                <a:cubicBezTo>
                  <a:pt x="161529" y="232965"/>
                  <a:pt x="111523" y="208359"/>
                  <a:pt x="89562" y="193807"/>
                </a:cubicBezTo>
                <a:cubicBezTo>
                  <a:pt x="67602" y="179255"/>
                  <a:pt x="30824" y="150151"/>
                  <a:pt x="18124" y="135070"/>
                </a:cubicBezTo>
                <a:cubicBezTo>
                  <a:pt x="5424" y="119989"/>
                  <a:pt x="5954" y="124751"/>
                  <a:pt x="13362" y="103320"/>
                </a:cubicBezTo>
                <a:cubicBezTo>
                  <a:pt x="20770" y="81889"/>
                  <a:pt x="54637" y="3572"/>
                  <a:pt x="53049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D0F7FD50-3E60-4596-B047-3527829C887F}"/>
              </a:ext>
            </a:extLst>
          </p:cNvPr>
          <p:cNvSpPr/>
          <p:nvPr/>
        </p:nvSpPr>
        <p:spPr>
          <a:xfrm>
            <a:off x="6452367" y="7910066"/>
            <a:ext cx="223297" cy="229356"/>
          </a:xfrm>
          <a:custGeom>
            <a:avLst/>
            <a:gdLst>
              <a:gd name="connsiteX0" fmla="*/ 821 w 223297"/>
              <a:gd name="connsiteY0" fmla="*/ 5209 h 229356"/>
              <a:gd name="connsiteX1" fmla="*/ 92896 w 223297"/>
              <a:gd name="connsiteY1" fmla="*/ 5209 h 229356"/>
              <a:gd name="connsiteX2" fmla="*/ 102421 w 223297"/>
              <a:gd name="connsiteY2" fmla="*/ 2034 h 229356"/>
              <a:gd name="connsiteX3" fmla="*/ 162746 w 223297"/>
              <a:gd name="connsiteY3" fmla="*/ 40134 h 229356"/>
              <a:gd name="connsiteX4" fmla="*/ 194496 w 223297"/>
              <a:gd name="connsiteY4" fmla="*/ 67122 h 229356"/>
              <a:gd name="connsiteX5" fmla="*/ 192908 w 223297"/>
              <a:gd name="connsiteY5" fmla="*/ 132209 h 229356"/>
              <a:gd name="connsiteX6" fmla="*/ 146871 w 223297"/>
              <a:gd name="connsiteY6" fmla="*/ 194122 h 229356"/>
              <a:gd name="connsiteX7" fmla="*/ 116708 w 223297"/>
              <a:gd name="connsiteY7" fmla="*/ 229047 h 229356"/>
              <a:gd name="connsiteX8" fmla="*/ 196083 w 223297"/>
              <a:gd name="connsiteY8" fmla="*/ 175072 h 229356"/>
              <a:gd name="connsiteX9" fmla="*/ 221483 w 223297"/>
              <a:gd name="connsiteY9" fmla="*/ 98872 h 229356"/>
              <a:gd name="connsiteX10" fmla="*/ 153221 w 223297"/>
              <a:gd name="connsiteY10" fmla="*/ 16322 h 229356"/>
              <a:gd name="connsiteX11" fmla="*/ 821 w 223297"/>
              <a:gd name="connsiteY11" fmla="*/ 5209 h 2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297" h="229356">
                <a:moveTo>
                  <a:pt x="821" y="5209"/>
                </a:moveTo>
                <a:cubicBezTo>
                  <a:pt x="-9233" y="3357"/>
                  <a:pt x="75963" y="5738"/>
                  <a:pt x="92896" y="5209"/>
                </a:cubicBezTo>
                <a:cubicBezTo>
                  <a:pt x="109829" y="4680"/>
                  <a:pt x="90779" y="-3787"/>
                  <a:pt x="102421" y="2034"/>
                </a:cubicBezTo>
                <a:cubicBezTo>
                  <a:pt x="114063" y="7855"/>
                  <a:pt x="147400" y="29286"/>
                  <a:pt x="162746" y="40134"/>
                </a:cubicBezTo>
                <a:cubicBezTo>
                  <a:pt x="178092" y="50982"/>
                  <a:pt x="189469" y="51776"/>
                  <a:pt x="194496" y="67122"/>
                </a:cubicBezTo>
                <a:cubicBezTo>
                  <a:pt x="199523" y="82468"/>
                  <a:pt x="200846" y="111042"/>
                  <a:pt x="192908" y="132209"/>
                </a:cubicBezTo>
                <a:cubicBezTo>
                  <a:pt x="184971" y="153376"/>
                  <a:pt x="159571" y="177982"/>
                  <a:pt x="146871" y="194122"/>
                </a:cubicBezTo>
                <a:cubicBezTo>
                  <a:pt x="134171" y="210262"/>
                  <a:pt x="108506" y="232222"/>
                  <a:pt x="116708" y="229047"/>
                </a:cubicBezTo>
                <a:cubicBezTo>
                  <a:pt x="124910" y="225872"/>
                  <a:pt x="178621" y="196768"/>
                  <a:pt x="196083" y="175072"/>
                </a:cubicBezTo>
                <a:cubicBezTo>
                  <a:pt x="213545" y="153376"/>
                  <a:pt x="228627" y="125330"/>
                  <a:pt x="221483" y="98872"/>
                </a:cubicBezTo>
                <a:cubicBezTo>
                  <a:pt x="214339" y="72414"/>
                  <a:pt x="187881" y="36430"/>
                  <a:pt x="153221" y="16322"/>
                </a:cubicBezTo>
                <a:cubicBezTo>
                  <a:pt x="118561" y="-3786"/>
                  <a:pt x="10875" y="7061"/>
                  <a:pt x="821" y="5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380968D6-CA0A-4428-8C29-746219EF2E70}"/>
              </a:ext>
            </a:extLst>
          </p:cNvPr>
          <p:cNvSpPr/>
          <p:nvPr/>
        </p:nvSpPr>
        <p:spPr>
          <a:xfrm>
            <a:off x="6440485" y="7915888"/>
            <a:ext cx="198866" cy="210152"/>
          </a:xfrm>
          <a:custGeom>
            <a:avLst/>
            <a:gdLst>
              <a:gd name="connsiteX0" fmla="*/ 3 w 198866"/>
              <a:gd name="connsiteY0" fmla="*/ 975 h 210152"/>
              <a:gd name="connsiteX1" fmla="*/ 157165 w 198866"/>
              <a:gd name="connsiteY1" fmla="*/ 61300 h 210152"/>
              <a:gd name="connsiteX2" fmla="*/ 176215 w 198866"/>
              <a:gd name="connsiteY2" fmla="*/ 85112 h 210152"/>
              <a:gd name="connsiteX3" fmla="*/ 179390 w 198866"/>
              <a:gd name="connsiteY3" fmla="*/ 116862 h 210152"/>
              <a:gd name="connsiteX4" fmla="*/ 107953 w 198866"/>
              <a:gd name="connsiteY4" fmla="*/ 208937 h 210152"/>
              <a:gd name="connsiteX5" fmla="*/ 171453 w 198866"/>
              <a:gd name="connsiteY5" fmla="*/ 164487 h 210152"/>
              <a:gd name="connsiteX6" fmla="*/ 198440 w 198866"/>
              <a:gd name="connsiteY6" fmla="*/ 91462 h 210152"/>
              <a:gd name="connsiteX7" fmla="*/ 152403 w 198866"/>
              <a:gd name="connsiteY7" fmla="*/ 29550 h 210152"/>
              <a:gd name="connsiteX8" fmla="*/ 3 w 198866"/>
              <a:gd name="connsiteY8" fmla="*/ 975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66" h="210152">
                <a:moveTo>
                  <a:pt x="3" y="975"/>
                </a:moveTo>
                <a:cubicBezTo>
                  <a:pt x="797" y="6267"/>
                  <a:pt x="127796" y="47277"/>
                  <a:pt x="157165" y="61300"/>
                </a:cubicBezTo>
                <a:cubicBezTo>
                  <a:pt x="186534" y="75323"/>
                  <a:pt x="172511" y="75852"/>
                  <a:pt x="176215" y="85112"/>
                </a:cubicBezTo>
                <a:cubicBezTo>
                  <a:pt x="179919" y="94372"/>
                  <a:pt x="190767" y="96225"/>
                  <a:pt x="179390" y="116862"/>
                </a:cubicBezTo>
                <a:cubicBezTo>
                  <a:pt x="168013" y="137500"/>
                  <a:pt x="109276" y="201000"/>
                  <a:pt x="107953" y="208937"/>
                </a:cubicBezTo>
                <a:cubicBezTo>
                  <a:pt x="106630" y="216875"/>
                  <a:pt x="156372" y="184066"/>
                  <a:pt x="171453" y="164487"/>
                </a:cubicBezTo>
                <a:cubicBezTo>
                  <a:pt x="186534" y="144908"/>
                  <a:pt x="201615" y="113951"/>
                  <a:pt x="198440" y="91462"/>
                </a:cubicBezTo>
                <a:cubicBezTo>
                  <a:pt x="195265" y="68973"/>
                  <a:pt x="185211" y="46219"/>
                  <a:pt x="152403" y="29550"/>
                </a:cubicBezTo>
                <a:cubicBezTo>
                  <a:pt x="119595" y="12881"/>
                  <a:pt x="-791" y="-4317"/>
                  <a:pt x="3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76D25C1D-817B-4823-A383-C5265944C9AD}"/>
              </a:ext>
            </a:extLst>
          </p:cNvPr>
          <p:cNvSpPr/>
          <p:nvPr/>
        </p:nvSpPr>
        <p:spPr>
          <a:xfrm>
            <a:off x="6424388" y="7950176"/>
            <a:ext cx="96556" cy="149266"/>
          </a:xfrm>
          <a:custGeom>
            <a:avLst/>
            <a:gdLst>
              <a:gd name="connsiteX0" fmla="*/ 76425 w 96556"/>
              <a:gd name="connsiteY0" fmla="*/ 24 h 149266"/>
              <a:gd name="connsiteX1" fmla="*/ 33562 w 96556"/>
              <a:gd name="connsiteY1" fmla="*/ 68287 h 149266"/>
              <a:gd name="connsiteX2" fmla="*/ 78012 w 96556"/>
              <a:gd name="connsiteY2" fmla="*/ 106387 h 149266"/>
              <a:gd name="connsiteX3" fmla="*/ 95475 w 96556"/>
              <a:gd name="connsiteY3" fmla="*/ 149249 h 149266"/>
              <a:gd name="connsiteX4" fmla="*/ 49437 w 96556"/>
              <a:gd name="connsiteY4" fmla="*/ 111149 h 149266"/>
              <a:gd name="connsiteX5" fmla="*/ 225 w 96556"/>
              <a:gd name="connsiteY5" fmla="*/ 76224 h 149266"/>
              <a:gd name="connsiteX6" fmla="*/ 76425 w 96556"/>
              <a:gd name="connsiteY6" fmla="*/ 24 h 14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56" h="149266">
                <a:moveTo>
                  <a:pt x="76425" y="24"/>
                </a:moveTo>
                <a:cubicBezTo>
                  <a:pt x="81981" y="-1299"/>
                  <a:pt x="33297" y="50560"/>
                  <a:pt x="33562" y="68287"/>
                </a:cubicBezTo>
                <a:cubicBezTo>
                  <a:pt x="33826" y="86014"/>
                  <a:pt x="67693" y="92893"/>
                  <a:pt x="78012" y="106387"/>
                </a:cubicBezTo>
                <a:cubicBezTo>
                  <a:pt x="88331" y="119881"/>
                  <a:pt x="100237" y="148455"/>
                  <a:pt x="95475" y="149249"/>
                </a:cubicBezTo>
                <a:cubicBezTo>
                  <a:pt x="90713" y="150043"/>
                  <a:pt x="65312" y="123320"/>
                  <a:pt x="49437" y="111149"/>
                </a:cubicBezTo>
                <a:cubicBezTo>
                  <a:pt x="33562" y="98978"/>
                  <a:pt x="-3215" y="93951"/>
                  <a:pt x="225" y="76224"/>
                </a:cubicBezTo>
                <a:cubicBezTo>
                  <a:pt x="3665" y="58497"/>
                  <a:pt x="70869" y="1347"/>
                  <a:pt x="7642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6A94A6C2-1AEB-4899-970C-671CB3A4DF68}"/>
              </a:ext>
            </a:extLst>
          </p:cNvPr>
          <p:cNvSpPr/>
          <p:nvPr/>
        </p:nvSpPr>
        <p:spPr>
          <a:xfrm>
            <a:off x="10093105" y="7853178"/>
            <a:ext cx="304807" cy="549155"/>
          </a:xfrm>
          <a:custGeom>
            <a:avLst/>
            <a:gdLst>
              <a:gd name="connsiteX0" fmla="*/ 298670 w 304807"/>
              <a:gd name="connsiteY0" fmla="*/ 204972 h 549155"/>
              <a:gd name="connsiteX1" fmla="*/ 260570 w 304807"/>
              <a:gd name="connsiteY1" fmla="*/ 166872 h 549155"/>
              <a:gd name="connsiteX2" fmla="*/ 139920 w 304807"/>
              <a:gd name="connsiteY2" fmla="*/ 43047 h 549155"/>
              <a:gd name="connsiteX3" fmla="*/ 57370 w 304807"/>
              <a:gd name="connsiteY3" fmla="*/ 420872 h 549155"/>
              <a:gd name="connsiteX4" fmla="*/ 76420 w 304807"/>
              <a:gd name="connsiteY4" fmla="*/ 535172 h 549155"/>
              <a:gd name="connsiteX5" fmla="*/ 220 w 304807"/>
              <a:gd name="connsiteY5" fmla="*/ 277997 h 549155"/>
              <a:gd name="connsiteX6" fmla="*/ 54195 w 304807"/>
              <a:gd name="connsiteY6" fmla="*/ 535172 h 549155"/>
              <a:gd name="connsiteX7" fmla="*/ 82770 w 304807"/>
              <a:gd name="connsiteY7" fmla="*/ 487547 h 549155"/>
              <a:gd name="connsiteX8" fmla="*/ 98645 w 304807"/>
              <a:gd name="connsiteY8" fmla="*/ 255772 h 549155"/>
              <a:gd name="connsiteX9" fmla="*/ 165320 w 304807"/>
              <a:gd name="connsiteY9" fmla="*/ 4947 h 549155"/>
              <a:gd name="connsiteX10" fmla="*/ 143095 w 304807"/>
              <a:gd name="connsiteY10" fmla="*/ 97022 h 549155"/>
              <a:gd name="connsiteX11" fmla="*/ 298670 w 304807"/>
              <a:gd name="connsiteY11" fmla="*/ 204972 h 54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807" h="549155">
                <a:moveTo>
                  <a:pt x="298670" y="204972"/>
                </a:moveTo>
                <a:cubicBezTo>
                  <a:pt x="318249" y="216614"/>
                  <a:pt x="287028" y="193860"/>
                  <a:pt x="260570" y="166872"/>
                </a:cubicBezTo>
                <a:cubicBezTo>
                  <a:pt x="234112" y="139884"/>
                  <a:pt x="173787" y="714"/>
                  <a:pt x="139920" y="43047"/>
                </a:cubicBezTo>
                <a:cubicBezTo>
                  <a:pt x="106053" y="85380"/>
                  <a:pt x="67953" y="338851"/>
                  <a:pt x="57370" y="420872"/>
                </a:cubicBezTo>
                <a:cubicBezTo>
                  <a:pt x="46787" y="502893"/>
                  <a:pt x="85945" y="558985"/>
                  <a:pt x="76420" y="535172"/>
                </a:cubicBezTo>
                <a:cubicBezTo>
                  <a:pt x="66895" y="511360"/>
                  <a:pt x="3924" y="277997"/>
                  <a:pt x="220" y="277997"/>
                </a:cubicBezTo>
                <a:cubicBezTo>
                  <a:pt x="-3484" y="277997"/>
                  <a:pt x="40437" y="500247"/>
                  <a:pt x="54195" y="535172"/>
                </a:cubicBezTo>
                <a:cubicBezTo>
                  <a:pt x="67953" y="570097"/>
                  <a:pt x="75362" y="534114"/>
                  <a:pt x="82770" y="487547"/>
                </a:cubicBezTo>
                <a:cubicBezTo>
                  <a:pt x="90178" y="440980"/>
                  <a:pt x="84887" y="336205"/>
                  <a:pt x="98645" y="255772"/>
                </a:cubicBezTo>
                <a:cubicBezTo>
                  <a:pt x="112403" y="175339"/>
                  <a:pt x="157912" y="31405"/>
                  <a:pt x="165320" y="4947"/>
                </a:cubicBezTo>
                <a:cubicBezTo>
                  <a:pt x="172728" y="-21511"/>
                  <a:pt x="125633" y="65272"/>
                  <a:pt x="143095" y="97022"/>
                </a:cubicBezTo>
                <a:cubicBezTo>
                  <a:pt x="160557" y="128772"/>
                  <a:pt x="279091" y="193330"/>
                  <a:pt x="298670" y="2049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4B3B09D3-4F14-438F-A2CF-620C0F9468BE}"/>
              </a:ext>
            </a:extLst>
          </p:cNvPr>
          <p:cNvSpPr/>
          <p:nvPr/>
        </p:nvSpPr>
        <p:spPr>
          <a:xfrm>
            <a:off x="10318291" y="7027326"/>
            <a:ext cx="325554" cy="761220"/>
          </a:xfrm>
          <a:custGeom>
            <a:avLst/>
            <a:gdLst>
              <a:gd name="connsiteX0" fmla="*/ 292559 w 325554"/>
              <a:gd name="connsiteY0" fmla="*/ 5299 h 761220"/>
              <a:gd name="connsiteX1" fmla="*/ 210009 w 325554"/>
              <a:gd name="connsiteY1" fmla="*/ 265649 h 761220"/>
              <a:gd name="connsiteX2" fmla="*/ 124284 w 325554"/>
              <a:gd name="connsiteY2" fmla="*/ 379949 h 761220"/>
              <a:gd name="connsiteX3" fmla="*/ 73484 w 325554"/>
              <a:gd name="connsiteY3" fmla="*/ 497424 h 761220"/>
              <a:gd name="connsiteX4" fmla="*/ 41734 w 325554"/>
              <a:gd name="connsiteY4" fmla="*/ 640299 h 761220"/>
              <a:gd name="connsiteX5" fmla="*/ 124284 w 325554"/>
              <a:gd name="connsiteY5" fmla="*/ 478374 h 761220"/>
              <a:gd name="connsiteX6" fmla="*/ 459 w 325554"/>
              <a:gd name="connsiteY6" fmla="*/ 760949 h 761220"/>
              <a:gd name="connsiteX7" fmla="*/ 178259 w 325554"/>
              <a:gd name="connsiteY7" fmla="*/ 418049 h 761220"/>
              <a:gd name="connsiteX8" fmla="*/ 273509 w 325554"/>
              <a:gd name="connsiteY8" fmla="*/ 189449 h 761220"/>
              <a:gd name="connsiteX9" fmla="*/ 324309 w 325554"/>
              <a:gd name="connsiteY9" fmla="*/ 97374 h 761220"/>
              <a:gd name="connsiteX10" fmla="*/ 292559 w 325554"/>
              <a:gd name="connsiteY10" fmla="*/ 5299 h 76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554" h="761220">
                <a:moveTo>
                  <a:pt x="292559" y="5299"/>
                </a:moveTo>
                <a:cubicBezTo>
                  <a:pt x="273509" y="33345"/>
                  <a:pt x="238055" y="203207"/>
                  <a:pt x="210009" y="265649"/>
                </a:cubicBezTo>
                <a:cubicBezTo>
                  <a:pt x="181963" y="328091"/>
                  <a:pt x="147038" y="341320"/>
                  <a:pt x="124284" y="379949"/>
                </a:cubicBezTo>
                <a:cubicBezTo>
                  <a:pt x="101530" y="418578"/>
                  <a:pt x="87242" y="454032"/>
                  <a:pt x="73484" y="497424"/>
                </a:cubicBezTo>
                <a:cubicBezTo>
                  <a:pt x="59726" y="540816"/>
                  <a:pt x="33267" y="643474"/>
                  <a:pt x="41734" y="640299"/>
                </a:cubicBezTo>
                <a:cubicBezTo>
                  <a:pt x="50201" y="637124"/>
                  <a:pt x="131163" y="458266"/>
                  <a:pt x="124284" y="478374"/>
                </a:cubicBezTo>
                <a:cubicBezTo>
                  <a:pt x="117405" y="498482"/>
                  <a:pt x="-8537" y="771003"/>
                  <a:pt x="459" y="760949"/>
                </a:cubicBezTo>
                <a:cubicBezTo>
                  <a:pt x="9455" y="750895"/>
                  <a:pt x="132751" y="513299"/>
                  <a:pt x="178259" y="418049"/>
                </a:cubicBezTo>
                <a:cubicBezTo>
                  <a:pt x="223767" y="322799"/>
                  <a:pt x="249167" y="242895"/>
                  <a:pt x="273509" y="189449"/>
                </a:cubicBezTo>
                <a:cubicBezTo>
                  <a:pt x="297851" y="136003"/>
                  <a:pt x="317959" y="126478"/>
                  <a:pt x="324309" y="97374"/>
                </a:cubicBezTo>
                <a:cubicBezTo>
                  <a:pt x="330659" y="68270"/>
                  <a:pt x="311609" y="-22747"/>
                  <a:pt x="292559" y="52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22CF80CA-A333-4999-87B3-228AE16DD1A7}"/>
              </a:ext>
            </a:extLst>
          </p:cNvPr>
          <p:cNvSpPr/>
          <p:nvPr/>
        </p:nvSpPr>
        <p:spPr>
          <a:xfrm>
            <a:off x="9932745" y="7927792"/>
            <a:ext cx="948683" cy="736988"/>
          </a:xfrm>
          <a:custGeom>
            <a:avLst/>
            <a:gdLst>
              <a:gd name="connsiteX0" fmla="*/ 944805 w 948683"/>
              <a:gd name="connsiteY0" fmla="*/ 183 h 736988"/>
              <a:gd name="connsiteX1" fmla="*/ 900355 w 948683"/>
              <a:gd name="connsiteY1" fmla="*/ 241483 h 736988"/>
              <a:gd name="connsiteX2" fmla="*/ 757480 w 948683"/>
              <a:gd name="connsiteY2" fmla="*/ 333558 h 736988"/>
              <a:gd name="connsiteX3" fmla="*/ 287580 w 948683"/>
              <a:gd name="connsiteY3" fmla="*/ 663758 h 736988"/>
              <a:gd name="connsiteX4" fmla="*/ 198680 w 948683"/>
              <a:gd name="connsiteY4" fmla="*/ 587558 h 736988"/>
              <a:gd name="connsiteX5" fmla="*/ 5005 w 948683"/>
              <a:gd name="connsiteY5" fmla="*/ 514533 h 736988"/>
              <a:gd name="connsiteX6" fmla="*/ 74855 w 948683"/>
              <a:gd name="connsiteY6" fmla="*/ 717733 h 736988"/>
              <a:gd name="connsiteX7" fmla="*/ 265355 w 948683"/>
              <a:gd name="connsiteY7" fmla="*/ 714558 h 736988"/>
              <a:gd name="connsiteX8" fmla="*/ 516180 w 948683"/>
              <a:gd name="connsiteY8" fmla="*/ 593908 h 736988"/>
              <a:gd name="connsiteX9" fmla="*/ 776530 w 948683"/>
              <a:gd name="connsiteY9" fmla="*/ 425633 h 736988"/>
              <a:gd name="connsiteX10" fmla="*/ 814630 w 948683"/>
              <a:gd name="connsiteY10" fmla="*/ 206558 h 736988"/>
              <a:gd name="connsiteX11" fmla="*/ 944805 w 948683"/>
              <a:gd name="connsiteY11" fmla="*/ 183 h 73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683" h="736988">
                <a:moveTo>
                  <a:pt x="944805" y="183"/>
                </a:moveTo>
                <a:cubicBezTo>
                  <a:pt x="959092" y="6004"/>
                  <a:pt x="931576" y="185921"/>
                  <a:pt x="900355" y="241483"/>
                </a:cubicBezTo>
                <a:cubicBezTo>
                  <a:pt x="869134" y="297046"/>
                  <a:pt x="859609" y="263179"/>
                  <a:pt x="757480" y="333558"/>
                </a:cubicBezTo>
                <a:cubicBezTo>
                  <a:pt x="655351" y="403937"/>
                  <a:pt x="380713" y="621425"/>
                  <a:pt x="287580" y="663758"/>
                </a:cubicBezTo>
                <a:cubicBezTo>
                  <a:pt x="194447" y="706091"/>
                  <a:pt x="245776" y="612429"/>
                  <a:pt x="198680" y="587558"/>
                </a:cubicBezTo>
                <a:cubicBezTo>
                  <a:pt x="151584" y="562687"/>
                  <a:pt x="25642" y="492837"/>
                  <a:pt x="5005" y="514533"/>
                </a:cubicBezTo>
                <a:cubicBezTo>
                  <a:pt x="-15633" y="536229"/>
                  <a:pt x="31463" y="684396"/>
                  <a:pt x="74855" y="717733"/>
                </a:cubicBezTo>
                <a:cubicBezTo>
                  <a:pt x="118247" y="751070"/>
                  <a:pt x="191801" y="735195"/>
                  <a:pt x="265355" y="714558"/>
                </a:cubicBezTo>
                <a:cubicBezTo>
                  <a:pt x="338909" y="693921"/>
                  <a:pt x="430984" y="642062"/>
                  <a:pt x="516180" y="593908"/>
                </a:cubicBezTo>
                <a:cubicBezTo>
                  <a:pt x="601376" y="545754"/>
                  <a:pt x="726788" y="490191"/>
                  <a:pt x="776530" y="425633"/>
                </a:cubicBezTo>
                <a:cubicBezTo>
                  <a:pt x="826272" y="361075"/>
                  <a:pt x="786584" y="284875"/>
                  <a:pt x="814630" y="206558"/>
                </a:cubicBezTo>
                <a:cubicBezTo>
                  <a:pt x="842676" y="128241"/>
                  <a:pt x="930518" y="-5638"/>
                  <a:pt x="944805" y="1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05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人, 男, 持つ, 水 が含まれている画像&#10;&#10;自動的に生成された説明" hidden="1">
            <a:extLst>
              <a:ext uri="{FF2B5EF4-FFF2-40B4-BE49-F238E27FC236}">
                <a16:creationId xmlns:a16="http://schemas.microsoft.com/office/drawing/2014/main" id="{4B230A8A-6224-4BC4-9100-B09D9217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/>
          <a:stretch/>
        </p:blipFill>
        <p:spPr>
          <a:xfrm>
            <a:off x="612843" y="1970"/>
            <a:ext cx="11575914" cy="9586162"/>
          </a:xfrm>
          <a:prstGeom prst="rect">
            <a:avLst/>
          </a:prstGeom>
        </p:spPr>
      </p:pic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3763481-3D5D-49B8-9550-9F2444D0842B}"/>
              </a:ext>
            </a:extLst>
          </p:cNvPr>
          <p:cNvSpPr/>
          <p:nvPr/>
        </p:nvSpPr>
        <p:spPr>
          <a:xfrm>
            <a:off x="5313408" y="2226665"/>
            <a:ext cx="620667" cy="134254"/>
          </a:xfrm>
          <a:custGeom>
            <a:avLst/>
            <a:gdLst>
              <a:gd name="connsiteX0" fmla="*/ 1542 w 620667"/>
              <a:gd name="connsiteY0" fmla="*/ 129185 h 134254"/>
              <a:gd name="connsiteX1" fmla="*/ 77742 w 620667"/>
              <a:gd name="connsiteY1" fmla="*/ 124423 h 134254"/>
              <a:gd name="connsiteX2" fmla="*/ 136480 w 620667"/>
              <a:gd name="connsiteY2" fmla="*/ 83148 h 134254"/>
              <a:gd name="connsiteX3" fmla="*/ 168230 w 620667"/>
              <a:gd name="connsiteY3" fmla="*/ 87910 h 134254"/>
              <a:gd name="connsiteX4" fmla="*/ 182517 w 620667"/>
              <a:gd name="connsiteY4" fmla="*/ 59335 h 134254"/>
              <a:gd name="connsiteX5" fmla="*/ 277767 w 620667"/>
              <a:gd name="connsiteY5" fmla="*/ 32348 h 134254"/>
              <a:gd name="connsiteX6" fmla="*/ 315867 w 620667"/>
              <a:gd name="connsiteY6" fmla="*/ 38698 h 134254"/>
              <a:gd name="connsiteX7" fmla="*/ 382542 w 620667"/>
              <a:gd name="connsiteY7" fmla="*/ 24410 h 134254"/>
              <a:gd name="connsiteX8" fmla="*/ 436517 w 620667"/>
              <a:gd name="connsiteY8" fmla="*/ 18060 h 134254"/>
              <a:gd name="connsiteX9" fmla="*/ 620667 w 620667"/>
              <a:gd name="connsiteY9" fmla="*/ 2185 h 134254"/>
              <a:gd name="connsiteX10" fmla="*/ 434930 w 620667"/>
              <a:gd name="connsiteY10" fmla="*/ 5360 h 134254"/>
              <a:gd name="connsiteX11" fmla="*/ 301580 w 620667"/>
              <a:gd name="connsiteY11" fmla="*/ 49810 h 134254"/>
              <a:gd name="connsiteX12" fmla="*/ 152355 w 620667"/>
              <a:gd name="connsiteY12" fmla="*/ 62510 h 134254"/>
              <a:gd name="connsiteX13" fmla="*/ 1542 w 620667"/>
              <a:gd name="connsiteY13" fmla="*/ 129185 h 13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0667" h="134254">
                <a:moveTo>
                  <a:pt x="1542" y="129185"/>
                </a:moveTo>
                <a:cubicBezTo>
                  <a:pt x="-10893" y="139504"/>
                  <a:pt x="55252" y="132096"/>
                  <a:pt x="77742" y="124423"/>
                </a:cubicBezTo>
                <a:cubicBezTo>
                  <a:pt x="100232" y="116750"/>
                  <a:pt x="121399" y="89233"/>
                  <a:pt x="136480" y="83148"/>
                </a:cubicBezTo>
                <a:cubicBezTo>
                  <a:pt x="151561" y="77062"/>
                  <a:pt x="160557" y="91879"/>
                  <a:pt x="168230" y="87910"/>
                </a:cubicBezTo>
                <a:cubicBezTo>
                  <a:pt x="175903" y="83941"/>
                  <a:pt x="164261" y="68595"/>
                  <a:pt x="182517" y="59335"/>
                </a:cubicBezTo>
                <a:cubicBezTo>
                  <a:pt x="200773" y="50075"/>
                  <a:pt x="255542" y="35787"/>
                  <a:pt x="277767" y="32348"/>
                </a:cubicBezTo>
                <a:cubicBezTo>
                  <a:pt x="299992" y="28908"/>
                  <a:pt x="298404" y="40021"/>
                  <a:pt x="315867" y="38698"/>
                </a:cubicBezTo>
                <a:cubicBezTo>
                  <a:pt x="333330" y="37375"/>
                  <a:pt x="362434" y="27850"/>
                  <a:pt x="382542" y="24410"/>
                </a:cubicBezTo>
                <a:cubicBezTo>
                  <a:pt x="402650" y="20970"/>
                  <a:pt x="436517" y="18060"/>
                  <a:pt x="436517" y="18060"/>
                </a:cubicBezTo>
                <a:cubicBezTo>
                  <a:pt x="476204" y="14356"/>
                  <a:pt x="620931" y="4302"/>
                  <a:pt x="620667" y="2185"/>
                </a:cubicBezTo>
                <a:cubicBezTo>
                  <a:pt x="620403" y="68"/>
                  <a:pt x="488111" y="-2577"/>
                  <a:pt x="434930" y="5360"/>
                </a:cubicBezTo>
                <a:cubicBezTo>
                  <a:pt x="381749" y="13297"/>
                  <a:pt x="348676" y="40285"/>
                  <a:pt x="301580" y="49810"/>
                </a:cubicBezTo>
                <a:cubicBezTo>
                  <a:pt x="254484" y="59335"/>
                  <a:pt x="201038" y="49810"/>
                  <a:pt x="152355" y="62510"/>
                </a:cubicBezTo>
                <a:cubicBezTo>
                  <a:pt x="103672" y="75210"/>
                  <a:pt x="13977" y="118866"/>
                  <a:pt x="1542" y="129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2F27B3F-4517-41F2-A478-CCDE757B609A}"/>
              </a:ext>
            </a:extLst>
          </p:cNvPr>
          <p:cNvSpPr/>
          <p:nvPr/>
        </p:nvSpPr>
        <p:spPr>
          <a:xfrm>
            <a:off x="5934071" y="2244639"/>
            <a:ext cx="168281" cy="161145"/>
          </a:xfrm>
          <a:custGeom>
            <a:avLst/>
            <a:gdLst>
              <a:gd name="connsiteX0" fmla="*/ 4 w 168281"/>
              <a:gd name="connsiteY0" fmla="*/ 86 h 161145"/>
              <a:gd name="connsiteX1" fmla="*/ 68267 w 168281"/>
              <a:gd name="connsiteY1" fmla="*/ 76286 h 161145"/>
              <a:gd name="connsiteX2" fmla="*/ 131767 w 168281"/>
              <a:gd name="connsiteY2" fmla="*/ 111211 h 161145"/>
              <a:gd name="connsiteX3" fmla="*/ 168279 w 168281"/>
              <a:gd name="connsiteY3" fmla="*/ 160424 h 161145"/>
              <a:gd name="connsiteX4" fmla="*/ 133354 w 168281"/>
              <a:gd name="connsiteY4" fmla="*/ 135024 h 161145"/>
              <a:gd name="connsiteX5" fmla="*/ 71442 w 168281"/>
              <a:gd name="connsiteY5" fmla="*/ 61999 h 161145"/>
              <a:gd name="connsiteX6" fmla="*/ 4 w 168281"/>
              <a:gd name="connsiteY6" fmla="*/ 86 h 16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81" h="161145">
                <a:moveTo>
                  <a:pt x="4" y="86"/>
                </a:moveTo>
                <a:cubicBezTo>
                  <a:pt x="-525" y="2467"/>
                  <a:pt x="46306" y="57765"/>
                  <a:pt x="68267" y="76286"/>
                </a:cubicBezTo>
                <a:cubicBezTo>
                  <a:pt x="90228" y="94807"/>
                  <a:pt x="115098" y="97188"/>
                  <a:pt x="131767" y="111211"/>
                </a:cubicBezTo>
                <a:cubicBezTo>
                  <a:pt x="148436" y="125234"/>
                  <a:pt x="168015" y="156455"/>
                  <a:pt x="168279" y="160424"/>
                </a:cubicBezTo>
                <a:cubicBezTo>
                  <a:pt x="168543" y="164393"/>
                  <a:pt x="149493" y="151428"/>
                  <a:pt x="133354" y="135024"/>
                </a:cubicBezTo>
                <a:cubicBezTo>
                  <a:pt x="117215" y="118620"/>
                  <a:pt x="92609" y="78932"/>
                  <a:pt x="71442" y="61999"/>
                </a:cubicBezTo>
                <a:cubicBezTo>
                  <a:pt x="50275" y="45066"/>
                  <a:pt x="533" y="-2295"/>
                  <a:pt x="4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56B4630A-B358-4098-9FA3-D3362875AAAB}"/>
              </a:ext>
            </a:extLst>
          </p:cNvPr>
          <p:cNvSpPr/>
          <p:nvPr/>
        </p:nvSpPr>
        <p:spPr>
          <a:xfrm>
            <a:off x="5924550" y="2238375"/>
            <a:ext cx="284872" cy="131195"/>
          </a:xfrm>
          <a:custGeom>
            <a:avLst/>
            <a:gdLst>
              <a:gd name="connsiteX0" fmla="*/ 0 w 284872"/>
              <a:gd name="connsiteY0" fmla="*/ 0 h 131195"/>
              <a:gd name="connsiteX1" fmla="*/ 115888 w 284872"/>
              <a:gd name="connsiteY1" fmla="*/ 65088 h 131195"/>
              <a:gd name="connsiteX2" fmla="*/ 147638 w 284872"/>
              <a:gd name="connsiteY2" fmla="*/ 79375 h 131195"/>
              <a:gd name="connsiteX3" fmla="*/ 123825 w 284872"/>
              <a:gd name="connsiteY3" fmla="*/ 79375 h 131195"/>
              <a:gd name="connsiteX4" fmla="*/ 180975 w 284872"/>
              <a:gd name="connsiteY4" fmla="*/ 125413 h 131195"/>
              <a:gd name="connsiteX5" fmla="*/ 284163 w 284872"/>
              <a:gd name="connsiteY5" fmla="*/ 130175 h 131195"/>
              <a:gd name="connsiteX6" fmla="*/ 223838 w 284872"/>
              <a:gd name="connsiteY6" fmla="*/ 122238 h 131195"/>
              <a:gd name="connsiteX7" fmla="*/ 171450 w 284872"/>
              <a:gd name="connsiteY7" fmla="*/ 100013 h 131195"/>
              <a:gd name="connsiteX8" fmla="*/ 104775 w 284872"/>
              <a:gd name="connsiteY8" fmla="*/ 57150 h 131195"/>
              <a:gd name="connsiteX9" fmla="*/ 0 w 284872"/>
              <a:gd name="connsiteY9" fmla="*/ 0 h 13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872" h="131195">
                <a:moveTo>
                  <a:pt x="0" y="0"/>
                </a:moveTo>
                <a:lnTo>
                  <a:pt x="115888" y="65088"/>
                </a:lnTo>
                <a:cubicBezTo>
                  <a:pt x="140494" y="78317"/>
                  <a:pt x="146315" y="76994"/>
                  <a:pt x="147638" y="79375"/>
                </a:cubicBezTo>
                <a:cubicBezTo>
                  <a:pt x="148961" y="81756"/>
                  <a:pt x="118269" y="71702"/>
                  <a:pt x="123825" y="79375"/>
                </a:cubicBezTo>
                <a:cubicBezTo>
                  <a:pt x="129381" y="87048"/>
                  <a:pt x="154252" y="116946"/>
                  <a:pt x="180975" y="125413"/>
                </a:cubicBezTo>
                <a:cubicBezTo>
                  <a:pt x="207698" y="133880"/>
                  <a:pt x="277019" y="130704"/>
                  <a:pt x="284163" y="130175"/>
                </a:cubicBezTo>
                <a:cubicBezTo>
                  <a:pt x="291307" y="129646"/>
                  <a:pt x="242623" y="127265"/>
                  <a:pt x="223838" y="122238"/>
                </a:cubicBezTo>
                <a:cubicBezTo>
                  <a:pt x="205053" y="117211"/>
                  <a:pt x="191294" y="110861"/>
                  <a:pt x="171450" y="100013"/>
                </a:cubicBezTo>
                <a:cubicBezTo>
                  <a:pt x="151606" y="89165"/>
                  <a:pt x="132556" y="74612"/>
                  <a:pt x="104775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209C92E-E7E8-4A78-BDEB-2F6C2561DF47}"/>
              </a:ext>
            </a:extLst>
          </p:cNvPr>
          <p:cNvSpPr/>
          <p:nvPr/>
        </p:nvSpPr>
        <p:spPr>
          <a:xfrm>
            <a:off x="5373129" y="2284330"/>
            <a:ext cx="225984" cy="68065"/>
          </a:xfrm>
          <a:custGeom>
            <a:avLst/>
            <a:gdLst>
              <a:gd name="connsiteX0" fmla="*/ 225984 w 225984"/>
              <a:gd name="connsiteY0" fmla="*/ 83 h 68065"/>
              <a:gd name="connsiteX1" fmla="*/ 110096 w 225984"/>
              <a:gd name="connsiteY1" fmla="*/ 58820 h 68065"/>
              <a:gd name="connsiteX2" fmla="*/ 70409 w 225984"/>
              <a:gd name="connsiteY2" fmla="*/ 65170 h 68065"/>
              <a:gd name="connsiteX3" fmla="*/ 559 w 225984"/>
              <a:gd name="connsiteY3" fmla="*/ 66758 h 68065"/>
              <a:gd name="connsiteX4" fmla="*/ 111684 w 225984"/>
              <a:gd name="connsiteY4" fmla="*/ 46120 h 68065"/>
              <a:gd name="connsiteX5" fmla="*/ 225984 w 225984"/>
              <a:gd name="connsiteY5" fmla="*/ 83 h 6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984" h="68065">
                <a:moveTo>
                  <a:pt x="225984" y="83"/>
                </a:moveTo>
                <a:cubicBezTo>
                  <a:pt x="225719" y="2200"/>
                  <a:pt x="136025" y="47972"/>
                  <a:pt x="110096" y="58820"/>
                </a:cubicBezTo>
                <a:cubicBezTo>
                  <a:pt x="84167" y="69668"/>
                  <a:pt x="88665" y="63847"/>
                  <a:pt x="70409" y="65170"/>
                </a:cubicBezTo>
                <a:cubicBezTo>
                  <a:pt x="52153" y="66493"/>
                  <a:pt x="-6320" y="69933"/>
                  <a:pt x="559" y="66758"/>
                </a:cubicBezTo>
                <a:cubicBezTo>
                  <a:pt x="7438" y="63583"/>
                  <a:pt x="75701" y="55645"/>
                  <a:pt x="111684" y="46120"/>
                </a:cubicBezTo>
                <a:cubicBezTo>
                  <a:pt x="147667" y="36595"/>
                  <a:pt x="226249" y="-2034"/>
                  <a:pt x="225984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9C5BA7A-5DD9-4959-9618-AE70A7329B8E}"/>
              </a:ext>
            </a:extLst>
          </p:cNvPr>
          <p:cNvSpPr/>
          <p:nvPr/>
        </p:nvSpPr>
        <p:spPr>
          <a:xfrm>
            <a:off x="5403850" y="2311498"/>
            <a:ext cx="176372" cy="232159"/>
          </a:xfrm>
          <a:custGeom>
            <a:avLst/>
            <a:gdLst>
              <a:gd name="connsiteX0" fmla="*/ 76200 w 176372"/>
              <a:gd name="connsiteY0" fmla="*/ 1490 h 232159"/>
              <a:gd name="connsiteX1" fmla="*/ 20638 w 176372"/>
              <a:gd name="connsiteY1" fmla="*/ 79277 h 232159"/>
              <a:gd name="connsiteX2" fmla="*/ 6350 w 176372"/>
              <a:gd name="connsiteY2" fmla="*/ 104677 h 232159"/>
              <a:gd name="connsiteX3" fmla="*/ 12700 w 176372"/>
              <a:gd name="connsiteY3" fmla="*/ 64990 h 232159"/>
              <a:gd name="connsiteX4" fmla="*/ 0 w 176372"/>
              <a:gd name="connsiteY4" fmla="*/ 115790 h 232159"/>
              <a:gd name="connsiteX5" fmla="*/ 12700 w 176372"/>
              <a:gd name="connsiteY5" fmla="*/ 145952 h 232159"/>
              <a:gd name="connsiteX6" fmla="*/ 33338 w 176372"/>
              <a:gd name="connsiteY6" fmla="*/ 177702 h 232159"/>
              <a:gd name="connsiteX7" fmla="*/ 74613 w 176372"/>
              <a:gd name="connsiteY7" fmla="*/ 215802 h 232159"/>
              <a:gd name="connsiteX8" fmla="*/ 19050 w 176372"/>
              <a:gd name="connsiteY8" fmla="*/ 184052 h 232159"/>
              <a:gd name="connsiteX9" fmla="*/ 84138 w 176372"/>
              <a:gd name="connsiteY9" fmla="*/ 209452 h 232159"/>
              <a:gd name="connsiteX10" fmla="*/ 119063 w 176372"/>
              <a:gd name="connsiteY10" fmla="*/ 222152 h 232159"/>
              <a:gd name="connsiteX11" fmla="*/ 176213 w 176372"/>
              <a:gd name="connsiteY11" fmla="*/ 228502 h 232159"/>
              <a:gd name="connsiteX12" fmla="*/ 100013 w 176372"/>
              <a:gd name="connsiteY12" fmla="*/ 228502 h 232159"/>
              <a:gd name="connsiteX13" fmla="*/ 20638 w 176372"/>
              <a:gd name="connsiteY13" fmla="*/ 182465 h 232159"/>
              <a:gd name="connsiteX14" fmla="*/ 20638 w 176372"/>
              <a:gd name="connsiteY14" fmla="*/ 39590 h 232159"/>
              <a:gd name="connsiteX15" fmla="*/ 76200 w 176372"/>
              <a:gd name="connsiteY15" fmla="*/ 1490 h 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6372" h="232159">
                <a:moveTo>
                  <a:pt x="76200" y="1490"/>
                </a:moveTo>
                <a:cubicBezTo>
                  <a:pt x="76200" y="8104"/>
                  <a:pt x="32280" y="62079"/>
                  <a:pt x="20638" y="79277"/>
                </a:cubicBezTo>
                <a:cubicBezTo>
                  <a:pt x="8996" y="96475"/>
                  <a:pt x="7673" y="107058"/>
                  <a:pt x="6350" y="104677"/>
                </a:cubicBezTo>
                <a:cubicBezTo>
                  <a:pt x="5027" y="102296"/>
                  <a:pt x="13758" y="63138"/>
                  <a:pt x="12700" y="64990"/>
                </a:cubicBezTo>
                <a:cubicBezTo>
                  <a:pt x="11642" y="66842"/>
                  <a:pt x="0" y="102296"/>
                  <a:pt x="0" y="115790"/>
                </a:cubicBezTo>
                <a:cubicBezTo>
                  <a:pt x="0" y="129284"/>
                  <a:pt x="7144" y="135633"/>
                  <a:pt x="12700" y="145952"/>
                </a:cubicBezTo>
                <a:cubicBezTo>
                  <a:pt x="18256" y="156271"/>
                  <a:pt x="23019" y="166060"/>
                  <a:pt x="33338" y="177702"/>
                </a:cubicBezTo>
                <a:cubicBezTo>
                  <a:pt x="43657" y="189344"/>
                  <a:pt x="76994" y="214744"/>
                  <a:pt x="74613" y="215802"/>
                </a:cubicBezTo>
                <a:cubicBezTo>
                  <a:pt x="72232" y="216860"/>
                  <a:pt x="17462" y="185110"/>
                  <a:pt x="19050" y="184052"/>
                </a:cubicBezTo>
                <a:cubicBezTo>
                  <a:pt x="20638" y="182994"/>
                  <a:pt x="67469" y="203102"/>
                  <a:pt x="84138" y="209452"/>
                </a:cubicBezTo>
                <a:cubicBezTo>
                  <a:pt x="100807" y="215802"/>
                  <a:pt x="103717" y="218977"/>
                  <a:pt x="119063" y="222152"/>
                </a:cubicBezTo>
                <a:cubicBezTo>
                  <a:pt x="134409" y="225327"/>
                  <a:pt x="179388" y="227444"/>
                  <a:pt x="176213" y="228502"/>
                </a:cubicBezTo>
                <a:cubicBezTo>
                  <a:pt x="173038" y="229560"/>
                  <a:pt x="125942" y="236175"/>
                  <a:pt x="100013" y="228502"/>
                </a:cubicBezTo>
                <a:cubicBezTo>
                  <a:pt x="74084" y="220829"/>
                  <a:pt x="33867" y="213950"/>
                  <a:pt x="20638" y="182465"/>
                </a:cubicBezTo>
                <a:cubicBezTo>
                  <a:pt x="7409" y="150980"/>
                  <a:pt x="12436" y="68430"/>
                  <a:pt x="20638" y="39590"/>
                </a:cubicBezTo>
                <a:cubicBezTo>
                  <a:pt x="28840" y="10750"/>
                  <a:pt x="76200" y="-5124"/>
                  <a:pt x="76200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36C5B888-AE7B-4CD9-A6E3-150A8544F9EF}"/>
              </a:ext>
            </a:extLst>
          </p:cNvPr>
          <p:cNvSpPr/>
          <p:nvPr/>
        </p:nvSpPr>
        <p:spPr>
          <a:xfrm>
            <a:off x="5301925" y="2323925"/>
            <a:ext cx="236910" cy="265994"/>
          </a:xfrm>
          <a:custGeom>
            <a:avLst/>
            <a:gdLst>
              <a:gd name="connsiteX0" fmla="*/ 152725 w 236910"/>
              <a:gd name="connsiteY0" fmla="*/ 175 h 265994"/>
              <a:gd name="connsiteX1" fmla="*/ 87638 w 236910"/>
              <a:gd name="connsiteY1" fmla="*/ 62088 h 265994"/>
              <a:gd name="connsiteX2" fmla="*/ 11438 w 236910"/>
              <a:gd name="connsiteY2" fmla="*/ 55738 h 265994"/>
              <a:gd name="connsiteX3" fmla="*/ 100338 w 236910"/>
              <a:gd name="connsiteY3" fmla="*/ 81138 h 265994"/>
              <a:gd name="connsiteX4" fmla="*/ 55888 w 236910"/>
              <a:gd name="connsiteY4" fmla="*/ 104950 h 265994"/>
              <a:gd name="connsiteX5" fmla="*/ 325 w 236910"/>
              <a:gd name="connsiteY5" fmla="*/ 109713 h 265994"/>
              <a:gd name="connsiteX6" fmla="*/ 82875 w 236910"/>
              <a:gd name="connsiteY6" fmla="*/ 112888 h 265994"/>
              <a:gd name="connsiteX7" fmla="*/ 92400 w 236910"/>
              <a:gd name="connsiteY7" fmla="*/ 136700 h 265994"/>
              <a:gd name="connsiteX8" fmla="*/ 109863 w 236910"/>
              <a:gd name="connsiteY8" fmla="*/ 174800 h 265994"/>
              <a:gd name="connsiteX9" fmla="*/ 141613 w 236910"/>
              <a:gd name="connsiteY9" fmla="*/ 189088 h 265994"/>
              <a:gd name="connsiteX10" fmla="*/ 95575 w 236910"/>
              <a:gd name="connsiteY10" fmla="*/ 179563 h 265994"/>
              <a:gd name="connsiteX11" fmla="*/ 200350 w 236910"/>
              <a:gd name="connsiteY11" fmla="*/ 220838 h 265994"/>
              <a:gd name="connsiteX12" fmla="*/ 194000 w 236910"/>
              <a:gd name="connsiteY12" fmla="*/ 265288 h 265994"/>
              <a:gd name="connsiteX13" fmla="*/ 236863 w 236910"/>
              <a:gd name="connsiteY13" fmla="*/ 246238 h 265994"/>
              <a:gd name="connsiteX14" fmla="*/ 184475 w 236910"/>
              <a:gd name="connsiteY14" fmla="*/ 220838 h 265994"/>
              <a:gd name="connsiteX15" fmla="*/ 87638 w 236910"/>
              <a:gd name="connsiteY15" fmla="*/ 141463 h 265994"/>
              <a:gd name="connsiteX16" fmla="*/ 116213 w 236910"/>
              <a:gd name="connsiteY16" fmla="*/ 46213 h 265994"/>
              <a:gd name="connsiteX17" fmla="*/ 152725 w 236910"/>
              <a:gd name="connsiteY17" fmla="*/ 175 h 2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6910" h="265994">
                <a:moveTo>
                  <a:pt x="152725" y="175"/>
                </a:moveTo>
                <a:cubicBezTo>
                  <a:pt x="147963" y="2821"/>
                  <a:pt x="111186" y="52828"/>
                  <a:pt x="87638" y="62088"/>
                </a:cubicBezTo>
                <a:cubicBezTo>
                  <a:pt x="64090" y="71348"/>
                  <a:pt x="9321" y="52563"/>
                  <a:pt x="11438" y="55738"/>
                </a:cubicBezTo>
                <a:cubicBezTo>
                  <a:pt x="13555" y="58913"/>
                  <a:pt x="92930" y="72936"/>
                  <a:pt x="100338" y="81138"/>
                </a:cubicBezTo>
                <a:cubicBezTo>
                  <a:pt x="107746" y="89340"/>
                  <a:pt x="72557" y="100188"/>
                  <a:pt x="55888" y="104950"/>
                </a:cubicBezTo>
                <a:cubicBezTo>
                  <a:pt x="39219" y="109713"/>
                  <a:pt x="-4173" y="108390"/>
                  <a:pt x="325" y="109713"/>
                </a:cubicBezTo>
                <a:cubicBezTo>
                  <a:pt x="4823" y="111036"/>
                  <a:pt x="67529" y="108390"/>
                  <a:pt x="82875" y="112888"/>
                </a:cubicBezTo>
                <a:cubicBezTo>
                  <a:pt x="98221" y="117386"/>
                  <a:pt x="87902" y="126381"/>
                  <a:pt x="92400" y="136700"/>
                </a:cubicBezTo>
                <a:cubicBezTo>
                  <a:pt x="96898" y="147019"/>
                  <a:pt x="101661" y="166069"/>
                  <a:pt x="109863" y="174800"/>
                </a:cubicBezTo>
                <a:cubicBezTo>
                  <a:pt x="118065" y="183531"/>
                  <a:pt x="143994" y="188294"/>
                  <a:pt x="141613" y="189088"/>
                </a:cubicBezTo>
                <a:cubicBezTo>
                  <a:pt x="139232" y="189882"/>
                  <a:pt x="85786" y="174271"/>
                  <a:pt x="95575" y="179563"/>
                </a:cubicBezTo>
                <a:cubicBezTo>
                  <a:pt x="105364" y="184855"/>
                  <a:pt x="183946" y="206550"/>
                  <a:pt x="200350" y="220838"/>
                </a:cubicBezTo>
                <a:cubicBezTo>
                  <a:pt x="216754" y="235126"/>
                  <a:pt x="187915" y="261055"/>
                  <a:pt x="194000" y="265288"/>
                </a:cubicBezTo>
                <a:cubicBezTo>
                  <a:pt x="200085" y="269521"/>
                  <a:pt x="238450" y="253646"/>
                  <a:pt x="236863" y="246238"/>
                </a:cubicBezTo>
                <a:cubicBezTo>
                  <a:pt x="235276" y="238830"/>
                  <a:pt x="209346" y="238300"/>
                  <a:pt x="184475" y="220838"/>
                </a:cubicBezTo>
                <a:cubicBezTo>
                  <a:pt x="159604" y="203376"/>
                  <a:pt x="99015" y="170567"/>
                  <a:pt x="87638" y="141463"/>
                </a:cubicBezTo>
                <a:cubicBezTo>
                  <a:pt x="76261" y="112359"/>
                  <a:pt x="106688" y="67115"/>
                  <a:pt x="116213" y="46213"/>
                </a:cubicBezTo>
                <a:cubicBezTo>
                  <a:pt x="125738" y="25311"/>
                  <a:pt x="157487" y="-2471"/>
                  <a:pt x="152725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42AAF1F-94C1-4379-80C1-B4BD61F0218A}"/>
              </a:ext>
            </a:extLst>
          </p:cNvPr>
          <p:cNvSpPr/>
          <p:nvPr/>
        </p:nvSpPr>
        <p:spPr>
          <a:xfrm>
            <a:off x="5297956" y="2348880"/>
            <a:ext cx="233045" cy="260973"/>
          </a:xfrm>
          <a:custGeom>
            <a:avLst/>
            <a:gdLst>
              <a:gd name="connsiteX0" fmla="*/ 137644 w 233045"/>
              <a:gd name="connsiteY0" fmla="*/ 620 h 260973"/>
              <a:gd name="connsiteX1" fmla="*/ 7469 w 233045"/>
              <a:gd name="connsiteY1" fmla="*/ 24433 h 260973"/>
              <a:gd name="connsiteX2" fmla="*/ 21757 w 233045"/>
              <a:gd name="connsiteY2" fmla="*/ 27608 h 260973"/>
              <a:gd name="connsiteX3" fmla="*/ 70969 w 233045"/>
              <a:gd name="connsiteY3" fmla="*/ 26020 h 260973"/>
              <a:gd name="connsiteX4" fmla="*/ 51919 w 233045"/>
              <a:gd name="connsiteY4" fmla="*/ 46658 h 260973"/>
              <a:gd name="connsiteX5" fmla="*/ 48744 w 233045"/>
              <a:gd name="connsiteY5" fmla="*/ 119683 h 260973"/>
              <a:gd name="connsiteX6" fmla="*/ 23344 w 233045"/>
              <a:gd name="connsiteY6" fmla="*/ 176833 h 260973"/>
              <a:gd name="connsiteX7" fmla="*/ 50332 w 233045"/>
              <a:gd name="connsiteY7" fmla="*/ 149845 h 260973"/>
              <a:gd name="connsiteX8" fmla="*/ 55094 w 233045"/>
              <a:gd name="connsiteY8" fmla="*/ 183183 h 260973"/>
              <a:gd name="connsiteX9" fmla="*/ 24932 w 233045"/>
              <a:gd name="connsiteY9" fmla="*/ 260970 h 260973"/>
              <a:gd name="connsiteX10" fmla="*/ 83669 w 233045"/>
              <a:gd name="connsiteY10" fmla="*/ 180008 h 260973"/>
              <a:gd name="connsiteX11" fmla="*/ 82082 w 233045"/>
              <a:gd name="connsiteY11" fmla="*/ 186358 h 260973"/>
              <a:gd name="connsiteX12" fmla="*/ 66207 w 233045"/>
              <a:gd name="connsiteY12" fmla="*/ 222870 h 260973"/>
              <a:gd name="connsiteX13" fmla="*/ 97957 w 233045"/>
              <a:gd name="connsiteY13" fmla="*/ 194295 h 260973"/>
              <a:gd name="connsiteX14" fmla="*/ 177332 w 233045"/>
              <a:gd name="connsiteY14" fmla="*/ 224458 h 260973"/>
              <a:gd name="connsiteX15" fmla="*/ 231307 w 233045"/>
              <a:gd name="connsiteY15" fmla="*/ 235570 h 260973"/>
              <a:gd name="connsiteX16" fmla="*/ 112244 w 233045"/>
              <a:gd name="connsiteY16" fmla="*/ 184770 h 260973"/>
              <a:gd name="connsiteX17" fmla="*/ 56682 w 233045"/>
              <a:gd name="connsiteY17" fmla="*/ 143495 h 260973"/>
              <a:gd name="connsiteX18" fmla="*/ 72557 w 233045"/>
              <a:gd name="connsiteY18" fmla="*/ 53008 h 260973"/>
              <a:gd name="connsiteX19" fmla="*/ 137644 w 233045"/>
              <a:gd name="connsiteY19" fmla="*/ 620 h 26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045" h="260973">
                <a:moveTo>
                  <a:pt x="137644" y="620"/>
                </a:moveTo>
                <a:cubicBezTo>
                  <a:pt x="126796" y="-4142"/>
                  <a:pt x="26783" y="19935"/>
                  <a:pt x="7469" y="24433"/>
                </a:cubicBezTo>
                <a:cubicBezTo>
                  <a:pt x="-11845" y="28931"/>
                  <a:pt x="11174" y="27343"/>
                  <a:pt x="21757" y="27608"/>
                </a:cubicBezTo>
                <a:cubicBezTo>
                  <a:pt x="32340" y="27873"/>
                  <a:pt x="65942" y="22845"/>
                  <a:pt x="70969" y="26020"/>
                </a:cubicBezTo>
                <a:cubicBezTo>
                  <a:pt x="75996" y="29195"/>
                  <a:pt x="55623" y="31048"/>
                  <a:pt x="51919" y="46658"/>
                </a:cubicBezTo>
                <a:cubicBezTo>
                  <a:pt x="48215" y="62268"/>
                  <a:pt x="53506" y="97987"/>
                  <a:pt x="48744" y="119683"/>
                </a:cubicBezTo>
                <a:cubicBezTo>
                  <a:pt x="43982" y="141379"/>
                  <a:pt x="23079" y="171806"/>
                  <a:pt x="23344" y="176833"/>
                </a:cubicBezTo>
                <a:cubicBezTo>
                  <a:pt x="23609" y="181860"/>
                  <a:pt x="45041" y="148787"/>
                  <a:pt x="50332" y="149845"/>
                </a:cubicBezTo>
                <a:cubicBezTo>
                  <a:pt x="55623" y="150903"/>
                  <a:pt x="59327" y="164662"/>
                  <a:pt x="55094" y="183183"/>
                </a:cubicBezTo>
                <a:cubicBezTo>
                  <a:pt x="50861" y="201704"/>
                  <a:pt x="20169" y="261499"/>
                  <a:pt x="24932" y="260970"/>
                </a:cubicBezTo>
                <a:cubicBezTo>
                  <a:pt x="29694" y="260441"/>
                  <a:pt x="74144" y="192443"/>
                  <a:pt x="83669" y="180008"/>
                </a:cubicBezTo>
                <a:cubicBezTo>
                  <a:pt x="93194" y="167573"/>
                  <a:pt x="84992" y="179214"/>
                  <a:pt x="82082" y="186358"/>
                </a:cubicBezTo>
                <a:cubicBezTo>
                  <a:pt x="79172" y="193502"/>
                  <a:pt x="63561" y="221547"/>
                  <a:pt x="66207" y="222870"/>
                </a:cubicBezTo>
                <a:cubicBezTo>
                  <a:pt x="68853" y="224193"/>
                  <a:pt x="79436" y="194030"/>
                  <a:pt x="97957" y="194295"/>
                </a:cubicBezTo>
                <a:cubicBezTo>
                  <a:pt x="116478" y="194560"/>
                  <a:pt x="155107" y="217579"/>
                  <a:pt x="177332" y="224458"/>
                </a:cubicBezTo>
                <a:cubicBezTo>
                  <a:pt x="199557" y="231337"/>
                  <a:pt x="242155" y="242185"/>
                  <a:pt x="231307" y="235570"/>
                </a:cubicBezTo>
                <a:cubicBezTo>
                  <a:pt x="220459" y="228955"/>
                  <a:pt x="141348" y="200116"/>
                  <a:pt x="112244" y="184770"/>
                </a:cubicBezTo>
                <a:cubicBezTo>
                  <a:pt x="83140" y="169424"/>
                  <a:pt x="63296" y="165455"/>
                  <a:pt x="56682" y="143495"/>
                </a:cubicBezTo>
                <a:cubicBezTo>
                  <a:pt x="50068" y="121535"/>
                  <a:pt x="62238" y="76027"/>
                  <a:pt x="72557" y="53008"/>
                </a:cubicBezTo>
                <a:cubicBezTo>
                  <a:pt x="82876" y="29989"/>
                  <a:pt x="148492" y="5382"/>
                  <a:pt x="137644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C925C5FF-CBC7-4D06-A373-498B58104A95}"/>
              </a:ext>
            </a:extLst>
          </p:cNvPr>
          <p:cNvSpPr/>
          <p:nvPr/>
        </p:nvSpPr>
        <p:spPr>
          <a:xfrm>
            <a:off x="5446278" y="2281215"/>
            <a:ext cx="332869" cy="337794"/>
          </a:xfrm>
          <a:custGeom>
            <a:avLst/>
            <a:gdLst>
              <a:gd name="connsiteX0" fmla="*/ 259197 w 332869"/>
              <a:gd name="connsiteY0" fmla="*/ 23 h 337794"/>
              <a:gd name="connsiteX1" fmla="*/ 108385 w 332869"/>
              <a:gd name="connsiteY1" fmla="*/ 65110 h 337794"/>
              <a:gd name="connsiteX2" fmla="*/ 32185 w 332869"/>
              <a:gd name="connsiteY2" fmla="*/ 73048 h 337794"/>
              <a:gd name="connsiteX3" fmla="*/ 92510 w 332869"/>
              <a:gd name="connsiteY3" fmla="*/ 85748 h 337794"/>
              <a:gd name="connsiteX4" fmla="*/ 117910 w 332869"/>
              <a:gd name="connsiteY4" fmla="*/ 130198 h 337794"/>
              <a:gd name="connsiteX5" fmla="*/ 43297 w 332869"/>
              <a:gd name="connsiteY5" fmla="*/ 130198 h 337794"/>
              <a:gd name="connsiteX6" fmla="*/ 435 w 332869"/>
              <a:gd name="connsiteY6" fmla="*/ 130198 h 337794"/>
              <a:gd name="connsiteX7" fmla="*/ 68697 w 332869"/>
              <a:gd name="connsiteY7" fmla="*/ 138135 h 337794"/>
              <a:gd name="connsiteX8" fmla="*/ 51235 w 332869"/>
              <a:gd name="connsiteY8" fmla="*/ 150835 h 337794"/>
              <a:gd name="connsiteX9" fmla="*/ 79810 w 332869"/>
              <a:gd name="connsiteY9" fmla="*/ 234973 h 337794"/>
              <a:gd name="connsiteX10" fmla="*/ 97272 w 332869"/>
              <a:gd name="connsiteY10" fmla="*/ 246085 h 337794"/>
              <a:gd name="connsiteX11" fmla="*/ 116322 w 332869"/>
              <a:gd name="connsiteY11" fmla="*/ 261960 h 337794"/>
              <a:gd name="connsiteX12" fmla="*/ 124260 w 332869"/>
              <a:gd name="connsiteY12" fmla="*/ 284185 h 337794"/>
              <a:gd name="connsiteX13" fmla="*/ 36947 w 332869"/>
              <a:gd name="connsiteY13" fmla="*/ 303235 h 337794"/>
              <a:gd name="connsiteX14" fmla="*/ 38535 w 332869"/>
              <a:gd name="connsiteY14" fmla="*/ 303235 h 337794"/>
              <a:gd name="connsiteX15" fmla="*/ 171885 w 332869"/>
              <a:gd name="connsiteY15" fmla="*/ 325460 h 337794"/>
              <a:gd name="connsiteX16" fmla="*/ 332222 w 332869"/>
              <a:gd name="connsiteY16" fmla="*/ 336573 h 337794"/>
              <a:gd name="connsiteX17" fmla="*/ 108385 w 332869"/>
              <a:gd name="connsiteY17" fmla="*/ 296885 h 337794"/>
              <a:gd name="connsiteX18" fmla="*/ 92510 w 332869"/>
              <a:gd name="connsiteY18" fmla="*/ 212748 h 337794"/>
              <a:gd name="connsiteX19" fmla="*/ 105210 w 332869"/>
              <a:gd name="connsiteY19" fmla="*/ 107973 h 337794"/>
              <a:gd name="connsiteX20" fmla="*/ 94097 w 332869"/>
              <a:gd name="connsiteY20" fmla="*/ 73048 h 337794"/>
              <a:gd name="connsiteX21" fmla="*/ 259197 w 332869"/>
              <a:gd name="connsiteY21" fmla="*/ 23 h 33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2869" h="337794">
                <a:moveTo>
                  <a:pt x="259197" y="23"/>
                </a:moveTo>
                <a:cubicBezTo>
                  <a:pt x="261578" y="-1300"/>
                  <a:pt x="146220" y="52939"/>
                  <a:pt x="108385" y="65110"/>
                </a:cubicBezTo>
                <a:cubicBezTo>
                  <a:pt x="70550" y="77281"/>
                  <a:pt x="34831" y="69608"/>
                  <a:pt x="32185" y="73048"/>
                </a:cubicBezTo>
                <a:cubicBezTo>
                  <a:pt x="29539" y="76488"/>
                  <a:pt x="78223" y="76223"/>
                  <a:pt x="92510" y="85748"/>
                </a:cubicBezTo>
                <a:cubicBezTo>
                  <a:pt x="106797" y="95273"/>
                  <a:pt x="126112" y="122790"/>
                  <a:pt x="117910" y="130198"/>
                </a:cubicBezTo>
                <a:cubicBezTo>
                  <a:pt x="109708" y="137606"/>
                  <a:pt x="43297" y="130198"/>
                  <a:pt x="43297" y="130198"/>
                </a:cubicBezTo>
                <a:cubicBezTo>
                  <a:pt x="23718" y="130198"/>
                  <a:pt x="-3798" y="128875"/>
                  <a:pt x="435" y="130198"/>
                </a:cubicBezTo>
                <a:cubicBezTo>
                  <a:pt x="4668" y="131521"/>
                  <a:pt x="60230" y="134695"/>
                  <a:pt x="68697" y="138135"/>
                </a:cubicBezTo>
                <a:cubicBezTo>
                  <a:pt x="77164" y="141575"/>
                  <a:pt x="49383" y="134695"/>
                  <a:pt x="51235" y="150835"/>
                </a:cubicBezTo>
                <a:cubicBezTo>
                  <a:pt x="53087" y="166975"/>
                  <a:pt x="72137" y="219098"/>
                  <a:pt x="79810" y="234973"/>
                </a:cubicBezTo>
                <a:cubicBezTo>
                  <a:pt x="87483" y="250848"/>
                  <a:pt x="91187" y="241587"/>
                  <a:pt x="97272" y="246085"/>
                </a:cubicBezTo>
                <a:cubicBezTo>
                  <a:pt x="103357" y="250583"/>
                  <a:pt x="111824" y="255610"/>
                  <a:pt x="116322" y="261960"/>
                </a:cubicBezTo>
                <a:cubicBezTo>
                  <a:pt x="120820" y="268310"/>
                  <a:pt x="137489" y="277306"/>
                  <a:pt x="124260" y="284185"/>
                </a:cubicBezTo>
                <a:cubicBezTo>
                  <a:pt x="111031" y="291064"/>
                  <a:pt x="51234" y="300060"/>
                  <a:pt x="36947" y="303235"/>
                </a:cubicBezTo>
                <a:cubicBezTo>
                  <a:pt x="22660" y="306410"/>
                  <a:pt x="38535" y="303235"/>
                  <a:pt x="38535" y="303235"/>
                </a:cubicBezTo>
                <a:cubicBezTo>
                  <a:pt x="61025" y="306939"/>
                  <a:pt x="122937" y="319904"/>
                  <a:pt x="171885" y="325460"/>
                </a:cubicBezTo>
                <a:cubicBezTo>
                  <a:pt x="220833" y="331016"/>
                  <a:pt x="342805" y="341336"/>
                  <a:pt x="332222" y="336573"/>
                </a:cubicBezTo>
                <a:cubicBezTo>
                  <a:pt x="321639" y="331811"/>
                  <a:pt x="148337" y="317522"/>
                  <a:pt x="108385" y="296885"/>
                </a:cubicBezTo>
                <a:cubicBezTo>
                  <a:pt x="68433" y="276248"/>
                  <a:pt x="93039" y="244233"/>
                  <a:pt x="92510" y="212748"/>
                </a:cubicBezTo>
                <a:cubicBezTo>
                  <a:pt x="91981" y="181263"/>
                  <a:pt x="104946" y="131256"/>
                  <a:pt x="105210" y="107973"/>
                </a:cubicBezTo>
                <a:cubicBezTo>
                  <a:pt x="105474" y="84690"/>
                  <a:pt x="70020" y="90510"/>
                  <a:pt x="94097" y="73048"/>
                </a:cubicBezTo>
                <a:cubicBezTo>
                  <a:pt x="118174" y="55586"/>
                  <a:pt x="256816" y="1346"/>
                  <a:pt x="25919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BDF053A5-27C1-4148-93AE-E3FDB8F91AED}"/>
              </a:ext>
            </a:extLst>
          </p:cNvPr>
          <p:cNvSpPr/>
          <p:nvPr/>
        </p:nvSpPr>
        <p:spPr>
          <a:xfrm>
            <a:off x="5716200" y="2442576"/>
            <a:ext cx="384644" cy="150206"/>
          </a:xfrm>
          <a:custGeom>
            <a:avLst/>
            <a:gdLst>
              <a:gd name="connsiteX0" fmla="*/ 388 w 384644"/>
              <a:gd name="connsiteY0" fmla="*/ 149812 h 150206"/>
              <a:gd name="connsiteX1" fmla="*/ 236925 w 384644"/>
              <a:gd name="connsiteY1" fmla="*/ 148224 h 150206"/>
              <a:gd name="connsiteX2" fmla="*/ 198825 w 384644"/>
              <a:gd name="connsiteY2" fmla="*/ 146637 h 150206"/>
              <a:gd name="connsiteX3" fmla="*/ 263913 w 384644"/>
              <a:gd name="connsiteY3" fmla="*/ 130762 h 150206"/>
              <a:gd name="connsiteX4" fmla="*/ 384563 w 384644"/>
              <a:gd name="connsiteY4" fmla="*/ 587 h 150206"/>
              <a:gd name="connsiteX5" fmla="*/ 281375 w 384644"/>
              <a:gd name="connsiteY5" fmla="*/ 84724 h 150206"/>
              <a:gd name="connsiteX6" fmla="*/ 203588 w 384644"/>
              <a:gd name="connsiteY6" fmla="*/ 133937 h 150206"/>
              <a:gd name="connsiteX7" fmla="*/ 181363 w 384644"/>
              <a:gd name="connsiteY7" fmla="*/ 140287 h 150206"/>
              <a:gd name="connsiteX8" fmla="*/ 388 w 384644"/>
              <a:gd name="connsiteY8" fmla="*/ 149812 h 15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644" h="150206">
                <a:moveTo>
                  <a:pt x="388" y="149812"/>
                </a:moveTo>
                <a:cubicBezTo>
                  <a:pt x="9648" y="151135"/>
                  <a:pt x="203852" y="148753"/>
                  <a:pt x="236925" y="148224"/>
                </a:cubicBezTo>
                <a:cubicBezTo>
                  <a:pt x="269998" y="147695"/>
                  <a:pt x="194327" y="149547"/>
                  <a:pt x="198825" y="146637"/>
                </a:cubicBezTo>
                <a:cubicBezTo>
                  <a:pt x="203323" y="143727"/>
                  <a:pt x="232957" y="155104"/>
                  <a:pt x="263913" y="130762"/>
                </a:cubicBezTo>
                <a:cubicBezTo>
                  <a:pt x="294869" y="106420"/>
                  <a:pt x="381653" y="8260"/>
                  <a:pt x="384563" y="587"/>
                </a:cubicBezTo>
                <a:cubicBezTo>
                  <a:pt x="387473" y="-7086"/>
                  <a:pt x="311537" y="62499"/>
                  <a:pt x="281375" y="84724"/>
                </a:cubicBezTo>
                <a:cubicBezTo>
                  <a:pt x="251213" y="106949"/>
                  <a:pt x="220257" y="124677"/>
                  <a:pt x="203588" y="133937"/>
                </a:cubicBezTo>
                <a:cubicBezTo>
                  <a:pt x="186919" y="143197"/>
                  <a:pt x="212584" y="137377"/>
                  <a:pt x="181363" y="140287"/>
                </a:cubicBezTo>
                <a:cubicBezTo>
                  <a:pt x="150142" y="143197"/>
                  <a:pt x="-8872" y="148489"/>
                  <a:pt x="388" y="149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CB3ECFC5-BA83-4B61-A099-61F8DE070359}"/>
              </a:ext>
            </a:extLst>
          </p:cNvPr>
          <p:cNvSpPr/>
          <p:nvPr/>
        </p:nvSpPr>
        <p:spPr>
          <a:xfrm>
            <a:off x="5231987" y="2412992"/>
            <a:ext cx="85370" cy="211080"/>
          </a:xfrm>
          <a:custGeom>
            <a:avLst/>
            <a:gdLst>
              <a:gd name="connsiteX0" fmla="*/ 65501 w 85370"/>
              <a:gd name="connsiteY0" fmla="*/ 8 h 211080"/>
              <a:gd name="connsiteX1" fmla="*/ 35338 w 85370"/>
              <a:gd name="connsiteY1" fmla="*/ 76208 h 211080"/>
              <a:gd name="connsiteX2" fmla="*/ 60738 w 85370"/>
              <a:gd name="connsiteY2" fmla="*/ 207971 h 211080"/>
              <a:gd name="connsiteX3" fmla="*/ 32163 w 85370"/>
              <a:gd name="connsiteY3" fmla="*/ 163521 h 211080"/>
              <a:gd name="connsiteX4" fmla="*/ 413 w 85370"/>
              <a:gd name="connsiteY4" fmla="*/ 95258 h 211080"/>
              <a:gd name="connsiteX5" fmla="*/ 55976 w 85370"/>
              <a:gd name="connsiteY5" fmla="*/ 163521 h 211080"/>
              <a:gd name="connsiteX6" fmla="*/ 75026 w 85370"/>
              <a:gd name="connsiteY6" fmla="*/ 149233 h 211080"/>
              <a:gd name="connsiteX7" fmla="*/ 84551 w 85370"/>
              <a:gd name="connsiteY7" fmla="*/ 69858 h 211080"/>
              <a:gd name="connsiteX8" fmla="*/ 54388 w 85370"/>
              <a:gd name="connsiteY8" fmla="*/ 190508 h 211080"/>
              <a:gd name="connsiteX9" fmla="*/ 35338 w 85370"/>
              <a:gd name="connsiteY9" fmla="*/ 149233 h 211080"/>
              <a:gd name="connsiteX10" fmla="*/ 22638 w 85370"/>
              <a:gd name="connsiteY10" fmla="*/ 71446 h 211080"/>
              <a:gd name="connsiteX11" fmla="*/ 65501 w 85370"/>
              <a:gd name="connsiteY11" fmla="*/ 8 h 21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70" h="211080">
                <a:moveTo>
                  <a:pt x="65501" y="8"/>
                </a:moveTo>
                <a:cubicBezTo>
                  <a:pt x="67618" y="802"/>
                  <a:pt x="36132" y="41548"/>
                  <a:pt x="35338" y="76208"/>
                </a:cubicBezTo>
                <a:cubicBezTo>
                  <a:pt x="34544" y="110868"/>
                  <a:pt x="61267" y="193419"/>
                  <a:pt x="60738" y="207971"/>
                </a:cubicBezTo>
                <a:cubicBezTo>
                  <a:pt x="60209" y="222523"/>
                  <a:pt x="42217" y="182306"/>
                  <a:pt x="32163" y="163521"/>
                </a:cubicBezTo>
                <a:cubicBezTo>
                  <a:pt x="22109" y="144736"/>
                  <a:pt x="-3556" y="95258"/>
                  <a:pt x="413" y="95258"/>
                </a:cubicBezTo>
                <a:cubicBezTo>
                  <a:pt x="4382" y="95258"/>
                  <a:pt x="43540" y="154525"/>
                  <a:pt x="55976" y="163521"/>
                </a:cubicBezTo>
                <a:cubicBezTo>
                  <a:pt x="68412" y="172517"/>
                  <a:pt x="70264" y="164843"/>
                  <a:pt x="75026" y="149233"/>
                </a:cubicBezTo>
                <a:cubicBezTo>
                  <a:pt x="79788" y="133623"/>
                  <a:pt x="87991" y="62979"/>
                  <a:pt x="84551" y="69858"/>
                </a:cubicBezTo>
                <a:cubicBezTo>
                  <a:pt x="81111" y="76737"/>
                  <a:pt x="62590" y="177279"/>
                  <a:pt x="54388" y="190508"/>
                </a:cubicBezTo>
                <a:cubicBezTo>
                  <a:pt x="46186" y="203737"/>
                  <a:pt x="40630" y="169077"/>
                  <a:pt x="35338" y="149233"/>
                </a:cubicBezTo>
                <a:cubicBezTo>
                  <a:pt x="30046" y="129389"/>
                  <a:pt x="18140" y="91290"/>
                  <a:pt x="22638" y="71446"/>
                </a:cubicBezTo>
                <a:cubicBezTo>
                  <a:pt x="27136" y="51602"/>
                  <a:pt x="63384" y="-786"/>
                  <a:pt x="6550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6BEC2E9-930A-4935-8A2A-2077DA2B8FD8}"/>
              </a:ext>
            </a:extLst>
          </p:cNvPr>
          <p:cNvSpPr/>
          <p:nvPr/>
        </p:nvSpPr>
        <p:spPr>
          <a:xfrm>
            <a:off x="5284254" y="2364987"/>
            <a:ext cx="30818" cy="222566"/>
          </a:xfrm>
          <a:custGeom>
            <a:avLst/>
            <a:gdLst>
              <a:gd name="connsiteX0" fmla="*/ 14821 w 30818"/>
              <a:gd name="connsiteY0" fmla="*/ 5151 h 222566"/>
              <a:gd name="connsiteX1" fmla="*/ 11646 w 30818"/>
              <a:gd name="connsiteY1" fmla="*/ 176601 h 222566"/>
              <a:gd name="connsiteX2" fmla="*/ 534 w 30818"/>
              <a:gd name="connsiteY2" fmla="*/ 221051 h 222566"/>
              <a:gd name="connsiteX3" fmla="*/ 30696 w 30818"/>
              <a:gd name="connsiteY3" fmla="*/ 136913 h 222566"/>
              <a:gd name="connsiteX4" fmla="*/ 11646 w 30818"/>
              <a:gd name="connsiteY4" fmla="*/ 178188 h 222566"/>
              <a:gd name="connsiteX5" fmla="*/ 30696 w 30818"/>
              <a:gd name="connsiteY5" fmla="*/ 54363 h 222566"/>
              <a:gd name="connsiteX6" fmla="*/ 14821 w 30818"/>
              <a:gd name="connsiteY6" fmla="*/ 5151 h 22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8" h="222566">
                <a:moveTo>
                  <a:pt x="14821" y="5151"/>
                </a:moveTo>
                <a:cubicBezTo>
                  <a:pt x="11646" y="25524"/>
                  <a:pt x="14027" y="140618"/>
                  <a:pt x="11646" y="176601"/>
                </a:cubicBezTo>
                <a:cubicBezTo>
                  <a:pt x="9265" y="212584"/>
                  <a:pt x="-2641" y="227666"/>
                  <a:pt x="534" y="221051"/>
                </a:cubicBezTo>
                <a:cubicBezTo>
                  <a:pt x="3709" y="214436"/>
                  <a:pt x="28844" y="144057"/>
                  <a:pt x="30696" y="136913"/>
                </a:cubicBezTo>
                <a:cubicBezTo>
                  <a:pt x="32548" y="129769"/>
                  <a:pt x="11646" y="191946"/>
                  <a:pt x="11646" y="178188"/>
                </a:cubicBezTo>
                <a:cubicBezTo>
                  <a:pt x="11646" y="164430"/>
                  <a:pt x="29109" y="78969"/>
                  <a:pt x="30696" y="54363"/>
                </a:cubicBezTo>
                <a:cubicBezTo>
                  <a:pt x="32283" y="29757"/>
                  <a:pt x="17996" y="-15222"/>
                  <a:pt x="14821" y="5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E6869708-2531-4007-9E44-828DE793DD1E}"/>
              </a:ext>
            </a:extLst>
          </p:cNvPr>
          <p:cNvSpPr/>
          <p:nvPr/>
        </p:nvSpPr>
        <p:spPr>
          <a:xfrm>
            <a:off x="6038905" y="2423925"/>
            <a:ext cx="208610" cy="19320"/>
          </a:xfrm>
          <a:custGeom>
            <a:avLst/>
            <a:gdLst>
              <a:gd name="connsiteX0" fmla="*/ 1533 w 208610"/>
              <a:gd name="connsiteY0" fmla="*/ 19238 h 19320"/>
              <a:gd name="connsiteX1" fmla="*/ 117420 w 208610"/>
              <a:gd name="connsiteY1" fmla="*/ 188 h 19320"/>
              <a:gd name="connsiteX2" fmla="*/ 206320 w 208610"/>
              <a:gd name="connsiteY2" fmla="*/ 8125 h 19320"/>
              <a:gd name="connsiteX3" fmla="*/ 1533 w 208610"/>
              <a:gd name="connsiteY3" fmla="*/ 19238 h 1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10" h="19320">
                <a:moveTo>
                  <a:pt x="1533" y="19238"/>
                </a:moveTo>
                <a:cubicBezTo>
                  <a:pt x="-13284" y="17915"/>
                  <a:pt x="83289" y="2040"/>
                  <a:pt x="117420" y="188"/>
                </a:cubicBezTo>
                <a:cubicBezTo>
                  <a:pt x="151551" y="-1664"/>
                  <a:pt x="222195" y="10771"/>
                  <a:pt x="206320" y="8125"/>
                </a:cubicBezTo>
                <a:cubicBezTo>
                  <a:pt x="190445" y="5479"/>
                  <a:pt x="16350" y="20561"/>
                  <a:pt x="1533" y="19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802D7C4-2F5E-4355-B4FC-0FFFCF6D69B1}"/>
              </a:ext>
            </a:extLst>
          </p:cNvPr>
          <p:cNvSpPr/>
          <p:nvPr/>
        </p:nvSpPr>
        <p:spPr>
          <a:xfrm>
            <a:off x="6166862" y="2212576"/>
            <a:ext cx="486535" cy="155906"/>
          </a:xfrm>
          <a:custGeom>
            <a:avLst/>
            <a:gdLst>
              <a:gd name="connsiteX0" fmla="*/ 576 w 486535"/>
              <a:gd name="connsiteY0" fmla="*/ 154387 h 155906"/>
              <a:gd name="connsiteX1" fmla="*/ 65663 w 486535"/>
              <a:gd name="connsiteY1" fmla="*/ 121049 h 155906"/>
              <a:gd name="connsiteX2" fmla="*/ 92651 w 486535"/>
              <a:gd name="connsiteY2" fmla="*/ 78187 h 155906"/>
              <a:gd name="connsiteX3" fmla="*/ 133926 w 486535"/>
              <a:gd name="connsiteY3" fmla="*/ 40087 h 155906"/>
              <a:gd name="connsiteX4" fmla="*/ 262513 w 486535"/>
              <a:gd name="connsiteY4" fmla="*/ 13099 h 155906"/>
              <a:gd name="connsiteX5" fmla="*/ 486351 w 486535"/>
              <a:gd name="connsiteY5" fmla="*/ 1987 h 155906"/>
              <a:gd name="connsiteX6" fmla="*/ 299026 w 486535"/>
              <a:gd name="connsiteY6" fmla="*/ 5162 h 155906"/>
              <a:gd name="connsiteX7" fmla="*/ 205363 w 486535"/>
              <a:gd name="connsiteY7" fmla="*/ 51199 h 155906"/>
              <a:gd name="connsiteX8" fmla="*/ 226001 w 486535"/>
              <a:gd name="connsiteY8" fmla="*/ 25799 h 155906"/>
              <a:gd name="connsiteX9" fmla="*/ 106938 w 486535"/>
              <a:gd name="connsiteY9" fmla="*/ 70249 h 155906"/>
              <a:gd name="connsiteX10" fmla="*/ 576 w 486535"/>
              <a:gd name="connsiteY10" fmla="*/ 154387 h 15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535" h="155906">
                <a:moveTo>
                  <a:pt x="576" y="154387"/>
                </a:moveTo>
                <a:cubicBezTo>
                  <a:pt x="-6303" y="162854"/>
                  <a:pt x="50317" y="133749"/>
                  <a:pt x="65663" y="121049"/>
                </a:cubicBezTo>
                <a:cubicBezTo>
                  <a:pt x="81009" y="108349"/>
                  <a:pt x="81274" y="91681"/>
                  <a:pt x="92651" y="78187"/>
                </a:cubicBezTo>
                <a:cubicBezTo>
                  <a:pt x="104028" y="64693"/>
                  <a:pt x="105616" y="50935"/>
                  <a:pt x="133926" y="40087"/>
                </a:cubicBezTo>
                <a:cubicBezTo>
                  <a:pt x="162236" y="29239"/>
                  <a:pt x="203776" y="19449"/>
                  <a:pt x="262513" y="13099"/>
                </a:cubicBezTo>
                <a:cubicBezTo>
                  <a:pt x="321250" y="6749"/>
                  <a:pt x="480265" y="3310"/>
                  <a:pt x="486351" y="1987"/>
                </a:cubicBezTo>
                <a:cubicBezTo>
                  <a:pt x="492437" y="664"/>
                  <a:pt x="345857" y="-3040"/>
                  <a:pt x="299026" y="5162"/>
                </a:cubicBezTo>
                <a:cubicBezTo>
                  <a:pt x="252195" y="13364"/>
                  <a:pt x="217534" y="47759"/>
                  <a:pt x="205363" y="51199"/>
                </a:cubicBezTo>
                <a:cubicBezTo>
                  <a:pt x="193192" y="54638"/>
                  <a:pt x="242405" y="22624"/>
                  <a:pt x="226001" y="25799"/>
                </a:cubicBezTo>
                <a:cubicBezTo>
                  <a:pt x="209597" y="28974"/>
                  <a:pt x="140805" y="50934"/>
                  <a:pt x="106938" y="70249"/>
                </a:cubicBezTo>
                <a:cubicBezTo>
                  <a:pt x="73071" y="89564"/>
                  <a:pt x="7455" y="145920"/>
                  <a:pt x="576" y="154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E5278C9-A350-4186-AC9E-639980A4D5A6}"/>
              </a:ext>
            </a:extLst>
          </p:cNvPr>
          <p:cNvSpPr/>
          <p:nvPr/>
        </p:nvSpPr>
        <p:spPr>
          <a:xfrm>
            <a:off x="6360644" y="2226139"/>
            <a:ext cx="530250" cy="59967"/>
          </a:xfrm>
          <a:custGeom>
            <a:avLst/>
            <a:gdLst>
              <a:gd name="connsiteX0" fmla="*/ 3644 w 530250"/>
              <a:gd name="connsiteY0" fmla="*/ 39224 h 59967"/>
              <a:gd name="connsiteX1" fmla="*/ 186206 w 530250"/>
              <a:gd name="connsiteY1" fmla="*/ 37636 h 59967"/>
              <a:gd name="connsiteX2" fmla="*/ 130644 w 530250"/>
              <a:gd name="connsiteY2" fmla="*/ 18586 h 59967"/>
              <a:gd name="connsiteX3" fmla="*/ 319556 w 530250"/>
              <a:gd name="connsiteY3" fmla="*/ 16999 h 59967"/>
              <a:gd name="connsiteX4" fmla="*/ 525931 w 530250"/>
              <a:gd name="connsiteY4" fmla="*/ 59861 h 59967"/>
              <a:gd name="connsiteX5" fmla="*/ 116356 w 530250"/>
              <a:gd name="connsiteY5" fmla="*/ 2711 h 59967"/>
              <a:gd name="connsiteX6" fmla="*/ 46506 w 530250"/>
              <a:gd name="connsiteY6" fmla="*/ 10649 h 59967"/>
              <a:gd name="connsiteX7" fmla="*/ 108419 w 530250"/>
              <a:gd name="connsiteY7" fmla="*/ 23349 h 59967"/>
              <a:gd name="connsiteX8" fmla="*/ 65556 w 530250"/>
              <a:gd name="connsiteY8" fmla="*/ 47161 h 59967"/>
              <a:gd name="connsiteX9" fmla="*/ 3644 w 530250"/>
              <a:gd name="connsiteY9" fmla="*/ 39224 h 5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250" h="59967">
                <a:moveTo>
                  <a:pt x="3644" y="39224"/>
                </a:moveTo>
                <a:cubicBezTo>
                  <a:pt x="23752" y="37636"/>
                  <a:pt x="165039" y="41076"/>
                  <a:pt x="186206" y="37636"/>
                </a:cubicBezTo>
                <a:cubicBezTo>
                  <a:pt x="207373" y="34196"/>
                  <a:pt x="108419" y="22025"/>
                  <a:pt x="130644" y="18586"/>
                </a:cubicBezTo>
                <a:cubicBezTo>
                  <a:pt x="152869" y="15146"/>
                  <a:pt x="253675" y="10120"/>
                  <a:pt x="319556" y="16999"/>
                </a:cubicBezTo>
                <a:cubicBezTo>
                  <a:pt x="385437" y="23878"/>
                  <a:pt x="559798" y="62242"/>
                  <a:pt x="525931" y="59861"/>
                </a:cubicBezTo>
                <a:cubicBezTo>
                  <a:pt x="492064" y="57480"/>
                  <a:pt x="196260" y="10913"/>
                  <a:pt x="116356" y="2711"/>
                </a:cubicBezTo>
                <a:cubicBezTo>
                  <a:pt x="36452" y="-5491"/>
                  <a:pt x="47829" y="7209"/>
                  <a:pt x="46506" y="10649"/>
                </a:cubicBezTo>
                <a:cubicBezTo>
                  <a:pt x="45183" y="14089"/>
                  <a:pt x="105244" y="17264"/>
                  <a:pt x="108419" y="23349"/>
                </a:cubicBezTo>
                <a:cubicBezTo>
                  <a:pt x="111594" y="29434"/>
                  <a:pt x="78521" y="44780"/>
                  <a:pt x="65556" y="47161"/>
                </a:cubicBezTo>
                <a:cubicBezTo>
                  <a:pt x="52591" y="49542"/>
                  <a:pt x="-16464" y="40812"/>
                  <a:pt x="3644" y="39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6776BC-B0B2-49F2-AB1E-9AF4D9DA26F9}"/>
              </a:ext>
            </a:extLst>
          </p:cNvPr>
          <p:cNvSpPr/>
          <p:nvPr/>
        </p:nvSpPr>
        <p:spPr>
          <a:xfrm>
            <a:off x="6193342" y="2291549"/>
            <a:ext cx="209543" cy="314972"/>
          </a:xfrm>
          <a:custGeom>
            <a:avLst/>
            <a:gdLst>
              <a:gd name="connsiteX0" fmla="*/ 69346 w 209543"/>
              <a:gd name="connsiteY0" fmla="*/ 2389 h 314972"/>
              <a:gd name="connsiteX1" fmla="*/ 40771 w 209543"/>
              <a:gd name="connsiteY1" fmla="*/ 138914 h 314972"/>
              <a:gd name="connsiteX2" fmla="*/ 139196 w 209543"/>
              <a:gd name="connsiteY2" fmla="*/ 132564 h 314972"/>
              <a:gd name="connsiteX3" fmla="*/ 75696 w 209543"/>
              <a:gd name="connsiteY3" fmla="*/ 157964 h 314972"/>
              <a:gd name="connsiteX4" fmla="*/ 101096 w 209543"/>
              <a:gd name="connsiteY4" fmla="*/ 200826 h 314972"/>
              <a:gd name="connsiteX5" fmla="*/ 209046 w 209543"/>
              <a:gd name="connsiteY5" fmla="*/ 313539 h 314972"/>
              <a:gd name="connsiteX6" fmla="*/ 143958 w 209543"/>
              <a:gd name="connsiteY6" fmla="*/ 267501 h 314972"/>
              <a:gd name="connsiteX7" fmla="*/ 45533 w 209543"/>
              <a:gd name="connsiteY7" fmla="*/ 194476 h 314972"/>
              <a:gd name="connsiteX8" fmla="*/ 107446 w 209543"/>
              <a:gd name="connsiteY8" fmla="*/ 261151 h 314972"/>
              <a:gd name="connsiteX9" fmla="*/ 16958 w 209543"/>
              <a:gd name="connsiteY9" fmla="*/ 173839 h 314972"/>
              <a:gd name="connsiteX10" fmla="*/ 24896 w 209543"/>
              <a:gd name="connsiteY10" fmla="*/ 119864 h 314972"/>
              <a:gd name="connsiteX11" fmla="*/ 4258 w 209543"/>
              <a:gd name="connsiteY11" fmla="*/ 162726 h 314972"/>
              <a:gd name="connsiteX12" fmla="*/ 5846 w 209543"/>
              <a:gd name="connsiteY12" fmla="*/ 86526 h 314972"/>
              <a:gd name="connsiteX13" fmla="*/ 64583 w 209543"/>
              <a:gd name="connsiteY13" fmla="*/ 53189 h 314972"/>
              <a:gd name="connsiteX14" fmla="*/ 69346 w 209543"/>
              <a:gd name="connsiteY14" fmla="*/ 2389 h 31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543" h="314972">
                <a:moveTo>
                  <a:pt x="69346" y="2389"/>
                </a:moveTo>
                <a:cubicBezTo>
                  <a:pt x="65377" y="16676"/>
                  <a:pt x="29129" y="117218"/>
                  <a:pt x="40771" y="138914"/>
                </a:cubicBezTo>
                <a:cubicBezTo>
                  <a:pt x="52413" y="160610"/>
                  <a:pt x="133375" y="129389"/>
                  <a:pt x="139196" y="132564"/>
                </a:cubicBezTo>
                <a:cubicBezTo>
                  <a:pt x="145017" y="135739"/>
                  <a:pt x="82046" y="146587"/>
                  <a:pt x="75696" y="157964"/>
                </a:cubicBezTo>
                <a:cubicBezTo>
                  <a:pt x="69346" y="169341"/>
                  <a:pt x="78871" y="174897"/>
                  <a:pt x="101096" y="200826"/>
                </a:cubicBezTo>
                <a:cubicBezTo>
                  <a:pt x="123321" y="226755"/>
                  <a:pt x="201902" y="302427"/>
                  <a:pt x="209046" y="313539"/>
                </a:cubicBezTo>
                <a:cubicBezTo>
                  <a:pt x="216190" y="324652"/>
                  <a:pt x="143958" y="267501"/>
                  <a:pt x="143958" y="267501"/>
                </a:cubicBezTo>
                <a:cubicBezTo>
                  <a:pt x="116706" y="247657"/>
                  <a:pt x="51618" y="195534"/>
                  <a:pt x="45533" y="194476"/>
                </a:cubicBezTo>
                <a:cubicBezTo>
                  <a:pt x="39448" y="193418"/>
                  <a:pt x="112209" y="264591"/>
                  <a:pt x="107446" y="261151"/>
                </a:cubicBezTo>
                <a:cubicBezTo>
                  <a:pt x="102684" y="257712"/>
                  <a:pt x="30716" y="197387"/>
                  <a:pt x="16958" y="173839"/>
                </a:cubicBezTo>
                <a:cubicBezTo>
                  <a:pt x="3200" y="150291"/>
                  <a:pt x="27013" y="121716"/>
                  <a:pt x="24896" y="119864"/>
                </a:cubicBezTo>
                <a:cubicBezTo>
                  <a:pt x="22779" y="118012"/>
                  <a:pt x="7433" y="168282"/>
                  <a:pt x="4258" y="162726"/>
                </a:cubicBezTo>
                <a:cubicBezTo>
                  <a:pt x="1083" y="157170"/>
                  <a:pt x="-4208" y="104782"/>
                  <a:pt x="5846" y="86526"/>
                </a:cubicBezTo>
                <a:cubicBezTo>
                  <a:pt x="15900" y="68270"/>
                  <a:pt x="55058" y="64302"/>
                  <a:pt x="64583" y="53189"/>
                </a:cubicBezTo>
                <a:cubicBezTo>
                  <a:pt x="74108" y="42077"/>
                  <a:pt x="73315" y="-11898"/>
                  <a:pt x="69346" y="2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A986FEF-096D-41D7-949F-26F8C503DB80}"/>
              </a:ext>
            </a:extLst>
          </p:cNvPr>
          <p:cNvSpPr/>
          <p:nvPr/>
        </p:nvSpPr>
        <p:spPr>
          <a:xfrm>
            <a:off x="6464787" y="2220326"/>
            <a:ext cx="547884" cy="127801"/>
          </a:xfrm>
          <a:custGeom>
            <a:avLst/>
            <a:gdLst>
              <a:gd name="connsiteX0" fmla="*/ 218588 w 547884"/>
              <a:gd name="connsiteY0" fmla="*/ 587 h 127801"/>
              <a:gd name="connsiteX1" fmla="*/ 421788 w 547884"/>
              <a:gd name="connsiteY1" fmla="*/ 37099 h 127801"/>
              <a:gd name="connsiteX2" fmla="*/ 309076 w 547884"/>
              <a:gd name="connsiteY2" fmla="*/ 25987 h 127801"/>
              <a:gd name="connsiteX3" fmla="*/ 490051 w 547884"/>
              <a:gd name="connsiteY3" fmla="*/ 84724 h 127801"/>
              <a:gd name="connsiteX4" fmla="*/ 504338 w 547884"/>
              <a:gd name="connsiteY4" fmla="*/ 121237 h 127801"/>
              <a:gd name="connsiteX5" fmla="*/ 547201 w 547884"/>
              <a:gd name="connsiteY5" fmla="*/ 84724 h 127801"/>
              <a:gd name="connsiteX6" fmla="*/ 520213 w 547884"/>
              <a:gd name="connsiteY6" fmla="*/ 127587 h 127801"/>
              <a:gd name="connsiteX7" fmla="*/ 394801 w 547884"/>
              <a:gd name="connsiteY7" fmla="*/ 62499 h 127801"/>
              <a:gd name="connsiteX8" fmla="*/ 332888 w 547884"/>
              <a:gd name="connsiteY8" fmla="*/ 38687 h 127801"/>
              <a:gd name="connsiteX9" fmla="*/ 101113 w 547884"/>
              <a:gd name="connsiteY9" fmla="*/ 8524 h 127801"/>
              <a:gd name="connsiteX10" fmla="*/ 2688 w 547884"/>
              <a:gd name="connsiteY10" fmla="*/ 13287 h 127801"/>
              <a:gd name="connsiteX11" fmla="*/ 218588 w 547884"/>
              <a:gd name="connsiteY11" fmla="*/ 587 h 12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884" h="127801">
                <a:moveTo>
                  <a:pt x="218588" y="587"/>
                </a:moveTo>
                <a:cubicBezTo>
                  <a:pt x="288438" y="4556"/>
                  <a:pt x="406707" y="32866"/>
                  <a:pt x="421788" y="37099"/>
                </a:cubicBezTo>
                <a:cubicBezTo>
                  <a:pt x="436869" y="41332"/>
                  <a:pt x="297699" y="18050"/>
                  <a:pt x="309076" y="25987"/>
                </a:cubicBezTo>
                <a:cubicBezTo>
                  <a:pt x="320453" y="33924"/>
                  <a:pt x="457507" y="68849"/>
                  <a:pt x="490051" y="84724"/>
                </a:cubicBezTo>
                <a:cubicBezTo>
                  <a:pt x="522595" y="100599"/>
                  <a:pt x="494813" y="121237"/>
                  <a:pt x="504338" y="121237"/>
                </a:cubicBezTo>
                <a:cubicBezTo>
                  <a:pt x="513863" y="121237"/>
                  <a:pt x="544555" y="83666"/>
                  <a:pt x="547201" y="84724"/>
                </a:cubicBezTo>
                <a:cubicBezTo>
                  <a:pt x="549847" y="85782"/>
                  <a:pt x="545613" y="131291"/>
                  <a:pt x="520213" y="127587"/>
                </a:cubicBezTo>
                <a:cubicBezTo>
                  <a:pt x="494813" y="123883"/>
                  <a:pt x="426022" y="77316"/>
                  <a:pt x="394801" y="62499"/>
                </a:cubicBezTo>
                <a:cubicBezTo>
                  <a:pt x="363580" y="47682"/>
                  <a:pt x="381836" y="47683"/>
                  <a:pt x="332888" y="38687"/>
                </a:cubicBezTo>
                <a:cubicBezTo>
                  <a:pt x="283940" y="29691"/>
                  <a:pt x="156146" y="12757"/>
                  <a:pt x="101113" y="8524"/>
                </a:cubicBezTo>
                <a:cubicBezTo>
                  <a:pt x="46080" y="4291"/>
                  <a:pt x="-13452" y="12493"/>
                  <a:pt x="2688" y="13287"/>
                </a:cubicBezTo>
                <a:cubicBezTo>
                  <a:pt x="18828" y="14081"/>
                  <a:pt x="148738" y="-3382"/>
                  <a:pt x="218588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02BF532-667E-4C04-9CB2-02A64E5A02FD}"/>
              </a:ext>
            </a:extLst>
          </p:cNvPr>
          <p:cNvSpPr/>
          <p:nvPr/>
        </p:nvSpPr>
        <p:spPr>
          <a:xfrm>
            <a:off x="6908783" y="2305044"/>
            <a:ext cx="225618" cy="232685"/>
          </a:xfrm>
          <a:custGeom>
            <a:avLst/>
            <a:gdLst>
              <a:gd name="connsiteX0" fmla="*/ 17 w 225618"/>
              <a:gd name="connsiteY0" fmla="*/ 6 h 232685"/>
              <a:gd name="connsiteX1" fmla="*/ 92092 w 225618"/>
              <a:gd name="connsiteY1" fmla="*/ 47631 h 232685"/>
              <a:gd name="connsiteX2" fmla="*/ 101617 w 225618"/>
              <a:gd name="connsiteY2" fmla="*/ 68269 h 232685"/>
              <a:gd name="connsiteX3" fmla="*/ 57167 w 225618"/>
              <a:gd name="connsiteY3" fmla="*/ 69856 h 232685"/>
              <a:gd name="connsiteX4" fmla="*/ 34942 w 225618"/>
              <a:gd name="connsiteY4" fmla="*/ 77794 h 232685"/>
              <a:gd name="connsiteX5" fmla="*/ 95267 w 225618"/>
              <a:gd name="connsiteY5" fmla="*/ 96844 h 232685"/>
              <a:gd name="connsiteX6" fmla="*/ 95267 w 225618"/>
              <a:gd name="connsiteY6" fmla="*/ 139706 h 232685"/>
              <a:gd name="connsiteX7" fmla="*/ 95267 w 225618"/>
              <a:gd name="connsiteY7" fmla="*/ 171456 h 232685"/>
              <a:gd name="connsiteX8" fmla="*/ 134955 w 225618"/>
              <a:gd name="connsiteY8" fmla="*/ 196856 h 232685"/>
              <a:gd name="connsiteX9" fmla="*/ 225442 w 225618"/>
              <a:gd name="connsiteY9" fmla="*/ 231781 h 232685"/>
              <a:gd name="connsiteX10" fmla="*/ 109555 w 225618"/>
              <a:gd name="connsiteY10" fmla="*/ 157169 h 232685"/>
              <a:gd name="connsiteX11" fmla="*/ 79392 w 225618"/>
              <a:gd name="connsiteY11" fmla="*/ 82556 h 232685"/>
              <a:gd name="connsiteX12" fmla="*/ 84155 w 225618"/>
              <a:gd name="connsiteY12" fmla="*/ 44456 h 232685"/>
              <a:gd name="connsiteX13" fmla="*/ 17 w 225618"/>
              <a:gd name="connsiteY13" fmla="*/ 6 h 23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618" h="232685">
                <a:moveTo>
                  <a:pt x="17" y="6"/>
                </a:moveTo>
                <a:cubicBezTo>
                  <a:pt x="1340" y="535"/>
                  <a:pt x="75159" y="36254"/>
                  <a:pt x="92092" y="47631"/>
                </a:cubicBezTo>
                <a:cubicBezTo>
                  <a:pt x="109025" y="59008"/>
                  <a:pt x="107438" y="64565"/>
                  <a:pt x="101617" y="68269"/>
                </a:cubicBezTo>
                <a:cubicBezTo>
                  <a:pt x="95796" y="71973"/>
                  <a:pt x="68279" y="68269"/>
                  <a:pt x="57167" y="69856"/>
                </a:cubicBezTo>
                <a:cubicBezTo>
                  <a:pt x="46055" y="71443"/>
                  <a:pt x="28592" y="73296"/>
                  <a:pt x="34942" y="77794"/>
                </a:cubicBezTo>
                <a:cubicBezTo>
                  <a:pt x="41292" y="82292"/>
                  <a:pt x="85213" y="86525"/>
                  <a:pt x="95267" y="96844"/>
                </a:cubicBezTo>
                <a:cubicBezTo>
                  <a:pt x="105321" y="107163"/>
                  <a:pt x="95267" y="139706"/>
                  <a:pt x="95267" y="139706"/>
                </a:cubicBezTo>
                <a:cubicBezTo>
                  <a:pt x="95267" y="152141"/>
                  <a:pt x="88652" y="161931"/>
                  <a:pt x="95267" y="171456"/>
                </a:cubicBezTo>
                <a:cubicBezTo>
                  <a:pt x="101882" y="180981"/>
                  <a:pt x="113259" y="186802"/>
                  <a:pt x="134955" y="196856"/>
                </a:cubicBezTo>
                <a:cubicBezTo>
                  <a:pt x="156651" y="206910"/>
                  <a:pt x="229675" y="238395"/>
                  <a:pt x="225442" y="231781"/>
                </a:cubicBezTo>
                <a:cubicBezTo>
                  <a:pt x="221209" y="225167"/>
                  <a:pt x="133897" y="182040"/>
                  <a:pt x="109555" y="157169"/>
                </a:cubicBezTo>
                <a:cubicBezTo>
                  <a:pt x="85213" y="132298"/>
                  <a:pt x="83625" y="101341"/>
                  <a:pt x="79392" y="82556"/>
                </a:cubicBezTo>
                <a:cubicBezTo>
                  <a:pt x="75159" y="63771"/>
                  <a:pt x="95532" y="56891"/>
                  <a:pt x="84155" y="44456"/>
                </a:cubicBezTo>
                <a:cubicBezTo>
                  <a:pt x="72778" y="32021"/>
                  <a:pt x="-1306" y="-523"/>
                  <a:pt x="1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6C224FD3-BE4B-4632-885F-BDA3C000026C}"/>
              </a:ext>
            </a:extLst>
          </p:cNvPr>
          <p:cNvSpPr/>
          <p:nvPr/>
        </p:nvSpPr>
        <p:spPr>
          <a:xfrm>
            <a:off x="6233886" y="2419252"/>
            <a:ext cx="767077" cy="175520"/>
          </a:xfrm>
          <a:custGeom>
            <a:avLst/>
            <a:gdLst>
              <a:gd name="connsiteX0" fmla="*/ 139927 w 767077"/>
              <a:gd name="connsiteY0" fmla="*/ 98 h 175520"/>
              <a:gd name="connsiteX1" fmla="*/ 103414 w 767077"/>
              <a:gd name="connsiteY1" fmla="*/ 68361 h 175520"/>
              <a:gd name="connsiteX2" fmla="*/ 143102 w 767077"/>
              <a:gd name="connsiteY2" fmla="*/ 112811 h 175520"/>
              <a:gd name="connsiteX3" fmla="*/ 198664 w 767077"/>
              <a:gd name="connsiteY3" fmla="*/ 157261 h 175520"/>
              <a:gd name="connsiteX4" fmla="*/ 163739 w 767077"/>
              <a:gd name="connsiteY4" fmla="*/ 141386 h 175520"/>
              <a:gd name="connsiteX5" fmla="*/ 305027 w 767077"/>
              <a:gd name="connsiteY5" fmla="*/ 168373 h 175520"/>
              <a:gd name="connsiteX6" fmla="*/ 449489 w 767077"/>
              <a:gd name="connsiteY6" fmla="*/ 168373 h 175520"/>
              <a:gd name="connsiteX7" fmla="*/ 297089 w 767077"/>
              <a:gd name="connsiteY7" fmla="*/ 174723 h 175520"/>
              <a:gd name="connsiteX8" fmla="*/ 439964 w 767077"/>
              <a:gd name="connsiteY8" fmla="*/ 147736 h 175520"/>
              <a:gd name="connsiteX9" fmla="*/ 676502 w 767077"/>
              <a:gd name="connsiteY9" fmla="*/ 108048 h 175520"/>
              <a:gd name="connsiteX10" fmla="*/ 759052 w 767077"/>
              <a:gd name="connsiteY10" fmla="*/ 109636 h 175520"/>
              <a:gd name="connsiteX11" fmla="*/ 684439 w 767077"/>
              <a:gd name="connsiteY11" fmla="*/ 87411 h 175520"/>
              <a:gd name="connsiteX12" fmla="*/ 763814 w 767077"/>
              <a:gd name="connsiteY12" fmla="*/ 57248 h 175520"/>
              <a:gd name="connsiteX13" fmla="*/ 549502 w 767077"/>
              <a:gd name="connsiteY13" fmla="*/ 122336 h 175520"/>
              <a:gd name="connsiteX14" fmla="*/ 222477 w 767077"/>
              <a:gd name="connsiteY14" fmla="*/ 155673 h 175520"/>
              <a:gd name="connsiteX15" fmla="*/ 127227 w 767077"/>
              <a:gd name="connsiteY15" fmla="*/ 106461 h 175520"/>
              <a:gd name="connsiteX16" fmla="*/ 112939 w 767077"/>
              <a:gd name="connsiteY16" fmla="*/ 73123 h 175520"/>
              <a:gd name="connsiteX17" fmla="*/ 227 w 767077"/>
              <a:gd name="connsiteY17" fmla="*/ 52486 h 175520"/>
              <a:gd name="connsiteX18" fmla="*/ 85952 w 767077"/>
              <a:gd name="connsiteY18" fmla="*/ 39786 h 175520"/>
              <a:gd name="connsiteX19" fmla="*/ 160564 w 767077"/>
              <a:gd name="connsiteY19" fmla="*/ 52486 h 175520"/>
              <a:gd name="connsiteX20" fmla="*/ 139927 w 767077"/>
              <a:gd name="connsiteY20" fmla="*/ 98 h 17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7077" h="175520">
                <a:moveTo>
                  <a:pt x="139927" y="98"/>
                </a:moveTo>
                <a:cubicBezTo>
                  <a:pt x="130402" y="2744"/>
                  <a:pt x="102885" y="49576"/>
                  <a:pt x="103414" y="68361"/>
                </a:cubicBezTo>
                <a:cubicBezTo>
                  <a:pt x="103943" y="87146"/>
                  <a:pt x="127227" y="97994"/>
                  <a:pt x="143102" y="112811"/>
                </a:cubicBezTo>
                <a:cubicBezTo>
                  <a:pt x="158977" y="127628"/>
                  <a:pt x="195225" y="152499"/>
                  <a:pt x="198664" y="157261"/>
                </a:cubicBezTo>
                <a:cubicBezTo>
                  <a:pt x="202104" y="162024"/>
                  <a:pt x="146012" y="139534"/>
                  <a:pt x="163739" y="141386"/>
                </a:cubicBezTo>
                <a:cubicBezTo>
                  <a:pt x="181466" y="143238"/>
                  <a:pt x="257402" y="163875"/>
                  <a:pt x="305027" y="168373"/>
                </a:cubicBezTo>
                <a:cubicBezTo>
                  <a:pt x="352652" y="172871"/>
                  <a:pt x="450812" y="167315"/>
                  <a:pt x="449489" y="168373"/>
                </a:cubicBezTo>
                <a:cubicBezTo>
                  <a:pt x="448166" y="169431"/>
                  <a:pt x="298676" y="178162"/>
                  <a:pt x="297089" y="174723"/>
                </a:cubicBezTo>
                <a:cubicBezTo>
                  <a:pt x="295502" y="171284"/>
                  <a:pt x="439964" y="147736"/>
                  <a:pt x="439964" y="147736"/>
                </a:cubicBezTo>
                <a:cubicBezTo>
                  <a:pt x="503199" y="136624"/>
                  <a:pt x="623321" y="114398"/>
                  <a:pt x="676502" y="108048"/>
                </a:cubicBezTo>
                <a:cubicBezTo>
                  <a:pt x="729683" y="101698"/>
                  <a:pt x="757729" y="113075"/>
                  <a:pt x="759052" y="109636"/>
                </a:cubicBezTo>
                <a:cubicBezTo>
                  <a:pt x="760375" y="106197"/>
                  <a:pt x="683645" y="96142"/>
                  <a:pt x="684439" y="87411"/>
                </a:cubicBezTo>
                <a:cubicBezTo>
                  <a:pt x="685233" y="78680"/>
                  <a:pt x="786303" y="51427"/>
                  <a:pt x="763814" y="57248"/>
                </a:cubicBezTo>
                <a:cubicBezTo>
                  <a:pt x="741325" y="63069"/>
                  <a:pt x="639725" y="105932"/>
                  <a:pt x="549502" y="122336"/>
                </a:cubicBezTo>
                <a:cubicBezTo>
                  <a:pt x="459279" y="138740"/>
                  <a:pt x="292856" y="158319"/>
                  <a:pt x="222477" y="155673"/>
                </a:cubicBezTo>
                <a:cubicBezTo>
                  <a:pt x="152098" y="153027"/>
                  <a:pt x="145483" y="120219"/>
                  <a:pt x="127227" y="106461"/>
                </a:cubicBezTo>
                <a:cubicBezTo>
                  <a:pt x="108971" y="92703"/>
                  <a:pt x="134106" y="82119"/>
                  <a:pt x="112939" y="73123"/>
                </a:cubicBezTo>
                <a:cubicBezTo>
                  <a:pt x="91772" y="64127"/>
                  <a:pt x="4725" y="58042"/>
                  <a:pt x="227" y="52486"/>
                </a:cubicBezTo>
                <a:cubicBezTo>
                  <a:pt x="-4271" y="46930"/>
                  <a:pt x="59229" y="39786"/>
                  <a:pt x="85952" y="39786"/>
                </a:cubicBezTo>
                <a:cubicBezTo>
                  <a:pt x="112675" y="39786"/>
                  <a:pt x="150510" y="55926"/>
                  <a:pt x="160564" y="52486"/>
                </a:cubicBezTo>
                <a:cubicBezTo>
                  <a:pt x="170618" y="49046"/>
                  <a:pt x="149452" y="-2548"/>
                  <a:pt x="139927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A21E8CD-A410-4E78-BF20-F076C2C916F2}"/>
              </a:ext>
            </a:extLst>
          </p:cNvPr>
          <p:cNvSpPr/>
          <p:nvPr/>
        </p:nvSpPr>
        <p:spPr>
          <a:xfrm>
            <a:off x="7004953" y="2299757"/>
            <a:ext cx="213541" cy="256055"/>
          </a:xfrm>
          <a:custGeom>
            <a:avLst/>
            <a:gdLst>
              <a:gd name="connsiteX0" fmla="*/ 46722 w 213541"/>
              <a:gd name="connsiteY0" fmla="*/ 531 h 256055"/>
              <a:gd name="connsiteX1" fmla="*/ 685 w 213541"/>
              <a:gd name="connsiteY1" fmla="*/ 84668 h 256055"/>
              <a:gd name="connsiteX2" fmla="*/ 21322 w 213541"/>
              <a:gd name="connsiteY2" fmla="*/ 68793 h 256055"/>
              <a:gd name="connsiteX3" fmla="*/ 51485 w 213541"/>
              <a:gd name="connsiteY3" fmla="*/ 116418 h 256055"/>
              <a:gd name="connsiteX4" fmla="*/ 83235 w 213541"/>
              <a:gd name="connsiteY4" fmla="*/ 114831 h 256055"/>
              <a:gd name="connsiteX5" fmla="*/ 94347 w 213541"/>
              <a:gd name="connsiteY5" fmla="*/ 148168 h 256055"/>
              <a:gd name="connsiteX6" fmla="*/ 119747 w 213541"/>
              <a:gd name="connsiteY6" fmla="*/ 152931 h 256055"/>
              <a:gd name="connsiteX7" fmla="*/ 126097 w 213541"/>
              <a:gd name="connsiteY7" fmla="*/ 165631 h 256055"/>
              <a:gd name="connsiteX8" fmla="*/ 103872 w 213541"/>
              <a:gd name="connsiteY8" fmla="*/ 192618 h 256055"/>
              <a:gd name="connsiteX9" fmla="*/ 103872 w 213541"/>
              <a:gd name="connsiteY9" fmla="*/ 214843 h 256055"/>
              <a:gd name="connsiteX10" fmla="*/ 129272 w 213541"/>
              <a:gd name="connsiteY10" fmla="*/ 216431 h 256055"/>
              <a:gd name="connsiteX11" fmla="*/ 194360 w 213541"/>
              <a:gd name="connsiteY11" fmla="*/ 202143 h 256055"/>
              <a:gd name="connsiteX12" fmla="*/ 180072 w 213541"/>
              <a:gd name="connsiteY12" fmla="*/ 227543 h 256055"/>
              <a:gd name="connsiteX13" fmla="*/ 213410 w 213541"/>
              <a:gd name="connsiteY13" fmla="*/ 254531 h 256055"/>
              <a:gd name="connsiteX14" fmla="*/ 191185 w 213541"/>
              <a:gd name="connsiteY14" fmla="*/ 251356 h 256055"/>
              <a:gd name="connsiteX15" fmla="*/ 178485 w 213541"/>
              <a:gd name="connsiteY15" fmla="*/ 240243 h 256055"/>
              <a:gd name="connsiteX16" fmla="*/ 100697 w 213541"/>
              <a:gd name="connsiteY16" fmla="*/ 216431 h 256055"/>
              <a:gd name="connsiteX17" fmla="*/ 92760 w 213541"/>
              <a:gd name="connsiteY17" fmla="*/ 171981 h 256055"/>
              <a:gd name="connsiteX18" fmla="*/ 5447 w 213541"/>
              <a:gd name="connsiteY18" fmla="*/ 102131 h 256055"/>
              <a:gd name="connsiteX19" fmla="*/ 19735 w 213541"/>
              <a:gd name="connsiteY19" fmla="*/ 49743 h 256055"/>
              <a:gd name="connsiteX20" fmla="*/ 46722 w 213541"/>
              <a:gd name="connsiteY20" fmla="*/ 531 h 25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541" h="256055">
                <a:moveTo>
                  <a:pt x="46722" y="531"/>
                </a:moveTo>
                <a:cubicBezTo>
                  <a:pt x="43547" y="6352"/>
                  <a:pt x="4918" y="73291"/>
                  <a:pt x="685" y="84668"/>
                </a:cubicBezTo>
                <a:cubicBezTo>
                  <a:pt x="-3548" y="96045"/>
                  <a:pt x="12855" y="63501"/>
                  <a:pt x="21322" y="68793"/>
                </a:cubicBezTo>
                <a:cubicBezTo>
                  <a:pt x="29789" y="74085"/>
                  <a:pt x="41166" y="108745"/>
                  <a:pt x="51485" y="116418"/>
                </a:cubicBezTo>
                <a:cubicBezTo>
                  <a:pt x="61804" y="124091"/>
                  <a:pt x="76091" y="109539"/>
                  <a:pt x="83235" y="114831"/>
                </a:cubicBezTo>
                <a:cubicBezTo>
                  <a:pt x="90379" y="120123"/>
                  <a:pt x="88262" y="141818"/>
                  <a:pt x="94347" y="148168"/>
                </a:cubicBezTo>
                <a:cubicBezTo>
                  <a:pt x="100432" y="154518"/>
                  <a:pt x="114455" y="150021"/>
                  <a:pt x="119747" y="152931"/>
                </a:cubicBezTo>
                <a:cubicBezTo>
                  <a:pt x="125039" y="155841"/>
                  <a:pt x="128743" y="159017"/>
                  <a:pt x="126097" y="165631"/>
                </a:cubicBezTo>
                <a:cubicBezTo>
                  <a:pt x="123451" y="172246"/>
                  <a:pt x="107576" y="184416"/>
                  <a:pt x="103872" y="192618"/>
                </a:cubicBezTo>
                <a:cubicBezTo>
                  <a:pt x="100168" y="200820"/>
                  <a:pt x="99639" y="210874"/>
                  <a:pt x="103872" y="214843"/>
                </a:cubicBezTo>
                <a:cubicBezTo>
                  <a:pt x="108105" y="218812"/>
                  <a:pt x="114191" y="218548"/>
                  <a:pt x="129272" y="216431"/>
                </a:cubicBezTo>
                <a:cubicBezTo>
                  <a:pt x="144353" y="214314"/>
                  <a:pt x="185893" y="200291"/>
                  <a:pt x="194360" y="202143"/>
                </a:cubicBezTo>
                <a:cubicBezTo>
                  <a:pt x="202827" y="203995"/>
                  <a:pt x="176897" y="218812"/>
                  <a:pt x="180072" y="227543"/>
                </a:cubicBezTo>
                <a:cubicBezTo>
                  <a:pt x="183247" y="236274"/>
                  <a:pt x="211558" y="250562"/>
                  <a:pt x="213410" y="254531"/>
                </a:cubicBezTo>
                <a:cubicBezTo>
                  <a:pt x="215262" y="258500"/>
                  <a:pt x="197006" y="253737"/>
                  <a:pt x="191185" y="251356"/>
                </a:cubicBezTo>
                <a:cubicBezTo>
                  <a:pt x="185364" y="248975"/>
                  <a:pt x="193566" y="246064"/>
                  <a:pt x="178485" y="240243"/>
                </a:cubicBezTo>
                <a:cubicBezTo>
                  <a:pt x="163404" y="234422"/>
                  <a:pt x="114985" y="227808"/>
                  <a:pt x="100697" y="216431"/>
                </a:cubicBezTo>
                <a:cubicBezTo>
                  <a:pt x="86409" y="205054"/>
                  <a:pt x="108635" y="191031"/>
                  <a:pt x="92760" y="171981"/>
                </a:cubicBezTo>
                <a:cubicBezTo>
                  <a:pt x="76885" y="152931"/>
                  <a:pt x="17618" y="122504"/>
                  <a:pt x="5447" y="102131"/>
                </a:cubicBezTo>
                <a:cubicBezTo>
                  <a:pt x="-6724" y="81758"/>
                  <a:pt x="14179" y="61120"/>
                  <a:pt x="19735" y="49743"/>
                </a:cubicBezTo>
                <a:cubicBezTo>
                  <a:pt x="25291" y="38366"/>
                  <a:pt x="49897" y="-5290"/>
                  <a:pt x="46722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69AB957-78E9-47FD-92A5-2C4F5595D3F5}"/>
              </a:ext>
            </a:extLst>
          </p:cNvPr>
          <p:cNvSpPr/>
          <p:nvPr/>
        </p:nvSpPr>
        <p:spPr>
          <a:xfrm>
            <a:off x="6992938" y="2492375"/>
            <a:ext cx="225559" cy="103191"/>
          </a:xfrm>
          <a:custGeom>
            <a:avLst/>
            <a:gdLst>
              <a:gd name="connsiteX0" fmla="*/ 0 w 225559"/>
              <a:gd name="connsiteY0" fmla="*/ 0 h 103191"/>
              <a:gd name="connsiteX1" fmla="*/ 136525 w 225559"/>
              <a:gd name="connsiteY1" fmla="*/ 69850 h 103191"/>
              <a:gd name="connsiteX2" fmla="*/ 147637 w 225559"/>
              <a:gd name="connsiteY2" fmla="*/ 103188 h 103191"/>
              <a:gd name="connsiteX3" fmla="*/ 195262 w 225559"/>
              <a:gd name="connsiteY3" fmla="*/ 71438 h 103191"/>
              <a:gd name="connsiteX4" fmla="*/ 223837 w 225559"/>
              <a:gd name="connsiteY4" fmla="*/ 7938 h 103191"/>
              <a:gd name="connsiteX5" fmla="*/ 219075 w 225559"/>
              <a:gd name="connsiteY5" fmla="*/ 65088 h 103191"/>
              <a:gd name="connsiteX6" fmla="*/ 192087 w 225559"/>
              <a:gd name="connsiteY6" fmla="*/ 80963 h 103191"/>
              <a:gd name="connsiteX7" fmla="*/ 128587 w 225559"/>
              <a:gd name="connsiteY7" fmla="*/ 55563 h 103191"/>
              <a:gd name="connsiteX8" fmla="*/ 0 w 225559"/>
              <a:gd name="connsiteY8" fmla="*/ 0 h 10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559" h="103191">
                <a:moveTo>
                  <a:pt x="0" y="0"/>
                </a:moveTo>
                <a:cubicBezTo>
                  <a:pt x="55959" y="26326"/>
                  <a:pt x="111919" y="52652"/>
                  <a:pt x="136525" y="69850"/>
                </a:cubicBezTo>
                <a:cubicBezTo>
                  <a:pt x="161131" y="87048"/>
                  <a:pt x="137848" y="102923"/>
                  <a:pt x="147637" y="103188"/>
                </a:cubicBezTo>
                <a:cubicBezTo>
                  <a:pt x="157426" y="103453"/>
                  <a:pt x="182562" y="87313"/>
                  <a:pt x="195262" y="71438"/>
                </a:cubicBezTo>
                <a:cubicBezTo>
                  <a:pt x="207962" y="55563"/>
                  <a:pt x="219868" y="8996"/>
                  <a:pt x="223837" y="7938"/>
                </a:cubicBezTo>
                <a:cubicBezTo>
                  <a:pt x="227806" y="6880"/>
                  <a:pt x="224367" y="52917"/>
                  <a:pt x="219075" y="65088"/>
                </a:cubicBezTo>
                <a:cubicBezTo>
                  <a:pt x="213783" y="77259"/>
                  <a:pt x="207168" y="82550"/>
                  <a:pt x="192087" y="80963"/>
                </a:cubicBezTo>
                <a:cubicBezTo>
                  <a:pt x="177006" y="79376"/>
                  <a:pt x="128587" y="55563"/>
                  <a:pt x="128587" y="555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5947E44-E2EA-4AA0-952B-CC7C857BC4DD}"/>
              </a:ext>
            </a:extLst>
          </p:cNvPr>
          <p:cNvSpPr/>
          <p:nvPr/>
        </p:nvSpPr>
        <p:spPr>
          <a:xfrm>
            <a:off x="6908750" y="2496679"/>
            <a:ext cx="210230" cy="125871"/>
          </a:xfrm>
          <a:custGeom>
            <a:avLst/>
            <a:gdLst>
              <a:gd name="connsiteX0" fmla="*/ 50 w 210230"/>
              <a:gd name="connsiteY0" fmla="*/ 459 h 125871"/>
              <a:gd name="connsiteX1" fmla="*/ 138163 w 210230"/>
              <a:gd name="connsiteY1" fmla="*/ 32209 h 125871"/>
              <a:gd name="connsiteX2" fmla="*/ 209600 w 210230"/>
              <a:gd name="connsiteY2" fmla="*/ 113171 h 125871"/>
              <a:gd name="connsiteX3" fmla="*/ 173088 w 210230"/>
              <a:gd name="connsiteY3" fmla="*/ 86184 h 125871"/>
              <a:gd name="connsiteX4" fmla="*/ 173088 w 210230"/>
              <a:gd name="connsiteY4" fmla="*/ 125871 h 125871"/>
              <a:gd name="connsiteX5" fmla="*/ 166738 w 210230"/>
              <a:gd name="connsiteY5" fmla="*/ 86184 h 125871"/>
              <a:gd name="connsiteX6" fmla="*/ 122288 w 210230"/>
              <a:gd name="connsiteY6" fmla="*/ 52846 h 125871"/>
              <a:gd name="connsiteX7" fmla="*/ 50 w 210230"/>
              <a:gd name="connsiteY7" fmla="*/ 459 h 12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230" h="125871">
                <a:moveTo>
                  <a:pt x="50" y="459"/>
                </a:moveTo>
                <a:cubicBezTo>
                  <a:pt x="2696" y="-2981"/>
                  <a:pt x="103238" y="13424"/>
                  <a:pt x="138163" y="32209"/>
                </a:cubicBezTo>
                <a:cubicBezTo>
                  <a:pt x="173088" y="50994"/>
                  <a:pt x="203779" y="104175"/>
                  <a:pt x="209600" y="113171"/>
                </a:cubicBezTo>
                <a:cubicBezTo>
                  <a:pt x="215421" y="122167"/>
                  <a:pt x="179173" y="84067"/>
                  <a:pt x="173088" y="86184"/>
                </a:cubicBezTo>
                <a:cubicBezTo>
                  <a:pt x="167003" y="88301"/>
                  <a:pt x="174146" y="125871"/>
                  <a:pt x="173088" y="125871"/>
                </a:cubicBezTo>
                <a:cubicBezTo>
                  <a:pt x="172030" y="125871"/>
                  <a:pt x="175205" y="98355"/>
                  <a:pt x="166738" y="86184"/>
                </a:cubicBezTo>
                <a:cubicBezTo>
                  <a:pt x="158271" y="74013"/>
                  <a:pt x="145571" y="63429"/>
                  <a:pt x="122288" y="52846"/>
                </a:cubicBezTo>
                <a:cubicBezTo>
                  <a:pt x="99005" y="42263"/>
                  <a:pt x="-2596" y="3899"/>
                  <a:pt x="50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C81530F-26CA-4155-9048-17E08C9EB902}"/>
              </a:ext>
            </a:extLst>
          </p:cNvPr>
          <p:cNvSpPr/>
          <p:nvPr/>
        </p:nvSpPr>
        <p:spPr>
          <a:xfrm>
            <a:off x="6303575" y="2284081"/>
            <a:ext cx="230742" cy="120890"/>
          </a:xfrm>
          <a:custGeom>
            <a:avLst/>
            <a:gdLst>
              <a:gd name="connsiteX0" fmla="*/ 230575 w 230742"/>
              <a:gd name="connsiteY0" fmla="*/ 332 h 120890"/>
              <a:gd name="connsiteX1" fmla="*/ 63888 w 230742"/>
              <a:gd name="connsiteY1" fmla="*/ 98757 h 120890"/>
              <a:gd name="connsiteX2" fmla="*/ 32138 w 230742"/>
              <a:gd name="connsiteY2" fmla="*/ 119394 h 120890"/>
              <a:gd name="connsiteX3" fmla="*/ 22613 w 230742"/>
              <a:gd name="connsiteY3" fmla="*/ 71769 h 120890"/>
              <a:gd name="connsiteX4" fmla="*/ 388 w 230742"/>
              <a:gd name="connsiteY4" fmla="*/ 16207 h 120890"/>
              <a:gd name="connsiteX5" fmla="*/ 43250 w 230742"/>
              <a:gd name="connsiteY5" fmla="*/ 82882 h 120890"/>
              <a:gd name="connsiteX6" fmla="*/ 94050 w 230742"/>
              <a:gd name="connsiteY6" fmla="*/ 67007 h 120890"/>
              <a:gd name="connsiteX7" fmla="*/ 230575 w 230742"/>
              <a:gd name="connsiteY7" fmla="*/ 332 h 12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742" h="120890">
                <a:moveTo>
                  <a:pt x="230575" y="332"/>
                </a:moveTo>
                <a:cubicBezTo>
                  <a:pt x="225548" y="5624"/>
                  <a:pt x="96961" y="78913"/>
                  <a:pt x="63888" y="98757"/>
                </a:cubicBezTo>
                <a:cubicBezTo>
                  <a:pt x="30815" y="118601"/>
                  <a:pt x="39017" y="123892"/>
                  <a:pt x="32138" y="119394"/>
                </a:cubicBezTo>
                <a:cubicBezTo>
                  <a:pt x="25259" y="114896"/>
                  <a:pt x="27905" y="88967"/>
                  <a:pt x="22613" y="71769"/>
                </a:cubicBezTo>
                <a:cubicBezTo>
                  <a:pt x="17321" y="54571"/>
                  <a:pt x="-3051" y="14355"/>
                  <a:pt x="388" y="16207"/>
                </a:cubicBezTo>
                <a:cubicBezTo>
                  <a:pt x="3827" y="18059"/>
                  <a:pt x="27640" y="74415"/>
                  <a:pt x="43250" y="82882"/>
                </a:cubicBezTo>
                <a:cubicBezTo>
                  <a:pt x="58860" y="91349"/>
                  <a:pt x="61771" y="79442"/>
                  <a:pt x="94050" y="67007"/>
                </a:cubicBezTo>
                <a:cubicBezTo>
                  <a:pt x="126329" y="54572"/>
                  <a:pt x="235602" y="-4960"/>
                  <a:pt x="230575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90635CF-BAA9-413C-910C-CE5F9E469310}"/>
              </a:ext>
            </a:extLst>
          </p:cNvPr>
          <p:cNvSpPr/>
          <p:nvPr/>
        </p:nvSpPr>
        <p:spPr>
          <a:xfrm>
            <a:off x="5821327" y="2284227"/>
            <a:ext cx="263566" cy="174783"/>
          </a:xfrm>
          <a:custGeom>
            <a:avLst/>
            <a:gdLst>
              <a:gd name="connsiteX0" fmla="*/ 36 w 263566"/>
              <a:gd name="connsiteY0" fmla="*/ 186 h 174783"/>
              <a:gd name="connsiteX1" fmla="*/ 101636 w 263566"/>
              <a:gd name="connsiteY1" fmla="*/ 57336 h 174783"/>
              <a:gd name="connsiteX2" fmla="*/ 150848 w 263566"/>
              <a:gd name="connsiteY2" fmla="*/ 171636 h 174783"/>
              <a:gd name="connsiteX3" fmla="*/ 206411 w 263566"/>
              <a:gd name="connsiteY3" fmla="*/ 139886 h 174783"/>
              <a:gd name="connsiteX4" fmla="*/ 263561 w 263566"/>
              <a:gd name="connsiteY4" fmla="*/ 109723 h 174783"/>
              <a:gd name="connsiteX5" fmla="*/ 203236 w 263566"/>
              <a:gd name="connsiteY5" fmla="*/ 143061 h 174783"/>
              <a:gd name="connsiteX6" fmla="*/ 138148 w 263566"/>
              <a:gd name="connsiteY6" fmla="*/ 165286 h 174783"/>
              <a:gd name="connsiteX7" fmla="*/ 136561 w 263566"/>
              <a:gd name="connsiteY7" fmla="*/ 70036 h 174783"/>
              <a:gd name="connsiteX8" fmla="*/ 90523 w 263566"/>
              <a:gd name="connsiteY8" fmla="*/ 39873 h 174783"/>
              <a:gd name="connsiteX9" fmla="*/ 36 w 263566"/>
              <a:gd name="connsiteY9" fmla="*/ 186 h 1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566" h="174783">
                <a:moveTo>
                  <a:pt x="36" y="186"/>
                </a:moveTo>
                <a:cubicBezTo>
                  <a:pt x="1888" y="3096"/>
                  <a:pt x="76501" y="28761"/>
                  <a:pt x="101636" y="57336"/>
                </a:cubicBezTo>
                <a:cubicBezTo>
                  <a:pt x="126771" y="85911"/>
                  <a:pt x="133386" y="157878"/>
                  <a:pt x="150848" y="171636"/>
                </a:cubicBezTo>
                <a:cubicBezTo>
                  <a:pt x="168310" y="185394"/>
                  <a:pt x="187626" y="150205"/>
                  <a:pt x="206411" y="139886"/>
                </a:cubicBezTo>
                <a:cubicBezTo>
                  <a:pt x="225196" y="129567"/>
                  <a:pt x="264090" y="109194"/>
                  <a:pt x="263561" y="109723"/>
                </a:cubicBezTo>
                <a:cubicBezTo>
                  <a:pt x="263032" y="110252"/>
                  <a:pt x="224138" y="133801"/>
                  <a:pt x="203236" y="143061"/>
                </a:cubicBezTo>
                <a:cubicBezTo>
                  <a:pt x="182334" y="152322"/>
                  <a:pt x="149261" y="177457"/>
                  <a:pt x="138148" y="165286"/>
                </a:cubicBezTo>
                <a:cubicBezTo>
                  <a:pt x="127035" y="153115"/>
                  <a:pt x="144499" y="90938"/>
                  <a:pt x="136561" y="70036"/>
                </a:cubicBezTo>
                <a:cubicBezTo>
                  <a:pt x="128624" y="49134"/>
                  <a:pt x="113013" y="50456"/>
                  <a:pt x="90523" y="39873"/>
                </a:cubicBezTo>
                <a:cubicBezTo>
                  <a:pt x="68033" y="29290"/>
                  <a:pt x="-1816" y="-2724"/>
                  <a:pt x="36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84755F11-4B10-4386-A5C6-27B268801D15}"/>
              </a:ext>
            </a:extLst>
          </p:cNvPr>
          <p:cNvSpPr/>
          <p:nvPr/>
        </p:nvSpPr>
        <p:spPr>
          <a:xfrm>
            <a:off x="5921276" y="2457225"/>
            <a:ext cx="219437" cy="356602"/>
          </a:xfrm>
          <a:custGeom>
            <a:avLst/>
            <a:gdLst>
              <a:gd name="connsiteX0" fmla="*/ 219174 w 219437"/>
              <a:gd name="connsiteY0" fmla="*/ 225 h 356602"/>
              <a:gd name="connsiteX1" fmla="*/ 133449 w 219437"/>
              <a:gd name="connsiteY1" fmla="*/ 81188 h 356602"/>
              <a:gd name="connsiteX2" fmla="*/ 84237 w 219437"/>
              <a:gd name="connsiteY2" fmla="*/ 173263 h 356602"/>
              <a:gd name="connsiteX3" fmla="*/ 146149 w 219437"/>
              <a:gd name="connsiteY3" fmla="*/ 49438 h 356602"/>
              <a:gd name="connsiteX4" fmla="*/ 81062 w 219437"/>
              <a:gd name="connsiteY4" fmla="*/ 130400 h 356602"/>
              <a:gd name="connsiteX5" fmla="*/ 39787 w 219437"/>
              <a:gd name="connsiteY5" fmla="*/ 227238 h 356602"/>
              <a:gd name="connsiteX6" fmla="*/ 30262 w 219437"/>
              <a:gd name="connsiteY6" fmla="*/ 260575 h 356602"/>
              <a:gd name="connsiteX7" fmla="*/ 36612 w 219437"/>
              <a:gd name="connsiteY7" fmla="*/ 297088 h 356602"/>
              <a:gd name="connsiteX8" fmla="*/ 58837 w 219437"/>
              <a:gd name="connsiteY8" fmla="*/ 355825 h 356602"/>
              <a:gd name="connsiteX9" fmla="*/ 42962 w 219437"/>
              <a:gd name="connsiteY9" fmla="*/ 325663 h 356602"/>
              <a:gd name="connsiteX10" fmla="*/ 99 w 219437"/>
              <a:gd name="connsiteY10" fmla="*/ 254225 h 356602"/>
              <a:gd name="connsiteX11" fmla="*/ 33437 w 219437"/>
              <a:gd name="connsiteY11" fmla="*/ 227238 h 356602"/>
              <a:gd name="connsiteX12" fmla="*/ 103287 w 219437"/>
              <a:gd name="connsiteY12" fmla="*/ 106588 h 356602"/>
              <a:gd name="connsiteX13" fmla="*/ 219174 w 219437"/>
              <a:gd name="connsiteY13" fmla="*/ 225 h 35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437" h="356602">
                <a:moveTo>
                  <a:pt x="219174" y="225"/>
                </a:moveTo>
                <a:cubicBezTo>
                  <a:pt x="224201" y="-4008"/>
                  <a:pt x="155938" y="52348"/>
                  <a:pt x="133449" y="81188"/>
                </a:cubicBezTo>
                <a:cubicBezTo>
                  <a:pt x="110960" y="110028"/>
                  <a:pt x="82120" y="178555"/>
                  <a:pt x="84237" y="173263"/>
                </a:cubicBezTo>
                <a:cubicBezTo>
                  <a:pt x="86354" y="167971"/>
                  <a:pt x="146678" y="56582"/>
                  <a:pt x="146149" y="49438"/>
                </a:cubicBezTo>
                <a:cubicBezTo>
                  <a:pt x="145620" y="42294"/>
                  <a:pt x="98789" y="100767"/>
                  <a:pt x="81062" y="130400"/>
                </a:cubicBezTo>
                <a:cubicBezTo>
                  <a:pt x="63335" y="160033"/>
                  <a:pt x="48254" y="205542"/>
                  <a:pt x="39787" y="227238"/>
                </a:cubicBezTo>
                <a:cubicBezTo>
                  <a:pt x="31320" y="248934"/>
                  <a:pt x="30791" y="248933"/>
                  <a:pt x="30262" y="260575"/>
                </a:cubicBezTo>
                <a:cubicBezTo>
                  <a:pt x="29733" y="272217"/>
                  <a:pt x="31850" y="281213"/>
                  <a:pt x="36612" y="297088"/>
                </a:cubicBezTo>
                <a:cubicBezTo>
                  <a:pt x="41374" y="312963"/>
                  <a:pt x="57779" y="351063"/>
                  <a:pt x="58837" y="355825"/>
                </a:cubicBezTo>
                <a:cubicBezTo>
                  <a:pt x="59895" y="360587"/>
                  <a:pt x="52752" y="342596"/>
                  <a:pt x="42962" y="325663"/>
                </a:cubicBezTo>
                <a:cubicBezTo>
                  <a:pt x="33172" y="308730"/>
                  <a:pt x="1686" y="270629"/>
                  <a:pt x="99" y="254225"/>
                </a:cubicBezTo>
                <a:cubicBezTo>
                  <a:pt x="-1488" y="237821"/>
                  <a:pt x="16239" y="251844"/>
                  <a:pt x="33437" y="227238"/>
                </a:cubicBezTo>
                <a:cubicBezTo>
                  <a:pt x="50635" y="202632"/>
                  <a:pt x="74712" y="142307"/>
                  <a:pt x="103287" y="106588"/>
                </a:cubicBezTo>
                <a:cubicBezTo>
                  <a:pt x="131862" y="70869"/>
                  <a:pt x="214147" y="4458"/>
                  <a:pt x="219174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47C1D1F-6C98-4833-A04D-1EE7DEBF8B50}"/>
              </a:ext>
            </a:extLst>
          </p:cNvPr>
          <p:cNvSpPr/>
          <p:nvPr/>
        </p:nvSpPr>
        <p:spPr>
          <a:xfrm>
            <a:off x="6164219" y="2442459"/>
            <a:ext cx="149303" cy="216112"/>
          </a:xfrm>
          <a:custGeom>
            <a:avLst/>
            <a:gdLst>
              <a:gd name="connsiteX0" fmla="*/ 44 w 149303"/>
              <a:gd name="connsiteY0" fmla="*/ 704 h 216112"/>
              <a:gd name="connsiteX1" fmla="*/ 61956 w 149303"/>
              <a:gd name="connsiteY1" fmla="*/ 140404 h 216112"/>
              <a:gd name="connsiteX2" fmla="*/ 79419 w 149303"/>
              <a:gd name="connsiteY2" fmla="*/ 107066 h 216112"/>
              <a:gd name="connsiteX3" fmla="*/ 96881 w 149303"/>
              <a:gd name="connsiteY3" fmla="*/ 92779 h 216112"/>
              <a:gd name="connsiteX4" fmla="*/ 66719 w 149303"/>
              <a:gd name="connsiteY4" fmla="*/ 178504 h 216112"/>
              <a:gd name="connsiteX5" fmla="*/ 74656 w 149303"/>
              <a:gd name="connsiteY5" fmla="*/ 210254 h 216112"/>
              <a:gd name="connsiteX6" fmla="*/ 149269 w 149303"/>
              <a:gd name="connsiteY6" fmla="*/ 215016 h 216112"/>
              <a:gd name="connsiteX7" fmla="*/ 84181 w 149303"/>
              <a:gd name="connsiteY7" fmla="*/ 208666 h 216112"/>
              <a:gd name="connsiteX8" fmla="*/ 76244 w 149303"/>
              <a:gd name="connsiteY8" fmla="*/ 145166 h 216112"/>
              <a:gd name="connsiteX9" fmla="*/ 52431 w 149303"/>
              <a:gd name="connsiteY9" fmla="*/ 88016 h 216112"/>
              <a:gd name="connsiteX10" fmla="*/ 44 w 149303"/>
              <a:gd name="connsiteY10" fmla="*/ 704 h 21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303" h="216112">
                <a:moveTo>
                  <a:pt x="44" y="704"/>
                </a:moveTo>
                <a:cubicBezTo>
                  <a:pt x="1632" y="9435"/>
                  <a:pt x="48727" y="122677"/>
                  <a:pt x="61956" y="140404"/>
                </a:cubicBezTo>
                <a:cubicBezTo>
                  <a:pt x="75185" y="158131"/>
                  <a:pt x="73598" y="115003"/>
                  <a:pt x="79419" y="107066"/>
                </a:cubicBezTo>
                <a:cubicBezTo>
                  <a:pt x="85240" y="99129"/>
                  <a:pt x="98998" y="80873"/>
                  <a:pt x="96881" y="92779"/>
                </a:cubicBezTo>
                <a:cubicBezTo>
                  <a:pt x="94764" y="104685"/>
                  <a:pt x="70423" y="158925"/>
                  <a:pt x="66719" y="178504"/>
                </a:cubicBezTo>
                <a:cubicBezTo>
                  <a:pt x="63015" y="198083"/>
                  <a:pt x="60898" y="204169"/>
                  <a:pt x="74656" y="210254"/>
                </a:cubicBezTo>
                <a:cubicBezTo>
                  <a:pt x="88414" y="216339"/>
                  <a:pt x="147682" y="215281"/>
                  <a:pt x="149269" y="215016"/>
                </a:cubicBezTo>
                <a:cubicBezTo>
                  <a:pt x="150857" y="214751"/>
                  <a:pt x="96352" y="220308"/>
                  <a:pt x="84181" y="208666"/>
                </a:cubicBezTo>
                <a:cubicBezTo>
                  <a:pt x="72010" y="197024"/>
                  <a:pt x="81536" y="165274"/>
                  <a:pt x="76244" y="145166"/>
                </a:cubicBezTo>
                <a:cubicBezTo>
                  <a:pt x="70952" y="125058"/>
                  <a:pt x="64602" y="109183"/>
                  <a:pt x="52431" y="88016"/>
                </a:cubicBezTo>
                <a:cubicBezTo>
                  <a:pt x="40260" y="66849"/>
                  <a:pt x="-1544" y="-8027"/>
                  <a:pt x="44" y="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E1B6DD48-DE33-4438-AAEB-FFCFDA4D5114}"/>
              </a:ext>
            </a:extLst>
          </p:cNvPr>
          <p:cNvSpPr/>
          <p:nvPr/>
        </p:nvSpPr>
        <p:spPr>
          <a:xfrm>
            <a:off x="6161073" y="2655836"/>
            <a:ext cx="114411" cy="58507"/>
          </a:xfrm>
          <a:custGeom>
            <a:avLst/>
            <a:gdLst>
              <a:gd name="connsiteX0" fmla="*/ 114315 w 114411"/>
              <a:gd name="connsiteY0" fmla="*/ 52 h 58507"/>
              <a:gd name="connsiteX1" fmla="*/ 82565 w 114411"/>
              <a:gd name="connsiteY1" fmla="*/ 55614 h 58507"/>
              <a:gd name="connsiteX2" fmla="*/ 65102 w 114411"/>
              <a:gd name="connsiteY2" fmla="*/ 47677 h 58507"/>
              <a:gd name="connsiteX3" fmla="*/ 15 w 114411"/>
              <a:gd name="connsiteY3" fmla="*/ 22277 h 58507"/>
              <a:gd name="connsiteX4" fmla="*/ 71452 w 114411"/>
              <a:gd name="connsiteY4" fmla="*/ 44502 h 58507"/>
              <a:gd name="connsiteX5" fmla="*/ 114315 w 114411"/>
              <a:gd name="connsiteY5" fmla="*/ 52 h 5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11" h="58507">
                <a:moveTo>
                  <a:pt x="114315" y="52"/>
                </a:moveTo>
                <a:cubicBezTo>
                  <a:pt x="116167" y="1904"/>
                  <a:pt x="90767" y="47677"/>
                  <a:pt x="82565" y="55614"/>
                </a:cubicBezTo>
                <a:cubicBezTo>
                  <a:pt x="74363" y="63551"/>
                  <a:pt x="78860" y="53233"/>
                  <a:pt x="65102" y="47677"/>
                </a:cubicBezTo>
                <a:cubicBezTo>
                  <a:pt x="51344" y="42121"/>
                  <a:pt x="-1043" y="22806"/>
                  <a:pt x="15" y="22277"/>
                </a:cubicBezTo>
                <a:cubicBezTo>
                  <a:pt x="1073" y="21748"/>
                  <a:pt x="57958" y="43444"/>
                  <a:pt x="71452" y="44502"/>
                </a:cubicBezTo>
                <a:cubicBezTo>
                  <a:pt x="84946" y="45560"/>
                  <a:pt x="112463" y="-1800"/>
                  <a:pt x="11431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4043B9B8-3473-44EC-9034-F4AD8CF7FE95}"/>
              </a:ext>
            </a:extLst>
          </p:cNvPr>
          <p:cNvSpPr/>
          <p:nvPr/>
        </p:nvSpPr>
        <p:spPr>
          <a:xfrm>
            <a:off x="6036961" y="2467931"/>
            <a:ext cx="225576" cy="253355"/>
          </a:xfrm>
          <a:custGeom>
            <a:avLst/>
            <a:gdLst>
              <a:gd name="connsiteX0" fmla="*/ 87614 w 225576"/>
              <a:gd name="connsiteY0" fmla="*/ 632 h 253355"/>
              <a:gd name="connsiteX1" fmla="*/ 44752 w 225576"/>
              <a:gd name="connsiteY1" fmla="*/ 113344 h 253355"/>
              <a:gd name="connsiteX2" fmla="*/ 11414 w 225576"/>
              <a:gd name="connsiteY2" fmla="*/ 226057 h 253355"/>
              <a:gd name="connsiteX3" fmla="*/ 19352 w 225576"/>
              <a:gd name="connsiteY3" fmla="*/ 221294 h 253355"/>
              <a:gd name="connsiteX4" fmla="*/ 224139 w 225576"/>
              <a:gd name="connsiteY4" fmla="*/ 251457 h 253355"/>
              <a:gd name="connsiteX5" fmla="*/ 106664 w 225576"/>
              <a:gd name="connsiteY5" fmla="*/ 248282 h 253355"/>
              <a:gd name="connsiteX6" fmla="*/ 32052 w 225576"/>
              <a:gd name="connsiteY6" fmla="*/ 232407 h 253355"/>
              <a:gd name="connsiteX7" fmla="*/ 46339 w 225576"/>
              <a:gd name="connsiteY7" fmla="*/ 165732 h 253355"/>
              <a:gd name="connsiteX8" fmla="*/ 87614 w 225576"/>
              <a:gd name="connsiteY8" fmla="*/ 632 h 25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576" h="253355">
                <a:moveTo>
                  <a:pt x="87614" y="632"/>
                </a:moveTo>
                <a:cubicBezTo>
                  <a:pt x="87349" y="-8099"/>
                  <a:pt x="57452" y="75773"/>
                  <a:pt x="44752" y="113344"/>
                </a:cubicBezTo>
                <a:cubicBezTo>
                  <a:pt x="32052" y="150915"/>
                  <a:pt x="15647" y="208065"/>
                  <a:pt x="11414" y="226057"/>
                </a:cubicBezTo>
                <a:cubicBezTo>
                  <a:pt x="7181" y="244049"/>
                  <a:pt x="-16102" y="217061"/>
                  <a:pt x="19352" y="221294"/>
                </a:cubicBezTo>
                <a:cubicBezTo>
                  <a:pt x="54806" y="225527"/>
                  <a:pt x="209587" y="246959"/>
                  <a:pt x="224139" y="251457"/>
                </a:cubicBezTo>
                <a:cubicBezTo>
                  <a:pt x="238691" y="255955"/>
                  <a:pt x="138679" y="251457"/>
                  <a:pt x="106664" y="248282"/>
                </a:cubicBezTo>
                <a:cubicBezTo>
                  <a:pt x="74649" y="245107"/>
                  <a:pt x="42106" y="246165"/>
                  <a:pt x="32052" y="232407"/>
                </a:cubicBezTo>
                <a:cubicBezTo>
                  <a:pt x="21998" y="218649"/>
                  <a:pt x="36020" y="196424"/>
                  <a:pt x="46339" y="165732"/>
                </a:cubicBezTo>
                <a:cubicBezTo>
                  <a:pt x="56658" y="135040"/>
                  <a:pt x="87879" y="9363"/>
                  <a:pt x="87614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9A74DB15-BDC1-4B34-80FD-EF5A4D83B160}"/>
              </a:ext>
            </a:extLst>
          </p:cNvPr>
          <p:cNvSpPr/>
          <p:nvPr/>
        </p:nvSpPr>
        <p:spPr>
          <a:xfrm>
            <a:off x="6297611" y="2674768"/>
            <a:ext cx="92612" cy="148165"/>
          </a:xfrm>
          <a:custGeom>
            <a:avLst/>
            <a:gdLst>
              <a:gd name="connsiteX0" fmla="*/ 49214 w 92612"/>
              <a:gd name="connsiteY0" fmla="*/ 170 h 148165"/>
              <a:gd name="connsiteX1" fmla="*/ 87314 w 92612"/>
              <a:gd name="connsiteY1" fmla="*/ 52557 h 148165"/>
              <a:gd name="connsiteX2" fmla="*/ 2 w 92612"/>
              <a:gd name="connsiteY2" fmla="*/ 81132 h 148165"/>
              <a:gd name="connsiteX3" fmla="*/ 90489 w 92612"/>
              <a:gd name="connsiteY3" fmla="*/ 79545 h 148165"/>
              <a:gd name="connsiteX4" fmla="*/ 65089 w 92612"/>
              <a:gd name="connsiteY4" fmla="*/ 147807 h 148165"/>
              <a:gd name="connsiteX5" fmla="*/ 77789 w 92612"/>
              <a:gd name="connsiteY5" fmla="*/ 104945 h 148165"/>
              <a:gd name="connsiteX6" fmla="*/ 77789 w 92612"/>
              <a:gd name="connsiteY6" fmla="*/ 71607 h 148165"/>
              <a:gd name="connsiteX7" fmla="*/ 49214 w 92612"/>
              <a:gd name="connsiteY7" fmla="*/ 170 h 14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12" h="148165">
                <a:moveTo>
                  <a:pt x="49214" y="170"/>
                </a:moveTo>
                <a:cubicBezTo>
                  <a:pt x="50801" y="-3005"/>
                  <a:pt x="95516" y="39063"/>
                  <a:pt x="87314" y="52557"/>
                </a:cubicBezTo>
                <a:cubicBezTo>
                  <a:pt x="79112" y="66051"/>
                  <a:pt x="-527" y="76634"/>
                  <a:pt x="2" y="81132"/>
                </a:cubicBezTo>
                <a:cubicBezTo>
                  <a:pt x="531" y="85630"/>
                  <a:pt x="79641" y="68433"/>
                  <a:pt x="90489" y="79545"/>
                </a:cubicBezTo>
                <a:cubicBezTo>
                  <a:pt x="101337" y="90658"/>
                  <a:pt x="67206" y="143574"/>
                  <a:pt x="65089" y="147807"/>
                </a:cubicBezTo>
                <a:cubicBezTo>
                  <a:pt x="62972" y="152040"/>
                  <a:pt x="75672" y="117645"/>
                  <a:pt x="77789" y="104945"/>
                </a:cubicBezTo>
                <a:cubicBezTo>
                  <a:pt x="79906" y="92245"/>
                  <a:pt x="80964" y="86953"/>
                  <a:pt x="77789" y="71607"/>
                </a:cubicBezTo>
                <a:cubicBezTo>
                  <a:pt x="74614" y="56261"/>
                  <a:pt x="47627" y="3345"/>
                  <a:pt x="4921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13C8F0F5-4B50-4BA3-A829-0180387DEDB6}"/>
              </a:ext>
            </a:extLst>
          </p:cNvPr>
          <p:cNvSpPr/>
          <p:nvPr/>
        </p:nvSpPr>
        <p:spPr>
          <a:xfrm>
            <a:off x="5981612" y="2728903"/>
            <a:ext cx="102433" cy="53047"/>
          </a:xfrm>
          <a:custGeom>
            <a:avLst/>
            <a:gdLst>
              <a:gd name="connsiteX0" fmla="*/ 88 w 102433"/>
              <a:gd name="connsiteY0" fmla="*/ 47635 h 53047"/>
              <a:gd name="connsiteX1" fmla="*/ 42951 w 102433"/>
              <a:gd name="connsiteY1" fmla="*/ 10 h 53047"/>
              <a:gd name="connsiteX2" fmla="*/ 101688 w 102433"/>
              <a:gd name="connsiteY2" fmla="*/ 52397 h 53047"/>
              <a:gd name="connsiteX3" fmla="*/ 74701 w 102433"/>
              <a:gd name="connsiteY3" fmla="*/ 28585 h 53047"/>
              <a:gd name="connsiteX4" fmla="*/ 54063 w 102433"/>
              <a:gd name="connsiteY4" fmla="*/ 17472 h 53047"/>
              <a:gd name="connsiteX5" fmla="*/ 88 w 102433"/>
              <a:gd name="connsiteY5" fmla="*/ 47635 h 5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33" h="53047">
                <a:moveTo>
                  <a:pt x="88" y="47635"/>
                </a:moveTo>
                <a:cubicBezTo>
                  <a:pt x="-1764" y="44725"/>
                  <a:pt x="26018" y="-784"/>
                  <a:pt x="42951" y="10"/>
                </a:cubicBezTo>
                <a:cubicBezTo>
                  <a:pt x="59884" y="804"/>
                  <a:pt x="96396" y="47634"/>
                  <a:pt x="101688" y="52397"/>
                </a:cubicBezTo>
                <a:cubicBezTo>
                  <a:pt x="106980" y="57160"/>
                  <a:pt x="82638" y="34406"/>
                  <a:pt x="74701" y="28585"/>
                </a:cubicBezTo>
                <a:cubicBezTo>
                  <a:pt x="66764" y="22764"/>
                  <a:pt x="60149" y="19589"/>
                  <a:pt x="54063" y="17472"/>
                </a:cubicBezTo>
                <a:cubicBezTo>
                  <a:pt x="47977" y="15355"/>
                  <a:pt x="1940" y="50545"/>
                  <a:pt x="88" y="47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D2EA84E4-32C8-4677-AAE1-783AB66C9D4C}"/>
              </a:ext>
            </a:extLst>
          </p:cNvPr>
          <p:cNvSpPr/>
          <p:nvPr/>
        </p:nvSpPr>
        <p:spPr>
          <a:xfrm>
            <a:off x="6164258" y="2747836"/>
            <a:ext cx="11209" cy="107179"/>
          </a:xfrm>
          <a:custGeom>
            <a:avLst/>
            <a:gdLst>
              <a:gd name="connsiteX0" fmla="*/ 9530 w 11209"/>
              <a:gd name="connsiteY0" fmla="*/ 127 h 107179"/>
              <a:gd name="connsiteX1" fmla="*/ 5 w 11209"/>
              <a:gd name="connsiteY1" fmla="*/ 71564 h 107179"/>
              <a:gd name="connsiteX2" fmla="*/ 11117 w 11209"/>
              <a:gd name="connsiteY2" fmla="*/ 106489 h 107179"/>
              <a:gd name="connsiteX3" fmla="*/ 4767 w 11209"/>
              <a:gd name="connsiteY3" fmla="*/ 90614 h 107179"/>
              <a:gd name="connsiteX4" fmla="*/ 9530 w 11209"/>
              <a:gd name="connsiteY4" fmla="*/ 127 h 1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9" h="107179">
                <a:moveTo>
                  <a:pt x="9530" y="127"/>
                </a:moveTo>
                <a:cubicBezTo>
                  <a:pt x="8736" y="-3048"/>
                  <a:pt x="-260" y="53837"/>
                  <a:pt x="5" y="71564"/>
                </a:cubicBezTo>
                <a:cubicBezTo>
                  <a:pt x="270" y="89291"/>
                  <a:pt x="10323" y="103314"/>
                  <a:pt x="11117" y="106489"/>
                </a:cubicBezTo>
                <a:cubicBezTo>
                  <a:pt x="11911" y="109664"/>
                  <a:pt x="7413" y="101462"/>
                  <a:pt x="4767" y="90614"/>
                </a:cubicBezTo>
                <a:cubicBezTo>
                  <a:pt x="2121" y="79766"/>
                  <a:pt x="10324" y="3302"/>
                  <a:pt x="953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1B780AD-6B02-4402-84EC-69F39E1CC613}"/>
              </a:ext>
            </a:extLst>
          </p:cNvPr>
          <p:cNvSpPr/>
          <p:nvPr/>
        </p:nvSpPr>
        <p:spPr>
          <a:xfrm>
            <a:off x="6226140" y="2754378"/>
            <a:ext cx="125508" cy="49305"/>
          </a:xfrm>
          <a:custGeom>
            <a:avLst/>
            <a:gdLst>
              <a:gd name="connsiteX0" fmla="*/ 35 w 125508"/>
              <a:gd name="connsiteY0" fmla="*/ 4697 h 49305"/>
              <a:gd name="connsiteX1" fmla="*/ 71473 w 125508"/>
              <a:gd name="connsiteY1" fmla="*/ 18985 h 49305"/>
              <a:gd name="connsiteX2" fmla="*/ 125448 w 125508"/>
              <a:gd name="connsiteY2" fmla="*/ 49147 h 49305"/>
              <a:gd name="connsiteX3" fmla="*/ 80998 w 125508"/>
              <a:gd name="connsiteY3" fmla="*/ 4697 h 49305"/>
              <a:gd name="connsiteX4" fmla="*/ 35 w 125508"/>
              <a:gd name="connsiteY4" fmla="*/ 4697 h 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08" h="49305">
                <a:moveTo>
                  <a:pt x="35" y="4697"/>
                </a:moveTo>
                <a:cubicBezTo>
                  <a:pt x="-1552" y="7078"/>
                  <a:pt x="50571" y="11577"/>
                  <a:pt x="71473" y="18985"/>
                </a:cubicBezTo>
                <a:cubicBezTo>
                  <a:pt x="92375" y="26393"/>
                  <a:pt x="123861" y="51528"/>
                  <a:pt x="125448" y="49147"/>
                </a:cubicBezTo>
                <a:cubicBezTo>
                  <a:pt x="127035" y="46766"/>
                  <a:pt x="96873" y="13957"/>
                  <a:pt x="80998" y="4697"/>
                </a:cubicBezTo>
                <a:cubicBezTo>
                  <a:pt x="65123" y="-4563"/>
                  <a:pt x="1622" y="2316"/>
                  <a:pt x="35" y="4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DD33AA7F-EEDF-4B20-B7B7-8AFA96759714}"/>
              </a:ext>
            </a:extLst>
          </p:cNvPr>
          <p:cNvSpPr/>
          <p:nvPr/>
        </p:nvSpPr>
        <p:spPr>
          <a:xfrm>
            <a:off x="6121341" y="2968625"/>
            <a:ext cx="296924" cy="57154"/>
          </a:xfrm>
          <a:custGeom>
            <a:avLst/>
            <a:gdLst>
              <a:gd name="connsiteX0" fmla="*/ 59 w 296924"/>
              <a:gd name="connsiteY0" fmla="*/ 55563 h 57154"/>
              <a:gd name="connsiteX1" fmla="*/ 131822 w 296924"/>
              <a:gd name="connsiteY1" fmla="*/ 46038 h 57154"/>
              <a:gd name="connsiteX2" fmla="*/ 287397 w 296924"/>
              <a:gd name="connsiteY2" fmla="*/ 57150 h 57154"/>
              <a:gd name="connsiteX3" fmla="*/ 260409 w 296924"/>
              <a:gd name="connsiteY3" fmla="*/ 44450 h 57154"/>
              <a:gd name="connsiteX4" fmla="*/ 100072 w 296924"/>
              <a:gd name="connsiteY4" fmla="*/ 0 h 57154"/>
              <a:gd name="connsiteX5" fmla="*/ 288984 w 296924"/>
              <a:gd name="connsiteY5" fmla="*/ 44450 h 57154"/>
              <a:gd name="connsiteX6" fmla="*/ 147697 w 296924"/>
              <a:gd name="connsiteY6" fmla="*/ 31750 h 57154"/>
              <a:gd name="connsiteX7" fmla="*/ 59 w 296924"/>
              <a:gd name="connsiteY7" fmla="*/ 55563 h 5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24" h="57154">
                <a:moveTo>
                  <a:pt x="59" y="55563"/>
                </a:moveTo>
                <a:cubicBezTo>
                  <a:pt x="-2587" y="57944"/>
                  <a:pt x="83932" y="45773"/>
                  <a:pt x="131822" y="46038"/>
                </a:cubicBezTo>
                <a:cubicBezTo>
                  <a:pt x="179712" y="46302"/>
                  <a:pt x="265966" y="57415"/>
                  <a:pt x="287397" y="57150"/>
                </a:cubicBezTo>
                <a:cubicBezTo>
                  <a:pt x="308828" y="56885"/>
                  <a:pt x="291630" y="53975"/>
                  <a:pt x="260409" y="44450"/>
                </a:cubicBezTo>
                <a:cubicBezTo>
                  <a:pt x="229188" y="34925"/>
                  <a:pt x="95310" y="0"/>
                  <a:pt x="100072" y="0"/>
                </a:cubicBezTo>
                <a:cubicBezTo>
                  <a:pt x="104834" y="0"/>
                  <a:pt x="281047" y="39158"/>
                  <a:pt x="288984" y="44450"/>
                </a:cubicBezTo>
                <a:cubicBezTo>
                  <a:pt x="296921" y="49742"/>
                  <a:pt x="192676" y="31221"/>
                  <a:pt x="147697" y="31750"/>
                </a:cubicBezTo>
                <a:cubicBezTo>
                  <a:pt x="102718" y="32279"/>
                  <a:pt x="2705" y="53182"/>
                  <a:pt x="59" y="55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57A171E4-516D-49DC-A1D1-472281B7F9AE}"/>
              </a:ext>
            </a:extLst>
          </p:cNvPr>
          <p:cNvSpPr/>
          <p:nvPr/>
        </p:nvSpPr>
        <p:spPr>
          <a:xfrm>
            <a:off x="6177991" y="3038465"/>
            <a:ext cx="356946" cy="141368"/>
          </a:xfrm>
          <a:custGeom>
            <a:avLst/>
            <a:gdLst>
              <a:gd name="connsiteX0" fmla="*/ 559 w 356946"/>
              <a:gd name="connsiteY0" fmla="*/ 17473 h 141368"/>
              <a:gd name="connsiteX1" fmla="*/ 140259 w 356946"/>
              <a:gd name="connsiteY1" fmla="*/ 38110 h 141368"/>
              <a:gd name="connsiteX2" fmla="*/ 276784 w 356946"/>
              <a:gd name="connsiteY2" fmla="*/ 49223 h 141368"/>
              <a:gd name="connsiteX3" fmla="*/ 354572 w 356946"/>
              <a:gd name="connsiteY3" fmla="*/ 77798 h 141368"/>
              <a:gd name="connsiteX4" fmla="*/ 324409 w 356946"/>
              <a:gd name="connsiteY4" fmla="*/ 96848 h 141368"/>
              <a:gd name="connsiteX5" fmla="*/ 200584 w 356946"/>
              <a:gd name="connsiteY5" fmla="*/ 117485 h 141368"/>
              <a:gd name="connsiteX6" fmla="*/ 167247 w 356946"/>
              <a:gd name="connsiteY6" fmla="*/ 141298 h 141368"/>
              <a:gd name="connsiteX7" fmla="*/ 256147 w 356946"/>
              <a:gd name="connsiteY7" fmla="*/ 109548 h 141368"/>
              <a:gd name="connsiteX8" fmla="*/ 338697 w 356946"/>
              <a:gd name="connsiteY8" fmla="*/ 111135 h 141368"/>
              <a:gd name="connsiteX9" fmla="*/ 197409 w 356946"/>
              <a:gd name="connsiteY9" fmla="*/ 117485 h 141368"/>
              <a:gd name="connsiteX10" fmla="*/ 302184 w 356946"/>
              <a:gd name="connsiteY10" fmla="*/ 92085 h 141368"/>
              <a:gd name="connsiteX11" fmla="*/ 276784 w 356946"/>
              <a:gd name="connsiteY11" fmla="*/ 58748 h 141368"/>
              <a:gd name="connsiteX12" fmla="*/ 156134 w 356946"/>
              <a:gd name="connsiteY12" fmla="*/ 25410 h 141368"/>
              <a:gd name="connsiteX13" fmla="*/ 95809 w 356946"/>
              <a:gd name="connsiteY13" fmla="*/ 10 h 141368"/>
              <a:gd name="connsiteX14" fmla="*/ 152959 w 356946"/>
              <a:gd name="connsiteY14" fmla="*/ 22235 h 141368"/>
              <a:gd name="connsiteX15" fmla="*/ 92634 w 356946"/>
              <a:gd name="connsiteY15" fmla="*/ 23823 h 141368"/>
              <a:gd name="connsiteX16" fmla="*/ 559 w 356946"/>
              <a:gd name="connsiteY16" fmla="*/ 17473 h 1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946" h="141368">
                <a:moveTo>
                  <a:pt x="559" y="17473"/>
                </a:moveTo>
                <a:cubicBezTo>
                  <a:pt x="8496" y="19854"/>
                  <a:pt x="94222" y="32818"/>
                  <a:pt x="140259" y="38110"/>
                </a:cubicBezTo>
                <a:cubicBezTo>
                  <a:pt x="186297" y="43402"/>
                  <a:pt x="241065" y="42608"/>
                  <a:pt x="276784" y="49223"/>
                </a:cubicBezTo>
                <a:cubicBezTo>
                  <a:pt x="312503" y="55838"/>
                  <a:pt x="346635" y="69861"/>
                  <a:pt x="354572" y="77798"/>
                </a:cubicBezTo>
                <a:cubicBezTo>
                  <a:pt x="362509" y="85735"/>
                  <a:pt x="350074" y="90233"/>
                  <a:pt x="324409" y="96848"/>
                </a:cubicBezTo>
                <a:cubicBezTo>
                  <a:pt x="298744" y="103463"/>
                  <a:pt x="226778" y="110077"/>
                  <a:pt x="200584" y="117485"/>
                </a:cubicBezTo>
                <a:cubicBezTo>
                  <a:pt x="174390" y="124893"/>
                  <a:pt x="157987" y="142621"/>
                  <a:pt x="167247" y="141298"/>
                </a:cubicBezTo>
                <a:cubicBezTo>
                  <a:pt x="176507" y="139975"/>
                  <a:pt x="227572" y="114575"/>
                  <a:pt x="256147" y="109548"/>
                </a:cubicBezTo>
                <a:cubicBezTo>
                  <a:pt x="284722" y="104521"/>
                  <a:pt x="348487" y="109812"/>
                  <a:pt x="338697" y="111135"/>
                </a:cubicBezTo>
                <a:cubicBezTo>
                  <a:pt x="328907" y="112458"/>
                  <a:pt x="203494" y="120660"/>
                  <a:pt x="197409" y="117485"/>
                </a:cubicBezTo>
                <a:cubicBezTo>
                  <a:pt x="191324" y="114310"/>
                  <a:pt x="288955" y="101874"/>
                  <a:pt x="302184" y="92085"/>
                </a:cubicBezTo>
                <a:cubicBezTo>
                  <a:pt x="315413" y="82296"/>
                  <a:pt x="301126" y="69860"/>
                  <a:pt x="276784" y="58748"/>
                </a:cubicBezTo>
                <a:cubicBezTo>
                  <a:pt x="252442" y="47636"/>
                  <a:pt x="186296" y="35200"/>
                  <a:pt x="156134" y="25410"/>
                </a:cubicBezTo>
                <a:cubicBezTo>
                  <a:pt x="125972" y="15620"/>
                  <a:pt x="96338" y="539"/>
                  <a:pt x="95809" y="10"/>
                </a:cubicBezTo>
                <a:cubicBezTo>
                  <a:pt x="95280" y="-519"/>
                  <a:pt x="153488" y="18266"/>
                  <a:pt x="152959" y="22235"/>
                </a:cubicBezTo>
                <a:cubicBezTo>
                  <a:pt x="152430" y="26204"/>
                  <a:pt x="113801" y="24088"/>
                  <a:pt x="92634" y="23823"/>
                </a:cubicBezTo>
                <a:cubicBezTo>
                  <a:pt x="71467" y="23559"/>
                  <a:pt x="-7378" y="15092"/>
                  <a:pt x="559" y="17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5A5FB24F-6AEC-4D87-80E6-96568E8C93A8}"/>
              </a:ext>
            </a:extLst>
          </p:cNvPr>
          <p:cNvSpPr/>
          <p:nvPr/>
        </p:nvSpPr>
        <p:spPr>
          <a:xfrm>
            <a:off x="6268502" y="3174697"/>
            <a:ext cx="220227" cy="56823"/>
          </a:xfrm>
          <a:custGeom>
            <a:avLst/>
            <a:gdLst>
              <a:gd name="connsiteX0" fmla="*/ 536 w 220227"/>
              <a:gd name="connsiteY0" fmla="*/ 51103 h 56823"/>
              <a:gd name="connsiteX1" fmla="*/ 95786 w 220227"/>
              <a:gd name="connsiteY1" fmla="*/ 52691 h 56823"/>
              <a:gd name="connsiteX2" fmla="*/ 219611 w 220227"/>
              <a:gd name="connsiteY2" fmla="*/ 303 h 56823"/>
              <a:gd name="connsiteX3" fmla="*/ 138648 w 220227"/>
              <a:gd name="connsiteY3" fmla="*/ 32053 h 56823"/>
              <a:gd name="connsiteX4" fmla="*/ 536 w 220227"/>
              <a:gd name="connsiteY4" fmla="*/ 51103 h 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27" h="56823">
                <a:moveTo>
                  <a:pt x="536" y="51103"/>
                </a:moveTo>
                <a:cubicBezTo>
                  <a:pt x="-6608" y="54543"/>
                  <a:pt x="59274" y="61158"/>
                  <a:pt x="95786" y="52691"/>
                </a:cubicBezTo>
                <a:cubicBezTo>
                  <a:pt x="132299" y="44224"/>
                  <a:pt x="212467" y="3743"/>
                  <a:pt x="219611" y="303"/>
                </a:cubicBezTo>
                <a:cubicBezTo>
                  <a:pt x="226755" y="-3137"/>
                  <a:pt x="170134" y="23586"/>
                  <a:pt x="138648" y="32053"/>
                </a:cubicBezTo>
                <a:cubicBezTo>
                  <a:pt x="107163" y="40520"/>
                  <a:pt x="7680" y="47663"/>
                  <a:pt x="536" y="5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4302CD2-B517-4F29-B572-2EED97728E26}"/>
              </a:ext>
            </a:extLst>
          </p:cNvPr>
          <p:cNvSpPr/>
          <p:nvPr/>
        </p:nvSpPr>
        <p:spPr>
          <a:xfrm>
            <a:off x="6262164" y="3110558"/>
            <a:ext cx="291669" cy="81296"/>
          </a:xfrm>
          <a:custGeom>
            <a:avLst/>
            <a:gdLst>
              <a:gd name="connsiteX0" fmla="*/ 524 w 291669"/>
              <a:gd name="connsiteY0" fmla="*/ 69205 h 81296"/>
              <a:gd name="connsiteX1" fmla="*/ 148161 w 291669"/>
              <a:gd name="connsiteY1" fmla="*/ 77142 h 81296"/>
              <a:gd name="connsiteX2" fmla="*/ 287861 w 291669"/>
              <a:gd name="connsiteY2" fmla="*/ 942 h 81296"/>
              <a:gd name="connsiteX3" fmla="*/ 244999 w 291669"/>
              <a:gd name="connsiteY3" fmla="*/ 37455 h 81296"/>
              <a:gd name="connsiteX4" fmla="*/ 168799 w 291669"/>
              <a:gd name="connsiteY4" fmla="*/ 80317 h 81296"/>
              <a:gd name="connsiteX5" fmla="*/ 100536 w 291669"/>
              <a:gd name="connsiteY5" fmla="*/ 67617 h 81296"/>
              <a:gd name="connsiteX6" fmla="*/ 524 w 291669"/>
              <a:gd name="connsiteY6" fmla="*/ 69205 h 8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69" h="81296">
                <a:moveTo>
                  <a:pt x="524" y="69205"/>
                </a:moveTo>
                <a:cubicBezTo>
                  <a:pt x="8462" y="70793"/>
                  <a:pt x="100272" y="88519"/>
                  <a:pt x="148161" y="77142"/>
                </a:cubicBezTo>
                <a:cubicBezTo>
                  <a:pt x="196051" y="65765"/>
                  <a:pt x="271721" y="7556"/>
                  <a:pt x="287861" y="942"/>
                </a:cubicBezTo>
                <a:cubicBezTo>
                  <a:pt x="304001" y="-5673"/>
                  <a:pt x="264843" y="24226"/>
                  <a:pt x="244999" y="37455"/>
                </a:cubicBezTo>
                <a:cubicBezTo>
                  <a:pt x="225155" y="50684"/>
                  <a:pt x="192876" y="75290"/>
                  <a:pt x="168799" y="80317"/>
                </a:cubicBezTo>
                <a:cubicBezTo>
                  <a:pt x="144722" y="85344"/>
                  <a:pt x="124084" y="69469"/>
                  <a:pt x="100536" y="67617"/>
                </a:cubicBezTo>
                <a:cubicBezTo>
                  <a:pt x="76988" y="65765"/>
                  <a:pt x="-7414" y="67617"/>
                  <a:pt x="524" y="69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2B6F0728-7C88-42DB-BB30-3D21A4A18D32}"/>
              </a:ext>
            </a:extLst>
          </p:cNvPr>
          <p:cNvSpPr/>
          <p:nvPr/>
        </p:nvSpPr>
        <p:spPr>
          <a:xfrm>
            <a:off x="6424613" y="2809663"/>
            <a:ext cx="554078" cy="749513"/>
          </a:xfrm>
          <a:custGeom>
            <a:avLst/>
            <a:gdLst>
              <a:gd name="connsiteX0" fmla="*/ 460375 w 554078"/>
              <a:gd name="connsiteY0" fmla="*/ 1800 h 749513"/>
              <a:gd name="connsiteX1" fmla="*/ 496887 w 554078"/>
              <a:gd name="connsiteY1" fmla="*/ 317712 h 749513"/>
              <a:gd name="connsiteX2" fmla="*/ 504825 w 554078"/>
              <a:gd name="connsiteY2" fmla="*/ 271675 h 749513"/>
              <a:gd name="connsiteX3" fmla="*/ 539750 w 554078"/>
              <a:gd name="connsiteY3" fmla="*/ 197062 h 749513"/>
              <a:gd name="connsiteX4" fmla="*/ 515937 w 554078"/>
              <a:gd name="connsiteY4" fmla="*/ 319300 h 749513"/>
              <a:gd name="connsiteX5" fmla="*/ 554037 w 554078"/>
              <a:gd name="connsiteY5" fmla="*/ 265325 h 749513"/>
              <a:gd name="connsiteX6" fmla="*/ 522287 w 554078"/>
              <a:gd name="connsiteY6" fmla="*/ 347875 h 749513"/>
              <a:gd name="connsiteX7" fmla="*/ 473075 w 554078"/>
              <a:gd name="connsiteY7" fmla="*/ 412962 h 749513"/>
              <a:gd name="connsiteX8" fmla="*/ 300037 w 554078"/>
              <a:gd name="connsiteY8" fmla="*/ 500275 h 749513"/>
              <a:gd name="connsiteX9" fmla="*/ 261937 w 554078"/>
              <a:gd name="connsiteY9" fmla="*/ 506625 h 749513"/>
              <a:gd name="connsiteX10" fmla="*/ 420687 w 554078"/>
              <a:gd name="connsiteY10" fmla="*/ 478050 h 749513"/>
              <a:gd name="connsiteX11" fmla="*/ 328612 w 554078"/>
              <a:gd name="connsiteY11" fmla="*/ 519325 h 749513"/>
              <a:gd name="connsiteX12" fmla="*/ 374650 w 554078"/>
              <a:gd name="connsiteY12" fmla="*/ 570125 h 749513"/>
              <a:gd name="connsiteX13" fmla="*/ 298450 w 554078"/>
              <a:gd name="connsiteY13" fmla="*/ 581237 h 749513"/>
              <a:gd name="connsiteX14" fmla="*/ 0 w 554078"/>
              <a:gd name="connsiteY14" fmla="*/ 749512 h 749513"/>
              <a:gd name="connsiteX15" fmla="*/ 301625 w 554078"/>
              <a:gd name="connsiteY15" fmla="*/ 578062 h 749513"/>
              <a:gd name="connsiteX16" fmla="*/ 420687 w 554078"/>
              <a:gd name="connsiteY16" fmla="*/ 479637 h 749513"/>
              <a:gd name="connsiteX17" fmla="*/ 522287 w 554078"/>
              <a:gd name="connsiteY17" fmla="*/ 335175 h 749513"/>
              <a:gd name="connsiteX18" fmla="*/ 488950 w 554078"/>
              <a:gd name="connsiteY18" fmla="*/ 263737 h 749513"/>
              <a:gd name="connsiteX19" fmla="*/ 463550 w 554078"/>
              <a:gd name="connsiteY19" fmla="*/ 190712 h 749513"/>
              <a:gd name="connsiteX20" fmla="*/ 460375 w 554078"/>
              <a:gd name="connsiteY20" fmla="*/ 1800 h 7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4078" h="749513">
                <a:moveTo>
                  <a:pt x="460375" y="1800"/>
                </a:moveTo>
                <a:cubicBezTo>
                  <a:pt x="465931" y="22967"/>
                  <a:pt x="489479" y="272733"/>
                  <a:pt x="496887" y="317712"/>
                </a:cubicBezTo>
                <a:cubicBezTo>
                  <a:pt x="504295" y="362691"/>
                  <a:pt x="497681" y="291783"/>
                  <a:pt x="504825" y="271675"/>
                </a:cubicBezTo>
                <a:cubicBezTo>
                  <a:pt x="511969" y="251567"/>
                  <a:pt x="537898" y="189125"/>
                  <a:pt x="539750" y="197062"/>
                </a:cubicBezTo>
                <a:cubicBezTo>
                  <a:pt x="541602" y="205000"/>
                  <a:pt x="513556" y="307923"/>
                  <a:pt x="515937" y="319300"/>
                </a:cubicBezTo>
                <a:cubicBezTo>
                  <a:pt x="518318" y="330677"/>
                  <a:pt x="552979" y="260563"/>
                  <a:pt x="554037" y="265325"/>
                </a:cubicBezTo>
                <a:cubicBezTo>
                  <a:pt x="555095" y="270087"/>
                  <a:pt x="535781" y="323269"/>
                  <a:pt x="522287" y="347875"/>
                </a:cubicBezTo>
                <a:cubicBezTo>
                  <a:pt x="508793" y="372481"/>
                  <a:pt x="510117" y="387562"/>
                  <a:pt x="473075" y="412962"/>
                </a:cubicBezTo>
                <a:cubicBezTo>
                  <a:pt x="436033" y="438362"/>
                  <a:pt x="335227" y="484665"/>
                  <a:pt x="300037" y="500275"/>
                </a:cubicBezTo>
                <a:cubicBezTo>
                  <a:pt x="264847" y="515885"/>
                  <a:pt x="261937" y="506625"/>
                  <a:pt x="261937" y="506625"/>
                </a:cubicBezTo>
                <a:cubicBezTo>
                  <a:pt x="282045" y="502921"/>
                  <a:pt x="409575" y="475933"/>
                  <a:pt x="420687" y="478050"/>
                </a:cubicBezTo>
                <a:cubicBezTo>
                  <a:pt x="431799" y="480167"/>
                  <a:pt x="336285" y="503979"/>
                  <a:pt x="328612" y="519325"/>
                </a:cubicBezTo>
                <a:cubicBezTo>
                  <a:pt x="320939" y="534671"/>
                  <a:pt x="379677" y="559806"/>
                  <a:pt x="374650" y="570125"/>
                </a:cubicBezTo>
                <a:cubicBezTo>
                  <a:pt x="369623" y="580444"/>
                  <a:pt x="360892" y="551339"/>
                  <a:pt x="298450" y="581237"/>
                </a:cubicBezTo>
                <a:cubicBezTo>
                  <a:pt x="236008" y="611135"/>
                  <a:pt x="-529" y="750041"/>
                  <a:pt x="0" y="749512"/>
                </a:cubicBezTo>
                <a:cubicBezTo>
                  <a:pt x="529" y="748983"/>
                  <a:pt x="231511" y="623041"/>
                  <a:pt x="301625" y="578062"/>
                </a:cubicBezTo>
                <a:cubicBezTo>
                  <a:pt x="371739" y="533083"/>
                  <a:pt x="383910" y="520118"/>
                  <a:pt x="420687" y="479637"/>
                </a:cubicBezTo>
                <a:cubicBezTo>
                  <a:pt x="457464" y="439156"/>
                  <a:pt x="510910" y="371158"/>
                  <a:pt x="522287" y="335175"/>
                </a:cubicBezTo>
                <a:cubicBezTo>
                  <a:pt x="533664" y="299192"/>
                  <a:pt x="498739" y="287814"/>
                  <a:pt x="488950" y="263737"/>
                </a:cubicBezTo>
                <a:cubicBezTo>
                  <a:pt x="479161" y="239660"/>
                  <a:pt x="469106" y="229076"/>
                  <a:pt x="463550" y="190712"/>
                </a:cubicBezTo>
                <a:cubicBezTo>
                  <a:pt x="457994" y="152348"/>
                  <a:pt x="454819" y="-19367"/>
                  <a:pt x="460375" y="1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B2994DA-4164-4280-AA54-C7DEAE2FBCA4}"/>
              </a:ext>
            </a:extLst>
          </p:cNvPr>
          <p:cNvSpPr/>
          <p:nvPr/>
        </p:nvSpPr>
        <p:spPr>
          <a:xfrm>
            <a:off x="6132898" y="3379531"/>
            <a:ext cx="567436" cy="201910"/>
          </a:xfrm>
          <a:custGeom>
            <a:avLst/>
            <a:gdLst>
              <a:gd name="connsiteX0" fmla="*/ 2790 w 567436"/>
              <a:gd name="connsiteY0" fmla="*/ 201869 h 201910"/>
              <a:gd name="connsiteX1" fmla="*/ 148840 w 567436"/>
              <a:gd name="connsiteY1" fmla="*/ 139957 h 201910"/>
              <a:gd name="connsiteX2" fmla="*/ 290127 w 567436"/>
              <a:gd name="connsiteY2" fmla="*/ 139957 h 201910"/>
              <a:gd name="connsiteX3" fmla="*/ 123440 w 567436"/>
              <a:gd name="connsiteY3" fmla="*/ 143132 h 201910"/>
              <a:gd name="connsiteX4" fmla="*/ 334577 w 567436"/>
              <a:gd name="connsiteY4" fmla="*/ 103444 h 201910"/>
              <a:gd name="connsiteX5" fmla="*/ 566352 w 567436"/>
              <a:gd name="connsiteY5" fmla="*/ 257 h 201910"/>
              <a:gd name="connsiteX6" fmla="*/ 417127 w 567436"/>
              <a:gd name="connsiteY6" fmla="*/ 76457 h 201910"/>
              <a:gd name="connsiteX7" fmla="*/ 313940 w 567436"/>
              <a:gd name="connsiteY7" fmla="*/ 151069 h 201910"/>
              <a:gd name="connsiteX8" fmla="*/ 186940 w 567436"/>
              <a:gd name="connsiteY8" fmla="*/ 124082 h 201910"/>
              <a:gd name="connsiteX9" fmla="*/ 61527 w 567436"/>
              <a:gd name="connsiteY9" fmla="*/ 149482 h 201910"/>
              <a:gd name="connsiteX10" fmla="*/ 2790 w 567436"/>
              <a:gd name="connsiteY10" fmla="*/ 201869 h 20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436" h="201910">
                <a:moveTo>
                  <a:pt x="2790" y="201869"/>
                </a:moveTo>
                <a:cubicBezTo>
                  <a:pt x="17342" y="200282"/>
                  <a:pt x="100951" y="150276"/>
                  <a:pt x="148840" y="139957"/>
                </a:cubicBezTo>
                <a:cubicBezTo>
                  <a:pt x="196729" y="129638"/>
                  <a:pt x="294360" y="139428"/>
                  <a:pt x="290127" y="139957"/>
                </a:cubicBezTo>
                <a:cubicBezTo>
                  <a:pt x="285894" y="140486"/>
                  <a:pt x="116032" y="149217"/>
                  <a:pt x="123440" y="143132"/>
                </a:cubicBezTo>
                <a:cubicBezTo>
                  <a:pt x="130848" y="137047"/>
                  <a:pt x="260758" y="127256"/>
                  <a:pt x="334577" y="103444"/>
                </a:cubicBezTo>
                <a:cubicBezTo>
                  <a:pt x="408396" y="79631"/>
                  <a:pt x="552594" y="4755"/>
                  <a:pt x="566352" y="257"/>
                </a:cubicBezTo>
                <a:cubicBezTo>
                  <a:pt x="580110" y="-4241"/>
                  <a:pt x="459196" y="51322"/>
                  <a:pt x="417127" y="76457"/>
                </a:cubicBezTo>
                <a:cubicBezTo>
                  <a:pt x="375058" y="101592"/>
                  <a:pt x="352304" y="143132"/>
                  <a:pt x="313940" y="151069"/>
                </a:cubicBezTo>
                <a:cubicBezTo>
                  <a:pt x="275576" y="159006"/>
                  <a:pt x="229009" y="124346"/>
                  <a:pt x="186940" y="124082"/>
                </a:cubicBezTo>
                <a:cubicBezTo>
                  <a:pt x="144871" y="123818"/>
                  <a:pt x="89044" y="139428"/>
                  <a:pt x="61527" y="149482"/>
                </a:cubicBezTo>
                <a:cubicBezTo>
                  <a:pt x="34010" y="159536"/>
                  <a:pt x="-11762" y="203456"/>
                  <a:pt x="2790" y="201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7BF66C6-7A88-40A9-BC4D-97EBEE8BA3EC}"/>
              </a:ext>
            </a:extLst>
          </p:cNvPr>
          <p:cNvSpPr/>
          <p:nvPr/>
        </p:nvSpPr>
        <p:spPr>
          <a:xfrm>
            <a:off x="6754199" y="3016576"/>
            <a:ext cx="255518" cy="551146"/>
          </a:xfrm>
          <a:custGeom>
            <a:avLst/>
            <a:gdLst>
              <a:gd name="connsiteX0" fmla="*/ 245089 w 255518"/>
              <a:gd name="connsiteY0" fmla="*/ 1262 h 551146"/>
              <a:gd name="connsiteX1" fmla="*/ 238739 w 255518"/>
              <a:gd name="connsiteY1" fmla="*/ 201287 h 551146"/>
              <a:gd name="connsiteX2" fmla="*/ 137139 w 255518"/>
              <a:gd name="connsiteY2" fmla="*/ 442587 h 551146"/>
              <a:gd name="connsiteX3" fmla="*/ 246676 w 255518"/>
              <a:gd name="connsiteY3" fmla="*/ 239387 h 551146"/>
              <a:gd name="connsiteX4" fmla="*/ 83164 w 255518"/>
              <a:gd name="connsiteY4" fmla="*/ 469574 h 551146"/>
              <a:gd name="connsiteX5" fmla="*/ 614 w 255518"/>
              <a:gd name="connsiteY5" fmla="*/ 550537 h 551146"/>
              <a:gd name="connsiteX6" fmla="*/ 56176 w 255518"/>
              <a:gd name="connsiteY6" fmla="*/ 494974 h 551146"/>
              <a:gd name="connsiteX7" fmla="*/ 238739 w 255518"/>
              <a:gd name="connsiteY7" fmla="*/ 298124 h 551146"/>
              <a:gd name="connsiteX8" fmla="*/ 245089 w 255518"/>
              <a:gd name="connsiteY8" fmla="*/ 1262 h 55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8" h="551146">
                <a:moveTo>
                  <a:pt x="245089" y="1262"/>
                </a:moveTo>
                <a:cubicBezTo>
                  <a:pt x="245089" y="-14877"/>
                  <a:pt x="256731" y="127733"/>
                  <a:pt x="238739" y="201287"/>
                </a:cubicBezTo>
                <a:cubicBezTo>
                  <a:pt x="220747" y="274841"/>
                  <a:pt x="135816" y="436237"/>
                  <a:pt x="137139" y="442587"/>
                </a:cubicBezTo>
                <a:cubicBezTo>
                  <a:pt x="138462" y="448937"/>
                  <a:pt x="255672" y="234889"/>
                  <a:pt x="246676" y="239387"/>
                </a:cubicBezTo>
                <a:cubicBezTo>
                  <a:pt x="237680" y="243885"/>
                  <a:pt x="124174" y="417716"/>
                  <a:pt x="83164" y="469574"/>
                </a:cubicBezTo>
                <a:cubicBezTo>
                  <a:pt x="42154" y="521432"/>
                  <a:pt x="5112" y="546304"/>
                  <a:pt x="614" y="550537"/>
                </a:cubicBezTo>
                <a:cubicBezTo>
                  <a:pt x="-3884" y="554770"/>
                  <a:pt x="16489" y="537043"/>
                  <a:pt x="56176" y="494974"/>
                </a:cubicBezTo>
                <a:cubicBezTo>
                  <a:pt x="95863" y="452905"/>
                  <a:pt x="205137" y="375647"/>
                  <a:pt x="238739" y="298124"/>
                </a:cubicBezTo>
                <a:cubicBezTo>
                  <a:pt x="272341" y="220601"/>
                  <a:pt x="245089" y="17401"/>
                  <a:pt x="245089" y="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7711140-6FED-4464-A9CA-8305CF6E1CF0}"/>
              </a:ext>
            </a:extLst>
          </p:cNvPr>
          <p:cNvSpPr/>
          <p:nvPr/>
        </p:nvSpPr>
        <p:spPr>
          <a:xfrm>
            <a:off x="6055852" y="3619500"/>
            <a:ext cx="343610" cy="90682"/>
          </a:xfrm>
          <a:custGeom>
            <a:avLst/>
            <a:gdLst>
              <a:gd name="connsiteX0" fmla="*/ 343361 w 343610"/>
              <a:gd name="connsiteY0" fmla="*/ 0 h 90682"/>
              <a:gd name="connsiteX1" fmla="*/ 251286 w 343610"/>
              <a:gd name="connsiteY1" fmla="*/ 47625 h 90682"/>
              <a:gd name="connsiteX2" fmla="*/ 108411 w 343610"/>
              <a:gd name="connsiteY2" fmla="*/ 90488 h 90682"/>
              <a:gd name="connsiteX3" fmla="*/ 289386 w 343610"/>
              <a:gd name="connsiteY3" fmla="*/ 63500 h 90682"/>
              <a:gd name="connsiteX4" fmla="*/ 461 w 343610"/>
              <a:gd name="connsiteY4" fmla="*/ 63500 h 90682"/>
              <a:gd name="connsiteX5" fmla="*/ 224298 w 343610"/>
              <a:gd name="connsiteY5" fmla="*/ 47625 h 90682"/>
              <a:gd name="connsiteX6" fmla="*/ 343361 w 343610"/>
              <a:gd name="connsiteY6" fmla="*/ 0 h 9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10" h="90682">
                <a:moveTo>
                  <a:pt x="343361" y="0"/>
                </a:moveTo>
                <a:cubicBezTo>
                  <a:pt x="347859" y="0"/>
                  <a:pt x="290444" y="32544"/>
                  <a:pt x="251286" y="47625"/>
                </a:cubicBezTo>
                <a:cubicBezTo>
                  <a:pt x="212128" y="62706"/>
                  <a:pt x="102061" y="87842"/>
                  <a:pt x="108411" y="90488"/>
                </a:cubicBezTo>
                <a:cubicBezTo>
                  <a:pt x="114761" y="93134"/>
                  <a:pt x="307378" y="67998"/>
                  <a:pt x="289386" y="63500"/>
                </a:cubicBezTo>
                <a:cubicBezTo>
                  <a:pt x="271394" y="59002"/>
                  <a:pt x="11309" y="66146"/>
                  <a:pt x="461" y="63500"/>
                </a:cubicBezTo>
                <a:cubicBezTo>
                  <a:pt x="-10387" y="60854"/>
                  <a:pt x="172969" y="56885"/>
                  <a:pt x="224298" y="47625"/>
                </a:cubicBezTo>
                <a:cubicBezTo>
                  <a:pt x="275627" y="38365"/>
                  <a:pt x="338863" y="0"/>
                  <a:pt x="3433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8163DE4-EDE7-4638-B033-46C2C655496C}"/>
              </a:ext>
            </a:extLst>
          </p:cNvPr>
          <p:cNvSpPr/>
          <p:nvPr/>
        </p:nvSpPr>
        <p:spPr>
          <a:xfrm>
            <a:off x="5402620" y="3105590"/>
            <a:ext cx="191824" cy="393442"/>
          </a:xfrm>
          <a:custGeom>
            <a:avLst/>
            <a:gdLst>
              <a:gd name="connsiteX0" fmla="*/ 1230 w 191824"/>
              <a:gd name="connsiteY0" fmla="*/ 1148 h 393442"/>
              <a:gd name="connsiteX1" fmla="*/ 163155 w 191824"/>
              <a:gd name="connsiteY1" fmla="*/ 293248 h 393442"/>
              <a:gd name="connsiteX2" fmla="*/ 112355 w 191824"/>
              <a:gd name="connsiteY2" fmla="*/ 234510 h 393442"/>
              <a:gd name="connsiteX3" fmla="*/ 191730 w 191824"/>
              <a:gd name="connsiteY3" fmla="*/ 393260 h 393442"/>
              <a:gd name="connsiteX4" fmla="*/ 93305 w 191824"/>
              <a:gd name="connsiteY4" fmla="*/ 197998 h 393442"/>
              <a:gd name="connsiteX5" fmla="*/ 1230 w 191824"/>
              <a:gd name="connsiteY5" fmla="*/ 1148 h 39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24" h="393442">
                <a:moveTo>
                  <a:pt x="1230" y="1148"/>
                </a:moveTo>
                <a:cubicBezTo>
                  <a:pt x="12872" y="17023"/>
                  <a:pt x="144634" y="254354"/>
                  <a:pt x="163155" y="293248"/>
                </a:cubicBezTo>
                <a:cubicBezTo>
                  <a:pt x="181676" y="332142"/>
                  <a:pt x="107593" y="217841"/>
                  <a:pt x="112355" y="234510"/>
                </a:cubicBezTo>
                <a:cubicBezTo>
                  <a:pt x="117118" y="251179"/>
                  <a:pt x="194905" y="399345"/>
                  <a:pt x="191730" y="393260"/>
                </a:cubicBezTo>
                <a:cubicBezTo>
                  <a:pt x="188555" y="387175"/>
                  <a:pt x="122938" y="257794"/>
                  <a:pt x="93305" y="197998"/>
                </a:cubicBezTo>
                <a:cubicBezTo>
                  <a:pt x="63672" y="138202"/>
                  <a:pt x="-10412" y="-14727"/>
                  <a:pt x="1230" y="1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11A4C385-7C44-452F-A6DD-03D2AC37DEAC}"/>
              </a:ext>
            </a:extLst>
          </p:cNvPr>
          <p:cNvSpPr/>
          <p:nvPr/>
        </p:nvSpPr>
        <p:spPr>
          <a:xfrm>
            <a:off x="5341727" y="2616995"/>
            <a:ext cx="103459" cy="569480"/>
          </a:xfrm>
          <a:custGeom>
            <a:avLst/>
            <a:gdLst>
              <a:gd name="connsiteX0" fmla="*/ 30373 w 103459"/>
              <a:gd name="connsiteY0" fmla="*/ 793 h 569480"/>
              <a:gd name="connsiteX1" fmla="*/ 20848 w 103459"/>
              <a:gd name="connsiteY1" fmla="*/ 151605 h 569480"/>
              <a:gd name="connsiteX2" fmla="*/ 31961 w 103459"/>
              <a:gd name="connsiteY2" fmla="*/ 250030 h 569480"/>
              <a:gd name="connsiteX3" fmla="*/ 30373 w 103459"/>
              <a:gd name="connsiteY3" fmla="*/ 248443 h 569480"/>
              <a:gd name="connsiteX4" fmla="*/ 30373 w 103459"/>
              <a:gd name="connsiteY4" fmla="*/ 316705 h 569480"/>
              <a:gd name="connsiteX5" fmla="*/ 62123 w 103459"/>
              <a:gd name="connsiteY5" fmla="*/ 411955 h 569480"/>
              <a:gd name="connsiteX6" fmla="*/ 41486 w 103459"/>
              <a:gd name="connsiteY6" fmla="*/ 343693 h 569480"/>
              <a:gd name="connsiteX7" fmla="*/ 65298 w 103459"/>
              <a:gd name="connsiteY7" fmla="*/ 418305 h 569480"/>
              <a:gd name="connsiteX8" fmla="*/ 103398 w 103459"/>
              <a:gd name="connsiteY8" fmla="*/ 564355 h 569480"/>
              <a:gd name="connsiteX9" fmla="*/ 55773 w 103459"/>
              <a:gd name="connsiteY9" fmla="*/ 516730 h 569480"/>
              <a:gd name="connsiteX10" fmla="*/ 41486 w 103459"/>
              <a:gd name="connsiteY10" fmla="*/ 329405 h 569480"/>
              <a:gd name="connsiteX11" fmla="*/ 58948 w 103459"/>
              <a:gd name="connsiteY11" fmla="*/ 330993 h 569480"/>
              <a:gd name="connsiteX12" fmla="*/ 38311 w 103459"/>
              <a:gd name="connsiteY12" fmla="*/ 227805 h 569480"/>
              <a:gd name="connsiteX13" fmla="*/ 1798 w 103459"/>
              <a:gd name="connsiteY13" fmla="*/ 184943 h 569480"/>
              <a:gd name="connsiteX14" fmla="*/ 8148 w 103459"/>
              <a:gd name="connsiteY14" fmla="*/ 94455 h 569480"/>
              <a:gd name="connsiteX15" fmla="*/ 30373 w 103459"/>
              <a:gd name="connsiteY15" fmla="*/ 793 h 56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459" h="569480">
                <a:moveTo>
                  <a:pt x="30373" y="793"/>
                </a:moveTo>
                <a:cubicBezTo>
                  <a:pt x="32490" y="10318"/>
                  <a:pt x="20583" y="110066"/>
                  <a:pt x="20848" y="151605"/>
                </a:cubicBezTo>
                <a:cubicBezTo>
                  <a:pt x="21113" y="193144"/>
                  <a:pt x="30374" y="233890"/>
                  <a:pt x="31961" y="250030"/>
                </a:cubicBezTo>
                <a:cubicBezTo>
                  <a:pt x="33549" y="266170"/>
                  <a:pt x="30638" y="237331"/>
                  <a:pt x="30373" y="248443"/>
                </a:cubicBezTo>
                <a:cubicBezTo>
                  <a:pt x="30108" y="259555"/>
                  <a:pt x="25081" y="289453"/>
                  <a:pt x="30373" y="316705"/>
                </a:cubicBezTo>
                <a:cubicBezTo>
                  <a:pt x="35665" y="343957"/>
                  <a:pt x="60271" y="407457"/>
                  <a:pt x="62123" y="411955"/>
                </a:cubicBezTo>
                <a:cubicBezTo>
                  <a:pt x="63975" y="416453"/>
                  <a:pt x="40957" y="342635"/>
                  <a:pt x="41486" y="343693"/>
                </a:cubicBezTo>
                <a:cubicBezTo>
                  <a:pt x="42015" y="344751"/>
                  <a:pt x="54979" y="381528"/>
                  <a:pt x="65298" y="418305"/>
                </a:cubicBezTo>
                <a:cubicBezTo>
                  <a:pt x="75617" y="455082"/>
                  <a:pt x="104985" y="547951"/>
                  <a:pt x="103398" y="564355"/>
                </a:cubicBezTo>
                <a:cubicBezTo>
                  <a:pt x="101811" y="580759"/>
                  <a:pt x="66092" y="555888"/>
                  <a:pt x="55773" y="516730"/>
                </a:cubicBezTo>
                <a:cubicBezTo>
                  <a:pt x="45454" y="477572"/>
                  <a:pt x="40957" y="360361"/>
                  <a:pt x="41486" y="329405"/>
                </a:cubicBezTo>
                <a:cubicBezTo>
                  <a:pt x="42015" y="298449"/>
                  <a:pt x="59477" y="347926"/>
                  <a:pt x="58948" y="330993"/>
                </a:cubicBezTo>
                <a:cubicBezTo>
                  <a:pt x="58419" y="314060"/>
                  <a:pt x="47836" y="252147"/>
                  <a:pt x="38311" y="227805"/>
                </a:cubicBezTo>
                <a:cubicBezTo>
                  <a:pt x="28786" y="203463"/>
                  <a:pt x="6825" y="207168"/>
                  <a:pt x="1798" y="184943"/>
                </a:cubicBezTo>
                <a:cubicBezTo>
                  <a:pt x="-3229" y="162718"/>
                  <a:pt x="3386" y="118797"/>
                  <a:pt x="8148" y="94455"/>
                </a:cubicBezTo>
                <a:cubicBezTo>
                  <a:pt x="12910" y="70113"/>
                  <a:pt x="28256" y="-8732"/>
                  <a:pt x="30373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0ABB4798-7C6E-496C-B2F1-C828209177FB}"/>
              </a:ext>
            </a:extLst>
          </p:cNvPr>
          <p:cNvSpPr/>
          <p:nvPr/>
        </p:nvSpPr>
        <p:spPr>
          <a:xfrm>
            <a:off x="5409468" y="2597540"/>
            <a:ext cx="554877" cy="71232"/>
          </a:xfrm>
          <a:custGeom>
            <a:avLst/>
            <a:gdLst>
              <a:gd name="connsiteX0" fmla="*/ 16607 w 554877"/>
              <a:gd name="connsiteY0" fmla="*/ 18660 h 71232"/>
              <a:gd name="connsiteX1" fmla="*/ 470632 w 554877"/>
              <a:gd name="connsiteY1" fmla="*/ 39298 h 71232"/>
              <a:gd name="connsiteX2" fmla="*/ 119795 w 554877"/>
              <a:gd name="connsiteY2" fmla="*/ 31360 h 71232"/>
              <a:gd name="connsiteX3" fmla="*/ 553182 w 554877"/>
              <a:gd name="connsiteY3" fmla="*/ 37710 h 71232"/>
              <a:gd name="connsiteX4" fmla="*/ 269020 w 554877"/>
              <a:gd name="connsiteY4" fmla="*/ 71048 h 71232"/>
              <a:gd name="connsiteX5" fmla="*/ 235682 w 554877"/>
              <a:gd name="connsiteY5" fmla="*/ 48823 h 71232"/>
              <a:gd name="connsiteX6" fmla="*/ 110270 w 554877"/>
              <a:gd name="connsiteY6" fmla="*/ 1198 h 71232"/>
              <a:gd name="connsiteX7" fmla="*/ 16607 w 554877"/>
              <a:gd name="connsiteY7" fmla="*/ 18660 h 7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877" h="71232">
                <a:moveTo>
                  <a:pt x="16607" y="18660"/>
                </a:moveTo>
                <a:cubicBezTo>
                  <a:pt x="76667" y="25010"/>
                  <a:pt x="453434" y="37181"/>
                  <a:pt x="470632" y="39298"/>
                </a:cubicBezTo>
                <a:cubicBezTo>
                  <a:pt x="487830" y="41415"/>
                  <a:pt x="119795" y="31360"/>
                  <a:pt x="119795" y="31360"/>
                </a:cubicBezTo>
                <a:cubicBezTo>
                  <a:pt x="133553" y="31095"/>
                  <a:pt x="528311" y="31095"/>
                  <a:pt x="553182" y="37710"/>
                </a:cubicBezTo>
                <a:cubicBezTo>
                  <a:pt x="578053" y="44325"/>
                  <a:pt x="321937" y="69196"/>
                  <a:pt x="269020" y="71048"/>
                </a:cubicBezTo>
                <a:cubicBezTo>
                  <a:pt x="216103" y="72900"/>
                  <a:pt x="262140" y="60465"/>
                  <a:pt x="235682" y="48823"/>
                </a:cubicBezTo>
                <a:cubicBezTo>
                  <a:pt x="209224" y="37181"/>
                  <a:pt x="144401" y="7019"/>
                  <a:pt x="110270" y="1198"/>
                </a:cubicBezTo>
                <a:cubicBezTo>
                  <a:pt x="76139" y="-4623"/>
                  <a:pt x="-43453" y="12310"/>
                  <a:pt x="16607" y="18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18A2AAB-38B7-427C-B45A-37544C5CA1C1}"/>
              </a:ext>
            </a:extLst>
          </p:cNvPr>
          <p:cNvSpPr/>
          <p:nvPr/>
        </p:nvSpPr>
        <p:spPr>
          <a:xfrm>
            <a:off x="5708227" y="2664734"/>
            <a:ext cx="197196" cy="266369"/>
          </a:xfrm>
          <a:custGeom>
            <a:avLst/>
            <a:gdLst>
              <a:gd name="connsiteX0" fmla="*/ 192511 w 197196"/>
              <a:gd name="connsiteY0" fmla="*/ 679 h 266369"/>
              <a:gd name="connsiteX1" fmla="*/ 132186 w 197196"/>
              <a:gd name="connsiteY1" fmla="*/ 87991 h 266369"/>
              <a:gd name="connsiteX2" fmla="*/ 36936 w 197196"/>
              <a:gd name="connsiteY2" fmla="*/ 189591 h 266369"/>
              <a:gd name="connsiteX3" fmla="*/ 157586 w 197196"/>
              <a:gd name="connsiteY3" fmla="*/ 75291 h 266369"/>
              <a:gd name="connsiteX4" fmla="*/ 146473 w 197196"/>
              <a:gd name="connsiteY4" fmla="*/ 91166 h 266369"/>
              <a:gd name="connsiteX5" fmla="*/ 423 w 197196"/>
              <a:gd name="connsiteY5" fmla="*/ 265791 h 266369"/>
              <a:gd name="connsiteX6" fmla="*/ 98848 w 197196"/>
              <a:gd name="connsiteY6" fmla="*/ 151491 h 266369"/>
              <a:gd name="connsiteX7" fmla="*/ 182986 w 197196"/>
              <a:gd name="connsiteY7" fmla="*/ 51479 h 266369"/>
              <a:gd name="connsiteX8" fmla="*/ 192511 w 197196"/>
              <a:gd name="connsiteY8" fmla="*/ 679 h 26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96" h="266369">
                <a:moveTo>
                  <a:pt x="192511" y="679"/>
                </a:moveTo>
                <a:cubicBezTo>
                  <a:pt x="184044" y="6764"/>
                  <a:pt x="158115" y="56506"/>
                  <a:pt x="132186" y="87991"/>
                </a:cubicBezTo>
                <a:cubicBezTo>
                  <a:pt x="106257" y="119476"/>
                  <a:pt x="32703" y="191708"/>
                  <a:pt x="36936" y="189591"/>
                </a:cubicBezTo>
                <a:cubicBezTo>
                  <a:pt x="41169" y="187474"/>
                  <a:pt x="139330" y="91695"/>
                  <a:pt x="157586" y="75291"/>
                </a:cubicBezTo>
                <a:cubicBezTo>
                  <a:pt x="175842" y="58887"/>
                  <a:pt x="172667" y="59416"/>
                  <a:pt x="146473" y="91166"/>
                </a:cubicBezTo>
                <a:cubicBezTo>
                  <a:pt x="120279" y="122916"/>
                  <a:pt x="8360" y="255737"/>
                  <a:pt x="423" y="265791"/>
                </a:cubicBezTo>
                <a:cubicBezTo>
                  <a:pt x="-7514" y="275845"/>
                  <a:pt x="98848" y="151491"/>
                  <a:pt x="98848" y="151491"/>
                </a:cubicBezTo>
                <a:cubicBezTo>
                  <a:pt x="129275" y="115772"/>
                  <a:pt x="167905" y="72116"/>
                  <a:pt x="182986" y="51479"/>
                </a:cubicBezTo>
                <a:cubicBezTo>
                  <a:pt x="198067" y="30842"/>
                  <a:pt x="200978" y="-5406"/>
                  <a:pt x="192511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350F64D-E919-4879-8F83-E6EA93AA5FA4}"/>
              </a:ext>
            </a:extLst>
          </p:cNvPr>
          <p:cNvSpPr/>
          <p:nvPr/>
        </p:nvSpPr>
        <p:spPr>
          <a:xfrm>
            <a:off x="6268122" y="2537468"/>
            <a:ext cx="231356" cy="258019"/>
          </a:xfrm>
          <a:custGeom>
            <a:avLst/>
            <a:gdLst>
              <a:gd name="connsiteX0" fmla="*/ 19966 w 231356"/>
              <a:gd name="connsiteY0" fmla="*/ 945 h 258019"/>
              <a:gd name="connsiteX1" fmla="*/ 916 w 231356"/>
              <a:gd name="connsiteY1" fmla="*/ 107307 h 258019"/>
              <a:gd name="connsiteX2" fmla="*/ 7266 w 231356"/>
              <a:gd name="connsiteY2" fmla="*/ 73970 h 258019"/>
              <a:gd name="connsiteX3" fmla="*/ 43778 w 231356"/>
              <a:gd name="connsiteY3" fmla="*/ 72382 h 258019"/>
              <a:gd name="connsiteX4" fmla="*/ 113628 w 231356"/>
              <a:gd name="connsiteY4" fmla="*/ 116832 h 258019"/>
              <a:gd name="connsiteX5" fmla="*/ 229516 w 231356"/>
              <a:gd name="connsiteY5" fmla="*/ 254945 h 258019"/>
              <a:gd name="connsiteX6" fmla="*/ 185066 w 231356"/>
              <a:gd name="connsiteY6" fmla="*/ 204145 h 258019"/>
              <a:gd name="connsiteX7" fmla="*/ 188241 w 231356"/>
              <a:gd name="connsiteY7" fmla="*/ 105720 h 258019"/>
              <a:gd name="connsiteX8" fmla="*/ 151728 w 231356"/>
              <a:gd name="connsiteY8" fmla="*/ 126357 h 258019"/>
              <a:gd name="connsiteX9" fmla="*/ 21553 w 231356"/>
              <a:gd name="connsiteY9" fmla="*/ 58095 h 258019"/>
              <a:gd name="connsiteX10" fmla="*/ 19966 w 231356"/>
              <a:gd name="connsiteY10" fmla="*/ 945 h 2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356" h="258019">
                <a:moveTo>
                  <a:pt x="19966" y="945"/>
                </a:moveTo>
                <a:cubicBezTo>
                  <a:pt x="16527" y="9147"/>
                  <a:pt x="3033" y="95136"/>
                  <a:pt x="916" y="107307"/>
                </a:cubicBezTo>
                <a:cubicBezTo>
                  <a:pt x="-1201" y="119478"/>
                  <a:pt x="122" y="79791"/>
                  <a:pt x="7266" y="73970"/>
                </a:cubicBezTo>
                <a:cubicBezTo>
                  <a:pt x="14410" y="68149"/>
                  <a:pt x="26051" y="65238"/>
                  <a:pt x="43778" y="72382"/>
                </a:cubicBezTo>
                <a:cubicBezTo>
                  <a:pt x="61505" y="79526"/>
                  <a:pt x="82672" y="86405"/>
                  <a:pt x="113628" y="116832"/>
                </a:cubicBezTo>
                <a:cubicBezTo>
                  <a:pt x="144584" y="147259"/>
                  <a:pt x="217610" y="240393"/>
                  <a:pt x="229516" y="254945"/>
                </a:cubicBezTo>
                <a:cubicBezTo>
                  <a:pt x="241422" y="269497"/>
                  <a:pt x="191945" y="229016"/>
                  <a:pt x="185066" y="204145"/>
                </a:cubicBezTo>
                <a:cubicBezTo>
                  <a:pt x="178187" y="179274"/>
                  <a:pt x="193797" y="118685"/>
                  <a:pt x="188241" y="105720"/>
                </a:cubicBezTo>
                <a:cubicBezTo>
                  <a:pt x="182685" y="92755"/>
                  <a:pt x="179509" y="134295"/>
                  <a:pt x="151728" y="126357"/>
                </a:cubicBezTo>
                <a:cubicBezTo>
                  <a:pt x="123947" y="118419"/>
                  <a:pt x="42984" y="76087"/>
                  <a:pt x="21553" y="58095"/>
                </a:cubicBezTo>
                <a:cubicBezTo>
                  <a:pt x="122" y="40103"/>
                  <a:pt x="23405" y="-7257"/>
                  <a:pt x="19966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E266690-BA0B-40A7-A92F-952B87EDEB77}"/>
              </a:ext>
            </a:extLst>
          </p:cNvPr>
          <p:cNvSpPr/>
          <p:nvPr/>
        </p:nvSpPr>
        <p:spPr>
          <a:xfrm>
            <a:off x="6973067" y="2563227"/>
            <a:ext cx="54929" cy="225990"/>
          </a:xfrm>
          <a:custGeom>
            <a:avLst/>
            <a:gdLst>
              <a:gd name="connsiteX0" fmla="*/ 42096 w 54929"/>
              <a:gd name="connsiteY0" fmla="*/ 586 h 225990"/>
              <a:gd name="connsiteX1" fmla="*/ 18283 w 54929"/>
              <a:gd name="connsiteY1" fmla="*/ 81548 h 225990"/>
              <a:gd name="connsiteX2" fmla="*/ 37333 w 54929"/>
              <a:gd name="connsiteY2" fmla="*/ 195848 h 225990"/>
              <a:gd name="connsiteX3" fmla="*/ 54796 w 54929"/>
              <a:gd name="connsiteY3" fmla="*/ 224423 h 225990"/>
              <a:gd name="connsiteX4" fmla="*/ 27808 w 54929"/>
              <a:gd name="connsiteY4" fmla="*/ 160923 h 225990"/>
              <a:gd name="connsiteX5" fmla="*/ 2408 w 54929"/>
              <a:gd name="connsiteY5" fmla="*/ 105361 h 225990"/>
              <a:gd name="connsiteX6" fmla="*/ 10346 w 54929"/>
              <a:gd name="connsiteY6" fmla="*/ 157748 h 225990"/>
              <a:gd name="connsiteX7" fmla="*/ 821 w 54929"/>
              <a:gd name="connsiteY7" fmla="*/ 122823 h 225990"/>
              <a:gd name="connsiteX8" fmla="*/ 42096 w 54929"/>
              <a:gd name="connsiteY8" fmla="*/ 586 h 22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29" h="225990">
                <a:moveTo>
                  <a:pt x="42096" y="586"/>
                </a:moveTo>
                <a:cubicBezTo>
                  <a:pt x="45006" y="-6293"/>
                  <a:pt x="19077" y="49004"/>
                  <a:pt x="18283" y="81548"/>
                </a:cubicBezTo>
                <a:cubicBezTo>
                  <a:pt x="17489" y="114092"/>
                  <a:pt x="31248" y="172036"/>
                  <a:pt x="37333" y="195848"/>
                </a:cubicBezTo>
                <a:cubicBezTo>
                  <a:pt x="43418" y="219660"/>
                  <a:pt x="56384" y="230244"/>
                  <a:pt x="54796" y="224423"/>
                </a:cubicBezTo>
                <a:cubicBezTo>
                  <a:pt x="53209" y="218602"/>
                  <a:pt x="27808" y="160923"/>
                  <a:pt x="27808" y="160923"/>
                </a:cubicBezTo>
                <a:cubicBezTo>
                  <a:pt x="19077" y="141079"/>
                  <a:pt x="5318" y="105890"/>
                  <a:pt x="2408" y="105361"/>
                </a:cubicBezTo>
                <a:cubicBezTo>
                  <a:pt x="-502" y="104832"/>
                  <a:pt x="10611" y="154838"/>
                  <a:pt x="10346" y="157748"/>
                </a:cubicBezTo>
                <a:cubicBezTo>
                  <a:pt x="10081" y="160658"/>
                  <a:pt x="-3412" y="143725"/>
                  <a:pt x="821" y="122823"/>
                </a:cubicBezTo>
                <a:cubicBezTo>
                  <a:pt x="5054" y="101921"/>
                  <a:pt x="39186" y="7465"/>
                  <a:pt x="42096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30793047-941E-428F-A235-0DBE3610F949}"/>
              </a:ext>
            </a:extLst>
          </p:cNvPr>
          <p:cNvSpPr/>
          <p:nvPr/>
        </p:nvSpPr>
        <p:spPr>
          <a:xfrm>
            <a:off x="6983176" y="2646200"/>
            <a:ext cx="97297" cy="534147"/>
          </a:xfrm>
          <a:custGeom>
            <a:avLst/>
            <a:gdLst>
              <a:gd name="connsiteX0" fmla="*/ 84374 w 97297"/>
              <a:gd name="connsiteY0" fmla="*/ 163 h 534147"/>
              <a:gd name="connsiteX1" fmla="*/ 31987 w 97297"/>
              <a:gd name="connsiteY1" fmla="*/ 170025 h 534147"/>
              <a:gd name="connsiteX2" fmla="*/ 31987 w 97297"/>
              <a:gd name="connsiteY2" fmla="*/ 227175 h 534147"/>
              <a:gd name="connsiteX3" fmla="*/ 68499 w 97297"/>
              <a:gd name="connsiteY3" fmla="*/ 379575 h 534147"/>
              <a:gd name="connsiteX4" fmla="*/ 38337 w 97297"/>
              <a:gd name="connsiteY4" fmla="*/ 303375 h 534147"/>
              <a:gd name="connsiteX5" fmla="*/ 97074 w 97297"/>
              <a:gd name="connsiteY5" fmla="*/ 425613 h 534147"/>
              <a:gd name="connsiteX6" fmla="*/ 58974 w 97297"/>
              <a:gd name="connsiteY6" fmla="*/ 533563 h 534147"/>
              <a:gd name="connsiteX7" fmla="*/ 71674 w 97297"/>
              <a:gd name="connsiteY7" fmla="*/ 463713 h 534147"/>
              <a:gd name="connsiteX8" fmla="*/ 68499 w 97297"/>
              <a:gd name="connsiteY8" fmla="*/ 357350 h 534147"/>
              <a:gd name="connsiteX9" fmla="*/ 237 w 97297"/>
              <a:gd name="connsiteY9" fmla="*/ 203363 h 534147"/>
              <a:gd name="connsiteX10" fmla="*/ 84374 w 97297"/>
              <a:gd name="connsiteY10" fmla="*/ 163 h 53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297" h="534147">
                <a:moveTo>
                  <a:pt x="84374" y="163"/>
                </a:moveTo>
                <a:cubicBezTo>
                  <a:pt x="89666" y="-5393"/>
                  <a:pt x="40718" y="132190"/>
                  <a:pt x="31987" y="170025"/>
                </a:cubicBezTo>
                <a:cubicBezTo>
                  <a:pt x="23256" y="207860"/>
                  <a:pt x="25902" y="192250"/>
                  <a:pt x="31987" y="227175"/>
                </a:cubicBezTo>
                <a:cubicBezTo>
                  <a:pt x="38072" y="262100"/>
                  <a:pt x="67441" y="366875"/>
                  <a:pt x="68499" y="379575"/>
                </a:cubicBezTo>
                <a:cubicBezTo>
                  <a:pt x="69557" y="392275"/>
                  <a:pt x="33575" y="295702"/>
                  <a:pt x="38337" y="303375"/>
                </a:cubicBezTo>
                <a:cubicBezTo>
                  <a:pt x="43099" y="311048"/>
                  <a:pt x="93635" y="387248"/>
                  <a:pt x="97074" y="425613"/>
                </a:cubicBezTo>
                <a:cubicBezTo>
                  <a:pt x="100513" y="463978"/>
                  <a:pt x="63207" y="527213"/>
                  <a:pt x="58974" y="533563"/>
                </a:cubicBezTo>
                <a:cubicBezTo>
                  <a:pt x="54741" y="539913"/>
                  <a:pt x="70087" y="493082"/>
                  <a:pt x="71674" y="463713"/>
                </a:cubicBezTo>
                <a:cubicBezTo>
                  <a:pt x="73261" y="434344"/>
                  <a:pt x="80405" y="400742"/>
                  <a:pt x="68499" y="357350"/>
                </a:cubicBezTo>
                <a:cubicBezTo>
                  <a:pt x="56593" y="313958"/>
                  <a:pt x="-4261" y="258396"/>
                  <a:pt x="237" y="203363"/>
                </a:cubicBezTo>
                <a:cubicBezTo>
                  <a:pt x="4735" y="148330"/>
                  <a:pt x="79082" y="5719"/>
                  <a:pt x="84374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A22D5CC-D92A-4C16-999F-34331ABBCB63}"/>
              </a:ext>
            </a:extLst>
          </p:cNvPr>
          <p:cNvSpPr/>
          <p:nvPr/>
        </p:nvSpPr>
        <p:spPr>
          <a:xfrm>
            <a:off x="7051558" y="2547938"/>
            <a:ext cx="208465" cy="82582"/>
          </a:xfrm>
          <a:custGeom>
            <a:avLst/>
            <a:gdLst>
              <a:gd name="connsiteX0" fmla="*/ 117 w 208465"/>
              <a:gd name="connsiteY0" fmla="*/ 22225 h 82582"/>
              <a:gd name="connsiteX1" fmla="*/ 93780 w 208465"/>
              <a:gd name="connsiteY1" fmla="*/ 82550 h 82582"/>
              <a:gd name="connsiteX2" fmla="*/ 208080 w 208465"/>
              <a:gd name="connsiteY2" fmla="*/ 12700 h 82582"/>
              <a:gd name="connsiteX3" fmla="*/ 130292 w 208465"/>
              <a:gd name="connsiteY3" fmla="*/ 55562 h 82582"/>
              <a:gd name="connsiteX4" fmla="*/ 111242 w 208465"/>
              <a:gd name="connsiteY4" fmla="*/ 60325 h 82582"/>
              <a:gd name="connsiteX5" fmla="*/ 193792 w 208465"/>
              <a:gd name="connsiteY5" fmla="*/ 0 h 82582"/>
              <a:gd name="connsiteX6" fmla="*/ 112830 w 208465"/>
              <a:gd name="connsiteY6" fmla="*/ 58737 h 82582"/>
              <a:gd name="connsiteX7" fmla="*/ 117 w 208465"/>
              <a:gd name="connsiteY7" fmla="*/ 22225 h 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465" h="82582">
                <a:moveTo>
                  <a:pt x="117" y="22225"/>
                </a:moveTo>
                <a:cubicBezTo>
                  <a:pt x="-3058" y="26194"/>
                  <a:pt x="59120" y="84137"/>
                  <a:pt x="93780" y="82550"/>
                </a:cubicBezTo>
                <a:cubicBezTo>
                  <a:pt x="128440" y="80963"/>
                  <a:pt x="201995" y="17198"/>
                  <a:pt x="208080" y="12700"/>
                </a:cubicBezTo>
                <a:cubicBezTo>
                  <a:pt x="214165" y="8202"/>
                  <a:pt x="146432" y="47625"/>
                  <a:pt x="130292" y="55562"/>
                </a:cubicBezTo>
                <a:cubicBezTo>
                  <a:pt x="114152" y="63499"/>
                  <a:pt x="100659" y="69585"/>
                  <a:pt x="111242" y="60325"/>
                </a:cubicBezTo>
                <a:cubicBezTo>
                  <a:pt x="121825" y="51065"/>
                  <a:pt x="193527" y="265"/>
                  <a:pt x="193792" y="0"/>
                </a:cubicBezTo>
                <a:cubicBezTo>
                  <a:pt x="194057" y="-265"/>
                  <a:pt x="141669" y="53710"/>
                  <a:pt x="112830" y="58737"/>
                </a:cubicBezTo>
                <a:cubicBezTo>
                  <a:pt x="83991" y="63764"/>
                  <a:pt x="3292" y="18256"/>
                  <a:pt x="117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F84B67B-A65D-4D20-BB51-34D1D05FB6E1}"/>
              </a:ext>
            </a:extLst>
          </p:cNvPr>
          <p:cNvSpPr/>
          <p:nvPr/>
        </p:nvSpPr>
        <p:spPr>
          <a:xfrm>
            <a:off x="7250602" y="2536801"/>
            <a:ext cx="72416" cy="609295"/>
          </a:xfrm>
          <a:custGeom>
            <a:avLst/>
            <a:gdLst>
              <a:gd name="connsiteX0" fmla="*/ 26498 w 72416"/>
              <a:gd name="connsiteY0" fmla="*/ 24 h 609295"/>
              <a:gd name="connsiteX1" fmla="*/ 70948 w 72416"/>
              <a:gd name="connsiteY1" fmla="*/ 87337 h 609295"/>
              <a:gd name="connsiteX2" fmla="*/ 59836 w 72416"/>
              <a:gd name="connsiteY2" fmla="*/ 125437 h 609295"/>
              <a:gd name="connsiteX3" fmla="*/ 40786 w 72416"/>
              <a:gd name="connsiteY3" fmla="*/ 207987 h 609295"/>
              <a:gd name="connsiteX4" fmla="*/ 18561 w 72416"/>
              <a:gd name="connsiteY4" fmla="*/ 293712 h 609295"/>
              <a:gd name="connsiteX5" fmla="*/ 9036 w 72416"/>
              <a:gd name="connsiteY5" fmla="*/ 317524 h 609295"/>
              <a:gd name="connsiteX6" fmla="*/ 24911 w 72416"/>
              <a:gd name="connsiteY6" fmla="*/ 234974 h 609295"/>
              <a:gd name="connsiteX7" fmla="*/ 20148 w 72416"/>
              <a:gd name="connsiteY7" fmla="*/ 314349 h 609295"/>
              <a:gd name="connsiteX8" fmla="*/ 1098 w 72416"/>
              <a:gd name="connsiteY8" fmla="*/ 550887 h 609295"/>
              <a:gd name="connsiteX9" fmla="*/ 2686 w 72416"/>
              <a:gd name="connsiteY9" fmla="*/ 604862 h 609295"/>
              <a:gd name="connsiteX10" fmla="*/ 5861 w 72416"/>
              <a:gd name="connsiteY10" fmla="*/ 466749 h 609295"/>
              <a:gd name="connsiteX11" fmla="*/ 18561 w 72416"/>
              <a:gd name="connsiteY11" fmla="*/ 312762 h 609295"/>
              <a:gd name="connsiteX12" fmla="*/ 63011 w 72416"/>
              <a:gd name="connsiteY12" fmla="*/ 80987 h 609295"/>
              <a:gd name="connsiteX13" fmla="*/ 26498 w 72416"/>
              <a:gd name="connsiteY13" fmla="*/ 24 h 60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416" h="609295">
                <a:moveTo>
                  <a:pt x="26498" y="24"/>
                </a:moveTo>
                <a:cubicBezTo>
                  <a:pt x="27821" y="1082"/>
                  <a:pt x="65392" y="66435"/>
                  <a:pt x="70948" y="87337"/>
                </a:cubicBezTo>
                <a:cubicBezTo>
                  <a:pt x="76504" y="108239"/>
                  <a:pt x="64863" y="105329"/>
                  <a:pt x="59836" y="125437"/>
                </a:cubicBezTo>
                <a:cubicBezTo>
                  <a:pt x="54809" y="145545"/>
                  <a:pt x="47665" y="179941"/>
                  <a:pt x="40786" y="207987"/>
                </a:cubicBezTo>
                <a:cubicBezTo>
                  <a:pt x="33907" y="236033"/>
                  <a:pt x="23853" y="275456"/>
                  <a:pt x="18561" y="293712"/>
                </a:cubicBezTo>
                <a:cubicBezTo>
                  <a:pt x="13269" y="311968"/>
                  <a:pt x="7978" y="327314"/>
                  <a:pt x="9036" y="317524"/>
                </a:cubicBezTo>
                <a:cubicBezTo>
                  <a:pt x="10094" y="307734"/>
                  <a:pt x="23059" y="235503"/>
                  <a:pt x="24911" y="234974"/>
                </a:cubicBezTo>
                <a:cubicBezTo>
                  <a:pt x="26763" y="234445"/>
                  <a:pt x="24117" y="261697"/>
                  <a:pt x="20148" y="314349"/>
                </a:cubicBezTo>
                <a:cubicBezTo>
                  <a:pt x="16179" y="367001"/>
                  <a:pt x="4008" y="502468"/>
                  <a:pt x="1098" y="550887"/>
                </a:cubicBezTo>
                <a:cubicBezTo>
                  <a:pt x="-1812" y="599306"/>
                  <a:pt x="1892" y="618885"/>
                  <a:pt x="2686" y="604862"/>
                </a:cubicBezTo>
                <a:cubicBezTo>
                  <a:pt x="3480" y="590839"/>
                  <a:pt x="3215" y="515432"/>
                  <a:pt x="5861" y="466749"/>
                </a:cubicBezTo>
                <a:cubicBezTo>
                  <a:pt x="8507" y="418066"/>
                  <a:pt x="9036" y="377055"/>
                  <a:pt x="18561" y="312762"/>
                </a:cubicBezTo>
                <a:cubicBezTo>
                  <a:pt x="28086" y="248469"/>
                  <a:pt x="64334" y="129670"/>
                  <a:pt x="63011" y="80987"/>
                </a:cubicBezTo>
                <a:cubicBezTo>
                  <a:pt x="61688" y="32304"/>
                  <a:pt x="25175" y="-1034"/>
                  <a:pt x="2649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76FE66B-BECD-4EEE-938F-D150A454A97C}"/>
              </a:ext>
            </a:extLst>
          </p:cNvPr>
          <p:cNvSpPr/>
          <p:nvPr/>
        </p:nvSpPr>
        <p:spPr>
          <a:xfrm>
            <a:off x="7246703" y="2647514"/>
            <a:ext cx="80006" cy="515180"/>
          </a:xfrm>
          <a:custGeom>
            <a:avLst/>
            <a:gdLst>
              <a:gd name="connsiteX0" fmla="*/ 79610 w 80006"/>
              <a:gd name="connsiteY0" fmla="*/ 2024 h 515180"/>
              <a:gd name="connsiteX1" fmla="*/ 31985 w 80006"/>
              <a:gd name="connsiteY1" fmla="*/ 125849 h 515180"/>
              <a:gd name="connsiteX2" fmla="*/ 1822 w 80006"/>
              <a:gd name="connsiteY2" fmla="*/ 230624 h 515180"/>
              <a:gd name="connsiteX3" fmla="*/ 28810 w 80006"/>
              <a:gd name="connsiteY3" fmla="*/ 148074 h 515180"/>
              <a:gd name="connsiteX4" fmla="*/ 17697 w 80006"/>
              <a:gd name="connsiteY4" fmla="*/ 265549 h 515180"/>
              <a:gd name="connsiteX5" fmla="*/ 17697 w 80006"/>
              <a:gd name="connsiteY5" fmla="*/ 510024 h 515180"/>
              <a:gd name="connsiteX6" fmla="*/ 8172 w 80006"/>
              <a:gd name="connsiteY6" fmla="*/ 416361 h 515180"/>
              <a:gd name="connsiteX7" fmla="*/ 3410 w 80006"/>
              <a:gd name="connsiteY7" fmla="*/ 232211 h 515180"/>
              <a:gd name="connsiteX8" fmla="*/ 79610 w 80006"/>
              <a:gd name="connsiteY8" fmla="*/ 2024 h 51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06" h="515180">
                <a:moveTo>
                  <a:pt x="79610" y="2024"/>
                </a:moveTo>
                <a:cubicBezTo>
                  <a:pt x="84373" y="-15703"/>
                  <a:pt x="44950" y="87749"/>
                  <a:pt x="31985" y="125849"/>
                </a:cubicBezTo>
                <a:cubicBezTo>
                  <a:pt x="19020" y="163949"/>
                  <a:pt x="2351" y="226920"/>
                  <a:pt x="1822" y="230624"/>
                </a:cubicBezTo>
                <a:cubicBezTo>
                  <a:pt x="1293" y="234328"/>
                  <a:pt x="26164" y="142253"/>
                  <a:pt x="28810" y="148074"/>
                </a:cubicBezTo>
                <a:cubicBezTo>
                  <a:pt x="31456" y="153895"/>
                  <a:pt x="19549" y="205224"/>
                  <a:pt x="17697" y="265549"/>
                </a:cubicBezTo>
                <a:cubicBezTo>
                  <a:pt x="15845" y="325874"/>
                  <a:pt x="19284" y="484889"/>
                  <a:pt x="17697" y="510024"/>
                </a:cubicBezTo>
                <a:cubicBezTo>
                  <a:pt x="16109" y="535159"/>
                  <a:pt x="10553" y="462663"/>
                  <a:pt x="8172" y="416361"/>
                </a:cubicBezTo>
                <a:cubicBezTo>
                  <a:pt x="5791" y="370059"/>
                  <a:pt x="-5586" y="296769"/>
                  <a:pt x="3410" y="232211"/>
                </a:cubicBezTo>
                <a:cubicBezTo>
                  <a:pt x="12406" y="167653"/>
                  <a:pt x="74847" y="19751"/>
                  <a:pt x="79610" y="2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847A78D-4087-4DD7-9FB1-A9724191F1F7}"/>
              </a:ext>
            </a:extLst>
          </p:cNvPr>
          <p:cNvSpPr/>
          <p:nvPr/>
        </p:nvSpPr>
        <p:spPr>
          <a:xfrm>
            <a:off x="7018468" y="2574997"/>
            <a:ext cx="144947" cy="685809"/>
          </a:xfrm>
          <a:custGeom>
            <a:avLst/>
            <a:gdLst>
              <a:gd name="connsiteX0" fmla="*/ 64957 w 144947"/>
              <a:gd name="connsiteY0" fmla="*/ 203128 h 685809"/>
              <a:gd name="connsiteX1" fmla="*/ 49082 w 144947"/>
              <a:gd name="connsiteY1" fmla="*/ 315841 h 685809"/>
              <a:gd name="connsiteX2" fmla="*/ 42732 w 144947"/>
              <a:gd name="connsiteY2" fmla="*/ 314253 h 685809"/>
              <a:gd name="connsiteX3" fmla="*/ 34795 w 144947"/>
              <a:gd name="connsiteY3" fmla="*/ 301553 h 685809"/>
              <a:gd name="connsiteX4" fmla="*/ 26857 w 144947"/>
              <a:gd name="connsiteY4" fmla="*/ 299966 h 685809"/>
              <a:gd name="connsiteX5" fmla="*/ 50670 w 144947"/>
              <a:gd name="connsiteY5" fmla="*/ 357116 h 685809"/>
              <a:gd name="connsiteX6" fmla="*/ 104645 w 144947"/>
              <a:gd name="connsiteY6" fmla="*/ 514278 h 685809"/>
              <a:gd name="connsiteX7" fmla="*/ 45907 w 144947"/>
              <a:gd name="connsiteY7" fmla="*/ 369816 h 685809"/>
              <a:gd name="connsiteX8" fmla="*/ 74482 w 144947"/>
              <a:gd name="connsiteY8" fmla="*/ 523803 h 685809"/>
              <a:gd name="connsiteX9" fmla="*/ 103057 w 144947"/>
              <a:gd name="connsiteY9" fmla="*/ 680966 h 685809"/>
              <a:gd name="connsiteX10" fmla="*/ 3045 w 144947"/>
              <a:gd name="connsiteY10" fmla="*/ 615878 h 685809"/>
              <a:gd name="connsiteX11" fmla="*/ 36382 w 144947"/>
              <a:gd name="connsiteY11" fmla="*/ 636516 h 685809"/>
              <a:gd name="connsiteX12" fmla="*/ 142745 w 144947"/>
              <a:gd name="connsiteY12" fmla="*/ 685728 h 685809"/>
              <a:gd name="connsiteX13" fmla="*/ 104645 w 144947"/>
              <a:gd name="connsiteY13" fmla="*/ 623816 h 685809"/>
              <a:gd name="connsiteX14" fmla="*/ 60195 w 144947"/>
              <a:gd name="connsiteY14" fmla="*/ 471416 h 685809"/>
              <a:gd name="connsiteX15" fmla="*/ 28445 w 144947"/>
              <a:gd name="connsiteY15" fmla="*/ 374578 h 685809"/>
              <a:gd name="connsiteX16" fmla="*/ 28445 w 144947"/>
              <a:gd name="connsiteY16" fmla="*/ 288853 h 685809"/>
              <a:gd name="connsiteX17" fmla="*/ 77657 w 144947"/>
              <a:gd name="connsiteY17" fmla="*/ 3103 h 685809"/>
              <a:gd name="connsiteX18" fmla="*/ 50670 w 144947"/>
              <a:gd name="connsiteY18" fmla="*/ 142803 h 685809"/>
              <a:gd name="connsiteX19" fmla="*/ 64957 w 144947"/>
              <a:gd name="connsiteY19" fmla="*/ 203128 h 68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947" h="685809">
                <a:moveTo>
                  <a:pt x="64957" y="203128"/>
                </a:moveTo>
                <a:cubicBezTo>
                  <a:pt x="64692" y="231968"/>
                  <a:pt x="52786" y="297320"/>
                  <a:pt x="49082" y="315841"/>
                </a:cubicBezTo>
                <a:cubicBezTo>
                  <a:pt x="45378" y="334362"/>
                  <a:pt x="45113" y="316634"/>
                  <a:pt x="42732" y="314253"/>
                </a:cubicBezTo>
                <a:cubicBezTo>
                  <a:pt x="40351" y="311872"/>
                  <a:pt x="37441" y="303934"/>
                  <a:pt x="34795" y="301553"/>
                </a:cubicBezTo>
                <a:cubicBezTo>
                  <a:pt x="32149" y="299172"/>
                  <a:pt x="24211" y="290706"/>
                  <a:pt x="26857" y="299966"/>
                </a:cubicBezTo>
                <a:cubicBezTo>
                  <a:pt x="29503" y="309227"/>
                  <a:pt x="37705" y="321397"/>
                  <a:pt x="50670" y="357116"/>
                </a:cubicBezTo>
                <a:cubicBezTo>
                  <a:pt x="63635" y="392835"/>
                  <a:pt x="105439" y="512161"/>
                  <a:pt x="104645" y="514278"/>
                </a:cubicBezTo>
                <a:cubicBezTo>
                  <a:pt x="103851" y="516395"/>
                  <a:pt x="50934" y="368229"/>
                  <a:pt x="45907" y="369816"/>
                </a:cubicBezTo>
                <a:cubicBezTo>
                  <a:pt x="40880" y="371403"/>
                  <a:pt x="64957" y="471945"/>
                  <a:pt x="74482" y="523803"/>
                </a:cubicBezTo>
                <a:cubicBezTo>
                  <a:pt x="84007" y="575661"/>
                  <a:pt x="114963" y="665620"/>
                  <a:pt x="103057" y="680966"/>
                </a:cubicBezTo>
                <a:cubicBezTo>
                  <a:pt x="91151" y="696312"/>
                  <a:pt x="14157" y="623286"/>
                  <a:pt x="3045" y="615878"/>
                </a:cubicBezTo>
                <a:cubicBezTo>
                  <a:pt x="-8068" y="608470"/>
                  <a:pt x="13099" y="624874"/>
                  <a:pt x="36382" y="636516"/>
                </a:cubicBezTo>
                <a:cubicBezTo>
                  <a:pt x="59665" y="648158"/>
                  <a:pt x="131368" y="687845"/>
                  <a:pt x="142745" y="685728"/>
                </a:cubicBezTo>
                <a:cubicBezTo>
                  <a:pt x="154122" y="683611"/>
                  <a:pt x="118403" y="659535"/>
                  <a:pt x="104645" y="623816"/>
                </a:cubicBezTo>
                <a:cubicBezTo>
                  <a:pt x="90887" y="588097"/>
                  <a:pt x="72895" y="512956"/>
                  <a:pt x="60195" y="471416"/>
                </a:cubicBezTo>
                <a:cubicBezTo>
                  <a:pt x="47495" y="429876"/>
                  <a:pt x="33737" y="405005"/>
                  <a:pt x="28445" y="374578"/>
                </a:cubicBezTo>
                <a:cubicBezTo>
                  <a:pt x="23153" y="344151"/>
                  <a:pt x="20243" y="350765"/>
                  <a:pt x="28445" y="288853"/>
                </a:cubicBezTo>
                <a:cubicBezTo>
                  <a:pt x="36647" y="226941"/>
                  <a:pt x="73953" y="27445"/>
                  <a:pt x="77657" y="3103"/>
                </a:cubicBezTo>
                <a:cubicBezTo>
                  <a:pt x="81361" y="-21239"/>
                  <a:pt x="55168" y="104438"/>
                  <a:pt x="50670" y="142803"/>
                </a:cubicBezTo>
                <a:cubicBezTo>
                  <a:pt x="46172" y="181168"/>
                  <a:pt x="65222" y="174288"/>
                  <a:pt x="64957" y="203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A0EC860-6141-4C63-AB71-924580004E01}"/>
              </a:ext>
            </a:extLst>
          </p:cNvPr>
          <p:cNvSpPr/>
          <p:nvPr/>
        </p:nvSpPr>
        <p:spPr>
          <a:xfrm>
            <a:off x="7086579" y="2579248"/>
            <a:ext cx="225447" cy="545864"/>
          </a:xfrm>
          <a:custGeom>
            <a:avLst/>
            <a:gdLst>
              <a:gd name="connsiteX0" fmla="*/ 21 w 225447"/>
              <a:gd name="connsiteY0" fmla="*/ 56002 h 545864"/>
              <a:gd name="connsiteX1" fmla="*/ 106384 w 225447"/>
              <a:gd name="connsiteY1" fmla="*/ 70290 h 545864"/>
              <a:gd name="connsiteX2" fmla="*/ 134959 w 225447"/>
              <a:gd name="connsiteY2" fmla="*/ 32190 h 545864"/>
              <a:gd name="connsiteX3" fmla="*/ 182584 w 225447"/>
              <a:gd name="connsiteY3" fmla="*/ 8377 h 545864"/>
              <a:gd name="connsiteX4" fmla="*/ 225446 w 225447"/>
              <a:gd name="connsiteY4" fmla="*/ 56002 h 545864"/>
              <a:gd name="connsiteX5" fmla="*/ 180996 w 225447"/>
              <a:gd name="connsiteY5" fmla="*/ 440 h 545864"/>
              <a:gd name="connsiteX6" fmla="*/ 150834 w 225447"/>
              <a:gd name="connsiteY6" fmla="*/ 32190 h 545864"/>
              <a:gd name="connsiteX7" fmla="*/ 100034 w 225447"/>
              <a:gd name="connsiteY7" fmla="*/ 71877 h 545864"/>
              <a:gd name="connsiteX8" fmla="*/ 112734 w 225447"/>
              <a:gd name="connsiteY8" fmla="*/ 119502 h 545864"/>
              <a:gd name="connsiteX9" fmla="*/ 158771 w 225447"/>
              <a:gd name="connsiteY9" fmla="*/ 324290 h 545864"/>
              <a:gd name="connsiteX10" fmla="*/ 139721 w 225447"/>
              <a:gd name="connsiteY10" fmla="*/ 279840 h 545864"/>
              <a:gd name="connsiteX11" fmla="*/ 136546 w 225447"/>
              <a:gd name="connsiteY11" fmla="*/ 341752 h 545864"/>
              <a:gd name="connsiteX12" fmla="*/ 117496 w 225447"/>
              <a:gd name="connsiteY12" fmla="*/ 510027 h 545864"/>
              <a:gd name="connsiteX13" fmla="*/ 106384 w 225447"/>
              <a:gd name="connsiteY13" fmla="*/ 541777 h 545864"/>
              <a:gd name="connsiteX14" fmla="*/ 123846 w 225447"/>
              <a:gd name="connsiteY14" fmla="*/ 448115 h 545864"/>
              <a:gd name="connsiteX15" fmla="*/ 122259 w 225447"/>
              <a:gd name="connsiteY15" fmla="*/ 116327 h 545864"/>
              <a:gd name="connsiteX16" fmla="*/ 115909 w 225447"/>
              <a:gd name="connsiteY16" fmla="*/ 68702 h 545864"/>
              <a:gd name="connsiteX17" fmla="*/ 21 w 225447"/>
              <a:gd name="connsiteY17" fmla="*/ 56002 h 5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5447" h="545864">
                <a:moveTo>
                  <a:pt x="21" y="56002"/>
                </a:moveTo>
                <a:cubicBezTo>
                  <a:pt x="-1567" y="56267"/>
                  <a:pt x="83894" y="74259"/>
                  <a:pt x="106384" y="70290"/>
                </a:cubicBezTo>
                <a:cubicBezTo>
                  <a:pt x="128874" y="66321"/>
                  <a:pt x="122259" y="42509"/>
                  <a:pt x="134959" y="32190"/>
                </a:cubicBezTo>
                <a:cubicBezTo>
                  <a:pt x="147659" y="21871"/>
                  <a:pt x="167503" y="4408"/>
                  <a:pt x="182584" y="8377"/>
                </a:cubicBezTo>
                <a:cubicBezTo>
                  <a:pt x="197665" y="12346"/>
                  <a:pt x="225711" y="57325"/>
                  <a:pt x="225446" y="56002"/>
                </a:cubicBezTo>
                <a:cubicBezTo>
                  <a:pt x="225181" y="54679"/>
                  <a:pt x="193431" y="4409"/>
                  <a:pt x="180996" y="440"/>
                </a:cubicBezTo>
                <a:cubicBezTo>
                  <a:pt x="168561" y="-3529"/>
                  <a:pt x="164328" y="20284"/>
                  <a:pt x="150834" y="32190"/>
                </a:cubicBezTo>
                <a:cubicBezTo>
                  <a:pt x="137340" y="44096"/>
                  <a:pt x="106384" y="57325"/>
                  <a:pt x="100034" y="71877"/>
                </a:cubicBezTo>
                <a:cubicBezTo>
                  <a:pt x="93684" y="86429"/>
                  <a:pt x="102945" y="77433"/>
                  <a:pt x="112734" y="119502"/>
                </a:cubicBezTo>
                <a:cubicBezTo>
                  <a:pt x="122524" y="161571"/>
                  <a:pt x="154273" y="297567"/>
                  <a:pt x="158771" y="324290"/>
                </a:cubicBezTo>
                <a:cubicBezTo>
                  <a:pt x="163269" y="351013"/>
                  <a:pt x="143425" y="276930"/>
                  <a:pt x="139721" y="279840"/>
                </a:cubicBezTo>
                <a:cubicBezTo>
                  <a:pt x="136017" y="282750"/>
                  <a:pt x="140250" y="303388"/>
                  <a:pt x="136546" y="341752"/>
                </a:cubicBezTo>
                <a:cubicBezTo>
                  <a:pt x="132842" y="380116"/>
                  <a:pt x="122523" y="476690"/>
                  <a:pt x="117496" y="510027"/>
                </a:cubicBezTo>
                <a:cubicBezTo>
                  <a:pt x="112469" y="543365"/>
                  <a:pt x="105326" y="552096"/>
                  <a:pt x="106384" y="541777"/>
                </a:cubicBezTo>
                <a:cubicBezTo>
                  <a:pt x="107442" y="531458"/>
                  <a:pt x="121200" y="519023"/>
                  <a:pt x="123846" y="448115"/>
                </a:cubicBezTo>
                <a:cubicBezTo>
                  <a:pt x="126492" y="377207"/>
                  <a:pt x="123582" y="179562"/>
                  <a:pt x="122259" y="116327"/>
                </a:cubicBezTo>
                <a:cubicBezTo>
                  <a:pt x="120936" y="53092"/>
                  <a:pt x="135224" y="78491"/>
                  <a:pt x="115909" y="68702"/>
                </a:cubicBezTo>
                <a:cubicBezTo>
                  <a:pt x="96594" y="58913"/>
                  <a:pt x="1609" y="55737"/>
                  <a:pt x="21" y="56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8A681E6A-FD33-4FD3-9C72-82C1B5BD006E}"/>
              </a:ext>
            </a:extLst>
          </p:cNvPr>
          <p:cNvSpPr/>
          <p:nvPr/>
        </p:nvSpPr>
        <p:spPr>
          <a:xfrm>
            <a:off x="7224271" y="2600316"/>
            <a:ext cx="76697" cy="179639"/>
          </a:xfrm>
          <a:custGeom>
            <a:avLst/>
            <a:gdLst>
              <a:gd name="connsiteX0" fmla="*/ 16317 w 76697"/>
              <a:gd name="connsiteY0" fmla="*/ 39697 h 179639"/>
              <a:gd name="connsiteX1" fmla="*/ 25842 w 76697"/>
              <a:gd name="connsiteY1" fmla="*/ 177809 h 179639"/>
              <a:gd name="connsiteX2" fmla="*/ 36954 w 76697"/>
              <a:gd name="connsiteY2" fmla="*/ 111134 h 179639"/>
              <a:gd name="connsiteX3" fmla="*/ 76642 w 76697"/>
              <a:gd name="connsiteY3" fmla="*/ 9 h 179639"/>
              <a:gd name="connsiteX4" fmla="*/ 27429 w 76697"/>
              <a:gd name="connsiteY4" fmla="*/ 104784 h 179639"/>
              <a:gd name="connsiteX5" fmla="*/ 442 w 76697"/>
              <a:gd name="connsiteY5" fmla="*/ 133359 h 179639"/>
              <a:gd name="connsiteX6" fmla="*/ 16317 w 76697"/>
              <a:gd name="connsiteY6" fmla="*/ 39697 h 17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97" h="179639">
                <a:moveTo>
                  <a:pt x="16317" y="39697"/>
                </a:moveTo>
                <a:cubicBezTo>
                  <a:pt x="20550" y="47105"/>
                  <a:pt x="22403" y="165903"/>
                  <a:pt x="25842" y="177809"/>
                </a:cubicBezTo>
                <a:cubicBezTo>
                  <a:pt x="29281" y="189715"/>
                  <a:pt x="28487" y="140767"/>
                  <a:pt x="36954" y="111134"/>
                </a:cubicBezTo>
                <a:cubicBezTo>
                  <a:pt x="45421" y="81501"/>
                  <a:pt x="78230" y="1067"/>
                  <a:pt x="76642" y="9"/>
                </a:cubicBezTo>
                <a:cubicBezTo>
                  <a:pt x="75054" y="-1049"/>
                  <a:pt x="40129" y="82559"/>
                  <a:pt x="27429" y="104784"/>
                </a:cubicBezTo>
                <a:cubicBezTo>
                  <a:pt x="14729" y="127009"/>
                  <a:pt x="3617" y="137857"/>
                  <a:pt x="442" y="133359"/>
                </a:cubicBezTo>
                <a:cubicBezTo>
                  <a:pt x="-2733" y="128861"/>
                  <a:pt x="12084" y="32289"/>
                  <a:pt x="16317" y="39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9B8034C-CE36-4CF9-92C0-011F3C5C7970}"/>
              </a:ext>
            </a:extLst>
          </p:cNvPr>
          <p:cNvSpPr/>
          <p:nvPr/>
        </p:nvSpPr>
        <p:spPr>
          <a:xfrm>
            <a:off x="7105116" y="2676374"/>
            <a:ext cx="100631" cy="476712"/>
          </a:xfrm>
          <a:custGeom>
            <a:avLst/>
            <a:gdLst>
              <a:gd name="connsiteX0" fmla="*/ 54509 w 100631"/>
              <a:gd name="connsiteY0" fmla="*/ 151 h 476712"/>
              <a:gd name="connsiteX1" fmla="*/ 44984 w 100631"/>
              <a:gd name="connsiteY1" fmla="*/ 119214 h 476712"/>
              <a:gd name="connsiteX2" fmla="*/ 83084 w 100631"/>
              <a:gd name="connsiteY2" fmla="*/ 289076 h 476712"/>
              <a:gd name="connsiteX3" fmla="*/ 70384 w 100631"/>
              <a:gd name="connsiteY3" fmla="*/ 258914 h 476712"/>
              <a:gd name="connsiteX4" fmla="*/ 100547 w 100631"/>
              <a:gd name="connsiteY4" fmla="*/ 358926 h 476712"/>
              <a:gd name="connsiteX5" fmla="*/ 59272 w 100631"/>
              <a:gd name="connsiteY5" fmla="*/ 344639 h 476712"/>
              <a:gd name="connsiteX6" fmla="*/ 37047 w 100631"/>
              <a:gd name="connsiteY6" fmla="*/ 377976 h 476712"/>
              <a:gd name="connsiteX7" fmla="*/ 17997 w 100631"/>
              <a:gd name="connsiteY7" fmla="*/ 476401 h 476712"/>
              <a:gd name="connsiteX8" fmla="*/ 16409 w 100631"/>
              <a:gd name="connsiteY8" fmla="*/ 404964 h 476712"/>
              <a:gd name="connsiteX9" fmla="*/ 534 w 100631"/>
              <a:gd name="connsiteY9" fmla="*/ 292251 h 476712"/>
              <a:gd name="connsiteX10" fmla="*/ 38634 w 100631"/>
              <a:gd name="connsiteY10" fmla="*/ 220814 h 476712"/>
              <a:gd name="connsiteX11" fmla="*/ 24347 w 100631"/>
              <a:gd name="connsiteY11" fmla="*/ 255739 h 476712"/>
              <a:gd name="connsiteX12" fmla="*/ 89434 w 100631"/>
              <a:gd name="connsiteY12" fmla="*/ 193826 h 476712"/>
              <a:gd name="connsiteX13" fmla="*/ 35459 w 100631"/>
              <a:gd name="connsiteY13" fmla="*/ 201764 h 476712"/>
              <a:gd name="connsiteX14" fmla="*/ 17997 w 100631"/>
              <a:gd name="connsiteY14" fmla="*/ 143026 h 476712"/>
              <a:gd name="connsiteX15" fmla="*/ 54509 w 100631"/>
              <a:gd name="connsiteY15" fmla="*/ 151 h 47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631" h="476712">
                <a:moveTo>
                  <a:pt x="54509" y="151"/>
                </a:moveTo>
                <a:cubicBezTo>
                  <a:pt x="59007" y="-3818"/>
                  <a:pt x="40222" y="71060"/>
                  <a:pt x="44984" y="119214"/>
                </a:cubicBezTo>
                <a:cubicBezTo>
                  <a:pt x="49746" y="167368"/>
                  <a:pt x="78851" y="265793"/>
                  <a:pt x="83084" y="289076"/>
                </a:cubicBezTo>
                <a:cubicBezTo>
                  <a:pt x="87317" y="312359"/>
                  <a:pt x="67474" y="247272"/>
                  <a:pt x="70384" y="258914"/>
                </a:cubicBezTo>
                <a:cubicBezTo>
                  <a:pt x="73294" y="270556"/>
                  <a:pt x="102399" y="344639"/>
                  <a:pt x="100547" y="358926"/>
                </a:cubicBezTo>
                <a:cubicBezTo>
                  <a:pt x="98695" y="373214"/>
                  <a:pt x="69855" y="341464"/>
                  <a:pt x="59272" y="344639"/>
                </a:cubicBezTo>
                <a:cubicBezTo>
                  <a:pt x="48689" y="347814"/>
                  <a:pt x="43926" y="356016"/>
                  <a:pt x="37047" y="377976"/>
                </a:cubicBezTo>
                <a:cubicBezTo>
                  <a:pt x="30168" y="399936"/>
                  <a:pt x="21437" y="471903"/>
                  <a:pt x="17997" y="476401"/>
                </a:cubicBezTo>
                <a:cubicBezTo>
                  <a:pt x="14557" y="480899"/>
                  <a:pt x="19320" y="435656"/>
                  <a:pt x="16409" y="404964"/>
                </a:cubicBezTo>
                <a:cubicBezTo>
                  <a:pt x="13498" y="374272"/>
                  <a:pt x="-3170" y="322943"/>
                  <a:pt x="534" y="292251"/>
                </a:cubicBezTo>
                <a:cubicBezTo>
                  <a:pt x="4238" y="261559"/>
                  <a:pt x="34665" y="226899"/>
                  <a:pt x="38634" y="220814"/>
                </a:cubicBezTo>
                <a:cubicBezTo>
                  <a:pt x="42603" y="214729"/>
                  <a:pt x="15880" y="260237"/>
                  <a:pt x="24347" y="255739"/>
                </a:cubicBezTo>
                <a:cubicBezTo>
                  <a:pt x="32814" y="251241"/>
                  <a:pt x="87582" y="202822"/>
                  <a:pt x="89434" y="193826"/>
                </a:cubicBezTo>
                <a:cubicBezTo>
                  <a:pt x="91286" y="184830"/>
                  <a:pt x="47365" y="210231"/>
                  <a:pt x="35459" y="201764"/>
                </a:cubicBezTo>
                <a:cubicBezTo>
                  <a:pt x="23553" y="193297"/>
                  <a:pt x="17732" y="171866"/>
                  <a:pt x="17997" y="143026"/>
                </a:cubicBezTo>
                <a:cubicBezTo>
                  <a:pt x="18262" y="114186"/>
                  <a:pt x="50011" y="4120"/>
                  <a:pt x="5450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17F0BFED-8BC2-46AA-8A81-687C4351FFCC}"/>
              </a:ext>
            </a:extLst>
          </p:cNvPr>
          <p:cNvSpPr/>
          <p:nvPr/>
        </p:nvSpPr>
        <p:spPr>
          <a:xfrm>
            <a:off x="5144482" y="2606969"/>
            <a:ext cx="206444" cy="532079"/>
          </a:xfrm>
          <a:custGeom>
            <a:avLst/>
            <a:gdLst>
              <a:gd name="connsiteX0" fmla="*/ 202218 w 206444"/>
              <a:gd name="connsiteY0" fmla="*/ 7644 h 532079"/>
              <a:gd name="connsiteX1" fmla="*/ 189518 w 206444"/>
              <a:gd name="connsiteY1" fmla="*/ 56856 h 532079"/>
              <a:gd name="connsiteX2" fmla="*/ 68868 w 206444"/>
              <a:gd name="connsiteY2" fmla="*/ 6056 h 532079"/>
              <a:gd name="connsiteX3" fmla="*/ 49818 w 206444"/>
              <a:gd name="connsiteY3" fmla="*/ 6056 h 532079"/>
              <a:gd name="connsiteX4" fmla="*/ 8543 w 206444"/>
              <a:gd name="connsiteY4" fmla="*/ 52094 h 532079"/>
              <a:gd name="connsiteX5" fmla="*/ 5368 w 206444"/>
              <a:gd name="connsiteY5" fmla="*/ 94956 h 532079"/>
              <a:gd name="connsiteX6" fmla="*/ 68868 w 206444"/>
              <a:gd name="connsiteY6" fmla="*/ 296569 h 532079"/>
              <a:gd name="connsiteX7" fmla="*/ 2193 w 206444"/>
              <a:gd name="connsiteY7" fmla="*/ 131469 h 532079"/>
              <a:gd name="connsiteX8" fmla="*/ 79981 w 206444"/>
              <a:gd name="connsiteY8" fmla="*/ 301331 h 532079"/>
              <a:gd name="connsiteX9" fmla="*/ 130781 w 206444"/>
              <a:gd name="connsiteY9" fmla="*/ 531519 h 532079"/>
              <a:gd name="connsiteX10" fmla="*/ 103793 w 206444"/>
              <a:gd name="connsiteY10" fmla="*/ 368006 h 532079"/>
              <a:gd name="connsiteX11" fmla="*/ 102206 w 206444"/>
              <a:gd name="connsiteY11" fmla="*/ 429919 h 532079"/>
              <a:gd name="connsiteX12" fmla="*/ 118081 w 206444"/>
              <a:gd name="connsiteY12" fmla="*/ 495006 h 532079"/>
              <a:gd name="connsiteX13" fmla="*/ 84743 w 206444"/>
              <a:gd name="connsiteY13" fmla="*/ 355306 h 532079"/>
              <a:gd name="connsiteX14" fmla="*/ 14893 w 206444"/>
              <a:gd name="connsiteY14" fmla="*/ 48919 h 532079"/>
              <a:gd name="connsiteX15" fmla="*/ 49818 w 206444"/>
              <a:gd name="connsiteY15" fmla="*/ 15581 h 532079"/>
              <a:gd name="connsiteX16" fmla="*/ 157768 w 206444"/>
              <a:gd name="connsiteY16" fmla="*/ 31456 h 532079"/>
              <a:gd name="connsiteX17" fmla="*/ 202218 w 206444"/>
              <a:gd name="connsiteY17" fmla="*/ 7644 h 53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6444" h="532079">
                <a:moveTo>
                  <a:pt x="202218" y="7644"/>
                </a:moveTo>
                <a:cubicBezTo>
                  <a:pt x="207510" y="11877"/>
                  <a:pt x="211743" y="57121"/>
                  <a:pt x="189518" y="56856"/>
                </a:cubicBezTo>
                <a:cubicBezTo>
                  <a:pt x="167293" y="56591"/>
                  <a:pt x="92151" y="14523"/>
                  <a:pt x="68868" y="6056"/>
                </a:cubicBezTo>
                <a:cubicBezTo>
                  <a:pt x="45585" y="-2411"/>
                  <a:pt x="59872" y="-1617"/>
                  <a:pt x="49818" y="6056"/>
                </a:cubicBezTo>
                <a:cubicBezTo>
                  <a:pt x="39764" y="13729"/>
                  <a:pt x="15951" y="37277"/>
                  <a:pt x="8543" y="52094"/>
                </a:cubicBezTo>
                <a:cubicBezTo>
                  <a:pt x="1135" y="66911"/>
                  <a:pt x="-4686" y="54210"/>
                  <a:pt x="5368" y="94956"/>
                </a:cubicBezTo>
                <a:cubicBezTo>
                  <a:pt x="15422" y="135702"/>
                  <a:pt x="69397" y="290484"/>
                  <a:pt x="68868" y="296569"/>
                </a:cubicBezTo>
                <a:cubicBezTo>
                  <a:pt x="68339" y="302654"/>
                  <a:pt x="341" y="130675"/>
                  <a:pt x="2193" y="131469"/>
                </a:cubicBezTo>
                <a:cubicBezTo>
                  <a:pt x="4045" y="132263"/>
                  <a:pt x="58550" y="234656"/>
                  <a:pt x="79981" y="301331"/>
                </a:cubicBezTo>
                <a:cubicBezTo>
                  <a:pt x="101412" y="368006"/>
                  <a:pt x="126812" y="520407"/>
                  <a:pt x="130781" y="531519"/>
                </a:cubicBezTo>
                <a:cubicBezTo>
                  <a:pt x="134750" y="542631"/>
                  <a:pt x="108555" y="384939"/>
                  <a:pt x="103793" y="368006"/>
                </a:cubicBezTo>
                <a:cubicBezTo>
                  <a:pt x="99031" y="351073"/>
                  <a:pt x="99825" y="408752"/>
                  <a:pt x="102206" y="429919"/>
                </a:cubicBezTo>
                <a:cubicBezTo>
                  <a:pt x="104587" y="451086"/>
                  <a:pt x="120991" y="507441"/>
                  <a:pt x="118081" y="495006"/>
                </a:cubicBezTo>
                <a:cubicBezTo>
                  <a:pt x="115171" y="482571"/>
                  <a:pt x="84743" y="355306"/>
                  <a:pt x="84743" y="355306"/>
                </a:cubicBezTo>
                <a:cubicBezTo>
                  <a:pt x="67545" y="280958"/>
                  <a:pt x="20714" y="105540"/>
                  <a:pt x="14893" y="48919"/>
                </a:cubicBezTo>
                <a:cubicBezTo>
                  <a:pt x="9072" y="-7702"/>
                  <a:pt x="26006" y="18491"/>
                  <a:pt x="49818" y="15581"/>
                </a:cubicBezTo>
                <a:cubicBezTo>
                  <a:pt x="73630" y="12671"/>
                  <a:pt x="133955" y="27487"/>
                  <a:pt x="157768" y="31456"/>
                </a:cubicBezTo>
                <a:cubicBezTo>
                  <a:pt x="181580" y="35425"/>
                  <a:pt x="196926" y="3411"/>
                  <a:pt x="202218" y="7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E3CCE356-D693-4166-B578-BD60FEE369D2}"/>
              </a:ext>
            </a:extLst>
          </p:cNvPr>
          <p:cNvSpPr/>
          <p:nvPr/>
        </p:nvSpPr>
        <p:spPr>
          <a:xfrm>
            <a:off x="5239927" y="2990698"/>
            <a:ext cx="267258" cy="443112"/>
          </a:xfrm>
          <a:custGeom>
            <a:avLst/>
            <a:gdLst>
              <a:gd name="connsiteX0" fmla="*/ 17873 w 267258"/>
              <a:gd name="connsiteY0" fmla="*/ 4915 h 443112"/>
              <a:gd name="connsiteX1" fmla="*/ 411 w 267258"/>
              <a:gd name="connsiteY1" fmla="*/ 103340 h 443112"/>
              <a:gd name="connsiteX2" fmla="*/ 35336 w 267258"/>
              <a:gd name="connsiteY2" fmla="*/ 152552 h 443112"/>
              <a:gd name="connsiteX3" fmla="*/ 62323 w 267258"/>
              <a:gd name="connsiteY3" fmla="*/ 298602 h 443112"/>
              <a:gd name="connsiteX4" fmla="*/ 36923 w 267258"/>
              <a:gd name="connsiteY4" fmla="*/ 209702 h 443112"/>
              <a:gd name="connsiteX5" fmla="*/ 109948 w 267258"/>
              <a:gd name="connsiteY5" fmla="*/ 316065 h 443112"/>
              <a:gd name="connsiteX6" fmla="*/ 162336 w 267258"/>
              <a:gd name="connsiteY6" fmla="*/ 257327 h 443112"/>
              <a:gd name="connsiteX7" fmla="*/ 163923 w 267258"/>
              <a:gd name="connsiteY7" fmla="*/ 292252 h 443112"/>
              <a:gd name="connsiteX8" fmla="*/ 202023 w 267258"/>
              <a:gd name="connsiteY8" fmla="*/ 230340 h 443112"/>
              <a:gd name="connsiteX9" fmla="*/ 202023 w 267258"/>
              <a:gd name="connsiteY9" fmla="*/ 292252 h 443112"/>
              <a:gd name="connsiteX10" fmla="*/ 267111 w 267258"/>
              <a:gd name="connsiteY10" fmla="*/ 443065 h 443112"/>
              <a:gd name="connsiteX11" fmla="*/ 181386 w 267258"/>
              <a:gd name="connsiteY11" fmla="*/ 308127 h 443112"/>
              <a:gd name="connsiteX12" fmla="*/ 43273 w 267258"/>
              <a:gd name="connsiteY12" fmla="*/ 273202 h 443112"/>
              <a:gd name="connsiteX13" fmla="*/ 17873 w 267258"/>
              <a:gd name="connsiteY13" fmla="*/ 4915 h 44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258" h="443112">
                <a:moveTo>
                  <a:pt x="17873" y="4915"/>
                </a:moveTo>
                <a:cubicBezTo>
                  <a:pt x="10729" y="-23395"/>
                  <a:pt x="-2499" y="78734"/>
                  <a:pt x="411" y="103340"/>
                </a:cubicBezTo>
                <a:cubicBezTo>
                  <a:pt x="3321" y="127946"/>
                  <a:pt x="25017" y="120008"/>
                  <a:pt x="35336" y="152552"/>
                </a:cubicBezTo>
                <a:cubicBezTo>
                  <a:pt x="45655" y="185096"/>
                  <a:pt x="62059" y="289077"/>
                  <a:pt x="62323" y="298602"/>
                </a:cubicBezTo>
                <a:cubicBezTo>
                  <a:pt x="62588" y="308127"/>
                  <a:pt x="28986" y="206792"/>
                  <a:pt x="36923" y="209702"/>
                </a:cubicBezTo>
                <a:cubicBezTo>
                  <a:pt x="44860" y="212612"/>
                  <a:pt x="89046" y="308128"/>
                  <a:pt x="109948" y="316065"/>
                </a:cubicBezTo>
                <a:cubicBezTo>
                  <a:pt x="130850" y="324003"/>
                  <a:pt x="153340" y="261296"/>
                  <a:pt x="162336" y="257327"/>
                </a:cubicBezTo>
                <a:cubicBezTo>
                  <a:pt x="171332" y="253358"/>
                  <a:pt x="157309" y="296750"/>
                  <a:pt x="163923" y="292252"/>
                </a:cubicBezTo>
                <a:cubicBezTo>
                  <a:pt x="170537" y="287754"/>
                  <a:pt x="195673" y="230340"/>
                  <a:pt x="202023" y="230340"/>
                </a:cubicBezTo>
                <a:cubicBezTo>
                  <a:pt x="208373" y="230340"/>
                  <a:pt x="191175" y="256798"/>
                  <a:pt x="202023" y="292252"/>
                </a:cubicBezTo>
                <a:cubicBezTo>
                  <a:pt x="212871" y="327706"/>
                  <a:pt x="270551" y="440419"/>
                  <a:pt x="267111" y="443065"/>
                </a:cubicBezTo>
                <a:cubicBezTo>
                  <a:pt x="263671" y="445711"/>
                  <a:pt x="218692" y="336437"/>
                  <a:pt x="181386" y="308127"/>
                </a:cubicBezTo>
                <a:cubicBezTo>
                  <a:pt x="144080" y="279817"/>
                  <a:pt x="69731" y="320562"/>
                  <a:pt x="43273" y="273202"/>
                </a:cubicBezTo>
                <a:cubicBezTo>
                  <a:pt x="16815" y="225842"/>
                  <a:pt x="25017" y="33225"/>
                  <a:pt x="17873" y="4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F14CFE58-E945-4D74-B61A-918A9486CC6C}"/>
              </a:ext>
            </a:extLst>
          </p:cNvPr>
          <p:cNvSpPr/>
          <p:nvPr/>
        </p:nvSpPr>
        <p:spPr>
          <a:xfrm>
            <a:off x="5189468" y="2669838"/>
            <a:ext cx="83464" cy="227964"/>
          </a:xfrm>
          <a:custGeom>
            <a:avLst/>
            <a:gdLst>
              <a:gd name="connsiteX0" fmla="*/ 1657 w 83464"/>
              <a:gd name="connsiteY0" fmla="*/ 337 h 227964"/>
              <a:gd name="connsiteX1" fmla="*/ 61982 w 83464"/>
              <a:gd name="connsiteY1" fmla="*/ 68600 h 227964"/>
              <a:gd name="connsiteX2" fmla="*/ 57220 w 83464"/>
              <a:gd name="connsiteY2" fmla="*/ 127337 h 227964"/>
              <a:gd name="connsiteX3" fmla="*/ 82620 w 83464"/>
              <a:gd name="connsiteY3" fmla="*/ 224175 h 227964"/>
              <a:gd name="connsiteX4" fmla="*/ 69920 w 83464"/>
              <a:gd name="connsiteY4" fmla="*/ 197187 h 227964"/>
              <a:gd name="connsiteX5" fmla="*/ 70 w 83464"/>
              <a:gd name="connsiteY5" fmla="*/ 94000 h 227964"/>
              <a:gd name="connsiteX6" fmla="*/ 57220 w 83464"/>
              <a:gd name="connsiteY6" fmla="*/ 133687 h 227964"/>
              <a:gd name="connsiteX7" fmla="*/ 79445 w 83464"/>
              <a:gd name="connsiteY7" fmla="*/ 73362 h 227964"/>
              <a:gd name="connsiteX8" fmla="*/ 58807 w 83464"/>
              <a:gd name="connsiteY8" fmla="*/ 43200 h 227964"/>
              <a:gd name="connsiteX9" fmla="*/ 1657 w 83464"/>
              <a:gd name="connsiteY9" fmla="*/ 337 h 2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64" h="227964">
                <a:moveTo>
                  <a:pt x="1657" y="337"/>
                </a:moveTo>
                <a:cubicBezTo>
                  <a:pt x="2186" y="4570"/>
                  <a:pt x="52721" y="47433"/>
                  <a:pt x="61982" y="68600"/>
                </a:cubicBezTo>
                <a:cubicBezTo>
                  <a:pt x="71243" y="89767"/>
                  <a:pt x="53780" y="101408"/>
                  <a:pt x="57220" y="127337"/>
                </a:cubicBezTo>
                <a:cubicBezTo>
                  <a:pt x="60660" y="153266"/>
                  <a:pt x="80503" y="212533"/>
                  <a:pt x="82620" y="224175"/>
                </a:cubicBezTo>
                <a:cubicBezTo>
                  <a:pt x="84737" y="235817"/>
                  <a:pt x="83678" y="218883"/>
                  <a:pt x="69920" y="197187"/>
                </a:cubicBezTo>
                <a:cubicBezTo>
                  <a:pt x="56162" y="175491"/>
                  <a:pt x="2187" y="104583"/>
                  <a:pt x="70" y="94000"/>
                </a:cubicBezTo>
                <a:cubicBezTo>
                  <a:pt x="-2047" y="83417"/>
                  <a:pt x="43991" y="137127"/>
                  <a:pt x="57220" y="133687"/>
                </a:cubicBezTo>
                <a:cubicBezTo>
                  <a:pt x="70449" y="130247"/>
                  <a:pt x="79181" y="88443"/>
                  <a:pt x="79445" y="73362"/>
                </a:cubicBezTo>
                <a:cubicBezTo>
                  <a:pt x="79709" y="58281"/>
                  <a:pt x="72301" y="53519"/>
                  <a:pt x="58807" y="43200"/>
                </a:cubicBezTo>
                <a:cubicBezTo>
                  <a:pt x="45313" y="32881"/>
                  <a:pt x="1128" y="-3896"/>
                  <a:pt x="1657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CD837150-C7C1-41B5-A7EF-4B1D8E5EFD96}"/>
              </a:ext>
            </a:extLst>
          </p:cNvPr>
          <p:cNvSpPr/>
          <p:nvPr/>
        </p:nvSpPr>
        <p:spPr>
          <a:xfrm>
            <a:off x="5275592" y="2654643"/>
            <a:ext cx="72727" cy="199720"/>
          </a:xfrm>
          <a:custGeom>
            <a:avLst/>
            <a:gdLst>
              <a:gd name="connsiteX0" fmla="*/ 72696 w 72727"/>
              <a:gd name="connsiteY0" fmla="*/ 2832 h 199720"/>
              <a:gd name="connsiteX1" fmla="*/ 21896 w 72727"/>
              <a:gd name="connsiteY1" fmla="*/ 83795 h 199720"/>
              <a:gd name="connsiteX2" fmla="*/ 1258 w 72727"/>
              <a:gd name="connsiteY2" fmla="*/ 199682 h 199720"/>
              <a:gd name="connsiteX3" fmla="*/ 2846 w 72727"/>
              <a:gd name="connsiteY3" fmla="*/ 71095 h 199720"/>
              <a:gd name="connsiteX4" fmla="*/ 7608 w 72727"/>
              <a:gd name="connsiteY4" fmla="*/ 91732 h 199720"/>
              <a:gd name="connsiteX5" fmla="*/ 13958 w 72727"/>
              <a:gd name="connsiteY5" fmla="*/ 23470 h 199720"/>
              <a:gd name="connsiteX6" fmla="*/ 72696 w 72727"/>
              <a:gd name="connsiteY6" fmla="*/ 2832 h 1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27" h="199720">
                <a:moveTo>
                  <a:pt x="72696" y="2832"/>
                </a:moveTo>
                <a:cubicBezTo>
                  <a:pt x="74019" y="12886"/>
                  <a:pt x="33802" y="50987"/>
                  <a:pt x="21896" y="83795"/>
                </a:cubicBezTo>
                <a:cubicBezTo>
                  <a:pt x="9990" y="116603"/>
                  <a:pt x="4433" y="201799"/>
                  <a:pt x="1258" y="199682"/>
                </a:cubicBezTo>
                <a:cubicBezTo>
                  <a:pt x="-1917" y="197565"/>
                  <a:pt x="1788" y="89086"/>
                  <a:pt x="2846" y="71095"/>
                </a:cubicBezTo>
                <a:cubicBezTo>
                  <a:pt x="3904" y="53104"/>
                  <a:pt x="5756" y="99670"/>
                  <a:pt x="7608" y="91732"/>
                </a:cubicBezTo>
                <a:cubicBezTo>
                  <a:pt x="9460" y="83795"/>
                  <a:pt x="5227" y="35112"/>
                  <a:pt x="13958" y="23470"/>
                </a:cubicBezTo>
                <a:cubicBezTo>
                  <a:pt x="22689" y="11828"/>
                  <a:pt x="71373" y="-7222"/>
                  <a:pt x="72696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1EEC6EA7-CF61-4D26-A614-00B728D711DD}"/>
              </a:ext>
            </a:extLst>
          </p:cNvPr>
          <p:cNvSpPr/>
          <p:nvPr/>
        </p:nvSpPr>
        <p:spPr>
          <a:xfrm>
            <a:off x="5272136" y="2903483"/>
            <a:ext cx="111277" cy="238341"/>
          </a:xfrm>
          <a:custGeom>
            <a:avLst/>
            <a:gdLst>
              <a:gd name="connsiteX0" fmla="*/ 4714 w 111277"/>
              <a:gd name="connsiteY0" fmla="*/ 55 h 238341"/>
              <a:gd name="connsiteX1" fmla="*/ 36464 w 111277"/>
              <a:gd name="connsiteY1" fmla="*/ 128642 h 238341"/>
              <a:gd name="connsiteX2" fmla="*/ 99964 w 111277"/>
              <a:gd name="connsiteY2" fmla="*/ 192142 h 238341"/>
              <a:gd name="connsiteX3" fmla="*/ 109489 w 111277"/>
              <a:gd name="connsiteY3" fmla="*/ 238180 h 238341"/>
              <a:gd name="connsiteX4" fmla="*/ 106314 w 111277"/>
              <a:gd name="connsiteY4" fmla="*/ 206430 h 238341"/>
              <a:gd name="connsiteX5" fmla="*/ 61864 w 111277"/>
              <a:gd name="connsiteY5" fmla="*/ 181030 h 238341"/>
              <a:gd name="connsiteX6" fmla="*/ 7889 w 111277"/>
              <a:gd name="connsiteY6" fmla="*/ 171505 h 238341"/>
              <a:gd name="connsiteX7" fmla="*/ 58689 w 111277"/>
              <a:gd name="connsiteY7" fmla="*/ 188967 h 238341"/>
              <a:gd name="connsiteX8" fmla="*/ 52339 w 111277"/>
              <a:gd name="connsiteY8" fmla="*/ 158805 h 238341"/>
              <a:gd name="connsiteX9" fmla="*/ 3127 w 111277"/>
              <a:gd name="connsiteY9" fmla="*/ 112767 h 238341"/>
              <a:gd name="connsiteX10" fmla="*/ 4714 w 111277"/>
              <a:gd name="connsiteY10" fmla="*/ 55 h 2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277" h="238341">
                <a:moveTo>
                  <a:pt x="4714" y="55"/>
                </a:moveTo>
                <a:cubicBezTo>
                  <a:pt x="10270" y="2701"/>
                  <a:pt x="20589" y="96628"/>
                  <a:pt x="36464" y="128642"/>
                </a:cubicBezTo>
                <a:cubicBezTo>
                  <a:pt x="52339" y="160656"/>
                  <a:pt x="87793" y="173886"/>
                  <a:pt x="99964" y="192142"/>
                </a:cubicBezTo>
                <a:cubicBezTo>
                  <a:pt x="112135" y="210398"/>
                  <a:pt x="108431" y="235799"/>
                  <a:pt x="109489" y="238180"/>
                </a:cubicBezTo>
                <a:cubicBezTo>
                  <a:pt x="110547" y="240561"/>
                  <a:pt x="114251" y="215955"/>
                  <a:pt x="106314" y="206430"/>
                </a:cubicBezTo>
                <a:cubicBezTo>
                  <a:pt x="98377" y="196905"/>
                  <a:pt x="78268" y="186851"/>
                  <a:pt x="61864" y="181030"/>
                </a:cubicBezTo>
                <a:cubicBezTo>
                  <a:pt x="45460" y="175209"/>
                  <a:pt x="8418" y="170182"/>
                  <a:pt x="7889" y="171505"/>
                </a:cubicBezTo>
                <a:cubicBezTo>
                  <a:pt x="7360" y="172828"/>
                  <a:pt x="51281" y="191084"/>
                  <a:pt x="58689" y="188967"/>
                </a:cubicBezTo>
                <a:cubicBezTo>
                  <a:pt x="66097" y="186850"/>
                  <a:pt x="61599" y="171505"/>
                  <a:pt x="52339" y="158805"/>
                </a:cubicBezTo>
                <a:cubicBezTo>
                  <a:pt x="43079" y="146105"/>
                  <a:pt x="7890" y="135521"/>
                  <a:pt x="3127" y="112767"/>
                </a:cubicBezTo>
                <a:cubicBezTo>
                  <a:pt x="-1636" y="90013"/>
                  <a:pt x="-842" y="-2591"/>
                  <a:pt x="471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C89C69E2-F18C-4254-8909-13297650C958}"/>
              </a:ext>
            </a:extLst>
          </p:cNvPr>
          <p:cNvSpPr/>
          <p:nvPr/>
        </p:nvSpPr>
        <p:spPr>
          <a:xfrm>
            <a:off x="5584652" y="2099548"/>
            <a:ext cx="391932" cy="108182"/>
          </a:xfrm>
          <a:custGeom>
            <a:avLst/>
            <a:gdLst>
              <a:gd name="connsiteX0" fmla="*/ 173 w 391932"/>
              <a:gd name="connsiteY0" fmla="*/ 29290 h 108182"/>
              <a:gd name="connsiteX1" fmla="*/ 116061 w 391932"/>
              <a:gd name="connsiteY1" fmla="*/ 13415 h 108182"/>
              <a:gd name="connsiteX2" fmla="*/ 58911 w 391932"/>
              <a:gd name="connsiteY2" fmla="*/ 715 h 108182"/>
              <a:gd name="connsiteX3" fmla="*/ 97011 w 391932"/>
              <a:gd name="connsiteY3" fmla="*/ 35640 h 108182"/>
              <a:gd name="connsiteX4" fmla="*/ 165273 w 391932"/>
              <a:gd name="connsiteY4" fmla="*/ 45165 h 108182"/>
              <a:gd name="connsiteX5" fmla="*/ 233536 w 391932"/>
              <a:gd name="connsiteY5" fmla="*/ 27702 h 108182"/>
              <a:gd name="connsiteX6" fmla="*/ 282748 w 391932"/>
              <a:gd name="connsiteY6" fmla="*/ 30877 h 108182"/>
              <a:gd name="connsiteX7" fmla="*/ 274811 w 391932"/>
              <a:gd name="connsiteY7" fmla="*/ 48340 h 108182"/>
              <a:gd name="connsiteX8" fmla="*/ 384348 w 391932"/>
              <a:gd name="connsiteY8" fmla="*/ 102315 h 108182"/>
              <a:gd name="connsiteX9" fmla="*/ 368473 w 391932"/>
              <a:gd name="connsiteY9" fmla="*/ 105490 h 108182"/>
              <a:gd name="connsiteX10" fmla="*/ 255761 w 391932"/>
              <a:gd name="connsiteY10" fmla="*/ 91202 h 108182"/>
              <a:gd name="connsiteX11" fmla="*/ 127173 w 391932"/>
              <a:gd name="connsiteY11" fmla="*/ 64215 h 108182"/>
              <a:gd name="connsiteX12" fmla="*/ 220836 w 391932"/>
              <a:gd name="connsiteY12" fmla="*/ 67390 h 108182"/>
              <a:gd name="connsiteX13" fmla="*/ 290686 w 391932"/>
              <a:gd name="connsiteY13" fmla="*/ 80090 h 108182"/>
              <a:gd name="connsiteX14" fmla="*/ 319261 w 391932"/>
              <a:gd name="connsiteY14" fmla="*/ 84852 h 108182"/>
              <a:gd name="connsiteX15" fmla="*/ 143048 w 391932"/>
              <a:gd name="connsiteY15" fmla="*/ 37227 h 108182"/>
              <a:gd name="connsiteX16" fmla="*/ 90661 w 391932"/>
              <a:gd name="connsiteY16" fmla="*/ 10240 h 108182"/>
              <a:gd name="connsiteX17" fmla="*/ 173 w 391932"/>
              <a:gd name="connsiteY17" fmla="*/ 29290 h 10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1932" h="108182">
                <a:moveTo>
                  <a:pt x="173" y="29290"/>
                </a:moveTo>
                <a:cubicBezTo>
                  <a:pt x="4406" y="29819"/>
                  <a:pt x="106271" y="18177"/>
                  <a:pt x="116061" y="13415"/>
                </a:cubicBezTo>
                <a:cubicBezTo>
                  <a:pt x="125851" y="8653"/>
                  <a:pt x="62086" y="-2989"/>
                  <a:pt x="58911" y="715"/>
                </a:cubicBezTo>
                <a:cubicBezTo>
                  <a:pt x="55736" y="4419"/>
                  <a:pt x="79284" y="28232"/>
                  <a:pt x="97011" y="35640"/>
                </a:cubicBezTo>
                <a:cubicBezTo>
                  <a:pt x="114738" y="43048"/>
                  <a:pt x="142519" y="46488"/>
                  <a:pt x="165273" y="45165"/>
                </a:cubicBezTo>
                <a:cubicBezTo>
                  <a:pt x="188027" y="43842"/>
                  <a:pt x="213957" y="30083"/>
                  <a:pt x="233536" y="27702"/>
                </a:cubicBezTo>
                <a:cubicBezTo>
                  <a:pt x="253115" y="25321"/>
                  <a:pt x="275869" y="27437"/>
                  <a:pt x="282748" y="30877"/>
                </a:cubicBezTo>
                <a:cubicBezTo>
                  <a:pt x="289627" y="34317"/>
                  <a:pt x="257878" y="36434"/>
                  <a:pt x="274811" y="48340"/>
                </a:cubicBezTo>
                <a:cubicBezTo>
                  <a:pt x="291744" y="60246"/>
                  <a:pt x="368738" y="92790"/>
                  <a:pt x="384348" y="102315"/>
                </a:cubicBezTo>
                <a:cubicBezTo>
                  <a:pt x="399958" y="111840"/>
                  <a:pt x="389904" y="107342"/>
                  <a:pt x="368473" y="105490"/>
                </a:cubicBezTo>
                <a:cubicBezTo>
                  <a:pt x="347042" y="103638"/>
                  <a:pt x="295978" y="98081"/>
                  <a:pt x="255761" y="91202"/>
                </a:cubicBezTo>
                <a:cubicBezTo>
                  <a:pt x="215544" y="84323"/>
                  <a:pt x="132994" y="68184"/>
                  <a:pt x="127173" y="64215"/>
                </a:cubicBezTo>
                <a:cubicBezTo>
                  <a:pt x="121352" y="60246"/>
                  <a:pt x="193584" y="64744"/>
                  <a:pt x="220836" y="67390"/>
                </a:cubicBezTo>
                <a:cubicBezTo>
                  <a:pt x="248088" y="70036"/>
                  <a:pt x="290686" y="80090"/>
                  <a:pt x="290686" y="80090"/>
                </a:cubicBezTo>
                <a:cubicBezTo>
                  <a:pt x="307090" y="83000"/>
                  <a:pt x="343867" y="91996"/>
                  <a:pt x="319261" y="84852"/>
                </a:cubicBezTo>
                <a:cubicBezTo>
                  <a:pt x="294655" y="77708"/>
                  <a:pt x="181148" y="49662"/>
                  <a:pt x="143048" y="37227"/>
                </a:cubicBezTo>
                <a:cubicBezTo>
                  <a:pt x="104948" y="24792"/>
                  <a:pt x="111034" y="13150"/>
                  <a:pt x="90661" y="10240"/>
                </a:cubicBezTo>
                <a:cubicBezTo>
                  <a:pt x="70288" y="7330"/>
                  <a:pt x="-4060" y="28761"/>
                  <a:pt x="173" y="29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D9030C85-F873-4047-835C-51C1CD03F5C6}"/>
              </a:ext>
            </a:extLst>
          </p:cNvPr>
          <p:cNvSpPr/>
          <p:nvPr/>
        </p:nvSpPr>
        <p:spPr>
          <a:xfrm>
            <a:off x="5559285" y="2114550"/>
            <a:ext cx="254951" cy="68400"/>
          </a:xfrm>
          <a:custGeom>
            <a:avLst/>
            <a:gdLst>
              <a:gd name="connsiteX0" fmla="*/ 3315 w 254951"/>
              <a:gd name="connsiteY0" fmla="*/ 0 h 68400"/>
              <a:gd name="connsiteX1" fmla="*/ 252553 w 254951"/>
              <a:gd name="connsiteY1" fmla="*/ 47625 h 68400"/>
              <a:gd name="connsiteX2" fmla="*/ 135078 w 254951"/>
              <a:gd name="connsiteY2" fmla="*/ 38100 h 68400"/>
              <a:gd name="connsiteX3" fmla="*/ 231915 w 254951"/>
              <a:gd name="connsiteY3" fmla="*/ 68263 h 68400"/>
              <a:gd name="connsiteX4" fmla="*/ 117615 w 254951"/>
              <a:gd name="connsiteY4" fmla="*/ 47625 h 68400"/>
              <a:gd name="connsiteX5" fmla="*/ 3315 w 254951"/>
              <a:gd name="connsiteY5" fmla="*/ 0 h 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51" h="68400">
                <a:moveTo>
                  <a:pt x="3315" y="0"/>
                </a:moveTo>
                <a:cubicBezTo>
                  <a:pt x="25805" y="0"/>
                  <a:pt x="230593" y="41275"/>
                  <a:pt x="252553" y="47625"/>
                </a:cubicBezTo>
                <a:cubicBezTo>
                  <a:pt x="274514" y="53975"/>
                  <a:pt x="138518" y="34660"/>
                  <a:pt x="135078" y="38100"/>
                </a:cubicBezTo>
                <a:cubicBezTo>
                  <a:pt x="131638" y="41540"/>
                  <a:pt x="234825" y="66676"/>
                  <a:pt x="231915" y="68263"/>
                </a:cubicBezTo>
                <a:cubicBezTo>
                  <a:pt x="229005" y="69850"/>
                  <a:pt x="156509" y="57415"/>
                  <a:pt x="117615" y="47625"/>
                </a:cubicBezTo>
                <a:cubicBezTo>
                  <a:pt x="78721" y="37835"/>
                  <a:pt x="-19175" y="0"/>
                  <a:pt x="33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CD3ED5CC-223A-47BB-81E9-756EDA0D021D}"/>
              </a:ext>
            </a:extLst>
          </p:cNvPr>
          <p:cNvSpPr/>
          <p:nvPr/>
        </p:nvSpPr>
        <p:spPr>
          <a:xfrm>
            <a:off x="6277566" y="2106470"/>
            <a:ext cx="509067" cy="111888"/>
          </a:xfrm>
          <a:custGeom>
            <a:avLst/>
            <a:gdLst>
              <a:gd name="connsiteX0" fmla="*/ 997 w 509067"/>
              <a:gd name="connsiteY0" fmla="*/ 111268 h 111888"/>
              <a:gd name="connsiteX1" fmla="*/ 96247 w 509067"/>
              <a:gd name="connsiteY1" fmla="*/ 89043 h 111888"/>
              <a:gd name="connsiteX2" fmla="*/ 177209 w 509067"/>
              <a:gd name="connsiteY2" fmla="*/ 14430 h 111888"/>
              <a:gd name="connsiteX3" fmla="*/ 247059 w 509067"/>
              <a:gd name="connsiteY3" fmla="*/ 11255 h 111888"/>
              <a:gd name="connsiteX4" fmla="*/ 274047 w 509067"/>
              <a:gd name="connsiteY4" fmla="*/ 6493 h 111888"/>
              <a:gd name="connsiteX5" fmla="*/ 423272 w 509067"/>
              <a:gd name="connsiteY5" fmla="*/ 16018 h 111888"/>
              <a:gd name="connsiteX6" fmla="*/ 455022 w 509067"/>
              <a:gd name="connsiteY6" fmla="*/ 143 h 111888"/>
              <a:gd name="connsiteX7" fmla="*/ 483597 w 509067"/>
              <a:gd name="connsiteY7" fmla="*/ 27130 h 111888"/>
              <a:gd name="connsiteX8" fmla="*/ 508997 w 509067"/>
              <a:gd name="connsiteY8" fmla="*/ 50943 h 111888"/>
              <a:gd name="connsiteX9" fmla="*/ 475659 w 509067"/>
              <a:gd name="connsiteY9" fmla="*/ 39830 h 111888"/>
              <a:gd name="connsiteX10" fmla="*/ 408984 w 509067"/>
              <a:gd name="connsiteY10" fmla="*/ 14430 h 111888"/>
              <a:gd name="connsiteX11" fmla="*/ 240709 w 509067"/>
              <a:gd name="connsiteY11" fmla="*/ 14430 h 111888"/>
              <a:gd name="connsiteX12" fmla="*/ 229597 w 509067"/>
              <a:gd name="connsiteY12" fmla="*/ 11255 h 111888"/>
              <a:gd name="connsiteX13" fmla="*/ 413747 w 509067"/>
              <a:gd name="connsiteY13" fmla="*/ 6493 h 111888"/>
              <a:gd name="connsiteX14" fmla="*/ 234359 w 509067"/>
              <a:gd name="connsiteY14" fmla="*/ 4905 h 111888"/>
              <a:gd name="connsiteX15" fmla="*/ 126409 w 509067"/>
              <a:gd name="connsiteY15" fmla="*/ 57293 h 111888"/>
              <a:gd name="connsiteX16" fmla="*/ 232772 w 509067"/>
              <a:gd name="connsiteY16" fmla="*/ 23955 h 111888"/>
              <a:gd name="connsiteX17" fmla="*/ 159747 w 509067"/>
              <a:gd name="connsiteY17" fmla="*/ 69993 h 111888"/>
              <a:gd name="connsiteX18" fmla="*/ 997 w 509067"/>
              <a:gd name="connsiteY18" fmla="*/ 111268 h 11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9067" h="111888">
                <a:moveTo>
                  <a:pt x="997" y="111268"/>
                </a:moveTo>
                <a:cubicBezTo>
                  <a:pt x="-9586" y="114443"/>
                  <a:pt x="66878" y="105183"/>
                  <a:pt x="96247" y="89043"/>
                </a:cubicBezTo>
                <a:cubicBezTo>
                  <a:pt x="125616" y="72903"/>
                  <a:pt x="152074" y="27395"/>
                  <a:pt x="177209" y="14430"/>
                </a:cubicBezTo>
                <a:cubicBezTo>
                  <a:pt x="202344" y="1465"/>
                  <a:pt x="230919" y="12578"/>
                  <a:pt x="247059" y="11255"/>
                </a:cubicBezTo>
                <a:cubicBezTo>
                  <a:pt x="263199" y="9932"/>
                  <a:pt x="244678" y="5699"/>
                  <a:pt x="274047" y="6493"/>
                </a:cubicBezTo>
                <a:cubicBezTo>
                  <a:pt x="303416" y="7287"/>
                  <a:pt x="393110" y="17076"/>
                  <a:pt x="423272" y="16018"/>
                </a:cubicBezTo>
                <a:cubicBezTo>
                  <a:pt x="453434" y="14960"/>
                  <a:pt x="444968" y="-1709"/>
                  <a:pt x="455022" y="143"/>
                </a:cubicBezTo>
                <a:cubicBezTo>
                  <a:pt x="465076" y="1995"/>
                  <a:pt x="483597" y="27130"/>
                  <a:pt x="483597" y="27130"/>
                </a:cubicBezTo>
                <a:cubicBezTo>
                  <a:pt x="492593" y="35597"/>
                  <a:pt x="510320" y="48826"/>
                  <a:pt x="508997" y="50943"/>
                </a:cubicBezTo>
                <a:cubicBezTo>
                  <a:pt x="507674" y="53060"/>
                  <a:pt x="492328" y="45915"/>
                  <a:pt x="475659" y="39830"/>
                </a:cubicBezTo>
                <a:cubicBezTo>
                  <a:pt x="458990" y="33745"/>
                  <a:pt x="448142" y="18663"/>
                  <a:pt x="408984" y="14430"/>
                </a:cubicBezTo>
                <a:cubicBezTo>
                  <a:pt x="369826" y="10197"/>
                  <a:pt x="270607" y="14959"/>
                  <a:pt x="240709" y="14430"/>
                </a:cubicBezTo>
                <a:cubicBezTo>
                  <a:pt x="210811" y="13901"/>
                  <a:pt x="200757" y="12578"/>
                  <a:pt x="229597" y="11255"/>
                </a:cubicBezTo>
                <a:cubicBezTo>
                  <a:pt x="258437" y="9932"/>
                  <a:pt x="412953" y="7551"/>
                  <a:pt x="413747" y="6493"/>
                </a:cubicBezTo>
                <a:cubicBezTo>
                  <a:pt x="414541" y="5435"/>
                  <a:pt x="282249" y="-3562"/>
                  <a:pt x="234359" y="4905"/>
                </a:cubicBezTo>
                <a:cubicBezTo>
                  <a:pt x="186469" y="13372"/>
                  <a:pt x="126674" y="54118"/>
                  <a:pt x="126409" y="57293"/>
                </a:cubicBezTo>
                <a:cubicBezTo>
                  <a:pt x="126145" y="60468"/>
                  <a:pt x="227216" y="21838"/>
                  <a:pt x="232772" y="23955"/>
                </a:cubicBezTo>
                <a:cubicBezTo>
                  <a:pt x="238328" y="26072"/>
                  <a:pt x="192820" y="56764"/>
                  <a:pt x="159747" y="69993"/>
                </a:cubicBezTo>
                <a:cubicBezTo>
                  <a:pt x="126674" y="83222"/>
                  <a:pt x="11580" y="108093"/>
                  <a:pt x="997" y="111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90909B89-6FC3-4411-8379-A6F2F162F788}"/>
              </a:ext>
            </a:extLst>
          </p:cNvPr>
          <p:cNvSpPr/>
          <p:nvPr/>
        </p:nvSpPr>
        <p:spPr>
          <a:xfrm>
            <a:off x="6371933" y="2131993"/>
            <a:ext cx="406493" cy="98490"/>
          </a:xfrm>
          <a:custGeom>
            <a:avLst/>
            <a:gdLst>
              <a:gd name="connsiteX0" fmla="*/ 292 w 406493"/>
              <a:gd name="connsiteY0" fmla="*/ 98445 h 98490"/>
              <a:gd name="connsiteX1" fmla="*/ 113005 w 406493"/>
              <a:gd name="connsiteY1" fmla="*/ 66695 h 98490"/>
              <a:gd name="connsiteX2" fmla="*/ 170155 w 406493"/>
              <a:gd name="connsiteY2" fmla="*/ 7957 h 98490"/>
              <a:gd name="connsiteX3" fmla="*/ 111417 w 406493"/>
              <a:gd name="connsiteY3" fmla="*/ 53995 h 98490"/>
              <a:gd name="connsiteX4" fmla="*/ 159042 w 406493"/>
              <a:gd name="connsiteY4" fmla="*/ 31770 h 98490"/>
              <a:gd name="connsiteX5" fmla="*/ 311442 w 406493"/>
              <a:gd name="connsiteY5" fmla="*/ 31770 h 98490"/>
              <a:gd name="connsiteX6" fmla="*/ 266992 w 406493"/>
              <a:gd name="connsiteY6" fmla="*/ 30182 h 98490"/>
              <a:gd name="connsiteX7" fmla="*/ 401930 w 406493"/>
              <a:gd name="connsiteY7" fmla="*/ 20 h 98490"/>
              <a:gd name="connsiteX8" fmla="*/ 365417 w 406493"/>
              <a:gd name="connsiteY8" fmla="*/ 25420 h 98490"/>
              <a:gd name="connsiteX9" fmla="*/ 273342 w 406493"/>
              <a:gd name="connsiteY9" fmla="*/ 22245 h 98490"/>
              <a:gd name="connsiteX10" fmla="*/ 243180 w 406493"/>
              <a:gd name="connsiteY10" fmla="*/ 17482 h 98490"/>
              <a:gd name="connsiteX11" fmla="*/ 149517 w 406493"/>
              <a:gd name="connsiteY11" fmla="*/ 60345 h 98490"/>
              <a:gd name="connsiteX12" fmla="*/ 292 w 406493"/>
              <a:gd name="connsiteY12" fmla="*/ 98445 h 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493" h="98490">
                <a:moveTo>
                  <a:pt x="292" y="98445"/>
                </a:moveTo>
                <a:cubicBezTo>
                  <a:pt x="-5793" y="99503"/>
                  <a:pt x="84695" y="81776"/>
                  <a:pt x="113005" y="66695"/>
                </a:cubicBezTo>
                <a:cubicBezTo>
                  <a:pt x="141315" y="51614"/>
                  <a:pt x="170420" y="10074"/>
                  <a:pt x="170155" y="7957"/>
                </a:cubicBezTo>
                <a:cubicBezTo>
                  <a:pt x="169890" y="5840"/>
                  <a:pt x="113269" y="50026"/>
                  <a:pt x="111417" y="53995"/>
                </a:cubicBezTo>
                <a:cubicBezTo>
                  <a:pt x="109565" y="57964"/>
                  <a:pt x="125704" y="35474"/>
                  <a:pt x="159042" y="31770"/>
                </a:cubicBezTo>
                <a:cubicBezTo>
                  <a:pt x="192380" y="28066"/>
                  <a:pt x="293450" y="32035"/>
                  <a:pt x="311442" y="31770"/>
                </a:cubicBezTo>
                <a:cubicBezTo>
                  <a:pt x="329434" y="31505"/>
                  <a:pt x="251911" y="35474"/>
                  <a:pt x="266992" y="30182"/>
                </a:cubicBezTo>
                <a:cubicBezTo>
                  <a:pt x="282073" y="24890"/>
                  <a:pt x="385526" y="814"/>
                  <a:pt x="401930" y="20"/>
                </a:cubicBezTo>
                <a:cubicBezTo>
                  <a:pt x="418334" y="-774"/>
                  <a:pt x="386848" y="21716"/>
                  <a:pt x="365417" y="25420"/>
                </a:cubicBezTo>
                <a:cubicBezTo>
                  <a:pt x="343986" y="29124"/>
                  <a:pt x="293715" y="23568"/>
                  <a:pt x="273342" y="22245"/>
                </a:cubicBezTo>
                <a:cubicBezTo>
                  <a:pt x="252969" y="20922"/>
                  <a:pt x="263817" y="11132"/>
                  <a:pt x="243180" y="17482"/>
                </a:cubicBezTo>
                <a:cubicBezTo>
                  <a:pt x="222543" y="23832"/>
                  <a:pt x="186559" y="48439"/>
                  <a:pt x="149517" y="60345"/>
                </a:cubicBezTo>
                <a:cubicBezTo>
                  <a:pt x="112475" y="72251"/>
                  <a:pt x="6377" y="97387"/>
                  <a:pt x="292" y="98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38216EEB-992F-4E9F-8F23-E97A457B94AA}"/>
              </a:ext>
            </a:extLst>
          </p:cNvPr>
          <p:cNvSpPr/>
          <p:nvPr/>
        </p:nvSpPr>
        <p:spPr>
          <a:xfrm>
            <a:off x="5846759" y="2673828"/>
            <a:ext cx="141899" cy="239604"/>
          </a:xfrm>
          <a:custGeom>
            <a:avLst/>
            <a:gdLst>
              <a:gd name="connsiteX0" fmla="*/ 141291 w 141899"/>
              <a:gd name="connsiteY0" fmla="*/ 124935 h 239604"/>
              <a:gd name="connsiteX1" fmla="*/ 71441 w 141899"/>
              <a:gd name="connsiteY1" fmla="*/ 161447 h 239604"/>
              <a:gd name="connsiteX2" fmla="*/ 4 w 141899"/>
              <a:gd name="connsiteY2" fmla="*/ 239235 h 239604"/>
              <a:gd name="connsiteX3" fmla="*/ 74616 w 141899"/>
              <a:gd name="connsiteY3" fmla="*/ 126522 h 239604"/>
              <a:gd name="connsiteX4" fmla="*/ 95254 w 141899"/>
              <a:gd name="connsiteY4" fmla="*/ 1110 h 239604"/>
              <a:gd name="connsiteX5" fmla="*/ 79379 w 141899"/>
              <a:gd name="connsiteY5" fmla="*/ 69372 h 239604"/>
              <a:gd name="connsiteX6" fmla="*/ 76204 w 141899"/>
              <a:gd name="connsiteY6" fmla="*/ 142397 h 239604"/>
              <a:gd name="connsiteX7" fmla="*/ 30166 w 141899"/>
              <a:gd name="connsiteY7" fmla="*/ 201135 h 239604"/>
              <a:gd name="connsiteX8" fmla="*/ 141291 w 141899"/>
              <a:gd name="connsiteY8" fmla="*/ 124935 h 23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899" h="239604">
                <a:moveTo>
                  <a:pt x="141291" y="124935"/>
                </a:moveTo>
                <a:cubicBezTo>
                  <a:pt x="148170" y="118320"/>
                  <a:pt x="94989" y="142397"/>
                  <a:pt x="71441" y="161447"/>
                </a:cubicBezTo>
                <a:cubicBezTo>
                  <a:pt x="47893" y="180497"/>
                  <a:pt x="-525" y="245056"/>
                  <a:pt x="4" y="239235"/>
                </a:cubicBezTo>
                <a:cubicBezTo>
                  <a:pt x="533" y="233414"/>
                  <a:pt x="58741" y="166209"/>
                  <a:pt x="74616" y="126522"/>
                </a:cubicBezTo>
                <a:cubicBezTo>
                  <a:pt x="90491" y="86835"/>
                  <a:pt x="94460" y="10635"/>
                  <a:pt x="95254" y="1110"/>
                </a:cubicBezTo>
                <a:cubicBezTo>
                  <a:pt x="96048" y="-8415"/>
                  <a:pt x="82554" y="45824"/>
                  <a:pt x="79379" y="69372"/>
                </a:cubicBezTo>
                <a:cubicBezTo>
                  <a:pt x="76204" y="92920"/>
                  <a:pt x="84406" y="120436"/>
                  <a:pt x="76204" y="142397"/>
                </a:cubicBezTo>
                <a:cubicBezTo>
                  <a:pt x="68002" y="164358"/>
                  <a:pt x="23816" y="202193"/>
                  <a:pt x="30166" y="201135"/>
                </a:cubicBezTo>
                <a:cubicBezTo>
                  <a:pt x="36516" y="200077"/>
                  <a:pt x="134412" y="131550"/>
                  <a:pt x="141291" y="124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E3CB119B-1C34-4FEF-8901-D714F5C47AFA}"/>
              </a:ext>
            </a:extLst>
          </p:cNvPr>
          <p:cNvSpPr/>
          <p:nvPr/>
        </p:nvSpPr>
        <p:spPr>
          <a:xfrm>
            <a:off x="6649491" y="2775900"/>
            <a:ext cx="189613" cy="424792"/>
          </a:xfrm>
          <a:custGeom>
            <a:avLst/>
            <a:gdLst>
              <a:gd name="connsiteX0" fmla="*/ 81509 w 189613"/>
              <a:gd name="connsiteY0" fmla="*/ 1167 h 424792"/>
              <a:gd name="connsiteX1" fmla="*/ 34942 w 189613"/>
              <a:gd name="connsiteY1" fmla="*/ 109117 h 424792"/>
              <a:gd name="connsiteX2" fmla="*/ 18009 w 189613"/>
              <a:gd name="connsiteY2" fmla="*/ 411800 h 424792"/>
              <a:gd name="connsiteX3" fmla="*/ 5309 w 189613"/>
              <a:gd name="connsiteY3" fmla="*/ 348300 h 424792"/>
              <a:gd name="connsiteX4" fmla="*/ 1076 w 189613"/>
              <a:gd name="connsiteY4" fmla="*/ 155683 h 424792"/>
              <a:gd name="connsiteX5" fmla="*/ 24359 w 189613"/>
              <a:gd name="connsiteY5" fmla="*/ 325017 h 424792"/>
              <a:gd name="connsiteX6" fmla="*/ 34942 w 189613"/>
              <a:gd name="connsiteY6" fmla="*/ 276333 h 424792"/>
              <a:gd name="connsiteX7" fmla="*/ 130192 w 189613"/>
              <a:gd name="connsiteY7" fmla="*/ 206483 h 424792"/>
              <a:gd name="connsiteX8" fmla="*/ 140776 w 189613"/>
              <a:gd name="connsiteY8" fmla="*/ 244583 h 424792"/>
              <a:gd name="connsiteX9" fmla="*/ 189459 w 189613"/>
              <a:gd name="connsiteY9" fmla="*/ 371583 h 424792"/>
              <a:gd name="connsiteX10" fmla="*/ 155592 w 189613"/>
              <a:gd name="connsiteY10" fmla="*/ 225533 h 424792"/>
              <a:gd name="connsiteX11" fmla="*/ 138659 w 189613"/>
              <a:gd name="connsiteY11" fmla="*/ 200133 h 424792"/>
              <a:gd name="connsiteX12" fmla="*/ 49759 w 189613"/>
              <a:gd name="connsiteY12" fmla="*/ 276333 h 424792"/>
              <a:gd name="connsiteX13" fmla="*/ 41292 w 189613"/>
              <a:gd name="connsiteY13" fmla="*/ 407567 h 424792"/>
              <a:gd name="connsiteX14" fmla="*/ 18009 w 189613"/>
              <a:gd name="connsiteY14" fmla="*/ 234000 h 424792"/>
              <a:gd name="connsiteX15" fmla="*/ 11659 w 189613"/>
              <a:gd name="connsiteY15" fmla="*/ 157800 h 424792"/>
              <a:gd name="connsiteX16" fmla="*/ 70926 w 189613"/>
              <a:gd name="connsiteY16" fmla="*/ 56200 h 424792"/>
              <a:gd name="connsiteX17" fmla="*/ 81509 w 189613"/>
              <a:gd name="connsiteY17" fmla="*/ 1167 h 42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613" h="424792">
                <a:moveTo>
                  <a:pt x="81509" y="1167"/>
                </a:moveTo>
                <a:cubicBezTo>
                  <a:pt x="75512" y="9986"/>
                  <a:pt x="45525" y="40678"/>
                  <a:pt x="34942" y="109117"/>
                </a:cubicBezTo>
                <a:cubicBezTo>
                  <a:pt x="24359" y="177556"/>
                  <a:pt x="22948" y="371936"/>
                  <a:pt x="18009" y="411800"/>
                </a:cubicBezTo>
                <a:cubicBezTo>
                  <a:pt x="13070" y="451664"/>
                  <a:pt x="8131" y="390986"/>
                  <a:pt x="5309" y="348300"/>
                </a:cubicBezTo>
                <a:cubicBezTo>
                  <a:pt x="2487" y="305614"/>
                  <a:pt x="-2099" y="159563"/>
                  <a:pt x="1076" y="155683"/>
                </a:cubicBezTo>
                <a:cubicBezTo>
                  <a:pt x="4251" y="151803"/>
                  <a:pt x="18715" y="304909"/>
                  <a:pt x="24359" y="325017"/>
                </a:cubicBezTo>
                <a:cubicBezTo>
                  <a:pt x="30003" y="345125"/>
                  <a:pt x="17303" y="296089"/>
                  <a:pt x="34942" y="276333"/>
                </a:cubicBezTo>
                <a:cubicBezTo>
                  <a:pt x="52581" y="256577"/>
                  <a:pt x="112553" y="211775"/>
                  <a:pt x="130192" y="206483"/>
                </a:cubicBezTo>
                <a:cubicBezTo>
                  <a:pt x="147831" y="201191"/>
                  <a:pt x="130898" y="217066"/>
                  <a:pt x="140776" y="244583"/>
                </a:cubicBezTo>
                <a:cubicBezTo>
                  <a:pt x="150654" y="272100"/>
                  <a:pt x="186990" y="374758"/>
                  <a:pt x="189459" y="371583"/>
                </a:cubicBezTo>
                <a:cubicBezTo>
                  <a:pt x="191928" y="368408"/>
                  <a:pt x="164059" y="254108"/>
                  <a:pt x="155592" y="225533"/>
                </a:cubicBezTo>
                <a:cubicBezTo>
                  <a:pt x="147125" y="196958"/>
                  <a:pt x="156298" y="191666"/>
                  <a:pt x="138659" y="200133"/>
                </a:cubicBezTo>
                <a:cubicBezTo>
                  <a:pt x="121020" y="208600"/>
                  <a:pt x="65987" y="241761"/>
                  <a:pt x="49759" y="276333"/>
                </a:cubicBezTo>
                <a:cubicBezTo>
                  <a:pt x="33531" y="310905"/>
                  <a:pt x="46584" y="414623"/>
                  <a:pt x="41292" y="407567"/>
                </a:cubicBezTo>
                <a:cubicBezTo>
                  <a:pt x="36000" y="400512"/>
                  <a:pt x="22948" y="275628"/>
                  <a:pt x="18009" y="234000"/>
                </a:cubicBezTo>
                <a:cubicBezTo>
                  <a:pt x="13070" y="192372"/>
                  <a:pt x="2839" y="187433"/>
                  <a:pt x="11659" y="157800"/>
                </a:cubicBezTo>
                <a:cubicBezTo>
                  <a:pt x="20478" y="128167"/>
                  <a:pt x="60343" y="76661"/>
                  <a:pt x="70926" y="56200"/>
                </a:cubicBezTo>
                <a:cubicBezTo>
                  <a:pt x="81509" y="35739"/>
                  <a:pt x="87506" y="-7652"/>
                  <a:pt x="81509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19EE7B66-BB54-4D57-A66C-4F1FB79A79B7}"/>
              </a:ext>
            </a:extLst>
          </p:cNvPr>
          <p:cNvSpPr/>
          <p:nvPr/>
        </p:nvSpPr>
        <p:spPr>
          <a:xfrm>
            <a:off x="6432176" y="2878136"/>
            <a:ext cx="125856" cy="267650"/>
          </a:xfrm>
          <a:custGeom>
            <a:avLst/>
            <a:gdLst>
              <a:gd name="connsiteX0" fmla="*/ 92449 w 125856"/>
              <a:gd name="connsiteY0" fmla="*/ 2 h 267650"/>
              <a:gd name="connsiteX1" fmla="*/ 68637 w 125856"/>
              <a:gd name="connsiteY1" fmla="*/ 93664 h 267650"/>
              <a:gd name="connsiteX2" fmla="*/ 71812 w 125856"/>
              <a:gd name="connsiteY2" fmla="*/ 133352 h 267650"/>
              <a:gd name="connsiteX3" fmla="*/ 121024 w 125856"/>
              <a:gd name="connsiteY3" fmla="*/ 260352 h 267650"/>
              <a:gd name="connsiteX4" fmla="*/ 114674 w 125856"/>
              <a:gd name="connsiteY4" fmla="*/ 242889 h 267650"/>
              <a:gd name="connsiteX5" fmla="*/ 38474 w 125856"/>
              <a:gd name="connsiteY5" fmla="*/ 165102 h 267650"/>
              <a:gd name="connsiteX6" fmla="*/ 1962 w 125856"/>
              <a:gd name="connsiteY6" fmla="*/ 144464 h 267650"/>
              <a:gd name="connsiteX7" fmla="*/ 95624 w 125856"/>
              <a:gd name="connsiteY7" fmla="*/ 206377 h 267650"/>
              <a:gd name="connsiteX8" fmla="*/ 54349 w 125856"/>
              <a:gd name="connsiteY8" fmla="*/ 152402 h 267650"/>
              <a:gd name="connsiteX9" fmla="*/ 78162 w 125856"/>
              <a:gd name="connsiteY9" fmla="*/ 90489 h 267650"/>
              <a:gd name="connsiteX10" fmla="*/ 92449 w 125856"/>
              <a:gd name="connsiteY10" fmla="*/ 2 h 26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856" h="267650">
                <a:moveTo>
                  <a:pt x="92449" y="2"/>
                </a:moveTo>
                <a:cubicBezTo>
                  <a:pt x="90862" y="531"/>
                  <a:pt x="72076" y="71439"/>
                  <a:pt x="68637" y="93664"/>
                </a:cubicBezTo>
                <a:cubicBezTo>
                  <a:pt x="65197" y="115889"/>
                  <a:pt x="63081" y="105571"/>
                  <a:pt x="71812" y="133352"/>
                </a:cubicBezTo>
                <a:cubicBezTo>
                  <a:pt x="80543" y="161133"/>
                  <a:pt x="113880" y="242096"/>
                  <a:pt x="121024" y="260352"/>
                </a:cubicBezTo>
                <a:cubicBezTo>
                  <a:pt x="128168" y="278608"/>
                  <a:pt x="128432" y="258764"/>
                  <a:pt x="114674" y="242889"/>
                </a:cubicBezTo>
                <a:cubicBezTo>
                  <a:pt x="100916" y="227014"/>
                  <a:pt x="57259" y="181506"/>
                  <a:pt x="38474" y="165102"/>
                </a:cubicBezTo>
                <a:cubicBezTo>
                  <a:pt x="19689" y="148698"/>
                  <a:pt x="-7563" y="137585"/>
                  <a:pt x="1962" y="144464"/>
                </a:cubicBezTo>
                <a:cubicBezTo>
                  <a:pt x="11487" y="151343"/>
                  <a:pt x="86893" y="205054"/>
                  <a:pt x="95624" y="206377"/>
                </a:cubicBezTo>
                <a:cubicBezTo>
                  <a:pt x="104355" y="207700"/>
                  <a:pt x="57259" y="171717"/>
                  <a:pt x="54349" y="152402"/>
                </a:cubicBezTo>
                <a:cubicBezTo>
                  <a:pt x="51439" y="133087"/>
                  <a:pt x="70754" y="107687"/>
                  <a:pt x="78162" y="90489"/>
                </a:cubicBezTo>
                <a:cubicBezTo>
                  <a:pt x="85570" y="73291"/>
                  <a:pt x="94036" y="-527"/>
                  <a:pt x="9244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9C07C54D-B52A-4ABC-9EE2-7E693C3A6471}"/>
              </a:ext>
            </a:extLst>
          </p:cNvPr>
          <p:cNvSpPr/>
          <p:nvPr/>
        </p:nvSpPr>
        <p:spPr>
          <a:xfrm>
            <a:off x="5191600" y="1652489"/>
            <a:ext cx="350228" cy="851607"/>
          </a:xfrm>
          <a:custGeom>
            <a:avLst/>
            <a:gdLst>
              <a:gd name="connsiteX0" fmla="*/ 242413 w 350228"/>
              <a:gd name="connsiteY0" fmla="*/ 99 h 851607"/>
              <a:gd name="connsiteX1" fmla="*/ 344013 w 350228"/>
              <a:gd name="connsiteY1" fmla="*/ 168374 h 851607"/>
              <a:gd name="connsiteX2" fmla="*/ 326550 w 350228"/>
              <a:gd name="connsiteY2" fmla="*/ 141386 h 851607"/>
              <a:gd name="connsiteX3" fmla="*/ 223363 w 350228"/>
              <a:gd name="connsiteY3" fmla="*/ 81061 h 851607"/>
              <a:gd name="connsiteX4" fmla="*/ 270988 w 350228"/>
              <a:gd name="connsiteY4" fmla="*/ 123924 h 851607"/>
              <a:gd name="connsiteX5" fmla="*/ 293213 w 350228"/>
              <a:gd name="connsiteY5" fmla="*/ 152499 h 851607"/>
              <a:gd name="connsiteX6" fmla="*/ 205900 w 350228"/>
              <a:gd name="connsiteY6" fmla="*/ 149324 h 851607"/>
              <a:gd name="connsiteX7" fmla="*/ 261463 w 350228"/>
              <a:gd name="connsiteY7" fmla="*/ 163611 h 851607"/>
              <a:gd name="connsiteX8" fmla="*/ 218600 w 350228"/>
              <a:gd name="connsiteY8" fmla="*/ 217586 h 851607"/>
              <a:gd name="connsiteX9" fmla="*/ 224950 w 350228"/>
              <a:gd name="connsiteY9" fmla="*/ 327124 h 851607"/>
              <a:gd name="connsiteX10" fmla="*/ 218600 w 350228"/>
              <a:gd name="connsiteY10" fmla="*/ 268386 h 851607"/>
              <a:gd name="connsiteX11" fmla="*/ 212250 w 350228"/>
              <a:gd name="connsiteY11" fmla="*/ 262036 h 851607"/>
              <a:gd name="connsiteX12" fmla="*/ 234475 w 350228"/>
              <a:gd name="connsiteY12" fmla="*/ 400149 h 851607"/>
              <a:gd name="connsiteX13" fmla="*/ 190025 w 350228"/>
              <a:gd name="connsiteY13" fmla="*/ 311249 h 851607"/>
              <a:gd name="connsiteX14" fmla="*/ 215425 w 350228"/>
              <a:gd name="connsiteY14" fmla="*/ 396974 h 851607"/>
              <a:gd name="connsiteX15" fmla="*/ 136050 w 350228"/>
              <a:gd name="connsiteY15" fmla="*/ 401736 h 851607"/>
              <a:gd name="connsiteX16" fmla="*/ 186850 w 350228"/>
              <a:gd name="connsiteY16" fmla="*/ 401736 h 851607"/>
              <a:gd name="connsiteX17" fmla="*/ 178913 w 350228"/>
              <a:gd name="connsiteY17" fmla="*/ 503336 h 851607"/>
              <a:gd name="connsiteX18" fmla="*/ 178913 w 350228"/>
              <a:gd name="connsiteY18" fmla="*/ 444599 h 851607"/>
              <a:gd name="connsiteX19" fmla="*/ 186850 w 350228"/>
              <a:gd name="connsiteY19" fmla="*/ 500161 h 851607"/>
              <a:gd name="connsiteX20" fmla="*/ 167800 w 350228"/>
              <a:gd name="connsiteY20" fmla="*/ 523974 h 851607"/>
              <a:gd name="connsiteX21" fmla="*/ 23338 w 350228"/>
              <a:gd name="connsiteY21" fmla="*/ 658911 h 851607"/>
              <a:gd name="connsiteX22" fmla="*/ 174150 w 350228"/>
              <a:gd name="connsiteY22" fmla="*/ 541436 h 851607"/>
              <a:gd name="connsiteX23" fmla="*/ 109063 w 350228"/>
              <a:gd name="connsiteY23" fmla="*/ 616049 h 851607"/>
              <a:gd name="connsiteX24" fmla="*/ 58263 w 350228"/>
              <a:gd name="connsiteY24" fmla="*/ 660499 h 851607"/>
              <a:gd name="connsiteX25" fmla="*/ 53500 w 350228"/>
              <a:gd name="connsiteY25" fmla="*/ 701774 h 851607"/>
              <a:gd name="connsiteX26" fmla="*/ 72550 w 350228"/>
              <a:gd name="connsiteY26" fmla="*/ 850999 h 851607"/>
              <a:gd name="connsiteX27" fmla="*/ 53500 w 350228"/>
              <a:gd name="connsiteY27" fmla="*/ 754161 h 851607"/>
              <a:gd name="connsiteX28" fmla="*/ 4288 w 350228"/>
              <a:gd name="connsiteY28" fmla="*/ 744636 h 851607"/>
              <a:gd name="connsiteX29" fmla="*/ 175738 w 350228"/>
              <a:gd name="connsiteY29" fmla="*/ 531911 h 851607"/>
              <a:gd name="connsiteX30" fmla="*/ 199550 w 350228"/>
              <a:gd name="connsiteY30" fmla="*/ 416024 h 851607"/>
              <a:gd name="connsiteX31" fmla="*/ 215425 w 350228"/>
              <a:gd name="connsiteY31" fmla="*/ 311249 h 851607"/>
              <a:gd name="connsiteX32" fmla="*/ 224950 w 350228"/>
              <a:gd name="connsiteY32" fmla="*/ 230286 h 851607"/>
              <a:gd name="connsiteX33" fmla="*/ 261463 w 350228"/>
              <a:gd name="connsiteY33" fmla="*/ 177899 h 851607"/>
              <a:gd name="connsiteX34" fmla="*/ 282100 w 350228"/>
              <a:gd name="connsiteY34" fmla="*/ 195361 h 851607"/>
              <a:gd name="connsiteX35" fmla="*/ 242413 w 350228"/>
              <a:gd name="connsiteY35" fmla="*/ 99 h 85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50228" h="851607">
                <a:moveTo>
                  <a:pt x="242413" y="99"/>
                </a:moveTo>
                <a:cubicBezTo>
                  <a:pt x="252732" y="-4399"/>
                  <a:pt x="329990" y="144826"/>
                  <a:pt x="344013" y="168374"/>
                </a:cubicBezTo>
                <a:cubicBezTo>
                  <a:pt x="358036" y="191922"/>
                  <a:pt x="346658" y="155938"/>
                  <a:pt x="326550" y="141386"/>
                </a:cubicBezTo>
                <a:cubicBezTo>
                  <a:pt x="306442" y="126834"/>
                  <a:pt x="232623" y="83971"/>
                  <a:pt x="223363" y="81061"/>
                </a:cubicBezTo>
                <a:cubicBezTo>
                  <a:pt x="214103" y="78151"/>
                  <a:pt x="259346" y="112018"/>
                  <a:pt x="270988" y="123924"/>
                </a:cubicBezTo>
                <a:cubicBezTo>
                  <a:pt x="282630" y="135830"/>
                  <a:pt x="304061" y="148266"/>
                  <a:pt x="293213" y="152499"/>
                </a:cubicBezTo>
                <a:cubicBezTo>
                  <a:pt x="282365" y="156732"/>
                  <a:pt x="211192" y="147472"/>
                  <a:pt x="205900" y="149324"/>
                </a:cubicBezTo>
                <a:cubicBezTo>
                  <a:pt x="200608" y="151176"/>
                  <a:pt x="259346" y="152234"/>
                  <a:pt x="261463" y="163611"/>
                </a:cubicBezTo>
                <a:cubicBezTo>
                  <a:pt x="263580" y="174988"/>
                  <a:pt x="224685" y="190334"/>
                  <a:pt x="218600" y="217586"/>
                </a:cubicBezTo>
                <a:cubicBezTo>
                  <a:pt x="212515" y="244838"/>
                  <a:pt x="224950" y="318657"/>
                  <a:pt x="224950" y="327124"/>
                </a:cubicBezTo>
                <a:cubicBezTo>
                  <a:pt x="224950" y="335591"/>
                  <a:pt x="220717" y="279234"/>
                  <a:pt x="218600" y="268386"/>
                </a:cubicBezTo>
                <a:cubicBezTo>
                  <a:pt x="216483" y="257538"/>
                  <a:pt x="209604" y="240076"/>
                  <a:pt x="212250" y="262036"/>
                </a:cubicBezTo>
                <a:cubicBezTo>
                  <a:pt x="214896" y="283996"/>
                  <a:pt x="238179" y="391947"/>
                  <a:pt x="234475" y="400149"/>
                </a:cubicBezTo>
                <a:cubicBezTo>
                  <a:pt x="230771" y="408351"/>
                  <a:pt x="193200" y="311778"/>
                  <a:pt x="190025" y="311249"/>
                </a:cubicBezTo>
                <a:cubicBezTo>
                  <a:pt x="186850" y="310720"/>
                  <a:pt x="224421" y="381893"/>
                  <a:pt x="215425" y="396974"/>
                </a:cubicBezTo>
                <a:cubicBezTo>
                  <a:pt x="206429" y="412055"/>
                  <a:pt x="140812" y="400942"/>
                  <a:pt x="136050" y="401736"/>
                </a:cubicBezTo>
                <a:cubicBezTo>
                  <a:pt x="131288" y="402530"/>
                  <a:pt x="179706" y="384803"/>
                  <a:pt x="186850" y="401736"/>
                </a:cubicBezTo>
                <a:cubicBezTo>
                  <a:pt x="193994" y="418669"/>
                  <a:pt x="180236" y="496192"/>
                  <a:pt x="178913" y="503336"/>
                </a:cubicBezTo>
                <a:cubicBezTo>
                  <a:pt x="177590" y="510480"/>
                  <a:pt x="177590" y="445128"/>
                  <a:pt x="178913" y="444599"/>
                </a:cubicBezTo>
                <a:cubicBezTo>
                  <a:pt x="180236" y="444070"/>
                  <a:pt x="188702" y="486932"/>
                  <a:pt x="186850" y="500161"/>
                </a:cubicBezTo>
                <a:cubicBezTo>
                  <a:pt x="184998" y="513390"/>
                  <a:pt x="195052" y="497516"/>
                  <a:pt x="167800" y="523974"/>
                </a:cubicBezTo>
                <a:cubicBezTo>
                  <a:pt x="140548" y="550432"/>
                  <a:pt x="22280" y="656001"/>
                  <a:pt x="23338" y="658911"/>
                </a:cubicBezTo>
                <a:cubicBezTo>
                  <a:pt x="24396" y="661821"/>
                  <a:pt x="159863" y="548580"/>
                  <a:pt x="174150" y="541436"/>
                </a:cubicBezTo>
                <a:cubicBezTo>
                  <a:pt x="188437" y="534292"/>
                  <a:pt x="128377" y="596205"/>
                  <a:pt x="109063" y="616049"/>
                </a:cubicBezTo>
                <a:cubicBezTo>
                  <a:pt x="89749" y="635893"/>
                  <a:pt x="67523" y="646212"/>
                  <a:pt x="58263" y="660499"/>
                </a:cubicBezTo>
                <a:cubicBezTo>
                  <a:pt x="49003" y="674786"/>
                  <a:pt x="51119" y="670024"/>
                  <a:pt x="53500" y="701774"/>
                </a:cubicBezTo>
                <a:cubicBezTo>
                  <a:pt x="55881" y="733524"/>
                  <a:pt x="72550" y="842268"/>
                  <a:pt x="72550" y="850999"/>
                </a:cubicBezTo>
                <a:cubicBezTo>
                  <a:pt x="72550" y="859730"/>
                  <a:pt x="64877" y="771888"/>
                  <a:pt x="53500" y="754161"/>
                </a:cubicBezTo>
                <a:cubicBezTo>
                  <a:pt x="42123" y="736434"/>
                  <a:pt x="-16085" y="781678"/>
                  <a:pt x="4288" y="744636"/>
                </a:cubicBezTo>
                <a:cubicBezTo>
                  <a:pt x="24661" y="707594"/>
                  <a:pt x="143194" y="586680"/>
                  <a:pt x="175738" y="531911"/>
                </a:cubicBezTo>
                <a:cubicBezTo>
                  <a:pt x="208282" y="477142"/>
                  <a:pt x="192936" y="452801"/>
                  <a:pt x="199550" y="416024"/>
                </a:cubicBezTo>
                <a:cubicBezTo>
                  <a:pt x="206164" y="379247"/>
                  <a:pt x="211192" y="342205"/>
                  <a:pt x="215425" y="311249"/>
                </a:cubicBezTo>
                <a:cubicBezTo>
                  <a:pt x="219658" y="280293"/>
                  <a:pt x="217277" y="252511"/>
                  <a:pt x="224950" y="230286"/>
                </a:cubicBezTo>
                <a:cubicBezTo>
                  <a:pt x="232623" y="208061"/>
                  <a:pt x="251938" y="183720"/>
                  <a:pt x="261463" y="177899"/>
                </a:cubicBezTo>
                <a:cubicBezTo>
                  <a:pt x="270988" y="172078"/>
                  <a:pt x="282100" y="219703"/>
                  <a:pt x="282100" y="195361"/>
                </a:cubicBezTo>
                <a:cubicBezTo>
                  <a:pt x="282100" y="171019"/>
                  <a:pt x="232094" y="4597"/>
                  <a:pt x="242413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AD112E7A-AA79-46DB-BAF1-79B72E4804F3}"/>
              </a:ext>
            </a:extLst>
          </p:cNvPr>
          <p:cNvSpPr/>
          <p:nvPr/>
        </p:nvSpPr>
        <p:spPr>
          <a:xfrm>
            <a:off x="5490914" y="1655037"/>
            <a:ext cx="485572" cy="550561"/>
          </a:xfrm>
          <a:custGeom>
            <a:avLst/>
            <a:gdLst>
              <a:gd name="connsiteX0" fmla="*/ 42053 w 485572"/>
              <a:gd name="connsiteY0" fmla="*/ 196 h 550561"/>
              <a:gd name="connsiteX1" fmla="*/ 35703 w 485572"/>
              <a:gd name="connsiteY1" fmla="*/ 125080 h 550561"/>
              <a:gd name="connsiteX2" fmla="*/ 67453 w 485572"/>
              <a:gd name="connsiteY2" fmla="*/ 163180 h 550561"/>
              <a:gd name="connsiteX3" fmla="*/ 78036 w 485572"/>
              <a:gd name="connsiteY3" fmla="*/ 129313 h 550561"/>
              <a:gd name="connsiteX4" fmla="*/ 82269 w 485572"/>
              <a:gd name="connsiteY4" fmla="*/ 180113 h 550561"/>
              <a:gd name="connsiteX5" fmla="*/ 158469 w 485572"/>
              <a:gd name="connsiteY5" fmla="*/ 321930 h 550561"/>
              <a:gd name="connsiteX6" fmla="*/ 139419 w 485572"/>
              <a:gd name="connsiteY6" fmla="*/ 235146 h 550561"/>
              <a:gd name="connsiteX7" fmla="*/ 190219 w 485572"/>
              <a:gd name="connsiteY7" fmla="*/ 330396 h 550561"/>
              <a:gd name="connsiteX8" fmla="*/ 207153 w 485572"/>
              <a:gd name="connsiteY8" fmla="*/ 313463 h 550561"/>
              <a:gd name="connsiteX9" fmla="*/ 198686 w 485572"/>
              <a:gd name="connsiteY9" fmla="*/ 319813 h 550561"/>
              <a:gd name="connsiteX10" fmla="*/ 247369 w 485572"/>
              <a:gd name="connsiteY10" fmla="*/ 360030 h 550561"/>
              <a:gd name="connsiteX11" fmla="*/ 268536 w 485572"/>
              <a:gd name="connsiteY11" fmla="*/ 417180 h 550561"/>
              <a:gd name="connsiteX12" fmla="*/ 342619 w 485572"/>
              <a:gd name="connsiteY12" fmla="*/ 467980 h 550561"/>
              <a:gd name="connsiteX13" fmla="*/ 484436 w 485572"/>
              <a:gd name="connsiteY13" fmla="*/ 550530 h 550561"/>
              <a:gd name="connsiteX14" fmla="*/ 401886 w 485572"/>
              <a:gd name="connsiteY14" fmla="*/ 476446 h 550561"/>
              <a:gd name="connsiteX15" fmla="*/ 270653 w 485572"/>
              <a:gd name="connsiteY15" fmla="*/ 374846 h 550561"/>
              <a:gd name="connsiteX16" fmla="*/ 150003 w 485572"/>
              <a:gd name="connsiteY16" fmla="*/ 233030 h 550561"/>
              <a:gd name="connsiteX17" fmla="*/ 3953 w 485572"/>
              <a:gd name="connsiteY17" fmla="*/ 156830 h 550561"/>
              <a:gd name="connsiteX18" fmla="*/ 42053 w 485572"/>
              <a:gd name="connsiteY18" fmla="*/ 196 h 55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5572" h="550561">
                <a:moveTo>
                  <a:pt x="42053" y="196"/>
                </a:moveTo>
                <a:cubicBezTo>
                  <a:pt x="47345" y="-5096"/>
                  <a:pt x="31470" y="97916"/>
                  <a:pt x="35703" y="125080"/>
                </a:cubicBezTo>
                <a:cubicBezTo>
                  <a:pt x="39936" y="152244"/>
                  <a:pt x="60398" y="162475"/>
                  <a:pt x="67453" y="163180"/>
                </a:cubicBezTo>
                <a:cubicBezTo>
                  <a:pt x="74508" y="163885"/>
                  <a:pt x="75567" y="126491"/>
                  <a:pt x="78036" y="129313"/>
                </a:cubicBezTo>
                <a:cubicBezTo>
                  <a:pt x="80505" y="132135"/>
                  <a:pt x="68863" y="148010"/>
                  <a:pt x="82269" y="180113"/>
                </a:cubicBezTo>
                <a:cubicBezTo>
                  <a:pt x="95675" y="212216"/>
                  <a:pt x="148944" y="312758"/>
                  <a:pt x="158469" y="321930"/>
                </a:cubicBezTo>
                <a:cubicBezTo>
                  <a:pt x="167994" y="331102"/>
                  <a:pt x="134127" y="233735"/>
                  <a:pt x="139419" y="235146"/>
                </a:cubicBezTo>
                <a:cubicBezTo>
                  <a:pt x="144711" y="236557"/>
                  <a:pt x="178930" y="317343"/>
                  <a:pt x="190219" y="330396"/>
                </a:cubicBezTo>
                <a:cubicBezTo>
                  <a:pt x="201508" y="343449"/>
                  <a:pt x="205742" y="315227"/>
                  <a:pt x="207153" y="313463"/>
                </a:cubicBezTo>
                <a:cubicBezTo>
                  <a:pt x="208564" y="311699"/>
                  <a:pt x="191983" y="312052"/>
                  <a:pt x="198686" y="319813"/>
                </a:cubicBezTo>
                <a:cubicBezTo>
                  <a:pt x="205389" y="327574"/>
                  <a:pt x="235727" y="343802"/>
                  <a:pt x="247369" y="360030"/>
                </a:cubicBezTo>
                <a:cubicBezTo>
                  <a:pt x="259011" y="376258"/>
                  <a:pt x="252661" y="399188"/>
                  <a:pt x="268536" y="417180"/>
                </a:cubicBezTo>
                <a:cubicBezTo>
                  <a:pt x="284411" y="435172"/>
                  <a:pt x="306636" y="445755"/>
                  <a:pt x="342619" y="467980"/>
                </a:cubicBezTo>
                <a:cubicBezTo>
                  <a:pt x="378602" y="490205"/>
                  <a:pt x="474558" y="549119"/>
                  <a:pt x="484436" y="550530"/>
                </a:cubicBezTo>
                <a:cubicBezTo>
                  <a:pt x="494314" y="551941"/>
                  <a:pt x="437516" y="505727"/>
                  <a:pt x="401886" y="476446"/>
                </a:cubicBezTo>
                <a:cubicBezTo>
                  <a:pt x="366256" y="447165"/>
                  <a:pt x="312634" y="415415"/>
                  <a:pt x="270653" y="374846"/>
                </a:cubicBezTo>
                <a:cubicBezTo>
                  <a:pt x="228672" y="334277"/>
                  <a:pt x="194453" y="269366"/>
                  <a:pt x="150003" y="233030"/>
                </a:cubicBezTo>
                <a:cubicBezTo>
                  <a:pt x="105553" y="196694"/>
                  <a:pt x="22297" y="191402"/>
                  <a:pt x="3953" y="156830"/>
                </a:cubicBezTo>
                <a:cubicBezTo>
                  <a:pt x="-14391" y="122258"/>
                  <a:pt x="36761" y="5488"/>
                  <a:pt x="42053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4C25D1CC-9435-4C8F-8D2C-359953B889D8}"/>
              </a:ext>
            </a:extLst>
          </p:cNvPr>
          <p:cNvSpPr/>
          <p:nvPr/>
        </p:nvSpPr>
        <p:spPr>
          <a:xfrm>
            <a:off x="5949873" y="1651860"/>
            <a:ext cx="900273" cy="700880"/>
          </a:xfrm>
          <a:custGeom>
            <a:avLst/>
            <a:gdLst>
              <a:gd name="connsiteX0" fmla="*/ 900190 w 900273"/>
              <a:gd name="connsiteY0" fmla="*/ 70578 h 700880"/>
              <a:gd name="connsiteX1" fmla="*/ 738265 w 900273"/>
              <a:gd name="connsiteY1" fmla="*/ 132490 h 700880"/>
              <a:gd name="connsiteX2" fmla="*/ 825577 w 900273"/>
              <a:gd name="connsiteY2" fmla="*/ 59465 h 700880"/>
              <a:gd name="connsiteX3" fmla="*/ 843040 w 900273"/>
              <a:gd name="connsiteY3" fmla="*/ 2315 h 700880"/>
              <a:gd name="connsiteX4" fmla="*/ 717627 w 900273"/>
              <a:gd name="connsiteY4" fmla="*/ 140428 h 700880"/>
              <a:gd name="connsiteX5" fmla="*/ 749377 w 900273"/>
              <a:gd name="connsiteY5" fmla="*/ 80103 h 700880"/>
              <a:gd name="connsiteX6" fmla="*/ 670002 w 900273"/>
              <a:gd name="connsiteY6" fmla="*/ 153128 h 700880"/>
              <a:gd name="connsiteX7" fmla="*/ 657302 w 900273"/>
              <a:gd name="connsiteY7" fmla="*/ 203928 h 700880"/>
              <a:gd name="connsiteX8" fmla="*/ 638252 w 900273"/>
              <a:gd name="connsiteY8" fmla="*/ 165828 h 700880"/>
              <a:gd name="connsiteX9" fmla="*/ 649365 w 900273"/>
              <a:gd name="connsiteY9" fmla="*/ 221390 h 700880"/>
              <a:gd name="connsiteX10" fmla="*/ 587452 w 900273"/>
              <a:gd name="connsiteY10" fmla="*/ 227740 h 700880"/>
              <a:gd name="connsiteX11" fmla="*/ 477915 w 900273"/>
              <a:gd name="connsiteY11" fmla="*/ 229328 h 700880"/>
              <a:gd name="connsiteX12" fmla="*/ 633490 w 900273"/>
              <a:gd name="connsiteY12" fmla="*/ 230915 h 700880"/>
              <a:gd name="connsiteX13" fmla="*/ 568402 w 900273"/>
              <a:gd name="connsiteY13" fmla="*/ 261078 h 700880"/>
              <a:gd name="connsiteX14" fmla="*/ 531890 w 900273"/>
              <a:gd name="connsiteY14" fmla="*/ 383315 h 700880"/>
              <a:gd name="connsiteX15" fmla="*/ 538240 w 900273"/>
              <a:gd name="connsiteY15" fmla="*/ 326165 h 700880"/>
              <a:gd name="connsiteX16" fmla="*/ 474740 w 900273"/>
              <a:gd name="connsiteY16" fmla="*/ 296003 h 700880"/>
              <a:gd name="connsiteX17" fmla="*/ 385840 w 900273"/>
              <a:gd name="connsiteY17" fmla="*/ 297590 h 700880"/>
              <a:gd name="connsiteX18" fmla="*/ 514427 w 900273"/>
              <a:gd name="connsiteY18" fmla="*/ 305528 h 700880"/>
              <a:gd name="connsiteX19" fmla="*/ 460452 w 900273"/>
              <a:gd name="connsiteY19" fmla="*/ 337278 h 700880"/>
              <a:gd name="connsiteX20" fmla="*/ 417590 w 900273"/>
              <a:gd name="connsiteY20" fmla="*/ 413478 h 700880"/>
              <a:gd name="connsiteX21" fmla="*/ 441402 w 900273"/>
              <a:gd name="connsiteY21" fmla="*/ 489678 h 700880"/>
              <a:gd name="connsiteX22" fmla="*/ 376315 w 900273"/>
              <a:gd name="connsiteY22" fmla="*/ 454753 h 700880"/>
              <a:gd name="connsiteX23" fmla="*/ 339802 w 900273"/>
              <a:gd name="connsiteY23" fmla="*/ 518253 h 700880"/>
              <a:gd name="connsiteX24" fmla="*/ 333452 w 900273"/>
              <a:gd name="connsiteY24" fmla="*/ 583340 h 700880"/>
              <a:gd name="connsiteX25" fmla="*/ 328690 w 900273"/>
              <a:gd name="connsiteY25" fmla="*/ 542065 h 700880"/>
              <a:gd name="connsiteX26" fmla="*/ 339802 w 900273"/>
              <a:gd name="connsiteY26" fmla="*/ 599215 h 700880"/>
              <a:gd name="connsiteX27" fmla="*/ 228677 w 900273"/>
              <a:gd name="connsiteY27" fmla="*/ 624615 h 700880"/>
              <a:gd name="connsiteX28" fmla="*/ 162002 w 900273"/>
              <a:gd name="connsiteY28" fmla="*/ 646840 h 700880"/>
              <a:gd name="connsiteX29" fmla="*/ 285827 w 900273"/>
              <a:gd name="connsiteY29" fmla="*/ 627790 h 700880"/>
              <a:gd name="connsiteX30" fmla="*/ 195340 w 900273"/>
              <a:gd name="connsiteY30" fmla="*/ 699228 h 700880"/>
              <a:gd name="connsiteX31" fmla="*/ 179465 w 900273"/>
              <a:gd name="connsiteY31" fmla="*/ 675415 h 700880"/>
              <a:gd name="connsiteX32" fmla="*/ 77865 w 900273"/>
              <a:gd name="connsiteY32" fmla="*/ 645253 h 700880"/>
              <a:gd name="connsiteX33" fmla="*/ 77 w 900273"/>
              <a:gd name="connsiteY33" fmla="*/ 550003 h 700880"/>
              <a:gd name="connsiteX34" fmla="*/ 63577 w 900273"/>
              <a:gd name="connsiteY34" fmla="*/ 610328 h 700880"/>
              <a:gd name="connsiteX35" fmla="*/ 77865 w 900273"/>
              <a:gd name="connsiteY35" fmla="*/ 594453 h 700880"/>
              <a:gd name="connsiteX36" fmla="*/ 93740 w 900273"/>
              <a:gd name="connsiteY36" fmla="*/ 619853 h 700880"/>
              <a:gd name="connsiteX37" fmla="*/ 244552 w 900273"/>
              <a:gd name="connsiteY37" fmla="*/ 632553 h 700880"/>
              <a:gd name="connsiteX38" fmla="*/ 295352 w 900273"/>
              <a:gd name="connsiteY38" fmla="*/ 538890 h 700880"/>
              <a:gd name="connsiteX39" fmla="*/ 369965 w 900273"/>
              <a:gd name="connsiteY39" fmla="*/ 448403 h 700880"/>
              <a:gd name="connsiteX40" fmla="*/ 433465 w 900273"/>
              <a:gd name="connsiteY40" fmla="*/ 421415 h 700880"/>
              <a:gd name="connsiteX41" fmla="*/ 490615 w 900273"/>
              <a:gd name="connsiteY41" fmla="*/ 316640 h 700880"/>
              <a:gd name="connsiteX42" fmla="*/ 549352 w 900273"/>
              <a:gd name="connsiteY42" fmla="*/ 296003 h 700880"/>
              <a:gd name="connsiteX43" fmla="*/ 581102 w 900273"/>
              <a:gd name="connsiteY43" fmla="*/ 238853 h 700880"/>
              <a:gd name="connsiteX44" fmla="*/ 638252 w 900273"/>
              <a:gd name="connsiteY44" fmla="*/ 167415 h 700880"/>
              <a:gd name="connsiteX45" fmla="*/ 758902 w 900273"/>
              <a:gd name="connsiteY45" fmla="*/ 105503 h 700880"/>
              <a:gd name="connsiteX46" fmla="*/ 900190 w 900273"/>
              <a:gd name="connsiteY46" fmla="*/ 70578 h 70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00273" h="700880">
                <a:moveTo>
                  <a:pt x="900190" y="70578"/>
                </a:moveTo>
                <a:cubicBezTo>
                  <a:pt x="896751" y="75076"/>
                  <a:pt x="750700" y="134342"/>
                  <a:pt x="738265" y="132490"/>
                </a:cubicBezTo>
                <a:cubicBezTo>
                  <a:pt x="725830" y="130638"/>
                  <a:pt x="808115" y="81161"/>
                  <a:pt x="825577" y="59465"/>
                </a:cubicBezTo>
                <a:cubicBezTo>
                  <a:pt x="843039" y="37769"/>
                  <a:pt x="861032" y="-11179"/>
                  <a:pt x="843040" y="2315"/>
                </a:cubicBezTo>
                <a:cubicBezTo>
                  <a:pt x="825048" y="15809"/>
                  <a:pt x="733237" y="127463"/>
                  <a:pt x="717627" y="140428"/>
                </a:cubicBezTo>
                <a:cubicBezTo>
                  <a:pt x="702017" y="153393"/>
                  <a:pt x="757314" y="77986"/>
                  <a:pt x="749377" y="80103"/>
                </a:cubicBezTo>
                <a:cubicBezTo>
                  <a:pt x="741440" y="82220"/>
                  <a:pt x="685348" y="132491"/>
                  <a:pt x="670002" y="153128"/>
                </a:cubicBezTo>
                <a:cubicBezTo>
                  <a:pt x="654656" y="173765"/>
                  <a:pt x="662594" y="201811"/>
                  <a:pt x="657302" y="203928"/>
                </a:cubicBezTo>
                <a:cubicBezTo>
                  <a:pt x="652010" y="206045"/>
                  <a:pt x="639575" y="162918"/>
                  <a:pt x="638252" y="165828"/>
                </a:cubicBezTo>
                <a:cubicBezTo>
                  <a:pt x="636929" y="168738"/>
                  <a:pt x="657832" y="211071"/>
                  <a:pt x="649365" y="221390"/>
                </a:cubicBezTo>
                <a:cubicBezTo>
                  <a:pt x="640898" y="231709"/>
                  <a:pt x="616027" y="226417"/>
                  <a:pt x="587452" y="227740"/>
                </a:cubicBezTo>
                <a:cubicBezTo>
                  <a:pt x="558877" y="229063"/>
                  <a:pt x="470242" y="228799"/>
                  <a:pt x="477915" y="229328"/>
                </a:cubicBezTo>
                <a:cubicBezTo>
                  <a:pt x="485588" y="229857"/>
                  <a:pt x="618409" y="225623"/>
                  <a:pt x="633490" y="230915"/>
                </a:cubicBezTo>
                <a:cubicBezTo>
                  <a:pt x="648571" y="236207"/>
                  <a:pt x="585335" y="235678"/>
                  <a:pt x="568402" y="261078"/>
                </a:cubicBezTo>
                <a:cubicBezTo>
                  <a:pt x="551469" y="286478"/>
                  <a:pt x="536917" y="372467"/>
                  <a:pt x="531890" y="383315"/>
                </a:cubicBezTo>
                <a:cubicBezTo>
                  <a:pt x="526863" y="394163"/>
                  <a:pt x="547765" y="340717"/>
                  <a:pt x="538240" y="326165"/>
                </a:cubicBezTo>
                <a:cubicBezTo>
                  <a:pt x="528715" y="311613"/>
                  <a:pt x="500140" y="300765"/>
                  <a:pt x="474740" y="296003"/>
                </a:cubicBezTo>
                <a:cubicBezTo>
                  <a:pt x="449340" y="291241"/>
                  <a:pt x="379226" y="296003"/>
                  <a:pt x="385840" y="297590"/>
                </a:cubicBezTo>
                <a:cubicBezTo>
                  <a:pt x="392454" y="299177"/>
                  <a:pt x="501992" y="298913"/>
                  <a:pt x="514427" y="305528"/>
                </a:cubicBezTo>
                <a:cubicBezTo>
                  <a:pt x="526862" y="312143"/>
                  <a:pt x="476591" y="319286"/>
                  <a:pt x="460452" y="337278"/>
                </a:cubicBezTo>
                <a:cubicBezTo>
                  <a:pt x="444312" y="355270"/>
                  <a:pt x="420765" y="388078"/>
                  <a:pt x="417590" y="413478"/>
                </a:cubicBezTo>
                <a:cubicBezTo>
                  <a:pt x="414415" y="438878"/>
                  <a:pt x="448281" y="482799"/>
                  <a:pt x="441402" y="489678"/>
                </a:cubicBezTo>
                <a:cubicBezTo>
                  <a:pt x="434523" y="496557"/>
                  <a:pt x="393248" y="449991"/>
                  <a:pt x="376315" y="454753"/>
                </a:cubicBezTo>
                <a:cubicBezTo>
                  <a:pt x="359382" y="459515"/>
                  <a:pt x="346946" y="496822"/>
                  <a:pt x="339802" y="518253"/>
                </a:cubicBezTo>
                <a:cubicBezTo>
                  <a:pt x="332658" y="539684"/>
                  <a:pt x="335304" y="579371"/>
                  <a:pt x="333452" y="583340"/>
                </a:cubicBezTo>
                <a:cubicBezTo>
                  <a:pt x="331600" y="587309"/>
                  <a:pt x="327632" y="539419"/>
                  <a:pt x="328690" y="542065"/>
                </a:cubicBezTo>
                <a:cubicBezTo>
                  <a:pt x="329748" y="544711"/>
                  <a:pt x="356471" y="585457"/>
                  <a:pt x="339802" y="599215"/>
                </a:cubicBezTo>
                <a:cubicBezTo>
                  <a:pt x="323133" y="612973"/>
                  <a:pt x="258310" y="616678"/>
                  <a:pt x="228677" y="624615"/>
                </a:cubicBezTo>
                <a:cubicBezTo>
                  <a:pt x="199044" y="632552"/>
                  <a:pt x="152477" y="646311"/>
                  <a:pt x="162002" y="646840"/>
                </a:cubicBezTo>
                <a:cubicBezTo>
                  <a:pt x="171527" y="647369"/>
                  <a:pt x="280271" y="619059"/>
                  <a:pt x="285827" y="627790"/>
                </a:cubicBezTo>
                <a:cubicBezTo>
                  <a:pt x="291383" y="636521"/>
                  <a:pt x="213067" y="691291"/>
                  <a:pt x="195340" y="699228"/>
                </a:cubicBezTo>
                <a:cubicBezTo>
                  <a:pt x="177613" y="707165"/>
                  <a:pt x="199044" y="684411"/>
                  <a:pt x="179465" y="675415"/>
                </a:cubicBezTo>
                <a:cubicBezTo>
                  <a:pt x="159886" y="666419"/>
                  <a:pt x="107763" y="666155"/>
                  <a:pt x="77865" y="645253"/>
                </a:cubicBezTo>
                <a:cubicBezTo>
                  <a:pt x="47967" y="624351"/>
                  <a:pt x="2458" y="555824"/>
                  <a:pt x="77" y="550003"/>
                </a:cubicBezTo>
                <a:cubicBezTo>
                  <a:pt x="-2304" y="544182"/>
                  <a:pt x="50612" y="602920"/>
                  <a:pt x="63577" y="610328"/>
                </a:cubicBezTo>
                <a:cubicBezTo>
                  <a:pt x="76542" y="617736"/>
                  <a:pt x="72838" y="592866"/>
                  <a:pt x="77865" y="594453"/>
                </a:cubicBezTo>
                <a:cubicBezTo>
                  <a:pt x="82892" y="596040"/>
                  <a:pt x="65959" y="613503"/>
                  <a:pt x="93740" y="619853"/>
                </a:cubicBezTo>
                <a:cubicBezTo>
                  <a:pt x="121521" y="626203"/>
                  <a:pt x="210950" y="646047"/>
                  <a:pt x="244552" y="632553"/>
                </a:cubicBezTo>
                <a:cubicBezTo>
                  <a:pt x="278154" y="619059"/>
                  <a:pt x="274450" y="569582"/>
                  <a:pt x="295352" y="538890"/>
                </a:cubicBezTo>
                <a:cubicBezTo>
                  <a:pt x="316254" y="508198"/>
                  <a:pt x="346946" y="467982"/>
                  <a:pt x="369965" y="448403"/>
                </a:cubicBezTo>
                <a:cubicBezTo>
                  <a:pt x="392984" y="428824"/>
                  <a:pt x="413357" y="443375"/>
                  <a:pt x="433465" y="421415"/>
                </a:cubicBezTo>
                <a:cubicBezTo>
                  <a:pt x="453573" y="399455"/>
                  <a:pt x="471301" y="337542"/>
                  <a:pt x="490615" y="316640"/>
                </a:cubicBezTo>
                <a:cubicBezTo>
                  <a:pt x="509929" y="295738"/>
                  <a:pt x="534271" y="308968"/>
                  <a:pt x="549352" y="296003"/>
                </a:cubicBezTo>
                <a:cubicBezTo>
                  <a:pt x="564433" y="283039"/>
                  <a:pt x="566285" y="260284"/>
                  <a:pt x="581102" y="238853"/>
                </a:cubicBezTo>
                <a:cubicBezTo>
                  <a:pt x="595919" y="217422"/>
                  <a:pt x="608619" y="189640"/>
                  <a:pt x="638252" y="167415"/>
                </a:cubicBezTo>
                <a:cubicBezTo>
                  <a:pt x="667885" y="145190"/>
                  <a:pt x="717362" y="120584"/>
                  <a:pt x="758902" y="105503"/>
                </a:cubicBezTo>
                <a:cubicBezTo>
                  <a:pt x="800442" y="90422"/>
                  <a:pt x="903629" y="66080"/>
                  <a:pt x="900190" y="70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0FCDD5B0-24E3-4C44-BB55-74A789B68069}"/>
              </a:ext>
            </a:extLst>
          </p:cNvPr>
          <p:cNvSpPr/>
          <p:nvPr/>
        </p:nvSpPr>
        <p:spPr>
          <a:xfrm>
            <a:off x="6656258" y="1775524"/>
            <a:ext cx="582109" cy="628201"/>
          </a:xfrm>
          <a:custGeom>
            <a:avLst/>
            <a:gdLst>
              <a:gd name="connsiteX0" fmla="*/ 130 w 582109"/>
              <a:gd name="connsiteY0" fmla="*/ 97726 h 628201"/>
              <a:gd name="connsiteX1" fmla="*/ 79505 w 582109"/>
              <a:gd name="connsiteY1" fmla="*/ 889 h 628201"/>
              <a:gd name="connsiteX2" fmla="*/ 104905 w 582109"/>
              <a:gd name="connsiteY2" fmla="*/ 56451 h 628201"/>
              <a:gd name="connsiteX3" fmla="*/ 171580 w 582109"/>
              <a:gd name="connsiteY3" fmla="*/ 169164 h 628201"/>
              <a:gd name="connsiteX4" fmla="*/ 184280 w 582109"/>
              <a:gd name="connsiteY4" fmla="*/ 118364 h 628201"/>
              <a:gd name="connsiteX5" fmla="*/ 279530 w 582109"/>
              <a:gd name="connsiteY5" fmla="*/ 104076 h 628201"/>
              <a:gd name="connsiteX6" fmla="*/ 139830 w 582109"/>
              <a:gd name="connsiteY6" fmla="*/ 164401 h 628201"/>
              <a:gd name="connsiteX7" fmla="*/ 74742 w 582109"/>
              <a:gd name="connsiteY7" fmla="*/ 232664 h 628201"/>
              <a:gd name="connsiteX8" fmla="*/ 127130 w 582109"/>
              <a:gd name="connsiteY8" fmla="*/ 243776 h 628201"/>
              <a:gd name="connsiteX9" fmla="*/ 166817 w 582109"/>
              <a:gd name="connsiteY9" fmla="*/ 296164 h 628201"/>
              <a:gd name="connsiteX10" fmla="*/ 182692 w 582109"/>
              <a:gd name="connsiteY10" fmla="*/ 292989 h 628201"/>
              <a:gd name="connsiteX11" fmla="*/ 266830 w 582109"/>
              <a:gd name="connsiteY11" fmla="*/ 462851 h 628201"/>
              <a:gd name="connsiteX12" fmla="*/ 243017 w 582109"/>
              <a:gd name="connsiteY12" fmla="*/ 400939 h 628201"/>
              <a:gd name="connsiteX13" fmla="*/ 308105 w 582109"/>
              <a:gd name="connsiteY13" fmla="*/ 485076 h 628201"/>
              <a:gd name="connsiteX14" fmla="*/ 330330 w 582109"/>
              <a:gd name="connsiteY14" fmla="*/ 462851 h 628201"/>
              <a:gd name="connsiteX15" fmla="*/ 408117 w 582109"/>
              <a:gd name="connsiteY15" fmla="*/ 516826 h 628201"/>
              <a:gd name="connsiteX16" fmla="*/ 528767 w 582109"/>
              <a:gd name="connsiteY16" fmla="*/ 540639 h 628201"/>
              <a:gd name="connsiteX17" fmla="*/ 336680 w 582109"/>
              <a:gd name="connsiteY17" fmla="*/ 524764 h 628201"/>
              <a:gd name="connsiteX18" fmla="*/ 581155 w 582109"/>
              <a:gd name="connsiteY18" fmla="*/ 618426 h 628201"/>
              <a:gd name="connsiteX19" fmla="*/ 425580 w 582109"/>
              <a:gd name="connsiteY19" fmla="*/ 591439 h 628201"/>
              <a:gd name="connsiteX20" fmla="*/ 533530 w 582109"/>
              <a:gd name="connsiteY20" fmla="*/ 627951 h 628201"/>
              <a:gd name="connsiteX21" fmla="*/ 409705 w 582109"/>
              <a:gd name="connsiteY21" fmla="*/ 569214 h 628201"/>
              <a:gd name="connsiteX22" fmla="*/ 308105 w 582109"/>
              <a:gd name="connsiteY22" fmla="*/ 450151 h 628201"/>
              <a:gd name="connsiteX23" fmla="*/ 116017 w 582109"/>
              <a:gd name="connsiteY23" fmla="*/ 227901 h 628201"/>
              <a:gd name="connsiteX24" fmla="*/ 182692 w 582109"/>
              <a:gd name="connsiteY24" fmla="*/ 105664 h 628201"/>
              <a:gd name="connsiteX25" fmla="*/ 100142 w 582109"/>
              <a:gd name="connsiteY25" fmla="*/ 38989 h 628201"/>
              <a:gd name="connsiteX26" fmla="*/ 130 w 582109"/>
              <a:gd name="connsiteY26" fmla="*/ 97726 h 62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2109" h="628201">
                <a:moveTo>
                  <a:pt x="130" y="97726"/>
                </a:moveTo>
                <a:cubicBezTo>
                  <a:pt x="-3309" y="91376"/>
                  <a:pt x="62043" y="7768"/>
                  <a:pt x="79505" y="889"/>
                </a:cubicBezTo>
                <a:cubicBezTo>
                  <a:pt x="96967" y="-5990"/>
                  <a:pt x="89559" y="28405"/>
                  <a:pt x="104905" y="56451"/>
                </a:cubicBezTo>
                <a:cubicBezTo>
                  <a:pt x="120251" y="84497"/>
                  <a:pt x="158351" y="158845"/>
                  <a:pt x="171580" y="169164"/>
                </a:cubicBezTo>
                <a:cubicBezTo>
                  <a:pt x="184809" y="179483"/>
                  <a:pt x="166288" y="129212"/>
                  <a:pt x="184280" y="118364"/>
                </a:cubicBezTo>
                <a:cubicBezTo>
                  <a:pt x="202272" y="107516"/>
                  <a:pt x="286938" y="96403"/>
                  <a:pt x="279530" y="104076"/>
                </a:cubicBezTo>
                <a:cubicBezTo>
                  <a:pt x="272122" y="111749"/>
                  <a:pt x="173961" y="142970"/>
                  <a:pt x="139830" y="164401"/>
                </a:cubicBezTo>
                <a:cubicBezTo>
                  <a:pt x="105699" y="185832"/>
                  <a:pt x="76859" y="219435"/>
                  <a:pt x="74742" y="232664"/>
                </a:cubicBezTo>
                <a:cubicBezTo>
                  <a:pt x="72625" y="245893"/>
                  <a:pt x="111784" y="233193"/>
                  <a:pt x="127130" y="243776"/>
                </a:cubicBezTo>
                <a:cubicBezTo>
                  <a:pt x="142476" y="254359"/>
                  <a:pt x="157557" y="287962"/>
                  <a:pt x="166817" y="296164"/>
                </a:cubicBezTo>
                <a:cubicBezTo>
                  <a:pt x="176077" y="304366"/>
                  <a:pt x="166023" y="265208"/>
                  <a:pt x="182692" y="292989"/>
                </a:cubicBezTo>
                <a:cubicBezTo>
                  <a:pt x="199361" y="320770"/>
                  <a:pt x="256776" y="444859"/>
                  <a:pt x="266830" y="462851"/>
                </a:cubicBezTo>
                <a:cubicBezTo>
                  <a:pt x="276884" y="480843"/>
                  <a:pt x="236138" y="397235"/>
                  <a:pt x="243017" y="400939"/>
                </a:cubicBezTo>
                <a:cubicBezTo>
                  <a:pt x="249896" y="404643"/>
                  <a:pt x="293553" y="474757"/>
                  <a:pt x="308105" y="485076"/>
                </a:cubicBezTo>
                <a:cubicBezTo>
                  <a:pt x="322657" y="495395"/>
                  <a:pt x="313661" y="457559"/>
                  <a:pt x="330330" y="462851"/>
                </a:cubicBezTo>
                <a:cubicBezTo>
                  <a:pt x="346999" y="468143"/>
                  <a:pt x="375044" y="503861"/>
                  <a:pt x="408117" y="516826"/>
                </a:cubicBezTo>
                <a:cubicBezTo>
                  <a:pt x="441190" y="529791"/>
                  <a:pt x="540673" y="539316"/>
                  <a:pt x="528767" y="540639"/>
                </a:cubicBezTo>
                <a:cubicBezTo>
                  <a:pt x="516861" y="541962"/>
                  <a:pt x="327949" y="511800"/>
                  <a:pt x="336680" y="524764"/>
                </a:cubicBezTo>
                <a:cubicBezTo>
                  <a:pt x="345411" y="537728"/>
                  <a:pt x="566339" y="607314"/>
                  <a:pt x="581155" y="618426"/>
                </a:cubicBezTo>
                <a:cubicBezTo>
                  <a:pt x="595971" y="629538"/>
                  <a:pt x="433518" y="589851"/>
                  <a:pt x="425580" y="591439"/>
                </a:cubicBezTo>
                <a:cubicBezTo>
                  <a:pt x="417642" y="593027"/>
                  <a:pt x="536176" y="631655"/>
                  <a:pt x="533530" y="627951"/>
                </a:cubicBezTo>
                <a:cubicBezTo>
                  <a:pt x="530884" y="624247"/>
                  <a:pt x="447276" y="598847"/>
                  <a:pt x="409705" y="569214"/>
                </a:cubicBezTo>
                <a:cubicBezTo>
                  <a:pt x="372134" y="539581"/>
                  <a:pt x="357053" y="507037"/>
                  <a:pt x="308105" y="450151"/>
                </a:cubicBezTo>
                <a:cubicBezTo>
                  <a:pt x="259157" y="393265"/>
                  <a:pt x="136919" y="285316"/>
                  <a:pt x="116017" y="227901"/>
                </a:cubicBezTo>
                <a:cubicBezTo>
                  <a:pt x="95115" y="170487"/>
                  <a:pt x="185338" y="137149"/>
                  <a:pt x="182692" y="105664"/>
                </a:cubicBezTo>
                <a:cubicBezTo>
                  <a:pt x="180046" y="74179"/>
                  <a:pt x="131363" y="47191"/>
                  <a:pt x="100142" y="38989"/>
                </a:cubicBezTo>
                <a:cubicBezTo>
                  <a:pt x="68921" y="30787"/>
                  <a:pt x="3569" y="104076"/>
                  <a:pt x="130" y="97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8B24CCBD-FCF6-4F6F-BB3E-D67ADC626677}"/>
              </a:ext>
            </a:extLst>
          </p:cNvPr>
          <p:cNvSpPr/>
          <p:nvPr/>
        </p:nvSpPr>
        <p:spPr>
          <a:xfrm>
            <a:off x="6819132" y="1920803"/>
            <a:ext cx="437805" cy="593818"/>
          </a:xfrm>
          <a:custGeom>
            <a:avLst/>
            <a:gdLst>
              <a:gd name="connsiteX0" fmla="*/ 172218 w 437805"/>
              <a:gd name="connsiteY0" fmla="*/ 31822 h 593818"/>
              <a:gd name="connsiteX1" fmla="*/ 102368 w 437805"/>
              <a:gd name="connsiteY1" fmla="*/ 77860 h 593818"/>
              <a:gd name="connsiteX2" fmla="*/ 142056 w 437805"/>
              <a:gd name="connsiteY2" fmla="*/ 119135 h 593818"/>
              <a:gd name="connsiteX3" fmla="*/ 123006 w 437805"/>
              <a:gd name="connsiteY3" fmla="*/ 200097 h 593818"/>
              <a:gd name="connsiteX4" fmla="*/ 135706 w 437805"/>
              <a:gd name="connsiteY4" fmla="*/ 193747 h 593818"/>
              <a:gd name="connsiteX5" fmla="*/ 151581 w 437805"/>
              <a:gd name="connsiteY5" fmla="*/ 190572 h 593818"/>
              <a:gd name="connsiteX6" fmla="*/ 197618 w 437805"/>
              <a:gd name="connsiteY6" fmla="*/ 242960 h 593818"/>
              <a:gd name="connsiteX7" fmla="*/ 311918 w 437805"/>
              <a:gd name="connsiteY7" fmla="*/ 387422 h 593818"/>
              <a:gd name="connsiteX8" fmla="*/ 219843 w 437805"/>
              <a:gd name="connsiteY8" fmla="*/ 338210 h 593818"/>
              <a:gd name="connsiteX9" fmla="*/ 361131 w 437805"/>
              <a:gd name="connsiteY9" fmla="*/ 327097 h 593818"/>
              <a:gd name="connsiteX10" fmla="*/ 276993 w 437805"/>
              <a:gd name="connsiteY10" fmla="*/ 341385 h 593818"/>
              <a:gd name="connsiteX11" fmla="*/ 367481 w 437805"/>
              <a:gd name="connsiteY11" fmla="*/ 408060 h 593818"/>
              <a:gd name="connsiteX12" fmla="*/ 416693 w 437805"/>
              <a:gd name="connsiteY12" fmla="*/ 477910 h 593818"/>
              <a:gd name="connsiteX13" fmla="*/ 392881 w 437805"/>
              <a:gd name="connsiteY13" fmla="*/ 593797 h 593818"/>
              <a:gd name="connsiteX14" fmla="*/ 429393 w 437805"/>
              <a:gd name="connsiteY14" fmla="*/ 468385 h 593818"/>
              <a:gd name="connsiteX15" fmla="*/ 416693 w 437805"/>
              <a:gd name="connsiteY15" fmla="*/ 516010 h 593818"/>
              <a:gd name="connsiteX16" fmla="*/ 218256 w 437805"/>
              <a:gd name="connsiteY16" fmla="*/ 477910 h 593818"/>
              <a:gd name="connsiteX17" fmla="*/ 396056 w 437805"/>
              <a:gd name="connsiteY17" fmla="*/ 458860 h 593818"/>
              <a:gd name="connsiteX18" fmla="*/ 269056 w 437805"/>
              <a:gd name="connsiteY18" fmla="*/ 342972 h 593818"/>
              <a:gd name="connsiteX19" fmla="*/ 167456 w 437805"/>
              <a:gd name="connsiteY19" fmla="*/ 255660 h 593818"/>
              <a:gd name="connsiteX20" fmla="*/ 196031 w 437805"/>
              <a:gd name="connsiteY20" fmla="*/ 257247 h 593818"/>
              <a:gd name="connsiteX21" fmla="*/ 111893 w 437805"/>
              <a:gd name="connsiteY21" fmla="*/ 122310 h 593818"/>
              <a:gd name="connsiteX22" fmla="*/ 2356 w 437805"/>
              <a:gd name="connsiteY22" fmla="*/ 3247 h 593818"/>
              <a:gd name="connsiteX23" fmla="*/ 42043 w 437805"/>
              <a:gd name="connsiteY23" fmla="*/ 34997 h 593818"/>
              <a:gd name="connsiteX24" fmla="*/ 103956 w 437805"/>
              <a:gd name="connsiteY24" fmla="*/ 49285 h 593818"/>
              <a:gd name="connsiteX25" fmla="*/ 172218 w 437805"/>
              <a:gd name="connsiteY25" fmla="*/ 31822 h 5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7805" h="593818">
                <a:moveTo>
                  <a:pt x="172218" y="31822"/>
                </a:moveTo>
                <a:cubicBezTo>
                  <a:pt x="171953" y="36584"/>
                  <a:pt x="107395" y="63308"/>
                  <a:pt x="102368" y="77860"/>
                </a:cubicBezTo>
                <a:cubicBezTo>
                  <a:pt x="97341" y="92412"/>
                  <a:pt x="138616" y="98762"/>
                  <a:pt x="142056" y="119135"/>
                </a:cubicBezTo>
                <a:cubicBezTo>
                  <a:pt x="145496" y="139508"/>
                  <a:pt x="124064" y="187662"/>
                  <a:pt x="123006" y="200097"/>
                </a:cubicBezTo>
                <a:cubicBezTo>
                  <a:pt x="121948" y="212532"/>
                  <a:pt x="130944" y="195334"/>
                  <a:pt x="135706" y="193747"/>
                </a:cubicBezTo>
                <a:cubicBezTo>
                  <a:pt x="140468" y="192160"/>
                  <a:pt x="141262" y="182370"/>
                  <a:pt x="151581" y="190572"/>
                </a:cubicBezTo>
                <a:cubicBezTo>
                  <a:pt x="161900" y="198774"/>
                  <a:pt x="170895" y="210152"/>
                  <a:pt x="197618" y="242960"/>
                </a:cubicBezTo>
                <a:cubicBezTo>
                  <a:pt x="224341" y="275768"/>
                  <a:pt x="308214" y="371547"/>
                  <a:pt x="311918" y="387422"/>
                </a:cubicBezTo>
                <a:cubicBezTo>
                  <a:pt x="315622" y="403297"/>
                  <a:pt x="211641" y="348264"/>
                  <a:pt x="219843" y="338210"/>
                </a:cubicBezTo>
                <a:cubicBezTo>
                  <a:pt x="228045" y="328156"/>
                  <a:pt x="351606" y="326568"/>
                  <a:pt x="361131" y="327097"/>
                </a:cubicBezTo>
                <a:cubicBezTo>
                  <a:pt x="370656" y="327626"/>
                  <a:pt x="275935" y="327891"/>
                  <a:pt x="276993" y="341385"/>
                </a:cubicBezTo>
                <a:cubicBezTo>
                  <a:pt x="278051" y="354879"/>
                  <a:pt x="344198" y="385306"/>
                  <a:pt x="367481" y="408060"/>
                </a:cubicBezTo>
                <a:cubicBezTo>
                  <a:pt x="390764" y="430814"/>
                  <a:pt x="412460" y="446954"/>
                  <a:pt x="416693" y="477910"/>
                </a:cubicBezTo>
                <a:cubicBezTo>
                  <a:pt x="420926" y="508866"/>
                  <a:pt x="390764" y="595385"/>
                  <a:pt x="392881" y="593797"/>
                </a:cubicBezTo>
                <a:cubicBezTo>
                  <a:pt x="394998" y="592209"/>
                  <a:pt x="425424" y="481349"/>
                  <a:pt x="429393" y="468385"/>
                </a:cubicBezTo>
                <a:cubicBezTo>
                  <a:pt x="433362" y="455421"/>
                  <a:pt x="451882" y="514423"/>
                  <a:pt x="416693" y="516010"/>
                </a:cubicBezTo>
                <a:cubicBezTo>
                  <a:pt x="381504" y="517597"/>
                  <a:pt x="221696" y="487435"/>
                  <a:pt x="218256" y="477910"/>
                </a:cubicBezTo>
                <a:cubicBezTo>
                  <a:pt x="214817" y="468385"/>
                  <a:pt x="387589" y="481350"/>
                  <a:pt x="396056" y="458860"/>
                </a:cubicBezTo>
                <a:cubicBezTo>
                  <a:pt x="404523" y="436370"/>
                  <a:pt x="307156" y="376839"/>
                  <a:pt x="269056" y="342972"/>
                </a:cubicBezTo>
                <a:cubicBezTo>
                  <a:pt x="230956" y="309105"/>
                  <a:pt x="179627" y="269947"/>
                  <a:pt x="167456" y="255660"/>
                </a:cubicBezTo>
                <a:cubicBezTo>
                  <a:pt x="155285" y="241373"/>
                  <a:pt x="205291" y="279472"/>
                  <a:pt x="196031" y="257247"/>
                </a:cubicBezTo>
                <a:cubicBezTo>
                  <a:pt x="186771" y="235022"/>
                  <a:pt x="144172" y="164643"/>
                  <a:pt x="111893" y="122310"/>
                </a:cubicBezTo>
                <a:cubicBezTo>
                  <a:pt x="79614" y="79977"/>
                  <a:pt x="13998" y="17799"/>
                  <a:pt x="2356" y="3247"/>
                </a:cubicBezTo>
                <a:cubicBezTo>
                  <a:pt x="-9286" y="-11305"/>
                  <a:pt x="25110" y="27324"/>
                  <a:pt x="42043" y="34997"/>
                </a:cubicBezTo>
                <a:cubicBezTo>
                  <a:pt x="58976" y="42670"/>
                  <a:pt x="81996" y="49814"/>
                  <a:pt x="103956" y="49285"/>
                </a:cubicBezTo>
                <a:cubicBezTo>
                  <a:pt x="125916" y="48756"/>
                  <a:pt x="172483" y="27060"/>
                  <a:pt x="172218" y="3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8D5D57CB-6D55-4E46-8C55-A1F6352017C7}"/>
              </a:ext>
            </a:extLst>
          </p:cNvPr>
          <p:cNvSpPr/>
          <p:nvPr/>
        </p:nvSpPr>
        <p:spPr>
          <a:xfrm>
            <a:off x="5206770" y="1758950"/>
            <a:ext cx="114554" cy="588846"/>
          </a:xfrm>
          <a:custGeom>
            <a:avLst/>
            <a:gdLst>
              <a:gd name="connsiteX0" fmla="*/ 114530 w 114554"/>
              <a:gd name="connsiteY0" fmla="*/ 61913 h 588846"/>
              <a:gd name="connsiteX1" fmla="*/ 73255 w 114554"/>
              <a:gd name="connsiteY1" fmla="*/ 182563 h 588846"/>
              <a:gd name="connsiteX2" fmla="*/ 79605 w 114554"/>
              <a:gd name="connsiteY2" fmla="*/ 0 h 588846"/>
              <a:gd name="connsiteX3" fmla="*/ 79605 w 114554"/>
              <a:gd name="connsiteY3" fmla="*/ 0 h 588846"/>
              <a:gd name="connsiteX4" fmla="*/ 78018 w 114554"/>
              <a:gd name="connsiteY4" fmla="*/ 201613 h 588846"/>
              <a:gd name="connsiteX5" fmla="*/ 73255 w 114554"/>
              <a:gd name="connsiteY5" fmla="*/ 228600 h 588846"/>
              <a:gd name="connsiteX6" fmla="*/ 82780 w 114554"/>
              <a:gd name="connsiteY6" fmla="*/ 200025 h 588846"/>
              <a:gd name="connsiteX7" fmla="*/ 66905 w 114554"/>
              <a:gd name="connsiteY7" fmla="*/ 288925 h 588846"/>
              <a:gd name="connsiteX8" fmla="*/ 98655 w 114554"/>
              <a:gd name="connsiteY8" fmla="*/ 223838 h 588846"/>
              <a:gd name="connsiteX9" fmla="*/ 66905 w 114554"/>
              <a:gd name="connsiteY9" fmla="*/ 288925 h 588846"/>
              <a:gd name="connsiteX10" fmla="*/ 55793 w 114554"/>
              <a:gd name="connsiteY10" fmla="*/ 411163 h 588846"/>
              <a:gd name="connsiteX11" fmla="*/ 74843 w 114554"/>
              <a:gd name="connsiteY11" fmla="*/ 358775 h 588846"/>
              <a:gd name="connsiteX12" fmla="*/ 35155 w 114554"/>
              <a:gd name="connsiteY12" fmla="*/ 450850 h 588846"/>
              <a:gd name="connsiteX13" fmla="*/ 230 w 114554"/>
              <a:gd name="connsiteY13" fmla="*/ 511175 h 588846"/>
              <a:gd name="connsiteX14" fmla="*/ 52618 w 114554"/>
              <a:gd name="connsiteY14" fmla="*/ 442913 h 588846"/>
              <a:gd name="connsiteX15" fmla="*/ 3405 w 114554"/>
              <a:gd name="connsiteY15" fmla="*/ 579438 h 588846"/>
              <a:gd name="connsiteX16" fmla="*/ 16105 w 114554"/>
              <a:gd name="connsiteY16" fmla="*/ 563563 h 588846"/>
              <a:gd name="connsiteX17" fmla="*/ 46268 w 114554"/>
              <a:gd name="connsiteY17" fmla="*/ 455613 h 588846"/>
              <a:gd name="connsiteX18" fmla="*/ 57380 w 114554"/>
              <a:gd name="connsiteY18" fmla="*/ 582613 h 588846"/>
              <a:gd name="connsiteX19" fmla="*/ 68493 w 114554"/>
              <a:gd name="connsiteY19" fmla="*/ 441325 h 588846"/>
              <a:gd name="connsiteX20" fmla="*/ 68493 w 114554"/>
              <a:gd name="connsiteY20" fmla="*/ 201613 h 588846"/>
              <a:gd name="connsiteX21" fmla="*/ 68493 w 114554"/>
              <a:gd name="connsiteY21" fmla="*/ 115888 h 588846"/>
              <a:gd name="connsiteX22" fmla="*/ 79605 w 114554"/>
              <a:gd name="connsiteY22" fmla="*/ 12700 h 588846"/>
              <a:gd name="connsiteX23" fmla="*/ 114530 w 114554"/>
              <a:gd name="connsiteY23" fmla="*/ 61913 h 58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554" h="588846">
                <a:moveTo>
                  <a:pt x="114530" y="61913"/>
                </a:moveTo>
                <a:cubicBezTo>
                  <a:pt x="113472" y="90223"/>
                  <a:pt x="79076" y="192882"/>
                  <a:pt x="73255" y="182563"/>
                </a:cubicBezTo>
                <a:cubicBezTo>
                  <a:pt x="67434" y="172244"/>
                  <a:pt x="79605" y="0"/>
                  <a:pt x="79605" y="0"/>
                </a:cubicBezTo>
                <a:lnTo>
                  <a:pt x="79605" y="0"/>
                </a:lnTo>
                <a:cubicBezTo>
                  <a:pt x="79341" y="33602"/>
                  <a:pt x="79076" y="163513"/>
                  <a:pt x="78018" y="201613"/>
                </a:cubicBezTo>
                <a:cubicBezTo>
                  <a:pt x="76960" y="239713"/>
                  <a:pt x="72461" y="228865"/>
                  <a:pt x="73255" y="228600"/>
                </a:cubicBezTo>
                <a:cubicBezTo>
                  <a:pt x="74049" y="228335"/>
                  <a:pt x="83838" y="189971"/>
                  <a:pt x="82780" y="200025"/>
                </a:cubicBezTo>
                <a:cubicBezTo>
                  <a:pt x="81722" y="210079"/>
                  <a:pt x="64259" y="284956"/>
                  <a:pt x="66905" y="288925"/>
                </a:cubicBezTo>
                <a:cubicBezTo>
                  <a:pt x="69551" y="292894"/>
                  <a:pt x="98655" y="223838"/>
                  <a:pt x="98655" y="223838"/>
                </a:cubicBezTo>
                <a:cubicBezTo>
                  <a:pt x="98655" y="223838"/>
                  <a:pt x="74049" y="257704"/>
                  <a:pt x="66905" y="288925"/>
                </a:cubicBezTo>
                <a:cubicBezTo>
                  <a:pt x="59761" y="320146"/>
                  <a:pt x="54470" y="399521"/>
                  <a:pt x="55793" y="411163"/>
                </a:cubicBezTo>
                <a:cubicBezTo>
                  <a:pt x="57116" y="422805"/>
                  <a:pt x="78283" y="352161"/>
                  <a:pt x="74843" y="358775"/>
                </a:cubicBezTo>
                <a:cubicBezTo>
                  <a:pt x="71403" y="365389"/>
                  <a:pt x="47590" y="425450"/>
                  <a:pt x="35155" y="450850"/>
                </a:cubicBezTo>
                <a:cubicBezTo>
                  <a:pt x="22719" y="476250"/>
                  <a:pt x="-2681" y="512498"/>
                  <a:pt x="230" y="511175"/>
                </a:cubicBezTo>
                <a:cubicBezTo>
                  <a:pt x="3141" y="509852"/>
                  <a:pt x="52089" y="431536"/>
                  <a:pt x="52618" y="442913"/>
                </a:cubicBezTo>
                <a:cubicBezTo>
                  <a:pt x="53147" y="454290"/>
                  <a:pt x="9490" y="559330"/>
                  <a:pt x="3405" y="579438"/>
                </a:cubicBezTo>
                <a:cubicBezTo>
                  <a:pt x="-2680" y="599546"/>
                  <a:pt x="8961" y="584200"/>
                  <a:pt x="16105" y="563563"/>
                </a:cubicBezTo>
                <a:cubicBezTo>
                  <a:pt x="23249" y="542926"/>
                  <a:pt x="39389" y="452438"/>
                  <a:pt x="46268" y="455613"/>
                </a:cubicBezTo>
                <a:cubicBezTo>
                  <a:pt x="53147" y="458788"/>
                  <a:pt x="53676" y="584994"/>
                  <a:pt x="57380" y="582613"/>
                </a:cubicBezTo>
                <a:cubicBezTo>
                  <a:pt x="61084" y="580232"/>
                  <a:pt x="66641" y="504825"/>
                  <a:pt x="68493" y="441325"/>
                </a:cubicBezTo>
                <a:cubicBezTo>
                  <a:pt x="70345" y="377825"/>
                  <a:pt x="68493" y="255852"/>
                  <a:pt x="68493" y="201613"/>
                </a:cubicBezTo>
                <a:cubicBezTo>
                  <a:pt x="68493" y="147374"/>
                  <a:pt x="66641" y="147374"/>
                  <a:pt x="68493" y="115888"/>
                </a:cubicBezTo>
                <a:cubicBezTo>
                  <a:pt x="70345" y="84403"/>
                  <a:pt x="77224" y="25135"/>
                  <a:pt x="79605" y="12700"/>
                </a:cubicBezTo>
                <a:cubicBezTo>
                  <a:pt x="81986" y="264"/>
                  <a:pt x="115588" y="33603"/>
                  <a:pt x="114530" y="61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9D28CAE9-D058-44BF-9D7B-F7F59B51C79C}"/>
              </a:ext>
            </a:extLst>
          </p:cNvPr>
          <p:cNvSpPr/>
          <p:nvPr/>
        </p:nvSpPr>
        <p:spPr>
          <a:xfrm>
            <a:off x="5140818" y="1382688"/>
            <a:ext cx="149195" cy="757365"/>
          </a:xfrm>
          <a:custGeom>
            <a:avLst/>
            <a:gdLst>
              <a:gd name="connsiteX0" fmla="*/ 55070 w 149195"/>
              <a:gd name="connsiteY0" fmla="*/ 112737 h 757365"/>
              <a:gd name="connsiteX1" fmla="*/ 55070 w 149195"/>
              <a:gd name="connsiteY1" fmla="*/ 276250 h 757365"/>
              <a:gd name="connsiteX2" fmla="*/ 78882 w 149195"/>
              <a:gd name="connsiteY2" fmla="*/ 360387 h 757365"/>
              <a:gd name="connsiteX3" fmla="*/ 118570 w 149195"/>
              <a:gd name="connsiteY3" fmla="*/ 488975 h 757365"/>
              <a:gd name="connsiteX4" fmla="*/ 63007 w 149195"/>
              <a:gd name="connsiteY4" fmla="*/ 352450 h 757365"/>
              <a:gd name="connsiteX5" fmla="*/ 118570 w 149195"/>
              <a:gd name="connsiteY5" fmla="*/ 568350 h 757365"/>
              <a:gd name="connsiteX6" fmla="*/ 137620 w 149195"/>
              <a:gd name="connsiteY6" fmla="*/ 757262 h 757365"/>
              <a:gd name="connsiteX7" fmla="*/ 145557 w 149195"/>
              <a:gd name="connsiteY7" fmla="*/ 592162 h 757365"/>
              <a:gd name="connsiteX8" fmla="*/ 77295 w 149195"/>
              <a:gd name="connsiteY8" fmla="*/ 412775 h 757365"/>
              <a:gd name="connsiteX9" fmla="*/ 28082 w 149195"/>
              <a:gd name="connsiteY9" fmla="*/ 342925 h 757365"/>
              <a:gd name="connsiteX10" fmla="*/ 56657 w 149195"/>
              <a:gd name="connsiteY10" fmla="*/ 365150 h 757365"/>
              <a:gd name="connsiteX11" fmla="*/ 31257 w 149195"/>
              <a:gd name="connsiteY11" fmla="*/ 284187 h 757365"/>
              <a:gd name="connsiteX12" fmla="*/ 2682 w 149195"/>
              <a:gd name="connsiteY12" fmla="*/ 25 h 757365"/>
              <a:gd name="connsiteX13" fmla="*/ 4270 w 149195"/>
              <a:gd name="connsiteY13" fmla="*/ 266725 h 757365"/>
              <a:gd name="connsiteX14" fmla="*/ 55070 w 149195"/>
              <a:gd name="connsiteY14" fmla="*/ 112737 h 7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195" h="757365">
                <a:moveTo>
                  <a:pt x="55070" y="112737"/>
                </a:moveTo>
                <a:cubicBezTo>
                  <a:pt x="63537" y="114324"/>
                  <a:pt x="51101" y="234975"/>
                  <a:pt x="55070" y="276250"/>
                </a:cubicBezTo>
                <a:cubicBezTo>
                  <a:pt x="59039" y="317525"/>
                  <a:pt x="68299" y="324933"/>
                  <a:pt x="78882" y="360387"/>
                </a:cubicBezTo>
                <a:cubicBezTo>
                  <a:pt x="89465" y="395841"/>
                  <a:pt x="121216" y="490298"/>
                  <a:pt x="118570" y="488975"/>
                </a:cubicBezTo>
                <a:cubicBezTo>
                  <a:pt x="115924" y="487652"/>
                  <a:pt x="63007" y="339221"/>
                  <a:pt x="63007" y="352450"/>
                </a:cubicBezTo>
                <a:cubicBezTo>
                  <a:pt x="63007" y="365679"/>
                  <a:pt x="106135" y="500881"/>
                  <a:pt x="118570" y="568350"/>
                </a:cubicBezTo>
                <a:cubicBezTo>
                  <a:pt x="131005" y="635819"/>
                  <a:pt x="133122" y="753293"/>
                  <a:pt x="137620" y="757262"/>
                </a:cubicBezTo>
                <a:cubicBezTo>
                  <a:pt x="142118" y="761231"/>
                  <a:pt x="155611" y="649577"/>
                  <a:pt x="145557" y="592162"/>
                </a:cubicBezTo>
                <a:cubicBezTo>
                  <a:pt x="135503" y="534748"/>
                  <a:pt x="96874" y="454314"/>
                  <a:pt x="77295" y="412775"/>
                </a:cubicBezTo>
                <a:cubicBezTo>
                  <a:pt x="57716" y="371236"/>
                  <a:pt x="31522" y="350863"/>
                  <a:pt x="28082" y="342925"/>
                </a:cubicBezTo>
                <a:cubicBezTo>
                  <a:pt x="24642" y="334988"/>
                  <a:pt x="56128" y="374940"/>
                  <a:pt x="56657" y="365150"/>
                </a:cubicBezTo>
                <a:cubicBezTo>
                  <a:pt x="57186" y="355360"/>
                  <a:pt x="40253" y="345041"/>
                  <a:pt x="31257" y="284187"/>
                </a:cubicBezTo>
                <a:cubicBezTo>
                  <a:pt x="22261" y="223333"/>
                  <a:pt x="7180" y="2935"/>
                  <a:pt x="2682" y="25"/>
                </a:cubicBezTo>
                <a:cubicBezTo>
                  <a:pt x="-1816" y="-2885"/>
                  <a:pt x="-228" y="244500"/>
                  <a:pt x="4270" y="266725"/>
                </a:cubicBezTo>
                <a:cubicBezTo>
                  <a:pt x="8768" y="288950"/>
                  <a:pt x="46603" y="111150"/>
                  <a:pt x="55070" y="11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7EA117AC-D718-46F4-877B-7C1BF61F8784}"/>
              </a:ext>
            </a:extLst>
          </p:cNvPr>
          <p:cNvSpPr/>
          <p:nvPr/>
        </p:nvSpPr>
        <p:spPr>
          <a:xfrm>
            <a:off x="5069619" y="845731"/>
            <a:ext cx="132782" cy="794072"/>
          </a:xfrm>
          <a:custGeom>
            <a:avLst/>
            <a:gdLst>
              <a:gd name="connsiteX0" fmla="*/ 118331 w 132782"/>
              <a:gd name="connsiteY0" fmla="*/ 1994 h 794072"/>
              <a:gd name="connsiteX1" fmla="*/ 132619 w 132782"/>
              <a:gd name="connsiteY1" fmla="*/ 89307 h 794072"/>
              <a:gd name="connsiteX2" fmla="*/ 108806 w 132782"/>
              <a:gd name="connsiteY2" fmla="*/ 136932 h 794072"/>
              <a:gd name="connsiteX3" fmla="*/ 54831 w 132782"/>
              <a:gd name="connsiteY3" fmla="*/ 175032 h 794072"/>
              <a:gd name="connsiteX4" fmla="*/ 116744 w 132782"/>
              <a:gd name="connsiteY4" fmla="*/ 105182 h 794072"/>
              <a:gd name="connsiteX5" fmla="*/ 62769 w 132782"/>
              <a:gd name="connsiteY5" fmla="*/ 178207 h 794072"/>
              <a:gd name="connsiteX6" fmla="*/ 21494 w 132782"/>
              <a:gd name="connsiteY6" fmla="*/ 278219 h 794072"/>
              <a:gd name="connsiteX7" fmla="*/ 2444 w 132782"/>
              <a:gd name="connsiteY7" fmla="*/ 379819 h 794072"/>
              <a:gd name="connsiteX8" fmla="*/ 75469 w 132782"/>
              <a:gd name="connsiteY8" fmla="*/ 206782 h 794072"/>
              <a:gd name="connsiteX9" fmla="*/ 37369 w 132782"/>
              <a:gd name="connsiteY9" fmla="*/ 324257 h 794072"/>
              <a:gd name="connsiteX10" fmla="*/ 27844 w 132782"/>
              <a:gd name="connsiteY10" fmla="*/ 402044 h 794072"/>
              <a:gd name="connsiteX11" fmla="*/ 27844 w 132782"/>
              <a:gd name="connsiteY11" fmla="*/ 532219 h 794072"/>
              <a:gd name="connsiteX12" fmla="*/ 21494 w 132782"/>
              <a:gd name="connsiteY12" fmla="*/ 551269 h 794072"/>
              <a:gd name="connsiteX13" fmla="*/ 27844 w 132782"/>
              <a:gd name="connsiteY13" fmla="*/ 424269 h 794072"/>
              <a:gd name="connsiteX14" fmla="*/ 42131 w 132782"/>
              <a:gd name="connsiteY14" fmla="*/ 519519 h 794072"/>
              <a:gd name="connsiteX15" fmla="*/ 105631 w 132782"/>
              <a:gd name="connsiteY15" fmla="*/ 790982 h 794072"/>
              <a:gd name="connsiteX16" fmla="*/ 84994 w 132782"/>
              <a:gd name="connsiteY16" fmla="*/ 644932 h 794072"/>
              <a:gd name="connsiteX17" fmla="*/ 35781 w 132782"/>
              <a:gd name="connsiteY17" fmla="*/ 324257 h 794072"/>
              <a:gd name="connsiteX18" fmla="*/ 50069 w 132782"/>
              <a:gd name="connsiteY18" fmla="*/ 295682 h 794072"/>
              <a:gd name="connsiteX19" fmla="*/ 99281 w 132782"/>
              <a:gd name="connsiteY19" fmla="*/ 182969 h 794072"/>
              <a:gd name="connsiteX20" fmla="*/ 118331 w 132782"/>
              <a:gd name="connsiteY20" fmla="*/ 1994 h 79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782" h="794072">
                <a:moveTo>
                  <a:pt x="118331" y="1994"/>
                </a:moveTo>
                <a:cubicBezTo>
                  <a:pt x="123887" y="-13616"/>
                  <a:pt x="134206" y="66817"/>
                  <a:pt x="132619" y="89307"/>
                </a:cubicBezTo>
                <a:cubicBezTo>
                  <a:pt x="131032" y="111797"/>
                  <a:pt x="121771" y="122645"/>
                  <a:pt x="108806" y="136932"/>
                </a:cubicBezTo>
                <a:cubicBezTo>
                  <a:pt x="95841" y="151219"/>
                  <a:pt x="53508" y="180324"/>
                  <a:pt x="54831" y="175032"/>
                </a:cubicBezTo>
                <a:cubicBezTo>
                  <a:pt x="56154" y="169740"/>
                  <a:pt x="115421" y="104653"/>
                  <a:pt x="116744" y="105182"/>
                </a:cubicBezTo>
                <a:cubicBezTo>
                  <a:pt x="118067" y="105711"/>
                  <a:pt x="78644" y="149368"/>
                  <a:pt x="62769" y="178207"/>
                </a:cubicBezTo>
                <a:cubicBezTo>
                  <a:pt x="46894" y="207046"/>
                  <a:pt x="31548" y="244617"/>
                  <a:pt x="21494" y="278219"/>
                </a:cubicBezTo>
                <a:cubicBezTo>
                  <a:pt x="11440" y="311821"/>
                  <a:pt x="-6552" y="391725"/>
                  <a:pt x="2444" y="379819"/>
                </a:cubicBezTo>
                <a:cubicBezTo>
                  <a:pt x="11440" y="367913"/>
                  <a:pt x="69648" y="216042"/>
                  <a:pt x="75469" y="206782"/>
                </a:cubicBezTo>
                <a:cubicBezTo>
                  <a:pt x="81290" y="197522"/>
                  <a:pt x="45306" y="291713"/>
                  <a:pt x="37369" y="324257"/>
                </a:cubicBezTo>
                <a:cubicBezTo>
                  <a:pt x="29431" y="356801"/>
                  <a:pt x="29431" y="367384"/>
                  <a:pt x="27844" y="402044"/>
                </a:cubicBezTo>
                <a:cubicBezTo>
                  <a:pt x="26256" y="436704"/>
                  <a:pt x="28902" y="507348"/>
                  <a:pt x="27844" y="532219"/>
                </a:cubicBezTo>
                <a:cubicBezTo>
                  <a:pt x="26786" y="557090"/>
                  <a:pt x="21494" y="569261"/>
                  <a:pt x="21494" y="551269"/>
                </a:cubicBezTo>
                <a:cubicBezTo>
                  <a:pt x="21494" y="533277"/>
                  <a:pt x="24405" y="429561"/>
                  <a:pt x="27844" y="424269"/>
                </a:cubicBezTo>
                <a:cubicBezTo>
                  <a:pt x="31283" y="418977"/>
                  <a:pt x="29167" y="458400"/>
                  <a:pt x="42131" y="519519"/>
                </a:cubicBezTo>
                <a:cubicBezTo>
                  <a:pt x="55095" y="580638"/>
                  <a:pt x="98487" y="770080"/>
                  <a:pt x="105631" y="790982"/>
                </a:cubicBezTo>
                <a:cubicBezTo>
                  <a:pt x="112775" y="811884"/>
                  <a:pt x="96636" y="722719"/>
                  <a:pt x="84994" y="644932"/>
                </a:cubicBezTo>
                <a:cubicBezTo>
                  <a:pt x="73352" y="567145"/>
                  <a:pt x="41602" y="382465"/>
                  <a:pt x="35781" y="324257"/>
                </a:cubicBezTo>
                <a:cubicBezTo>
                  <a:pt x="29960" y="266049"/>
                  <a:pt x="39486" y="319230"/>
                  <a:pt x="50069" y="295682"/>
                </a:cubicBezTo>
                <a:cubicBezTo>
                  <a:pt x="60652" y="272134"/>
                  <a:pt x="87375" y="225302"/>
                  <a:pt x="99281" y="182969"/>
                </a:cubicBezTo>
                <a:cubicBezTo>
                  <a:pt x="111187" y="140636"/>
                  <a:pt x="112775" y="17604"/>
                  <a:pt x="118331" y="1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D9A010B-2065-4977-A371-A0725466D739}"/>
              </a:ext>
            </a:extLst>
          </p:cNvPr>
          <p:cNvSpPr/>
          <p:nvPr/>
        </p:nvSpPr>
        <p:spPr>
          <a:xfrm>
            <a:off x="5190959" y="396241"/>
            <a:ext cx="587249" cy="458202"/>
          </a:xfrm>
          <a:custGeom>
            <a:avLst/>
            <a:gdLst>
              <a:gd name="connsiteX0" fmla="*/ 201779 w 587249"/>
              <a:gd name="connsiteY0" fmla="*/ 241934 h 458202"/>
              <a:gd name="connsiteX1" fmla="*/ 154154 w 587249"/>
              <a:gd name="connsiteY1" fmla="*/ 322897 h 458202"/>
              <a:gd name="connsiteX2" fmla="*/ 81129 w 587249"/>
              <a:gd name="connsiteY2" fmla="*/ 397509 h 458202"/>
              <a:gd name="connsiteX3" fmla="*/ 166 w 587249"/>
              <a:gd name="connsiteY3" fmla="*/ 457834 h 458202"/>
              <a:gd name="connsiteX4" fmla="*/ 103354 w 587249"/>
              <a:gd name="connsiteY4" fmla="*/ 368934 h 458202"/>
              <a:gd name="connsiteX5" fmla="*/ 277979 w 587249"/>
              <a:gd name="connsiteY5" fmla="*/ 208597 h 458202"/>
              <a:gd name="connsiteX6" fmla="*/ 366879 w 587249"/>
              <a:gd name="connsiteY6" fmla="*/ 111759 h 458202"/>
              <a:gd name="connsiteX7" fmla="*/ 585954 w 587249"/>
              <a:gd name="connsiteY7" fmla="*/ 634 h 458202"/>
              <a:gd name="connsiteX8" fmla="*/ 451016 w 587249"/>
              <a:gd name="connsiteY8" fmla="*/ 72072 h 458202"/>
              <a:gd name="connsiteX9" fmla="*/ 312904 w 587249"/>
              <a:gd name="connsiteY9" fmla="*/ 189547 h 458202"/>
              <a:gd name="connsiteX10" fmla="*/ 439904 w 587249"/>
              <a:gd name="connsiteY10" fmla="*/ 86359 h 458202"/>
              <a:gd name="connsiteX11" fmla="*/ 201779 w 587249"/>
              <a:gd name="connsiteY11" fmla="*/ 241934 h 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249" h="458202">
                <a:moveTo>
                  <a:pt x="201779" y="241934"/>
                </a:moveTo>
                <a:cubicBezTo>
                  <a:pt x="154154" y="281357"/>
                  <a:pt x="174262" y="296968"/>
                  <a:pt x="154154" y="322897"/>
                </a:cubicBezTo>
                <a:cubicBezTo>
                  <a:pt x="134046" y="348826"/>
                  <a:pt x="106794" y="375020"/>
                  <a:pt x="81129" y="397509"/>
                </a:cubicBezTo>
                <a:cubicBezTo>
                  <a:pt x="55464" y="419999"/>
                  <a:pt x="-3538" y="462596"/>
                  <a:pt x="166" y="457834"/>
                </a:cubicBezTo>
                <a:cubicBezTo>
                  <a:pt x="3870" y="453072"/>
                  <a:pt x="57052" y="410473"/>
                  <a:pt x="103354" y="368934"/>
                </a:cubicBezTo>
                <a:cubicBezTo>
                  <a:pt x="149656" y="327395"/>
                  <a:pt x="234058" y="251459"/>
                  <a:pt x="277979" y="208597"/>
                </a:cubicBezTo>
                <a:cubicBezTo>
                  <a:pt x="321900" y="165735"/>
                  <a:pt x="315550" y="146419"/>
                  <a:pt x="366879" y="111759"/>
                </a:cubicBezTo>
                <a:cubicBezTo>
                  <a:pt x="418208" y="77099"/>
                  <a:pt x="571931" y="7248"/>
                  <a:pt x="585954" y="634"/>
                </a:cubicBezTo>
                <a:cubicBezTo>
                  <a:pt x="599977" y="-5980"/>
                  <a:pt x="496524" y="40587"/>
                  <a:pt x="451016" y="72072"/>
                </a:cubicBezTo>
                <a:cubicBezTo>
                  <a:pt x="405508" y="103557"/>
                  <a:pt x="314756" y="187166"/>
                  <a:pt x="312904" y="189547"/>
                </a:cubicBezTo>
                <a:cubicBezTo>
                  <a:pt x="311052" y="191928"/>
                  <a:pt x="457102" y="75776"/>
                  <a:pt x="439904" y="86359"/>
                </a:cubicBezTo>
                <a:cubicBezTo>
                  <a:pt x="422706" y="96942"/>
                  <a:pt x="249404" y="202511"/>
                  <a:pt x="201779" y="24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D5092721-802F-418C-A0EC-DCC0CB3D3A75}"/>
              </a:ext>
            </a:extLst>
          </p:cNvPr>
          <p:cNvSpPr/>
          <p:nvPr/>
        </p:nvSpPr>
        <p:spPr>
          <a:xfrm>
            <a:off x="6868281" y="1803354"/>
            <a:ext cx="405736" cy="605427"/>
          </a:xfrm>
          <a:custGeom>
            <a:avLst/>
            <a:gdLst>
              <a:gd name="connsiteX0" fmla="*/ 4007 w 405736"/>
              <a:gd name="connsiteY0" fmla="*/ 46 h 605427"/>
              <a:gd name="connsiteX1" fmla="*/ 30994 w 405736"/>
              <a:gd name="connsiteY1" fmla="*/ 93709 h 605427"/>
              <a:gd name="connsiteX2" fmla="*/ 164344 w 405736"/>
              <a:gd name="connsiteY2" fmla="*/ 152446 h 605427"/>
              <a:gd name="connsiteX3" fmla="*/ 137357 w 405736"/>
              <a:gd name="connsiteY3" fmla="*/ 182609 h 605427"/>
              <a:gd name="connsiteX4" fmla="*/ 210382 w 405736"/>
              <a:gd name="connsiteY4" fmla="*/ 261984 h 605427"/>
              <a:gd name="connsiteX5" fmla="*/ 283407 w 405736"/>
              <a:gd name="connsiteY5" fmla="*/ 287384 h 605427"/>
              <a:gd name="connsiteX6" fmla="*/ 207207 w 405736"/>
              <a:gd name="connsiteY6" fmla="*/ 296909 h 605427"/>
              <a:gd name="connsiteX7" fmla="*/ 372307 w 405736"/>
              <a:gd name="connsiteY7" fmla="*/ 347709 h 605427"/>
              <a:gd name="connsiteX8" fmla="*/ 148469 w 405736"/>
              <a:gd name="connsiteY8" fmla="*/ 338184 h 605427"/>
              <a:gd name="connsiteX9" fmla="*/ 300869 w 405736"/>
              <a:gd name="connsiteY9" fmla="*/ 366759 h 605427"/>
              <a:gd name="connsiteX10" fmla="*/ 248482 w 405736"/>
              <a:gd name="connsiteY10" fmla="*/ 408034 h 605427"/>
              <a:gd name="connsiteX11" fmla="*/ 218319 w 405736"/>
              <a:gd name="connsiteY11" fmla="*/ 403271 h 605427"/>
              <a:gd name="connsiteX12" fmla="*/ 353257 w 405736"/>
              <a:gd name="connsiteY12" fmla="*/ 404859 h 605427"/>
              <a:gd name="connsiteX13" fmla="*/ 231019 w 405736"/>
              <a:gd name="connsiteY13" fmla="*/ 422321 h 605427"/>
              <a:gd name="connsiteX14" fmla="*/ 318332 w 405736"/>
              <a:gd name="connsiteY14" fmla="*/ 452484 h 605427"/>
              <a:gd name="connsiteX15" fmla="*/ 400882 w 405736"/>
              <a:gd name="connsiteY15" fmla="*/ 384221 h 605427"/>
              <a:gd name="connsiteX16" fmla="*/ 392944 w 405736"/>
              <a:gd name="connsiteY16" fmla="*/ 357234 h 605427"/>
              <a:gd name="connsiteX17" fmla="*/ 405644 w 405736"/>
              <a:gd name="connsiteY17" fmla="*/ 595359 h 605427"/>
              <a:gd name="connsiteX18" fmla="*/ 385007 w 405736"/>
              <a:gd name="connsiteY18" fmla="*/ 554084 h 605427"/>
              <a:gd name="connsiteX19" fmla="*/ 300869 w 405736"/>
              <a:gd name="connsiteY19" fmla="*/ 488996 h 605427"/>
              <a:gd name="connsiteX20" fmla="*/ 354844 w 405736"/>
              <a:gd name="connsiteY20" fmla="*/ 512809 h 605427"/>
              <a:gd name="connsiteX21" fmla="*/ 291344 w 405736"/>
              <a:gd name="connsiteY21" fmla="*/ 347709 h 605427"/>
              <a:gd name="connsiteX22" fmla="*/ 156407 w 405736"/>
              <a:gd name="connsiteY22" fmla="*/ 215946 h 605427"/>
              <a:gd name="connsiteX23" fmla="*/ 94494 w 405736"/>
              <a:gd name="connsiteY23" fmla="*/ 106409 h 605427"/>
              <a:gd name="connsiteX24" fmla="*/ 4007 w 405736"/>
              <a:gd name="connsiteY24" fmla="*/ 46 h 60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5736" h="605427">
                <a:moveTo>
                  <a:pt x="4007" y="46"/>
                </a:moveTo>
                <a:cubicBezTo>
                  <a:pt x="-6576" y="-2071"/>
                  <a:pt x="4271" y="68309"/>
                  <a:pt x="30994" y="93709"/>
                </a:cubicBezTo>
                <a:cubicBezTo>
                  <a:pt x="57717" y="119109"/>
                  <a:pt x="146617" y="137629"/>
                  <a:pt x="164344" y="152446"/>
                </a:cubicBezTo>
                <a:cubicBezTo>
                  <a:pt x="182071" y="167263"/>
                  <a:pt x="129684" y="164353"/>
                  <a:pt x="137357" y="182609"/>
                </a:cubicBezTo>
                <a:cubicBezTo>
                  <a:pt x="145030" y="200865"/>
                  <a:pt x="186040" y="244521"/>
                  <a:pt x="210382" y="261984"/>
                </a:cubicBezTo>
                <a:cubicBezTo>
                  <a:pt x="234724" y="279447"/>
                  <a:pt x="283936" y="281563"/>
                  <a:pt x="283407" y="287384"/>
                </a:cubicBezTo>
                <a:cubicBezTo>
                  <a:pt x="282878" y="293205"/>
                  <a:pt x="192390" y="286855"/>
                  <a:pt x="207207" y="296909"/>
                </a:cubicBezTo>
                <a:cubicBezTo>
                  <a:pt x="222024" y="306963"/>
                  <a:pt x="382097" y="340830"/>
                  <a:pt x="372307" y="347709"/>
                </a:cubicBezTo>
                <a:cubicBezTo>
                  <a:pt x="362517" y="354588"/>
                  <a:pt x="160375" y="335009"/>
                  <a:pt x="148469" y="338184"/>
                </a:cubicBezTo>
                <a:cubicBezTo>
                  <a:pt x="136563" y="341359"/>
                  <a:pt x="284200" y="355117"/>
                  <a:pt x="300869" y="366759"/>
                </a:cubicBezTo>
                <a:cubicBezTo>
                  <a:pt x="317538" y="378401"/>
                  <a:pt x="262240" y="401949"/>
                  <a:pt x="248482" y="408034"/>
                </a:cubicBezTo>
                <a:cubicBezTo>
                  <a:pt x="234724" y="414119"/>
                  <a:pt x="200857" y="403800"/>
                  <a:pt x="218319" y="403271"/>
                </a:cubicBezTo>
                <a:cubicBezTo>
                  <a:pt x="235781" y="402742"/>
                  <a:pt x="351140" y="401684"/>
                  <a:pt x="353257" y="404859"/>
                </a:cubicBezTo>
                <a:cubicBezTo>
                  <a:pt x="355374" y="408034"/>
                  <a:pt x="236840" y="414384"/>
                  <a:pt x="231019" y="422321"/>
                </a:cubicBezTo>
                <a:cubicBezTo>
                  <a:pt x="225198" y="430258"/>
                  <a:pt x="290022" y="458834"/>
                  <a:pt x="318332" y="452484"/>
                </a:cubicBezTo>
                <a:cubicBezTo>
                  <a:pt x="346642" y="446134"/>
                  <a:pt x="388447" y="400096"/>
                  <a:pt x="400882" y="384221"/>
                </a:cubicBezTo>
                <a:cubicBezTo>
                  <a:pt x="413317" y="368346"/>
                  <a:pt x="392150" y="322044"/>
                  <a:pt x="392944" y="357234"/>
                </a:cubicBezTo>
                <a:cubicBezTo>
                  <a:pt x="393738" y="392424"/>
                  <a:pt x="406967" y="562551"/>
                  <a:pt x="405644" y="595359"/>
                </a:cubicBezTo>
                <a:cubicBezTo>
                  <a:pt x="404321" y="628167"/>
                  <a:pt x="402469" y="571811"/>
                  <a:pt x="385007" y="554084"/>
                </a:cubicBezTo>
                <a:cubicBezTo>
                  <a:pt x="367545" y="536357"/>
                  <a:pt x="305896" y="495875"/>
                  <a:pt x="300869" y="488996"/>
                </a:cubicBezTo>
                <a:cubicBezTo>
                  <a:pt x="295842" y="482117"/>
                  <a:pt x="356432" y="536357"/>
                  <a:pt x="354844" y="512809"/>
                </a:cubicBezTo>
                <a:cubicBezTo>
                  <a:pt x="353257" y="489261"/>
                  <a:pt x="324417" y="397186"/>
                  <a:pt x="291344" y="347709"/>
                </a:cubicBezTo>
                <a:cubicBezTo>
                  <a:pt x="258271" y="298232"/>
                  <a:pt x="189215" y="256163"/>
                  <a:pt x="156407" y="215946"/>
                </a:cubicBezTo>
                <a:cubicBezTo>
                  <a:pt x="123599" y="175729"/>
                  <a:pt x="117513" y="134984"/>
                  <a:pt x="94494" y="106409"/>
                </a:cubicBezTo>
                <a:cubicBezTo>
                  <a:pt x="71475" y="77834"/>
                  <a:pt x="14590" y="2163"/>
                  <a:pt x="400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B1FD5781-A79E-4807-AAF1-7B5DCE92D384}"/>
              </a:ext>
            </a:extLst>
          </p:cNvPr>
          <p:cNvSpPr/>
          <p:nvPr/>
        </p:nvSpPr>
        <p:spPr>
          <a:xfrm>
            <a:off x="7224115" y="1597010"/>
            <a:ext cx="129161" cy="771072"/>
          </a:xfrm>
          <a:custGeom>
            <a:avLst/>
            <a:gdLst>
              <a:gd name="connsiteX0" fmla="*/ 122835 w 129161"/>
              <a:gd name="connsiteY0" fmla="*/ 15 h 771072"/>
              <a:gd name="connsiteX1" fmla="*/ 81560 w 129161"/>
              <a:gd name="connsiteY1" fmla="*/ 111140 h 771072"/>
              <a:gd name="connsiteX2" fmla="*/ 38698 w 129161"/>
              <a:gd name="connsiteY2" fmla="*/ 290528 h 771072"/>
              <a:gd name="connsiteX3" fmla="*/ 60923 w 129161"/>
              <a:gd name="connsiteY3" fmla="*/ 146065 h 771072"/>
              <a:gd name="connsiteX4" fmla="*/ 40285 w 129161"/>
              <a:gd name="connsiteY4" fmla="*/ 481028 h 771072"/>
              <a:gd name="connsiteX5" fmla="*/ 25998 w 129161"/>
              <a:gd name="connsiteY5" fmla="*/ 365140 h 771072"/>
              <a:gd name="connsiteX6" fmla="*/ 25998 w 129161"/>
              <a:gd name="connsiteY6" fmla="*/ 533415 h 771072"/>
              <a:gd name="connsiteX7" fmla="*/ 37110 w 129161"/>
              <a:gd name="connsiteY7" fmla="*/ 768365 h 771072"/>
              <a:gd name="connsiteX8" fmla="*/ 21235 w 129161"/>
              <a:gd name="connsiteY8" fmla="*/ 646128 h 771072"/>
              <a:gd name="connsiteX9" fmla="*/ 14885 w 129161"/>
              <a:gd name="connsiteY9" fmla="*/ 420703 h 771072"/>
              <a:gd name="connsiteX10" fmla="*/ 598 w 129161"/>
              <a:gd name="connsiteY10" fmla="*/ 488965 h 771072"/>
              <a:gd name="connsiteX11" fmla="*/ 37110 w 129161"/>
              <a:gd name="connsiteY11" fmla="*/ 328628 h 771072"/>
              <a:gd name="connsiteX12" fmla="*/ 73623 w 129161"/>
              <a:gd name="connsiteY12" fmla="*/ 166703 h 771072"/>
              <a:gd name="connsiteX13" fmla="*/ 124423 w 129161"/>
              <a:gd name="connsiteY13" fmla="*/ 103203 h 771072"/>
              <a:gd name="connsiteX14" fmla="*/ 122835 w 129161"/>
              <a:gd name="connsiteY14" fmla="*/ 15 h 77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161" h="771072">
                <a:moveTo>
                  <a:pt x="122835" y="15"/>
                </a:moveTo>
                <a:cubicBezTo>
                  <a:pt x="115691" y="1338"/>
                  <a:pt x="95583" y="62721"/>
                  <a:pt x="81560" y="111140"/>
                </a:cubicBezTo>
                <a:cubicBezTo>
                  <a:pt x="67537" y="159559"/>
                  <a:pt x="42137" y="284707"/>
                  <a:pt x="38698" y="290528"/>
                </a:cubicBezTo>
                <a:cubicBezTo>
                  <a:pt x="35259" y="296349"/>
                  <a:pt x="60658" y="114315"/>
                  <a:pt x="60923" y="146065"/>
                </a:cubicBezTo>
                <a:cubicBezTo>
                  <a:pt x="61187" y="177815"/>
                  <a:pt x="46106" y="444516"/>
                  <a:pt x="40285" y="481028"/>
                </a:cubicBezTo>
                <a:cubicBezTo>
                  <a:pt x="34464" y="517540"/>
                  <a:pt x="28379" y="356409"/>
                  <a:pt x="25998" y="365140"/>
                </a:cubicBezTo>
                <a:cubicBezTo>
                  <a:pt x="23617" y="373871"/>
                  <a:pt x="24146" y="466211"/>
                  <a:pt x="25998" y="533415"/>
                </a:cubicBezTo>
                <a:cubicBezTo>
                  <a:pt x="27850" y="600619"/>
                  <a:pt x="37904" y="749580"/>
                  <a:pt x="37110" y="768365"/>
                </a:cubicBezTo>
                <a:cubicBezTo>
                  <a:pt x="36316" y="787150"/>
                  <a:pt x="24939" y="704072"/>
                  <a:pt x="21235" y="646128"/>
                </a:cubicBezTo>
                <a:cubicBezTo>
                  <a:pt x="17531" y="588184"/>
                  <a:pt x="18324" y="446897"/>
                  <a:pt x="14885" y="420703"/>
                </a:cubicBezTo>
                <a:cubicBezTo>
                  <a:pt x="11446" y="394509"/>
                  <a:pt x="-3106" y="504311"/>
                  <a:pt x="598" y="488965"/>
                </a:cubicBezTo>
                <a:cubicBezTo>
                  <a:pt x="4302" y="473619"/>
                  <a:pt x="24939" y="382338"/>
                  <a:pt x="37110" y="328628"/>
                </a:cubicBezTo>
                <a:cubicBezTo>
                  <a:pt x="49281" y="274918"/>
                  <a:pt x="59071" y="204274"/>
                  <a:pt x="73623" y="166703"/>
                </a:cubicBezTo>
                <a:cubicBezTo>
                  <a:pt x="88175" y="129132"/>
                  <a:pt x="117015" y="125693"/>
                  <a:pt x="124423" y="103203"/>
                </a:cubicBezTo>
                <a:cubicBezTo>
                  <a:pt x="131831" y="80713"/>
                  <a:pt x="129979" y="-1308"/>
                  <a:pt x="12283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8BD00DD5-FCF8-4193-9E83-0F75448FFD7C}"/>
              </a:ext>
            </a:extLst>
          </p:cNvPr>
          <p:cNvSpPr/>
          <p:nvPr/>
        </p:nvSpPr>
        <p:spPr>
          <a:xfrm>
            <a:off x="7251001" y="1075745"/>
            <a:ext cx="118182" cy="575904"/>
          </a:xfrm>
          <a:custGeom>
            <a:avLst/>
            <a:gdLst>
              <a:gd name="connsiteX0" fmla="*/ 70549 w 118182"/>
              <a:gd name="connsiteY0" fmla="*/ 68843 h 575904"/>
              <a:gd name="connsiteX1" fmla="*/ 70549 w 118182"/>
              <a:gd name="connsiteY1" fmla="*/ 378405 h 575904"/>
              <a:gd name="connsiteX2" fmla="*/ 89599 w 118182"/>
              <a:gd name="connsiteY2" fmla="*/ 275218 h 575904"/>
              <a:gd name="connsiteX3" fmla="*/ 84837 w 118182"/>
              <a:gd name="connsiteY3" fmla="*/ 437143 h 575904"/>
              <a:gd name="connsiteX4" fmla="*/ 94362 w 118182"/>
              <a:gd name="connsiteY4" fmla="*/ 575255 h 575904"/>
              <a:gd name="connsiteX5" fmla="*/ 91187 w 118182"/>
              <a:gd name="connsiteY5" fmla="*/ 379993 h 575904"/>
              <a:gd name="connsiteX6" fmla="*/ 118174 w 118182"/>
              <a:gd name="connsiteY6" fmla="*/ 165680 h 575904"/>
              <a:gd name="connsiteX7" fmla="*/ 88012 w 118182"/>
              <a:gd name="connsiteY7" fmla="*/ 216480 h 575904"/>
              <a:gd name="connsiteX8" fmla="*/ 108649 w 118182"/>
              <a:gd name="connsiteY8" fmla="*/ 143455 h 575904"/>
              <a:gd name="connsiteX9" fmla="*/ 699 w 118182"/>
              <a:gd name="connsiteY9" fmla="*/ 5343 h 575904"/>
              <a:gd name="connsiteX10" fmla="*/ 70549 w 118182"/>
              <a:gd name="connsiteY10" fmla="*/ 68843 h 57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182" h="575904">
                <a:moveTo>
                  <a:pt x="70549" y="68843"/>
                </a:moveTo>
                <a:cubicBezTo>
                  <a:pt x="82191" y="131020"/>
                  <a:pt x="67374" y="344009"/>
                  <a:pt x="70549" y="378405"/>
                </a:cubicBezTo>
                <a:cubicBezTo>
                  <a:pt x="73724" y="412801"/>
                  <a:pt x="87218" y="265428"/>
                  <a:pt x="89599" y="275218"/>
                </a:cubicBezTo>
                <a:cubicBezTo>
                  <a:pt x="91980" y="285008"/>
                  <a:pt x="84043" y="387137"/>
                  <a:pt x="84837" y="437143"/>
                </a:cubicBezTo>
                <a:cubicBezTo>
                  <a:pt x="85631" y="487149"/>
                  <a:pt x="93304" y="584780"/>
                  <a:pt x="94362" y="575255"/>
                </a:cubicBezTo>
                <a:cubicBezTo>
                  <a:pt x="95420" y="565730"/>
                  <a:pt x="87218" y="448255"/>
                  <a:pt x="91187" y="379993"/>
                </a:cubicBezTo>
                <a:cubicBezTo>
                  <a:pt x="95156" y="311731"/>
                  <a:pt x="118703" y="192932"/>
                  <a:pt x="118174" y="165680"/>
                </a:cubicBezTo>
                <a:cubicBezTo>
                  <a:pt x="117645" y="138428"/>
                  <a:pt x="89599" y="220184"/>
                  <a:pt x="88012" y="216480"/>
                </a:cubicBezTo>
                <a:cubicBezTo>
                  <a:pt x="86425" y="212776"/>
                  <a:pt x="123201" y="178644"/>
                  <a:pt x="108649" y="143455"/>
                </a:cubicBezTo>
                <a:cubicBezTo>
                  <a:pt x="94097" y="108266"/>
                  <a:pt x="8901" y="20689"/>
                  <a:pt x="699" y="5343"/>
                </a:cubicBezTo>
                <a:cubicBezTo>
                  <a:pt x="-7503" y="-10003"/>
                  <a:pt x="58907" y="6666"/>
                  <a:pt x="70549" y="68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64BC2B3F-81E5-46E8-B2BB-B3FB3A8A7077}"/>
              </a:ext>
            </a:extLst>
          </p:cNvPr>
          <p:cNvSpPr/>
          <p:nvPr/>
        </p:nvSpPr>
        <p:spPr>
          <a:xfrm>
            <a:off x="7063952" y="722108"/>
            <a:ext cx="290155" cy="424085"/>
          </a:xfrm>
          <a:custGeom>
            <a:avLst/>
            <a:gdLst>
              <a:gd name="connsiteX0" fmla="*/ 423 w 290155"/>
              <a:gd name="connsiteY0" fmla="*/ 205 h 424085"/>
              <a:gd name="connsiteX1" fmla="*/ 157586 w 290155"/>
              <a:gd name="connsiteY1" fmla="*/ 211342 h 424085"/>
              <a:gd name="connsiteX2" fmla="*/ 125836 w 290155"/>
              <a:gd name="connsiteY2" fmla="*/ 138317 h 424085"/>
              <a:gd name="connsiteX3" fmla="*/ 54398 w 290155"/>
              <a:gd name="connsiteY3" fmla="*/ 38305 h 424085"/>
              <a:gd name="connsiteX4" fmla="*/ 90911 w 290155"/>
              <a:gd name="connsiteY4" fmla="*/ 112917 h 424085"/>
              <a:gd name="connsiteX5" fmla="*/ 187748 w 290155"/>
              <a:gd name="connsiteY5" fmla="*/ 263730 h 424085"/>
              <a:gd name="connsiteX6" fmla="*/ 133773 w 290155"/>
              <a:gd name="connsiteY6" fmla="*/ 131967 h 424085"/>
              <a:gd name="connsiteX7" fmla="*/ 216323 w 290155"/>
              <a:gd name="connsiteY7" fmla="*/ 317705 h 424085"/>
              <a:gd name="connsiteX8" fmla="*/ 289348 w 290155"/>
              <a:gd name="connsiteY8" fmla="*/ 424067 h 424085"/>
              <a:gd name="connsiteX9" fmla="*/ 252836 w 290155"/>
              <a:gd name="connsiteY9" fmla="*/ 325642 h 424085"/>
              <a:gd name="connsiteX10" fmla="*/ 213148 w 290155"/>
              <a:gd name="connsiteY10" fmla="*/ 255792 h 424085"/>
              <a:gd name="connsiteX11" fmla="*/ 423 w 290155"/>
              <a:gd name="connsiteY11" fmla="*/ 205 h 42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155" h="424085">
                <a:moveTo>
                  <a:pt x="423" y="205"/>
                </a:moveTo>
                <a:cubicBezTo>
                  <a:pt x="-8837" y="-7203"/>
                  <a:pt x="136684" y="188323"/>
                  <a:pt x="157586" y="211342"/>
                </a:cubicBezTo>
                <a:cubicBezTo>
                  <a:pt x="178488" y="234361"/>
                  <a:pt x="143034" y="167156"/>
                  <a:pt x="125836" y="138317"/>
                </a:cubicBezTo>
                <a:cubicBezTo>
                  <a:pt x="108638" y="109478"/>
                  <a:pt x="60219" y="42538"/>
                  <a:pt x="54398" y="38305"/>
                </a:cubicBezTo>
                <a:cubicBezTo>
                  <a:pt x="48577" y="34072"/>
                  <a:pt x="68686" y="75346"/>
                  <a:pt x="90911" y="112917"/>
                </a:cubicBezTo>
                <a:cubicBezTo>
                  <a:pt x="113136" y="150488"/>
                  <a:pt x="180604" y="260555"/>
                  <a:pt x="187748" y="263730"/>
                </a:cubicBezTo>
                <a:cubicBezTo>
                  <a:pt x="194892" y="266905"/>
                  <a:pt x="129011" y="122971"/>
                  <a:pt x="133773" y="131967"/>
                </a:cubicBezTo>
                <a:cubicBezTo>
                  <a:pt x="138535" y="140963"/>
                  <a:pt x="190394" y="269022"/>
                  <a:pt x="216323" y="317705"/>
                </a:cubicBezTo>
                <a:cubicBezTo>
                  <a:pt x="242252" y="366388"/>
                  <a:pt x="283262" y="422744"/>
                  <a:pt x="289348" y="424067"/>
                </a:cubicBezTo>
                <a:cubicBezTo>
                  <a:pt x="295434" y="425390"/>
                  <a:pt x="265536" y="353688"/>
                  <a:pt x="252836" y="325642"/>
                </a:cubicBezTo>
                <a:cubicBezTo>
                  <a:pt x="240136" y="297596"/>
                  <a:pt x="261567" y="311884"/>
                  <a:pt x="213148" y="255792"/>
                </a:cubicBezTo>
                <a:cubicBezTo>
                  <a:pt x="164729" y="199700"/>
                  <a:pt x="9683" y="7613"/>
                  <a:pt x="42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04E317BB-438C-4565-B355-0094D1D068DF}"/>
              </a:ext>
            </a:extLst>
          </p:cNvPr>
          <p:cNvSpPr/>
          <p:nvPr/>
        </p:nvSpPr>
        <p:spPr>
          <a:xfrm>
            <a:off x="5999011" y="376412"/>
            <a:ext cx="1147919" cy="361281"/>
          </a:xfrm>
          <a:custGeom>
            <a:avLst/>
            <a:gdLst>
              <a:gd name="connsiteX0" fmla="*/ 541489 w 1147919"/>
              <a:gd name="connsiteY0" fmla="*/ 41101 h 361281"/>
              <a:gd name="connsiteX1" fmla="*/ 671664 w 1147919"/>
              <a:gd name="connsiteY1" fmla="*/ 122063 h 361281"/>
              <a:gd name="connsiteX2" fmla="*/ 733577 w 1147919"/>
              <a:gd name="connsiteY2" fmla="*/ 210963 h 361281"/>
              <a:gd name="connsiteX3" fmla="*/ 739927 w 1147919"/>
              <a:gd name="connsiteY3" fmla="*/ 160163 h 361281"/>
              <a:gd name="connsiteX4" fmla="*/ 781202 w 1147919"/>
              <a:gd name="connsiteY4" fmla="*/ 117301 h 361281"/>
              <a:gd name="connsiteX5" fmla="*/ 809777 w 1147919"/>
              <a:gd name="connsiteY5" fmla="*/ 201438 h 361281"/>
              <a:gd name="connsiteX6" fmla="*/ 843114 w 1147919"/>
              <a:gd name="connsiteY6" fmla="*/ 228426 h 361281"/>
              <a:gd name="connsiteX7" fmla="*/ 865339 w 1147919"/>
              <a:gd name="connsiteY7" fmla="*/ 204613 h 361281"/>
              <a:gd name="connsiteX8" fmla="*/ 1022502 w 1147919"/>
              <a:gd name="connsiteY8" fmla="*/ 323676 h 361281"/>
              <a:gd name="connsiteX9" fmla="*/ 1147914 w 1147919"/>
              <a:gd name="connsiteY9" fmla="*/ 360188 h 361281"/>
              <a:gd name="connsiteX10" fmla="*/ 1017739 w 1147919"/>
              <a:gd name="connsiteY10" fmla="*/ 290338 h 361281"/>
              <a:gd name="connsiteX11" fmla="*/ 935189 w 1147919"/>
              <a:gd name="connsiteY11" fmla="*/ 242713 h 361281"/>
              <a:gd name="connsiteX12" fmla="*/ 878039 w 1147919"/>
              <a:gd name="connsiteY12" fmla="*/ 241126 h 361281"/>
              <a:gd name="connsiteX13" fmla="*/ 860577 w 1147919"/>
              <a:gd name="connsiteY13" fmla="*/ 272876 h 361281"/>
              <a:gd name="connsiteX14" fmla="*/ 709764 w 1147919"/>
              <a:gd name="connsiteY14" fmla="*/ 187151 h 361281"/>
              <a:gd name="connsiteX15" fmla="*/ 598639 w 1147919"/>
              <a:gd name="connsiteY15" fmla="*/ 95076 h 361281"/>
              <a:gd name="connsiteX16" fmla="*/ 338289 w 1147919"/>
              <a:gd name="connsiteY16" fmla="*/ 3001 h 361281"/>
              <a:gd name="connsiteX17" fmla="*/ 389089 w 1147919"/>
              <a:gd name="connsiteY17" fmla="*/ 23638 h 361281"/>
              <a:gd name="connsiteX18" fmla="*/ 152 w 1147919"/>
              <a:gd name="connsiteY18" fmla="*/ 36338 h 361281"/>
              <a:gd name="connsiteX19" fmla="*/ 344639 w 1147919"/>
              <a:gd name="connsiteY19" fmla="*/ 12526 h 361281"/>
              <a:gd name="connsiteX20" fmla="*/ 541489 w 1147919"/>
              <a:gd name="connsiteY20" fmla="*/ 41101 h 36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47919" h="361281">
                <a:moveTo>
                  <a:pt x="541489" y="41101"/>
                </a:moveTo>
                <a:cubicBezTo>
                  <a:pt x="595993" y="59357"/>
                  <a:pt x="639649" y="93753"/>
                  <a:pt x="671664" y="122063"/>
                </a:cubicBezTo>
                <a:cubicBezTo>
                  <a:pt x="703679" y="150373"/>
                  <a:pt x="722200" y="204613"/>
                  <a:pt x="733577" y="210963"/>
                </a:cubicBezTo>
                <a:cubicBezTo>
                  <a:pt x="744954" y="217313"/>
                  <a:pt x="731990" y="175773"/>
                  <a:pt x="739927" y="160163"/>
                </a:cubicBezTo>
                <a:cubicBezTo>
                  <a:pt x="747865" y="144553"/>
                  <a:pt x="769560" y="110422"/>
                  <a:pt x="781202" y="117301"/>
                </a:cubicBezTo>
                <a:cubicBezTo>
                  <a:pt x="792844" y="124180"/>
                  <a:pt x="799458" y="182917"/>
                  <a:pt x="809777" y="201438"/>
                </a:cubicBezTo>
                <a:cubicBezTo>
                  <a:pt x="820096" y="219959"/>
                  <a:pt x="833854" y="227897"/>
                  <a:pt x="843114" y="228426"/>
                </a:cubicBezTo>
                <a:cubicBezTo>
                  <a:pt x="852374" y="228955"/>
                  <a:pt x="835441" y="188738"/>
                  <a:pt x="865339" y="204613"/>
                </a:cubicBezTo>
                <a:cubicBezTo>
                  <a:pt x="895237" y="220488"/>
                  <a:pt x="975406" y="297747"/>
                  <a:pt x="1022502" y="323676"/>
                </a:cubicBezTo>
                <a:cubicBezTo>
                  <a:pt x="1069598" y="349605"/>
                  <a:pt x="1148708" y="365744"/>
                  <a:pt x="1147914" y="360188"/>
                </a:cubicBezTo>
                <a:cubicBezTo>
                  <a:pt x="1147120" y="354632"/>
                  <a:pt x="1053193" y="309917"/>
                  <a:pt x="1017739" y="290338"/>
                </a:cubicBezTo>
                <a:cubicBezTo>
                  <a:pt x="982285" y="270759"/>
                  <a:pt x="958472" y="250915"/>
                  <a:pt x="935189" y="242713"/>
                </a:cubicBezTo>
                <a:cubicBezTo>
                  <a:pt x="911906" y="234511"/>
                  <a:pt x="890474" y="236099"/>
                  <a:pt x="878039" y="241126"/>
                </a:cubicBezTo>
                <a:cubicBezTo>
                  <a:pt x="865604" y="246153"/>
                  <a:pt x="888623" y="281872"/>
                  <a:pt x="860577" y="272876"/>
                </a:cubicBezTo>
                <a:cubicBezTo>
                  <a:pt x="832531" y="263880"/>
                  <a:pt x="753420" y="216784"/>
                  <a:pt x="709764" y="187151"/>
                </a:cubicBezTo>
                <a:cubicBezTo>
                  <a:pt x="666108" y="157518"/>
                  <a:pt x="660552" y="125768"/>
                  <a:pt x="598639" y="95076"/>
                </a:cubicBezTo>
                <a:cubicBezTo>
                  <a:pt x="536726" y="64384"/>
                  <a:pt x="373214" y="14907"/>
                  <a:pt x="338289" y="3001"/>
                </a:cubicBezTo>
                <a:cubicBezTo>
                  <a:pt x="303364" y="-8905"/>
                  <a:pt x="445445" y="18082"/>
                  <a:pt x="389089" y="23638"/>
                </a:cubicBezTo>
                <a:cubicBezTo>
                  <a:pt x="332733" y="29194"/>
                  <a:pt x="7560" y="38190"/>
                  <a:pt x="152" y="36338"/>
                </a:cubicBezTo>
                <a:cubicBezTo>
                  <a:pt x="-7256" y="34486"/>
                  <a:pt x="258120" y="16495"/>
                  <a:pt x="344639" y="12526"/>
                </a:cubicBezTo>
                <a:cubicBezTo>
                  <a:pt x="431158" y="8557"/>
                  <a:pt x="486985" y="22845"/>
                  <a:pt x="541489" y="4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0DE96A97-AB1E-401A-80F9-7107A42B5B1B}"/>
              </a:ext>
            </a:extLst>
          </p:cNvPr>
          <p:cNvSpPr/>
          <p:nvPr/>
        </p:nvSpPr>
        <p:spPr>
          <a:xfrm>
            <a:off x="6069945" y="303013"/>
            <a:ext cx="346989" cy="111327"/>
          </a:xfrm>
          <a:custGeom>
            <a:avLst/>
            <a:gdLst>
              <a:gd name="connsiteX0" fmla="*/ 345143 w 346989"/>
              <a:gd name="connsiteY0" fmla="*/ 111325 h 111327"/>
              <a:gd name="connsiteX1" fmla="*/ 168930 w 346989"/>
              <a:gd name="connsiteY1" fmla="*/ 74812 h 111327"/>
              <a:gd name="connsiteX2" fmla="*/ 138768 w 346989"/>
              <a:gd name="connsiteY2" fmla="*/ 9725 h 111327"/>
              <a:gd name="connsiteX3" fmla="*/ 655 w 346989"/>
              <a:gd name="connsiteY3" fmla="*/ 1787 h 111327"/>
              <a:gd name="connsiteX4" fmla="*/ 202268 w 346989"/>
              <a:gd name="connsiteY4" fmla="*/ 6550 h 111327"/>
              <a:gd name="connsiteX5" fmla="*/ 48280 w 346989"/>
              <a:gd name="connsiteY5" fmla="*/ 65287 h 111327"/>
              <a:gd name="connsiteX6" fmla="*/ 43518 w 346989"/>
              <a:gd name="connsiteY6" fmla="*/ 73225 h 111327"/>
              <a:gd name="connsiteX7" fmla="*/ 345143 w 346989"/>
              <a:gd name="connsiteY7" fmla="*/ 111325 h 11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89" h="111327">
                <a:moveTo>
                  <a:pt x="345143" y="111325"/>
                </a:moveTo>
                <a:cubicBezTo>
                  <a:pt x="366045" y="111590"/>
                  <a:pt x="203326" y="91745"/>
                  <a:pt x="168930" y="74812"/>
                </a:cubicBezTo>
                <a:cubicBezTo>
                  <a:pt x="134534" y="57879"/>
                  <a:pt x="166814" y="21896"/>
                  <a:pt x="138768" y="9725"/>
                </a:cubicBezTo>
                <a:cubicBezTo>
                  <a:pt x="110722" y="-2446"/>
                  <a:pt x="-9928" y="2316"/>
                  <a:pt x="655" y="1787"/>
                </a:cubicBezTo>
                <a:cubicBezTo>
                  <a:pt x="11238" y="1258"/>
                  <a:pt x="194331" y="-4033"/>
                  <a:pt x="202268" y="6550"/>
                </a:cubicBezTo>
                <a:cubicBezTo>
                  <a:pt x="210205" y="17133"/>
                  <a:pt x="74738" y="54174"/>
                  <a:pt x="48280" y="65287"/>
                </a:cubicBezTo>
                <a:cubicBezTo>
                  <a:pt x="21822" y="76399"/>
                  <a:pt x="-5694" y="71902"/>
                  <a:pt x="43518" y="73225"/>
                </a:cubicBezTo>
                <a:cubicBezTo>
                  <a:pt x="92730" y="74548"/>
                  <a:pt x="324241" y="111060"/>
                  <a:pt x="345143" y="111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A9DF7419-D4FB-486E-A3B4-BDBB079038A3}"/>
              </a:ext>
            </a:extLst>
          </p:cNvPr>
          <p:cNvSpPr/>
          <p:nvPr/>
        </p:nvSpPr>
        <p:spPr>
          <a:xfrm>
            <a:off x="5360971" y="292353"/>
            <a:ext cx="981379" cy="363285"/>
          </a:xfrm>
          <a:custGeom>
            <a:avLst/>
            <a:gdLst>
              <a:gd name="connsiteX0" fmla="*/ 314342 w 981379"/>
              <a:gd name="connsiteY0" fmla="*/ 115635 h 363285"/>
              <a:gd name="connsiteX1" fmla="*/ 588979 w 981379"/>
              <a:gd name="connsiteY1" fmla="*/ 118810 h 363285"/>
              <a:gd name="connsiteX2" fmla="*/ 850917 w 981379"/>
              <a:gd name="connsiteY2" fmla="*/ 64835 h 363285"/>
              <a:gd name="connsiteX3" fmla="*/ 735029 w 981379"/>
              <a:gd name="connsiteY3" fmla="*/ 44197 h 363285"/>
              <a:gd name="connsiteX4" fmla="*/ 828692 w 981379"/>
              <a:gd name="connsiteY4" fmla="*/ 1335 h 363285"/>
              <a:gd name="connsiteX5" fmla="*/ 981092 w 981379"/>
              <a:gd name="connsiteY5" fmla="*/ 99760 h 363285"/>
              <a:gd name="connsiteX6" fmla="*/ 787417 w 981379"/>
              <a:gd name="connsiteY6" fmla="*/ 6097 h 363285"/>
              <a:gd name="connsiteX7" fmla="*/ 757254 w 981379"/>
              <a:gd name="connsiteY7" fmla="*/ 83885 h 363285"/>
              <a:gd name="connsiteX8" fmla="*/ 593742 w 981379"/>
              <a:gd name="connsiteY8" fmla="*/ 128335 h 363285"/>
              <a:gd name="connsiteX9" fmla="*/ 536592 w 981379"/>
              <a:gd name="connsiteY9" fmla="*/ 172785 h 363285"/>
              <a:gd name="connsiteX10" fmla="*/ 465154 w 981379"/>
              <a:gd name="connsiteY10" fmla="*/ 156910 h 363285"/>
              <a:gd name="connsiteX11" fmla="*/ 409592 w 981379"/>
              <a:gd name="connsiteY11" fmla="*/ 156910 h 363285"/>
              <a:gd name="connsiteX12" fmla="*/ 17 w 981379"/>
              <a:gd name="connsiteY12" fmla="*/ 363285 h 363285"/>
              <a:gd name="connsiteX13" fmla="*/ 393717 w 981379"/>
              <a:gd name="connsiteY13" fmla="*/ 158497 h 363285"/>
              <a:gd name="connsiteX14" fmla="*/ 568342 w 981379"/>
              <a:gd name="connsiteY14" fmla="*/ 125160 h 363285"/>
              <a:gd name="connsiteX15" fmla="*/ 447692 w 981379"/>
              <a:gd name="connsiteY15" fmla="*/ 93410 h 363285"/>
              <a:gd name="connsiteX16" fmla="*/ 390542 w 981379"/>
              <a:gd name="connsiteY16" fmla="*/ 47372 h 363285"/>
              <a:gd name="connsiteX17" fmla="*/ 406417 w 981379"/>
              <a:gd name="connsiteY17" fmla="*/ 109285 h 363285"/>
              <a:gd name="connsiteX18" fmla="*/ 314342 w 981379"/>
              <a:gd name="connsiteY18" fmla="*/ 115635 h 36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1379" h="363285">
                <a:moveTo>
                  <a:pt x="314342" y="115635"/>
                </a:moveTo>
                <a:cubicBezTo>
                  <a:pt x="344769" y="117223"/>
                  <a:pt x="499550" y="127277"/>
                  <a:pt x="588979" y="118810"/>
                </a:cubicBezTo>
                <a:cubicBezTo>
                  <a:pt x="678408" y="110343"/>
                  <a:pt x="826575" y="77270"/>
                  <a:pt x="850917" y="64835"/>
                </a:cubicBezTo>
                <a:cubicBezTo>
                  <a:pt x="875259" y="52400"/>
                  <a:pt x="738733" y="54780"/>
                  <a:pt x="735029" y="44197"/>
                </a:cubicBezTo>
                <a:cubicBezTo>
                  <a:pt x="731325" y="33614"/>
                  <a:pt x="787682" y="-7925"/>
                  <a:pt x="828692" y="1335"/>
                </a:cubicBezTo>
                <a:cubicBezTo>
                  <a:pt x="869702" y="10595"/>
                  <a:pt x="987971" y="98966"/>
                  <a:pt x="981092" y="99760"/>
                </a:cubicBezTo>
                <a:cubicBezTo>
                  <a:pt x="974213" y="100554"/>
                  <a:pt x="824723" y="8743"/>
                  <a:pt x="787417" y="6097"/>
                </a:cubicBezTo>
                <a:cubicBezTo>
                  <a:pt x="750111" y="3451"/>
                  <a:pt x="789533" y="63512"/>
                  <a:pt x="757254" y="83885"/>
                </a:cubicBezTo>
                <a:cubicBezTo>
                  <a:pt x="724975" y="104258"/>
                  <a:pt x="630519" y="113518"/>
                  <a:pt x="593742" y="128335"/>
                </a:cubicBezTo>
                <a:cubicBezTo>
                  <a:pt x="556965" y="143152"/>
                  <a:pt x="558023" y="168023"/>
                  <a:pt x="536592" y="172785"/>
                </a:cubicBezTo>
                <a:cubicBezTo>
                  <a:pt x="515161" y="177547"/>
                  <a:pt x="486321" y="159556"/>
                  <a:pt x="465154" y="156910"/>
                </a:cubicBezTo>
                <a:cubicBezTo>
                  <a:pt x="443987" y="154264"/>
                  <a:pt x="487115" y="122514"/>
                  <a:pt x="409592" y="156910"/>
                </a:cubicBezTo>
                <a:cubicBezTo>
                  <a:pt x="332069" y="191306"/>
                  <a:pt x="2663" y="363021"/>
                  <a:pt x="17" y="363285"/>
                </a:cubicBezTo>
                <a:cubicBezTo>
                  <a:pt x="-2629" y="363549"/>
                  <a:pt x="298996" y="198184"/>
                  <a:pt x="393717" y="158497"/>
                </a:cubicBezTo>
                <a:cubicBezTo>
                  <a:pt x="488438" y="118810"/>
                  <a:pt x="559346" y="136008"/>
                  <a:pt x="568342" y="125160"/>
                </a:cubicBezTo>
                <a:cubicBezTo>
                  <a:pt x="577338" y="114312"/>
                  <a:pt x="477325" y="106375"/>
                  <a:pt x="447692" y="93410"/>
                </a:cubicBezTo>
                <a:cubicBezTo>
                  <a:pt x="418059" y="80445"/>
                  <a:pt x="397421" y="44726"/>
                  <a:pt x="390542" y="47372"/>
                </a:cubicBezTo>
                <a:cubicBezTo>
                  <a:pt x="383663" y="50018"/>
                  <a:pt x="419117" y="97643"/>
                  <a:pt x="406417" y="109285"/>
                </a:cubicBezTo>
                <a:cubicBezTo>
                  <a:pt x="393717" y="120927"/>
                  <a:pt x="283915" y="114047"/>
                  <a:pt x="314342" y="115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82CEA81F-DE78-4B64-936F-8CED2B23695D}"/>
              </a:ext>
            </a:extLst>
          </p:cNvPr>
          <p:cNvSpPr/>
          <p:nvPr/>
        </p:nvSpPr>
        <p:spPr>
          <a:xfrm>
            <a:off x="5211188" y="1375145"/>
            <a:ext cx="120696" cy="402198"/>
          </a:xfrm>
          <a:custGeom>
            <a:avLst/>
            <a:gdLst>
              <a:gd name="connsiteX0" fmla="*/ 45 w 120696"/>
              <a:gd name="connsiteY0" fmla="*/ 688 h 402198"/>
              <a:gd name="connsiteX1" fmla="*/ 101645 w 120696"/>
              <a:gd name="connsiteY1" fmla="*/ 396505 h 402198"/>
              <a:gd name="connsiteX2" fmla="*/ 36029 w 120696"/>
              <a:gd name="connsiteY2" fmla="*/ 244105 h 402198"/>
              <a:gd name="connsiteX3" fmla="*/ 65662 w 120696"/>
              <a:gd name="connsiteY3" fmla="*/ 375338 h 402198"/>
              <a:gd name="connsiteX4" fmla="*/ 4279 w 120696"/>
              <a:gd name="connsiteY4" fmla="*/ 305488 h 402198"/>
              <a:gd name="connsiteX5" fmla="*/ 88945 w 120696"/>
              <a:gd name="connsiteY5" fmla="*/ 349938 h 402198"/>
              <a:gd name="connsiteX6" fmla="*/ 116462 w 120696"/>
              <a:gd name="connsiteY6" fmla="*/ 301255 h 402198"/>
              <a:gd name="connsiteX7" fmla="*/ 45 w 120696"/>
              <a:gd name="connsiteY7" fmla="*/ 688 h 40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96" h="402198">
                <a:moveTo>
                  <a:pt x="45" y="688"/>
                </a:moveTo>
                <a:cubicBezTo>
                  <a:pt x="-2425" y="16563"/>
                  <a:pt x="95648" y="355936"/>
                  <a:pt x="101645" y="396505"/>
                </a:cubicBezTo>
                <a:cubicBezTo>
                  <a:pt x="107642" y="437075"/>
                  <a:pt x="42026" y="247633"/>
                  <a:pt x="36029" y="244105"/>
                </a:cubicBezTo>
                <a:cubicBezTo>
                  <a:pt x="30032" y="240577"/>
                  <a:pt x="70954" y="365108"/>
                  <a:pt x="65662" y="375338"/>
                </a:cubicBezTo>
                <a:cubicBezTo>
                  <a:pt x="60370" y="385568"/>
                  <a:pt x="399" y="309721"/>
                  <a:pt x="4279" y="305488"/>
                </a:cubicBezTo>
                <a:cubicBezTo>
                  <a:pt x="8159" y="301255"/>
                  <a:pt x="70248" y="350644"/>
                  <a:pt x="88945" y="349938"/>
                </a:cubicBezTo>
                <a:cubicBezTo>
                  <a:pt x="107642" y="349233"/>
                  <a:pt x="130220" y="354172"/>
                  <a:pt x="116462" y="301255"/>
                </a:cubicBezTo>
                <a:cubicBezTo>
                  <a:pt x="102704" y="248338"/>
                  <a:pt x="2515" y="-15187"/>
                  <a:pt x="45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4B534FD2-4115-4233-9BE4-CEFC080EFB1F}"/>
              </a:ext>
            </a:extLst>
          </p:cNvPr>
          <p:cNvSpPr/>
          <p:nvPr/>
        </p:nvSpPr>
        <p:spPr>
          <a:xfrm>
            <a:off x="5432905" y="1325030"/>
            <a:ext cx="754192" cy="777674"/>
          </a:xfrm>
          <a:custGeom>
            <a:avLst/>
            <a:gdLst>
              <a:gd name="connsiteX0" fmla="*/ 578 w 754192"/>
              <a:gd name="connsiteY0" fmla="*/ 3 h 777674"/>
              <a:gd name="connsiteX1" fmla="*/ 235528 w 754192"/>
              <a:gd name="connsiteY1" fmla="*/ 285753 h 777674"/>
              <a:gd name="connsiteX2" fmla="*/ 174145 w 754192"/>
              <a:gd name="connsiteY2" fmla="*/ 173570 h 777674"/>
              <a:gd name="connsiteX3" fmla="*/ 227062 w 754192"/>
              <a:gd name="connsiteY3" fmla="*/ 404287 h 777674"/>
              <a:gd name="connsiteX4" fmla="*/ 320195 w 754192"/>
              <a:gd name="connsiteY4" fmla="*/ 620187 h 777674"/>
              <a:gd name="connsiteX5" fmla="*/ 176262 w 754192"/>
              <a:gd name="connsiteY5" fmla="*/ 412753 h 777674"/>
              <a:gd name="connsiteX6" fmla="*/ 339245 w 754192"/>
              <a:gd name="connsiteY6" fmla="*/ 654053 h 777674"/>
              <a:gd name="connsiteX7" fmla="*/ 415445 w 754192"/>
              <a:gd name="connsiteY7" fmla="*/ 685803 h 777674"/>
              <a:gd name="connsiteX8" fmla="*/ 406978 w 754192"/>
              <a:gd name="connsiteY8" fmla="*/ 628653 h 777674"/>
              <a:gd name="connsiteX9" fmla="*/ 749878 w 754192"/>
              <a:gd name="connsiteY9" fmla="*/ 774703 h 777674"/>
              <a:gd name="connsiteX10" fmla="*/ 586895 w 754192"/>
              <a:gd name="connsiteY10" fmla="*/ 723903 h 777674"/>
              <a:gd name="connsiteX11" fmla="*/ 396395 w 754192"/>
              <a:gd name="connsiteY11" fmla="*/ 687920 h 777674"/>
              <a:gd name="connsiteX12" fmla="*/ 214362 w 754192"/>
              <a:gd name="connsiteY12" fmla="*/ 412753 h 777674"/>
              <a:gd name="connsiteX13" fmla="*/ 169912 w 754192"/>
              <a:gd name="connsiteY13" fmla="*/ 279403 h 777674"/>
              <a:gd name="connsiteX14" fmla="*/ 578 w 754192"/>
              <a:gd name="connsiteY14" fmla="*/ 3 h 77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4192" h="777674">
                <a:moveTo>
                  <a:pt x="578" y="3"/>
                </a:moveTo>
                <a:cubicBezTo>
                  <a:pt x="11514" y="1061"/>
                  <a:pt x="206600" y="256825"/>
                  <a:pt x="235528" y="285753"/>
                </a:cubicBezTo>
                <a:cubicBezTo>
                  <a:pt x="264456" y="314681"/>
                  <a:pt x="175556" y="153814"/>
                  <a:pt x="174145" y="173570"/>
                </a:cubicBezTo>
                <a:cubicBezTo>
                  <a:pt x="172734" y="193326"/>
                  <a:pt x="202720" y="329851"/>
                  <a:pt x="227062" y="404287"/>
                </a:cubicBezTo>
                <a:cubicBezTo>
                  <a:pt x="251404" y="478723"/>
                  <a:pt x="328662" y="618776"/>
                  <a:pt x="320195" y="620187"/>
                </a:cubicBezTo>
                <a:cubicBezTo>
                  <a:pt x="311728" y="621598"/>
                  <a:pt x="173087" y="407109"/>
                  <a:pt x="176262" y="412753"/>
                </a:cubicBezTo>
                <a:cubicBezTo>
                  <a:pt x="179437" y="418397"/>
                  <a:pt x="299381" y="608545"/>
                  <a:pt x="339245" y="654053"/>
                </a:cubicBezTo>
                <a:cubicBezTo>
                  <a:pt x="379109" y="699561"/>
                  <a:pt x="404156" y="690036"/>
                  <a:pt x="415445" y="685803"/>
                </a:cubicBezTo>
                <a:cubicBezTo>
                  <a:pt x="426734" y="681570"/>
                  <a:pt x="351239" y="613836"/>
                  <a:pt x="406978" y="628653"/>
                </a:cubicBezTo>
                <a:cubicBezTo>
                  <a:pt x="462717" y="643470"/>
                  <a:pt x="719892" y="758828"/>
                  <a:pt x="749878" y="774703"/>
                </a:cubicBezTo>
                <a:cubicBezTo>
                  <a:pt x="779864" y="790578"/>
                  <a:pt x="645809" y="738367"/>
                  <a:pt x="586895" y="723903"/>
                </a:cubicBezTo>
                <a:cubicBezTo>
                  <a:pt x="527981" y="709439"/>
                  <a:pt x="458484" y="739778"/>
                  <a:pt x="396395" y="687920"/>
                </a:cubicBezTo>
                <a:cubicBezTo>
                  <a:pt x="334306" y="636062"/>
                  <a:pt x="252109" y="480839"/>
                  <a:pt x="214362" y="412753"/>
                </a:cubicBezTo>
                <a:cubicBezTo>
                  <a:pt x="176615" y="344667"/>
                  <a:pt x="202720" y="343256"/>
                  <a:pt x="169912" y="279403"/>
                </a:cubicBezTo>
                <a:cubicBezTo>
                  <a:pt x="137104" y="215550"/>
                  <a:pt x="-10358" y="-1055"/>
                  <a:pt x="5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5B169A67-7FE5-4E1F-B420-71CFEE1DFCF6}"/>
              </a:ext>
            </a:extLst>
          </p:cNvPr>
          <p:cNvSpPr/>
          <p:nvPr/>
        </p:nvSpPr>
        <p:spPr>
          <a:xfrm>
            <a:off x="5746635" y="1559656"/>
            <a:ext cx="271465" cy="370984"/>
          </a:xfrm>
          <a:custGeom>
            <a:avLst/>
            <a:gdLst>
              <a:gd name="connsiteX0" fmla="*/ 115 w 271465"/>
              <a:gd name="connsiteY0" fmla="*/ 327 h 370984"/>
              <a:gd name="connsiteX1" fmla="*/ 247765 w 271465"/>
              <a:gd name="connsiteY1" fmla="*/ 133677 h 370984"/>
              <a:gd name="connsiteX2" fmla="*/ 101715 w 271465"/>
              <a:gd name="connsiteY2" fmla="*/ 370744 h 370984"/>
              <a:gd name="connsiteX3" fmla="*/ 251998 w 271465"/>
              <a:gd name="connsiteY3" fmla="*/ 178127 h 370984"/>
              <a:gd name="connsiteX4" fmla="*/ 256232 w 271465"/>
              <a:gd name="connsiteY4" fmla="*/ 167544 h 370984"/>
              <a:gd name="connsiteX5" fmla="*/ 129232 w 271465"/>
              <a:gd name="connsiteY5" fmla="*/ 341111 h 370984"/>
              <a:gd name="connsiteX6" fmla="*/ 213898 w 271465"/>
              <a:gd name="connsiteY6" fmla="*/ 169661 h 370984"/>
              <a:gd name="connsiteX7" fmla="*/ 115 w 271465"/>
              <a:gd name="connsiteY7" fmla="*/ 327 h 37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465" h="370984">
                <a:moveTo>
                  <a:pt x="115" y="327"/>
                </a:moveTo>
                <a:cubicBezTo>
                  <a:pt x="5759" y="-5670"/>
                  <a:pt x="230832" y="71941"/>
                  <a:pt x="247765" y="133677"/>
                </a:cubicBezTo>
                <a:cubicBezTo>
                  <a:pt x="264698" y="195413"/>
                  <a:pt x="101010" y="363336"/>
                  <a:pt x="101715" y="370744"/>
                </a:cubicBezTo>
                <a:cubicBezTo>
                  <a:pt x="102420" y="378152"/>
                  <a:pt x="226245" y="211994"/>
                  <a:pt x="251998" y="178127"/>
                </a:cubicBezTo>
                <a:cubicBezTo>
                  <a:pt x="277751" y="144260"/>
                  <a:pt x="276693" y="140380"/>
                  <a:pt x="256232" y="167544"/>
                </a:cubicBezTo>
                <a:cubicBezTo>
                  <a:pt x="235771" y="194708"/>
                  <a:pt x="136288" y="340758"/>
                  <a:pt x="129232" y="341111"/>
                </a:cubicBezTo>
                <a:cubicBezTo>
                  <a:pt x="122176" y="341464"/>
                  <a:pt x="231184" y="223636"/>
                  <a:pt x="213898" y="169661"/>
                </a:cubicBezTo>
                <a:cubicBezTo>
                  <a:pt x="196612" y="115686"/>
                  <a:pt x="-5529" y="6324"/>
                  <a:pt x="115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C6F0F71A-6DCA-4122-9D3D-FF3D27DE619C}"/>
              </a:ext>
            </a:extLst>
          </p:cNvPr>
          <p:cNvSpPr/>
          <p:nvPr/>
        </p:nvSpPr>
        <p:spPr>
          <a:xfrm>
            <a:off x="5898646" y="1447800"/>
            <a:ext cx="925628" cy="615950"/>
          </a:xfrm>
          <a:custGeom>
            <a:avLst/>
            <a:gdLst>
              <a:gd name="connsiteX0" fmla="*/ 258737 w 925628"/>
              <a:gd name="connsiteY0" fmla="*/ 112183 h 615950"/>
              <a:gd name="connsiteX1" fmla="*/ 588937 w 925628"/>
              <a:gd name="connsiteY1" fmla="*/ 273050 h 615950"/>
              <a:gd name="connsiteX2" fmla="*/ 400554 w 925628"/>
              <a:gd name="connsiteY2" fmla="*/ 241300 h 615950"/>
              <a:gd name="connsiteX3" fmla="*/ 298954 w 925628"/>
              <a:gd name="connsiteY3" fmla="*/ 247650 h 615950"/>
              <a:gd name="connsiteX4" fmla="*/ 544487 w 925628"/>
              <a:gd name="connsiteY4" fmla="*/ 325967 h 615950"/>
              <a:gd name="connsiteX5" fmla="*/ 516971 w 925628"/>
              <a:gd name="connsiteY5" fmla="*/ 342900 h 615950"/>
              <a:gd name="connsiteX6" fmla="*/ 500037 w 925628"/>
              <a:gd name="connsiteY6" fmla="*/ 414867 h 615950"/>
              <a:gd name="connsiteX7" fmla="*/ 495804 w 925628"/>
              <a:gd name="connsiteY7" fmla="*/ 442383 h 615950"/>
              <a:gd name="connsiteX8" fmla="*/ 309537 w 925628"/>
              <a:gd name="connsiteY8" fmla="*/ 548217 h 615950"/>
              <a:gd name="connsiteX9" fmla="*/ 195237 w 925628"/>
              <a:gd name="connsiteY9" fmla="*/ 615950 h 615950"/>
              <a:gd name="connsiteX10" fmla="*/ 413254 w 925628"/>
              <a:gd name="connsiteY10" fmla="*/ 484717 h 615950"/>
              <a:gd name="connsiteX11" fmla="*/ 271437 w 925628"/>
              <a:gd name="connsiteY11" fmla="*/ 501650 h 615950"/>
              <a:gd name="connsiteX12" fmla="*/ 104221 w 925628"/>
              <a:gd name="connsiteY12" fmla="*/ 433917 h 615950"/>
              <a:gd name="connsiteX13" fmla="*/ 17437 w 925628"/>
              <a:gd name="connsiteY13" fmla="*/ 421217 h 615950"/>
              <a:gd name="connsiteX14" fmla="*/ 453471 w 925628"/>
              <a:gd name="connsiteY14" fmla="*/ 421217 h 615950"/>
              <a:gd name="connsiteX15" fmla="*/ 275671 w 925628"/>
              <a:gd name="connsiteY15" fmla="*/ 385233 h 615950"/>
              <a:gd name="connsiteX16" fmla="*/ 527554 w 925628"/>
              <a:gd name="connsiteY16" fmla="*/ 334433 h 615950"/>
              <a:gd name="connsiteX17" fmla="*/ 665137 w 925628"/>
              <a:gd name="connsiteY17" fmla="*/ 319617 h 615950"/>
              <a:gd name="connsiteX18" fmla="*/ 641854 w 925628"/>
              <a:gd name="connsiteY18" fmla="*/ 296333 h 615950"/>
              <a:gd name="connsiteX19" fmla="*/ 925487 w 925628"/>
              <a:gd name="connsiteY19" fmla="*/ 0 h 615950"/>
              <a:gd name="connsiteX20" fmla="*/ 679954 w 925628"/>
              <a:gd name="connsiteY20" fmla="*/ 294217 h 615950"/>
              <a:gd name="connsiteX21" fmla="*/ 673604 w 925628"/>
              <a:gd name="connsiteY21" fmla="*/ 256117 h 615950"/>
              <a:gd name="connsiteX22" fmla="*/ 574121 w 925628"/>
              <a:gd name="connsiteY22" fmla="*/ 205317 h 615950"/>
              <a:gd name="connsiteX23" fmla="*/ 258737 w 925628"/>
              <a:gd name="connsiteY23" fmla="*/ 112183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25628" h="615950">
                <a:moveTo>
                  <a:pt x="258737" y="112183"/>
                </a:moveTo>
                <a:cubicBezTo>
                  <a:pt x="261206" y="123472"/>
                  <a:pt x="565301" y="251531"/>
                  <a:pt x="588937" y="273050"/>
                </a:cubicBezTo>
                <a:cubicBezTo>
                  <a:pt x="612573" y="294569"/>
                  <a:pt x="448885" y="245533"/>
                  <a:pt x="400554" y="241300"/>
                </a:cubicBezTo>
                <a:cubicBezTo>
                  <a:pt x="352224" y="237067"/>
                  <a:pt x="274965" y="233539"/>
                  <a:pt x="298954" y="247650"/>
                </a:cubicBezTo>
                <a:cubicBezTo>
                  <a:pt x="322943" y="261761"/>
                  <a:pt x="508151" y="310092"/>
                  <a:pt x="544487" y="325967"/>
                </a:cubicBezTo>
                <a:cubicBezTo>
                  <a:pt x="580823" y="341842"/>
                  <a:pt x="524379" y="328083"/>
                  <a:pt x="516971" y="342900"/>
                </a:cubicBezTo>
                <a:cubicBezTo>
                  <a:pt x="509563" y="357717"/>
                  <a:pt x="503565" y="398286"/>
                  <a:pt x="500037" y="414867"/>
                </a:cubicBezTo>
                <a:cubicBezTo>
                  <a:pt x="496509" y="431448"/>
                  <a:pt x="527554" y="420158"/>
                  <a:pt x="495804" y="442383"/>
                </a:cubicBezTo>
                <a:cubicBezTo>
                  <a:pt x="464054" y="464608"/>
                  <a:pt x="359632" y="519289"/>
                  <a:pt x="309537" y="548217"/>
                </a:cubicBezTo>
                <a:cubicBezTo>
                  <a:pt x="259443" y="577145"/>
                  <a:pt x="195237" y="615950"/>
                  <a:pt x="195237" y="615950"/>
                </a:cubicBezTo>
                <a:cubicBezTo>
                  <a:pt x="212523" y="605367"/>
                  <a:pt x="400554" y="503767"/>
                  <a:pt x="413254" y="484717"/>
                </a:cubicBezTo>
                <a:cubicBezTo>
                  <a:pt x="425954" y="465667"/>
                  <a:pt x="322942" y="510117"/>
                  <a:pt x="271437" y="501650"/>
                </a:cubicBezTo>
                <a:cubicBezTo>
                  <a:pt x="219932" y="493183"/>
                  <a:pt x="146554" y="447322"/>
                  <a:pt x="104221" y="433917"/>
                </a:cubicBezTo>
                <a:cubicBezTo>
                  <a:pt x="61888" y="420512"/>
                  <a:pt x="-40771" y="423334"/>
                  <a:pt x="17437" y="421217"/>
                </a:cubicBezTo>
                <a:cubicBezTo>
                  <a:pt x="75645" y="419100"/>
                  <a:pt x="410432" y="427214"/>
                  <a:pt x="453471" y="421217"/>
                </a:cubicBezTo>
                <a:cubicBezTo>
                  <a:pt x="496510" y="415220"/>
                  <a:pt x="263324" y="399697"/>
                  <a:pt x="275671" y="385233"/>
                </a:cubicBezTo>
                <a:cubicBezTo>
                  <a:pt x="288018" y="370769"/>
                  <a:pt x="462643" y="345369"/>
                  <a:pt x="527554" y="334433"/>
                </a:cubicBezTo>
                <a:cubicBezTo>
                  <a:pt x="592465" y="323497"/>
                  <a:pt x="646087" y="325967"/>
                  <a:pt x="665137" y="319617"/>
                </a:cubicBezTo>
                <a:cubicBezTo>
                  <a:pt x="684187" y="313267"/>
                  <a:pt x="598462" y="349603"/>
                  <a:pt x="641854" y="296333"/>
                </a:cubicBezTo>
                <a:cubicBezTo>
                  <a:pt x="685246" y="243064"/>
                  <a:pt x="919137" y="353"/>
                  <a:pt x="925487" y="0"/>
                </a:cubicBezTo>
                <a:cubicBezTo>
                  <a:pt x="931837" y="-353"/>
                  <a:pt x="721935" y="251531"/>
                  <a:pt x="679954" y="294217"/>
                </a:cubicBezTo>
                <a:cubicBezTo>
                  <a:pt x="637974" y="336903"/>
                  <a:pt x="691243" y="270934"/>
                  <a:pt x="673604" y="256117"/>
                </a:cubicBezTo>
                <a:cubicBezTo>
                  <a:pt x="655965" y="241300"/>
                  <a:pt x="639032" y="225425"/>
                  <a:pt x="574121" y="205317"/>
                </a:cubicBezTo>
                <a:cubicBezTo>
                  <a:pt x="509210" y="185209"/>
                  <a:pt x="256268" y="100894"/>
                  <a:pt x="258737" y="112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9C8F9771-230A-489A-A28B-D07551CC7856}"/>
              </a:ext>
            </a:extLst>
          </p:cNvPr>
          <p:cNvSpPr/>
          <p:nvPr/>
        </p:nvSpPr>
        <p:spPr>
          <a:xfrm>
            <a:off x="5253565" y="1207193"/>
            <a:ext cx="253019" cy="438026"/>
          </a:xfrm>
          <a:custGeom>
            <a:avLst/>
            <a:gdLst>
              <a:gd name="connsiteX0" fmla="*/ 16935 w 253019"/>
              <a:gd name="connsiteY0" fmla="*/ 3540 h 438026"/>
              <a:gd name="connsiteX1" fmla="*/ 133352 w 253019"/>
              <a:gd name="connsiteY1" fmla="*/ 219440 h 438026"/>
              <a:gd name="connsiteX2" fmla="*/ 158752 w 253019"/>
              <a:gd name="connsiteY2" fmla="*/ 291407 h 438026"/>
              <a:gd name="connsiteX3" fmla="*/ 167218 w 253019"/>
              <a:gd name="connsiteY3" fmla="*/ 323157 h 438026"/>
              <a:gd name="connsiteX4" fmla="*/ 203202 w 253019"/>
              <a:gd name="connsiteY4" fmla="*/ 301990 h 438026"/>
              <a:gd name="connsiteX5" fmla="*/ 251885 w 253019"/>
              <a:gd name="connsiteY5" fmla="*/ 422640 h 438026"/>
              <a:gd name="connsiteX6" fmla="*/ 224368 w 253019"/>
              <a:gd name="connsiteY6" fmla="*/ 431107 h 438026"/>
              <a:gd name="connsiteX7" fmla="*/ 86785 w 253019"/>
              <a:gd name="connsiteY7" fmla="*/ 373957 h 438026"/>
              <a:gd name="connsiteX8" fmla="*/ 2 w 253019"/>
              <a:gd name="connsiteY8" fmla="*/ 124190 h 438026"/>
              <a:gd name="connsiteX9" fmla="*/ 84668 w 253019"/>
              <a:gd name="connsiteY9" fmla="*/ 323157 h 438026"/>
              <a:gd name="connsiteX10" fmla="*/ 247652 w 253019"/>
              <a:gd name="connsiteY10" fmla="*/ 426874 h 438026"/>
              <a:gd name="connsiteX11" fmla="*/ 198968 w 253019"/>
              <a:gd name="connsiteY11" fmla="*/ 314690 h 438026"/>
              <a:gd name="connsiteX12" fmla="*/ 141818 w 253019"/>
              <a:gd name="connsiteY12" fmla="*/ 206740 h 438026"/>
              <a:gd name="connsiteX13" fmla="*/ 91018 w 253019"/>
              <a:gd name="connsiteY13" fmla="*/ 92440 h 438026"/>
              <a:gd name="connsiteX14" fmla="*/ 16935 w 253019"/>
              <a:gd name="connsiteY14" fmla="*/ 3540 h 43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019" h="438026">
                <a:moveTo>
                  <a:pt x="16935" y="3540"/>
                </a:moveTo>
                <a:cubicBezTo>
                  <a:pt x="23991" y="24707"/>
                  <a:pt x="109716" y="171462"/>
                  <a:pt x="133352" y="219440"/>
                </a:cubicBezTo>
                <a:cubicBezTo>
                  <a:pt x="156988" y="267418"/>
                  <a:pt x="153108" y="274121"/>
                  <a:pt x="158752" y="291407"/>
                </a:cubicBezTo>
                <a:cubicBezTo>
                  <a:pt x="164396" y="308693"/>
                  <a:pt x="159810" y="321393"/>
                  <a:pt x="167218" y="323157"/>
                </a:cubicBezTo>
                <a:cubicBezTo>
                  <a:pt x="174626" y="324921"/>
                  <a:pt x="189091" y="285409"/>
                  <a:pt x="203202" y="301990"/>
                </a:cubicBezTo>
                <a:cubicBezTo>
                  <a:pt x="217313" y="318571"/>
                  <a:pt x="248357" y="401120"/>
                  <a:pt x="251885" y="422640"/>
                </a:cubicBezTo>
                <a:cubicBezTo>
                  <a:pt x="255413" y="444160"/>
                  <a:pt x="251885" y="439221"/>
                  <a:pt x="224368" y="431107"/>
                </a:cubicBezTo>
                <a:cubicBezTo>
                  <a:pt x="196851" y="422993"/>
                  <a:pt x="124179" y="425110"/>
                  <a:pt x="86785" y="373957"/>
                </a:cubicBezTo>
                <a:cubicBezTo>
                  <a:pt x="49391" y="322804"/>
                  <a:pt x="355" y="132657"/>
                  <a:pt x="2" y="124190"/>
                </a:cubicBezTo>
                <a:cubicBezTo>
                  <a:pt x="-351" y="115723"/>
                  <a:pt x="43393" y="272710"/>
                  <a:pt x="84668" y="323157"/>
                </a:cubicBezTo>
                <a:cubicBezTo>
                  <a:pt x="125943" y="373604"/>
                  <a:pt x="228602" y="428285"/>
                  <a:pt x="247652" y="426874"/>
                </a:cubicBezTo>
                <a:cubicBezTo>
                  <a:pt x="266702" y="425463"/>
                  <a:pt x="216607" y="351379"/>
                  <a:pt x="198968" y="314690"/>
                </a:cubicBezTo>
                <a:cubicBezTo>
                  <a:pt x="181329" y="278001"/>
                  <a:pt x="159810" y="243782"/>
                  <a:pt x="141818" y="206740"/>
                </a:cubicBezTo>
                <a:cubicBezTo>
                  <a:pt x="123826" y="169698"/>
                  <a:pt x="108304" y="123132"/>
                  <a:pt x="91018" y="92440"/>
                </a:cubicBezTo>
                <a:cubicBezTo>
                  <a:pt x="73732" y="61748"/>
                  <a:pt x="9879" y="-17627"/>
                  <a:pt x="16935" y="3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6ABCFE3A-20C5-4CCB-A349-6EBAAA241849}"/>
              </a:ext>
            </a:extLst>
          </p:cNvPr>
          <p:cNvSpPr/>
          <p:nvPr/>
        </p:nvSpPr>
        <p:spPr>
          <a:xfrm>
            <a:off x="5956283" y="1164077"/>
            <a:ext cx="725423" cy="502423"/>
          </a:xfrm>
          <a:custGeom>
            <a:avLst/>
            <a:gdLst>
              <a:gd name="connsiteX0" fmla="*/ 588450 w 725423"/>
              <a:gd name="connsiteY0" fmla="*/ 90 h 502423"/>
              <a:gd name="connsiteX1" fmla="*/ 700634 w 725423"/>
              <a:gd name="connsiteY1" fmla="*/ 302773 h 502423"/>
              <a:gd name="connsiteX2" fmla="*/ 673117 w 725423"/>
              <a:gd name="connsiteY2" fmla="*/ 442473 h 502423"/>
              <a:gd name="connsiteX3" fmla="*/ 658300 w 725423"/>
              <a:gd name="connsiteY3" fmla="*/ 260440 h 502423"/>
              <a:gd name="connsiteX4" fmla="*/ 662534 w 725423"/>
              <a:gd name="connsiteY4" fmla="*/ 501740 h 502423"/>
              <a:gd name="connsiteX5" fmla="*/ 673117 w 725423"/>
              <a:gd name="connsiteY5" fmla="*/ 336640 h 502423"/>
              <a:gd name="connsiteX6" fmla="*/ 622317 w 725423"/>
              <a:gd name="connsiteY6" fmla="*/ 444590 h 502423"/>
              <a:gd name="connsiteX7" fmla="*/ 586334 w 725423"/>
              <a:gd name="connsiteY7" fmla="*/ 387440 h 502423"/>
              <a:gd name="connsiteX8" fmla="*/ 518600 w 725423"/>
              <a:gd name="connsiteY8" fmla="*/ 427656 h 502423"/>
              <a:gd name="connsiteX9" fmla="*/ 239200 w 725423"/>
              <a:gd name="connsiteY9" fmla="*/ 374740 h 502423"/>
              <a:gd name="connsiteX10" fmla="*/ 17 w 725423"/>
              <a:gd name="connsiteY10" fmla="*/ 330290 h 502423"/>
              <a:gd name="connsiteX11" fmla="*/ 226500 w 725423"/>
              <a:gd name="connsiteY11" fmla="*/ 412840 h 502423"/>
              <a:gd name="connsiteX12" fmla="*/ 254017 w 725423"/>
              <a:gd name="connsiteY12" fmla="*/ 484806 h 502423"/>
              <a:gd name="connsiteX13" fmla="*/ 175700 w 725423"/>
              <a:gd name="connsiteY13" fmla="*/ 364156 h 502423"/>
              <a:gd name="connsiteX14" fmla="*/ 332334 w 725423"/>
              <a:gd name="connsiteY14" fmla="*/ 444590 h 502423"/>
              <a:gd name="connsiteX15" fmla="*/ 609617 w 725423"/>
              <a:gd name="connsiteY15" fmla="*/ 438240 h 502423"/>
              <a:gd name="connsiteX16" fmla="*/ 698517 w 725423"/>
              <a:gd name="connsiteY16" fmla="*/ 317590 h 502423"/>
              <a:gd name="connsiteX17" fmla="*/ 717567 w 725423"/>
              <a:gd name="connsiteY17" fmla="*/ 271023 h 502423"/>
              <a:gd name="connsiteX18" fmla="*/ 588450 w 725423"/>
              <a:gd name="connsiteY18" fmla="*/ 90 h 5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5423" h="502423">
                <a:moveTo>
                  <a:pt x="588450" y="90"/>
                </a:moveTo>
                <a:cubicBezTo>
                  <a:pt x="585628" y="5382"/>
                  <a:pt x="686523" y="229043"/>
                  <a:pt x="700634" y="302773"/>
                </a:cubicBezTo>
                <a:cubicBezTo>
                  <a:pt x="714745" y="376504"/>
                  <a:pt x="680173" y="449528"/>
                  <a:pt x="673117" y="442473"/>
                </a:cubicBezTo>
                <a:cubicBezTo>
                  <a:pt x="666061" y="435418"/>
                  <a:pt x="660064" y="250562"/>
                  <a:pt x="658300" y="260440"/>
                </a:cubicBezTo>
                <a:cubicBezTo>
                  <a:pt x="656536" y="270318"/>
                  <a:pt x="660064" y="489040"/>
                  <a:pt x="662534" y="501740"/>
                </a:cubicBezTo>
                <a:cubicBezTo>
                  <a:pt x="665004" y="514440"/>
                  <a:pt x="679820" y="346165"/>
                  <a:pt x="673117" y="336640"/>
                </a:cubicBezTo>
                <a:cubicBezTo>
                  <a:pt x="666414" y="327115"/>
                  <a:pt x="636781" y="436123"/>
                  <a:pt x="622317" y="444590"/>
                </a:cubicBezTo>
                <a:cubicBezTo>
                  <a:pt x="607853" y="453057"/>
                  <a:pt x="603620" y="390262"/>
                  <a:pt x="586334" y="387440"/>
                </a:cubicBezTo>
                <a:cubicBezTo>
                  <a:pt x="569048" y="384618"/>
                  <a:pt x="576456" y="429773"/>
                  <a:pt x="518600" y="427656"/>
                </a:cubicBezTo>
                <a:cubicBezTo>
                  <a:pt x="460744" y="425539"/>
                  <a:pt x="239200" y="374740"/>
                  <a:pt x="239200" y="374740"/>
                </a:cubicBezTo>
                <a:cubicBezTo>
                  <a:pt x="152769" y="358512"/>
                  <a:pt x="2134" y="323940"/>
                  <a:pt x="17" y="330290"/>
                </a:cubicBezTo>
                <a:cubicBezTo>
                  <a:pt x="-2100" y="336640"/>
                  <a:pt x="184167" y="387087"/>
                  <a:pt x="226500" y="412840"/>
                </a:cubicBezTo>
                <a:cubicBezTo>
                  <a:pt x="268833" y="438593"/>
                  <a:pt x="262484" y="492920"/>
                  <a:pt x="254017" y="484806"/>
                </a:cubicBezTo>
                <a:cubicBezTo>
                  <a:pt x="245550" y="476692"/>
                  <a:pt x="162647" y="370859"/>
                  <a:pt x="175700" y="364156"/>
                </a:cubicBezTo>
                <a:cubicBezTo>
                  <a:pt x="188753" y="357453"/>
                  <a:pt x="260015" y="432243"/>
                  <a:pt x="332334" y="444590"/>
                </a:cubicBezTo>
                <a:cubicBezTo>
                  <a:pt x="404653" y="456937"/>
                  <a:pt x="548586" y="459407"/>
                  <a:pt x="609617" y="438240"/>
                </a:cubicBezTo>
                <a:cubicBezTo>
                  <a:pt x="670648" y="417073"/>
                  <a:pt x="680525" y="345460"/>
                  <a:pt x="698517" y="317590"/>
                </a:cubicBezTo>
                <a:cubicBezTo>
                  <a:pt x="716509" y="289720"/>
                  <a:pt x="736970" y="318648"/>
                  <a:pt x="717567" y="271023"/>
                </a:cubicBezTo>
                <a:cubicBezTo>
                  <a:pt x="698164" y="223398"/>
                  <a:pt x="591272" y="-5202"/>
                  <a:pt x="58845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938BBF24-0DA8-41C0-8B0A-2414C9DBFE5A}"/>
              </a:ext>
            </a:extLst>
          </p:cNvPr>
          <p:cNvSpPr/>
          <p:nvPr/>
        </p:nvSpPr>
        <p:spPr>
          <a:xfrm>
            <a:off x="6790729" y="1356783"/>
            <a:ext cx="519321" cy="645587"/>
          </a:xfrm>
          <a:custGeom>
            <a:avLst/>
            <a:gdLst>
              <a:gd name="connsiteX0" fmla="*/ 391121 w 519321"/>
              <a:gd name="connsiteY0" fmla="*/ 0 h 645587"/>
              <a:gd name="connsiteX1" fmla="*/ 369954 w 519321"/>
              <a:gd name="connsiteY1" fmla="*/ 220134 h 645587"/>
              <a:gd name="connsiteX2" fmla="*/ 321271 w 519321"/>
              <a:gd name="connsiteY2" fmla="*/ 285750 h 645587"/>
              <a:gd name="connsiteX3" fmla="*/ 52454 w 519321"/>
              <a:gd name="connsiteY3" fmla="*/ 374650 h 645587"/>
              <a:gd name="connsiteX4" fmla="*/ 327621 w 519321"/>
              <a:gd name="connsiteY4" fmla="*/ 289984 h 645587"/>
              <a:gd name="connsiteX5" fmla="*/ 90554 w 519321"/>
              <a:gd name="connsiteY5" fmla="*/ 395817 h 645587"/>
              <a:gd name="connsiteX6" fmla="*/ 179454 w 519321"/>
              <a:gd name="connsiteY6" fmla="*/ 425450 h 645587"/>
              <a:gd name="connsiteX7" fmla="*/ 242954 w 519321"/>
              <a:gd name="connsiteY7" fmla="*/ 522817 h 645587"/>
              <a:gd name="connsiteX8" fmla="*/ 242954 w 519321"/>
              <a:gd name="connsiteY8" fmla="*/ 442384 h 645587"/>
              <a:gd name="connsiteX9" fmla="*/ 342438 w 519321"/>
              <a:gd name="connsiteY9" fmla="*/ 268817 h 645587"/>
              <a:gd name="connsiteX10" fmla="*/ 317038 w 519321"/>
              <a:gd name="connsiteY10" fmla="*/ 467784 h 645587"/>
              <a:gd name="connsiteX11" fmla="*/ 518121 w 519321"/>
              <a:gd name="connsiteY11" fmla="*/ 86784 h 645587"/>
              <a:gd name="connsiteX12" fmla="*/ 397471 w 519321"/>
              <a:gd name="connsiteY12" fmla="*/ 395817 h 645587"/>
              <a:gd name="connsiteX13" fmla="*/ 329738 w 519321"/>
              <a:gd name="connsiteY13" fmla="*/ 645584 h 645587"/>
              <a:gd name="connsiteX14" fmla="*/ 361488 w 519321"/>
              <a:gd name="connsiteY14" fmla="*/ 402167 h 645587"/>
              <a:gd name="connsiteX15" fmla="*/ 308571 w 519321"/>
              <a:gd name="connsiteY15" fmla="*/ 497417 h 645587"/>
              <a:gd name="connsiteX16" fmla="*/ 266238 w 519321"/>
              <a:gd name="connsiteY16" fmla="*/ 351367 h 645587"/>
              <a:gd name="connsiteX17" fmla="*/ 221788 w 519321"/>
              <a:gd name="connsiteY17" fmla="*/ 459317 h 645587"/>
              <a:gd name="connsiteX18" fmla="*/ 181571 w 519321"/>
              <a:gd name="connsiteY18" fmla="*/ 410634 h 645587"/>
              <a:gd name="connsiteX19" fmla="*/ 1654 w 519321"/>
              <a:gd name="connsiteY19" fmla="*/ 381000 h 645587"/>
              <a:gd name="connsiteX20" fmla="*/ 300104 w 519321"/>
              <a:gd name="connsiteY20" fmla="*/ 258234 h 645587"/>
              <a:gd name="connsiteX21" fmla="*/ 82088 w 519321"/>
              <a:gd name="connsiteY21" fmla="*/ 21167 h 645587"/>
              <a:gd name="connsiteX22" fmla="*/ 304338 w 519321"/>
              <a:gd name="connsiteY22" fmla="*/ 203200 h 645587"/>
              <a:gd name="connsiteX23" fmla="*/ 348788 w 519321"/>
              <a:gd name="connsiteY23" fmla="*/ 220134 h 645587"/>
              <a:gd name="connsiteX24" fmla="*/ 391121 w 519321"/>
              <a:gd name="connsiteY24" fmla="*/ 0 h 6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9321" h="645587">
                <a:moveTo>
                  <a:pt x="391121" y="0"/>
                </a:moveTo>
                <a:cubicBezTo>
                  <a:pt x="394649" y="0"/>
                  <a:pt x="381596" y="172509"/>
                  <a:pt x="369954" y="220134"/>
                </a:cubicBezTo>
                <a:cubicBezTo>
                  <a:pt x="358312" y="267759"/>
                  <a:pt x="374188" y="259997"/>
                  <a:pt x="321271" y="285750"/>
                </a:cubicBezTo>
                <a:cubicBezTo>
                  <a:pt x="268354" y="311503"/>
                  <a:pt x="51396" y="373944"/>
                  <a:pt x="52454" y="374650"/>
                </a:cubicBezTo>
                <a:cubicBezTo>
                  <a:pt x="53512" y="375356"/>
                  <a:pt x="321271" y="286456"/>
                  <a:pt x="327621" y="289984"/>
                </a:cubicBezTo>
                <a:cubicBezTo>
                  <a:pt x="333971" y="293512"/>
                  <a:pt x="115248" y="373239"/>
                  <a:pt x="90554" y="395817"/>
                </a:cubicBezTo>
                <a:cubicBezTo>
                  <a:pt x="65860" y="418395"/>
                  <a:pt x="154054" y="404283"/>
                  <a:pt x="179454" y="425450"/>
                </a:cubicBezTo>
                <a:cubicBezTo>
                  <a:pt x="204854" y="446617"/>
                  <a:pt x="232371" y="519995"/>
                  <a:pt x="242954" y="522817"/>
                </a:cubicBezTo>
                <a:cubicBezTo>
                  <a:pt x="253537" y="525639"/>
                  <a:pt x="226373" y="484717"/>
                  <a:pt x="242954" y="442384"/>
                </a:cubicBezTo>
                <a:cubicBezTo>
                  <a:pt x="259535" y="400051"/>
                  <a:pt x="330091" y="264584"/>
                  <a:pt x="342438" y="268817"/>
                </a:cubicBezTo>
                <a:cubicBezTo>
                  <a:pt x="354785" y="273050"/>
                  <a:pt x="287758" y="498123"/>
                  <a:pt x="317038" y="467784"/>
                </a:cubicBezTo>
                <a:cubicBezTo>
                  <a:pt x="346318" y="437445"/>
                  <a:pt x="504716" y="98778"/>
                  <a:pt x="518121" y="86784"/>
                </a:cubicBezTo>
                <a:cubicBezTo>
                  <a:pt x="531526" y="74790"/>
                  <a:pt x="428868" y="302684"/>
                  <a:pt x="397471" y="395817"/>
                </a:cubicBezTo>
                <a:cubicBezTo>
                  <a:pt x="366074" y="488950"/>
                  <a:pt x="335735" y="644526"/>
                  <a:pt x="329738" y="645584"/>
                </a:cubicBezTo>
                <a:cubicBezTo>
                  <a:pt x="323741" y="646642"/>
                  <a:pt x="365016" y="426861"/>
                  <a:pt x="361488" y="402167"/>
                </a:cubicBezTo>
                <a:cubicBezTo>
                  <a:pt x="357960" y="377473"/>
                  <a:pt x="324446" y="505884"/>
                  <a:pt x="308571" y="497417"/>
                </a:cubicBezTo>
                <a:cubicBezTo>
                  <a:pt x="292696" y="488950"/>
                  <a:pt x="280702" y="357717"/>
                  <a:pt x="266238" y="351367"/>
                </a:cubicBezTo>
                <a:cubicBezTo>
                  <a:pt x="251774" y="345017"/>
                  <a:pt x="235899" y="449439"/>
                  <a:pt x="221788" y="459317"/>
                </a:cubicBezTo>
                <a:cubicBezTo>
                  <a:pt x="207677" y="469195"/>
                  <a:pt x="218260" y="423687"/>
                  <a:pt x="181571" y="410634"/>
                </a:cubicBezTo>
                <a:cubicBezTo>
                  <a:pt x="144882" y="397581"/>
                  <a:pt x="-18102" y="406400"/>
                  <a:pt x="1654" y="381000"/>
                </a:cubicBezTo>
                <a:cubicBezTo>
                  <a:pt x="21409" y="355600"/>
                  <a:pt x="286698" y="318206"/>
                  <a:pt x="300104" y="258234"/>
                </a:cubicBezTo>
                <a:cubicBezTo>
                  <a:pt x="313510" y="198262"/>
                  <a:pt x="81382" y="30339"/>
                  <a:pt x="82088" y="21167"/>
                </a:cubicBezTo>
                <a:cubicBezTo>
                  <a:pt x="82794" y="11995"/>
                  <a:pt x="259888" y="170039"/>
                  <a:pt x="304338" y="203200"/>
                </a:cubicBezTo>
                <a:cubicBezTo>
                  <a:pt x="348788" y="236361"/>
                  <a:pt x="333971" y="249062"/>
                  <a:pt x="348788" y="220134"/>
                </a:cubicBezTo>
                <a:cubicBezTo>
                  <a:pt x="363605" y="191206"/>
                  <a:pt x="387593" y="0"/>
                  <a:pt x="391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7B72947D-EA76-45B0-9E6C-3B1970E3F7D4}"/>
              </a:ext>
            </a:extLst>
          </p:cNvPr>
          <p:cNvSpPr/>
          <p:nvPr/>
        </p:nvSpPr>
        <p:spPr>
          <a:xfrm>
            <a:off x="6648439" y="903786"/>
            <a:ext cx="607505" cy="745039"/>
          </a:xfrm>
          <a:custGeom>
            <a:avLst/>
            <a:gdLst>
              <a:gd name="connsiteX0" fmla="*/ 289994 w 607505"/>
              <a:gd name="connsiteY0" fmla="*/ 31 h 745039"/>
              <a:gd name="connsiteX1" fmla="*/ 393711 w 607505"/>
              <a:gd name="connsiteY1" fmla="*/ 167247 h 745039"/>
              <a:gd name="connsiteX2" fmla="*/ 425461 w 607505"/>
              <a:gd name="connsiteY2" fmla="*/ 484747 h 745039"/>
              <a:gd name="connsiteX3" fmla="*/ 334444 w 607505"/>
              <a:gd name="connsiteY3" fmla="*/ 558831 h 745039"/>
              <a:gd name="connsiteX4" fmla="*/ 491078 w 607505"/>
              <a:gd name="connsiteY4" fmla="*/ 421247 h 745039"/>
              <a:gd name="connsiteX5" fmla="*/ 607494 w 607505"/>
              <a:gd name="connsiteY5" fmla="*/ 364097 h 745039"/>
              <a:gd name="connsiteX6" fmla="*/ 484728 w 607505"/>
              <a:gd name="connsiteY6" fmla="*/ 465697 h 745039"/>
              <a:gd name="connsiteX7" fmla="*/ 488961 w 607505"/>
              <a:gd name="connsiteY7" fmla="*/ 632914 h 745039"/>
              <a:gd name="connsiteX8" fmla="*/ 419111 w 607505"/>
              <a:gd name="connsiteY8" fmla="*/ 467814 h 745039"/>
              <a:gd name="connsiteX9" fmla="*/ 387361 w 607505"/>
              <a:gd name="connsiteY9" fmla="*/ 330231 h 745039"/>
              <a:gd name="connsiteX10" fmla="*/ 395828 w 607505"/>
              <a:gd name="connsiteY10" fmla="*/ 518614 h 745039"/>
              <a:gd name="connsiteX11" fmla="*/ 321744 w 607505"/>
              <a:gd name="connsiteY11" fmla="*/ 469931 h 745039"/>
              <a:gd name="connsiteX12" fmla="*/ 196861 w 607505"/>
              <a:gd name="connsiteY12" fmla="*/ 201114 h 745039"/>
              <a:gd name="connsiteX13" fmla="*/ 281528 w 607505"/>
              <a:gd name="connsiteY13" fmla="*/ 431831 h 745039"/>
              <a:gd name="connsiteX14" fmla="*/ 226494 w 607505"/>
              <a:gd name="connsiteY14" fmla="*/ 495331 h 745039"/>
              <a:gd name="connsiteX15" fmla="*/ 234961 w 607505"/>
              <a:gd name="connsiteY15" fmla="*/ 647731 h 745039"/>
              <a:gd name="connsiteX16" fmla="*/ 211678 w 607505"/>
              <a:gd name="connsiteY16" fmla="*/ 546131 h 745039"/>
              <a:gd name="connsiteX17" fmla="*/ 211678 w 607505"/>
              <a:gd name="connsiteY17" fmla="*/ 700647 h 745039"/>
              <a:gd name="connsiteX18" fmla="*/ 148178 w 607505"/>
              <a:gd name="connsiteY18" fmla="*/ 632914 h 745039"/>
              <a:gd name="connsiteX19" fmla="*/ 11 w 607505"/>
              <a:gd name="connsiteY19" fmla="*/ 486864 h 745039"/>
              <a:gd name="connsiteX20" fmla="*/ 139711 w 607505"/>
              <a:gd name="connsiteY20" fmla="*/ 734514 h 745039"/>
              <a:gd name="connsiteX21" fmla="*/ 82561 w 607505"/>
              <a:gd name="connsiteY21" fmla="*/ 700647 h 745039"/>
              <a:gd name="connsiteX22" fmla="*/ 76211 w 607505"/>
              <a:gd name="connsiteY22" fmla="*/ 713347 h 745039"/>
              <a:gd name="connsiteX23" fmla="*/ 179928 w 607505"/>
              <a:gd name="connsiteY23" fmla="*/ 599047 h 745039"/>
              <a:gd name="connsiteX24" fmla="*/ 436044 w 607505"/>
              <a:gd name="connsiteY24" fmla="*/ 347164 h 745039"/>
              <a:gd name="connsiteX25" fmla="*/ 433928 w 607505"/>
              <a:gd name="connsiteY25" fmla="*/ 154547 h 745039"/>
              <a:gd name="connsiteX26" fmla="*/ 289994 w 607505"/>
              <a:gd name="connsiteY26" fmla="*/ 31 h 74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7505" h="745039">
                <a:moveTo>
                  <a:pt x="289994" y="31"/>
                </a:moveTo>
                <a:cubicBezTo>
                  <a:pt x="283291" y="2148"/>
                  <a:pt x="371133" y="86461"/>
                  <a:pt x="393711" y="167247"/>
                </a:cubicBezTo>
                <a:cubicBezTo>
                  <a:pt x="416289" y="248033"/>
                  <a:pt x="435339" y="419483"/>
                  <a:pt x="425461" y="484747"/>
                </a:cubicBezTo>
                <a:cubicBezTo>
                  <a:pt x="415583" y="550011"/>
                  <a:pt x="323508" y="569414"/>
                  <a:pt x="334444" y="558831"/>
                </a:cubicBezTo>
                <a:cubicBezTo>
                  <a:pt x="345380" y="548248"/>
                  <a:pt x="445570" y="453703"/>
                  <a:pt x="491078" y="421247"/>
                </a:cubicBezTo>
                <a:cubicBezTo>
                  <a:pt x="536586" y="388791"/>
                  <a:pt x="608552" y="356689"/>
                  <a:pt x="607494" y="364097"/>
                </a:cubicBezTo>
                <a:cubicBezTo>
                  <a:pt x="606436" y="371505"/>
                  <a:pt x="504484" y="420894"/>
                  <a:pt x="484728" y="465697"/>
                </a:cubicBezTo>
                <a:cubicBezTo>
                  <a:pt x="464973" y="510500"/>
                  <a:pt x="499897" y="632561"/>
                  <a:pt x="488961" y="632914"/>
                </a:cubicBezTo>
                <a:cubicBezTo>
                  <a:pt x="478025" y="633267"/>
                  <a:pt x="436044" y="518261"/>
                  <a:pt x="419111" y="467814"/>
                </a:cubicBezTo>
                <a:cubicBezTo>
                  <a:pt x="402178" y="417367"/>
                  <a:pt x="391241" y="321764"/>
                  <a:pt x="387361" y="330231"/>
                </a:cubicBezTo>
                <a:cubicBezTo>
                  <a:pt x="383481" y="338698"/>
                  <a:pt x="406764" y="495331"/>
                  <a:pt x="395828" y="518614"/>
                </a:cubicBezTo>
                <a:cubicBezTo>
                  <a:pt x="384892" y="541897"/>
                  <a:pt x="354905" y="522848"/>
                  <a:pt x="321744" y="469931"/>
                </a:cubicBezTo>
                <a:cubicBezTo>
                  <a:pt x="288583" y="417014"/>
                  <a:pt x="203564" y="207464"/>
                  <a:pt x="196861" y="201114"/>
                </a:cubicBezTo>
                <a:cubicBezTo>
                  <a:pt x="190158" y="194764"/>
                  <a:pt x="276589" y="382795"/>
                  <a:pt x="281528" y="431831"/>
                </a:cubicBezTo>
                <a:cubicBezTo>
                  <a:pt x="286467" y="480867"/>
                  <a:pt x="234255" y="459348"/>
                  <a:pt x="226494" y="495331"/>
                </a:cubicBezTo>
                <a:cubicBezTo>
                  <a:pt x="218733" y="531314"/>
                  <a:pt x="237430" y="639264"/>
                  <a:pt x="234961" y="647731"/>
                </a:cubicBezTo>
                <a:cubicBezTo>
                  <a:pt x="232492" y="656198"/>
                  <a:pt x="215558" y="537312"/>
                  <a:pt x="211678" y="546131"/>
                </a:cubicBezTo>
                <a:cubicBezTo>
                  <a:pt x="207797" y="554950"/>
                  <a:pt x="222261" y="686183"/>
                  <a:pt x="211678" y="700647"/>
                </a:cubicBezTo>
                <a:cubicBezTo>
                  <a:pt x="201095" y="715111"/>
                  <a:pt x="183456" y="668544"/>
                  <a:pt x="148178" y="632914"/>
                </a:cubicBezTo>
                <a:cubicBezTo>
                  <a:pt x="112900" y="597284"/>
                  <a:pt x="1422" y="469931"/>
                  <a:pt x="11" y="486864"/>
                </a:cubicBezTo>
                <a:cubicBezTo>
                  <a:pt x="-1400" y="503797"/>
                  <a:pt x="125953" y="698884"/>
                  <a:pt x="139711" y="734514"/>
                </a:cubicBezTo>
                <a:cubicBezTo>
                  <a:pt x="153469" y="770145"/>
                  <a:pt x="93144" y="704175"/>
                  <a:pt x="82561" y="700647"/>
                </a:cubicBezTo>
                <a:cubicBezTo>
                  <a:pt x="71978" y="697119"/>
                  <a:pt x="59983" y="730280"/>
                  <a:pt x="76211" y="713347"/>
                </a:cubicBezTo>
                <a:cubicBezTo>
                  <a:pt x="92439" y="696414"/>
                  <a:pt x="119956" y="660078"/>
                  <a:pt x="179928" y="599047"/>
                </a:cubicBezTo>
                <a:cubicBezTo>
                  <a:pt x="239900" y="538017"/>
                  <a:pt x="393711" y="421247"/>
                  <a:pt x="436044" y="347164"/>
                </a:cubicBezTo>
                <a:cubicBezTo>
                  <a:pt x="478377" y="273081"/>
                  <a:pt x="455447" y="206758"/>
                  <a:pt x="433928" y="154547"/>
                </a:cubicBezTo>
                <a:cubicBezTo>
                  <a:pt x="412409" y="102336"/>
                  <a:pt x="296697" y="-2086"/>
                  <a:pt x="28999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F0D86899-9FE3-4F56-9F88-FD83A1B7C08E}"/>
              </a:ext>
            </a:extLst>
          </p:cNvPr>
          <p:cNvSpPr/>
          <p:nvPr/>
        </p:nvSpPr>
        <p:spPr>
          <a:xfrm>
            <a:off x="5348672" y="855239"/>
            <a:ext cx="1383819" cy="756895"/>
          </a:xfrm>
          <a:custGeom>
            <a:avLst/>
            <a:gdLst>
              <a:gd name="connsiteX0" fmla="*/ 77403 w 1383819"/>
              <a:gd name="connsiteY0" fmla="*/ 368724 h 756895"/>
              <a:gd name="connsiteX1" fmla="*/ 464753 w 1383819"/>
              <a:gd name="connsiteY1" fmla="*/ 552874 h 756895"/>
              <a:gd name="connsiteX2" fmla="*/ 348866 w 1383819"/>
              <a:gd name="connsiteY2" fmla="*/ 394124 h 756895"/>
              <a:gd name="connsiteX3" fmla="*/ 693353 w 1383819"/>
              <a:gd name="connsiteY3" fmla="*/ 471911 h 756895"/>
              <a:gd name="connsiteX4" fmla="*/ 458403 w 1383819"/>
              <a:gd name="connsiteY4" fmla="*/ 498899 h 756895"/>
              <a:gd name="connsiteX5" fmla="*/ 286953 w 1383819"/>
              <a:gd name="connsiteY5" fmla="*/ 556049 h 756895"/>
              <a:gd name="connsiteX6" fmla="*/ 390141 w 1383819"/>
              <a:gd name="connsiteY6" fmla="*/ 573511 h 756895"/>
              <a:gd name="connsiteX7" fmla="*/ 652078 w 1383819"/>
              <a:gd name="connsiteY7" fmla="*/ 754486 h 756895"/>
              <a:gd name="connsiteX8" fmla="*/ 629853 w 1383819"/>
              <a:gd name="connsiteY8" fmla="*/ 678286 h 756895"/>
              <a:gd name="connsiteX9" fmla="*/ 1074353 w 1383819"/>
              <a:gd name="connsiteY9" fmla="*/ 689399 h 756895"/>
              <a:gd name="connsiteX10" fmla="*/ 871153 w 1383819"/>
              <a:gd name="connsiteY10" fmla="*/ 624311 h 756895"/>
              <a:gd name="connsiteX11" fmla="*/ 1060066 w 1383819"/>
              <a:gd name="connsiteY11" fmla="*/ 514774 h 756895"/>
              <a:gd name="connsiteX12" fmla="*/ 923541 w 1383819"/>
              <a:gd name="connsiteY12" fmla="*/ 344911 h 756895"/>
              <a:gd name="connsiteX13" fmla="*/ 910841 w 1383819"/>
              <a:gd name="connsiteY13" fmla="*/ 289349 h 756895"/>
              <a:gd name="connsiteX14" fmla="*/ 1042603 w 1383819"/>
              <a:gd name="connsiteY14" fmla="*/ 413174 h 756895"/>
              <a:gd name="connsiteX15" fmla="*/ 1117216 w 1383819"/>
              <a:gd name="connsiteY15" fmla="*/ 287761 h 756895"/>
              <a:gd name="connsiteX16" fmla="*/ 1180716 w 1383819"/>
              <a:gd name="connsiteY16" fmla="*/ 81386 h 756895"/>
              <a:gd name="connsiteX17" fmla="*/ 1164841 w 1383819"/>
              <a:gd name="connsiteY17" fmla="*/ 65511 h 756895"/>
              <a:gd name="connsiteX18" fmla="*/ 1141028 w 1383819"/>
              <a:gd name="connsiteY18" fmla="*/ 149649 h 756895"/>
              <a:gd name="connsiteX19" fmla="*/ 1379153 w 1383819"/>
              <a:gd name="connsiteY19" fmla="*/ 375074 h 756895"/>
              <a:gd name="connsiteX20" fmla="*/ 1302953 w 1383819"/>
              <a:gd name="connsiteY20" fmla="*/ 195686 h 756895"/>
              <a:gd name="connsiteX21" fmla="*/ 1352166 w 1383819"/>
              <a:gd name="connsiteY21" fmla="*/ 360786 h 756895"/>
              <a:gd name="connsiteX22" fmla="*/ 1358516 w 1383819"/>
              <a:gd name="connsiteY22" fmla="*/ 457624 h 756895"/>
              <a:gd name="connsiteX23" fmla="*/ 1341053 w 1383819"/>
              <a:gd name="connsiteY23" fmla="*/ 521124 h 756895"/>
              <a:gd name="connsiteX24" fmla="*/ 1134678 w 1383819"/>
              <a:gd name="connsiteY24" fmla="*/ 322686 h 756895"/>
              <a:gd name="connsiteX25" fmla="*/ 1053716 w 1383819"/>
              <a:gd name="connsiteY25" fmla="*/ 417936 h 756895"/>
              <a:gd name="connsiteX26" fmla="*/ 1044191 w 1383819"/>
              <a:gd name="connsiteY26" fmla="*/ 494136 h 756895"/>
              <a:gd name="connsiteX27" fmla="*/ 1023553 w 1383819"/>
              <a:gd name="connsiteY27" fmla="*/ 578274 h 756895"/>
              <a:gd name="connsiteX28" fmla="*/ 820353 w 1383819"/>
              <a:gd name="connsiteY28" fmla="*/ 616374 h 756895"/>
              <a:gd name="connsiteX29" fmla="*/ 582228 w 1383819"/>
              <a:gd name="connsiteY29" fmla="*/ 641774 h 756895"/>
              <a:gd name="connsiteX30" fmla="*/ 393316 w 1383819"/>
              <a:gd name="connsiteY30" fmla="*/ 552874 h 756895"/>
              <a:gd name="connsiteX31" fmla="*/ 537778 w 1383819"/>
              <a:gd name="connsiteY31" fmla="*/ 481436 h 756895"/>
              <a:gd name="connsiteX32" fmla="*/ 486978 w 1383819"/>
              <a:gd name="connsiteY32" fmla="*/ 444924 h 756895"/>
              <a:gd name="connsiteX33" fmla="*/ 237741 w 1383819"/>
              <a:gd name="connsiteY33" fmla="*/ 306811 h 756895"/>
              <a:gd name="connsiteX34" fmla="*/ 37716 w 1383819"/>
              <a:gd name="connsiteY34" fmla="*/ 130599 h 756895"/>
              <a:gd name="connsiteX35" fmla="*/ 166303 w 1383819"/>
              <a:gd name="connsiteY35" fmla="*/ 424 h 756895"/>
              <a:gd name="connsiteX36" fmla="*/ 63116 w 1383819"/>
              <a:gd name="connsiteY36" fmla="*/ 92499 h 756895"/>
              <a:gd name="connsiteX37" fmla="*/ 2791 w 1383819"/>
              <a:gd name="connsiteY37" fmla="*/ 192511 h 756895"/>
              <a:gd name="connsiteX38" fmla="*/ 64703 w 1383819"/>
              <a:gd name="connsiteY38" fmla="*/ 294111 h 756895"/>
              <a:gd name="connsiteX39" fmla="*/ 513966 w 1383819"/>
              <a:gd name="connsiteY39" fmla="*/ 560811 h 756895"/>
              <a:gd name="connsiteX40" fmla="*/ 326641 w 1383819"/>
              <a:gd name="connsiteY40" fmla="*/ 481436 h 756895"/>
              <a:gd name="connsiteX41" fmla="*/ 77403 w 1383819"/>
              <a:gd name="connsiteY41" fmla="*/ 368724 h 75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83819" h="756895">
                <a:moveTo>
                  <a:pt x="77403" y="368724"/>
                </a:moveTo>
                <a:cubicBezTo>
                  <a:pt x="248456" y="458682"/>
                  <a:pt x="419509" y="548641"/>
                  <a:pt x="464753" y="552874"/>
                </a:cubicBezTo>
                <a:cubicBezTo>
                  <a:pt x="509997" y="557107"/>
                  <a:pt x="310766" y="407618"/>
                  <a:pt x="348866" y="394124"/>
                </a:cubicBezTo>
                <a:cubicBezTo>
                  <a:pt x="386966" y="380630"/>
                  <a:pt x="675097" y="454449"/>
                  <a:pt x="693353" y="471911"/>
                </a:cubicBezTo>
                <a:cubicBezTo>
                  <a:pt x="711609" y="489373"/>
                  <a:pt x="526136" y="484876"/>
                  <a:pt x="458403" y="498899"/>
                </a:cubicBezTo>
                <a:cubicBezTo>
                  <a:pt x="390670" y="512922"/>
                  <a:pt x="298330" y="543614"/>
                  <a:pt x="286953" y="556049"/>
                </a:cubicBezTo>
                <a:cubicBezTo>
                  <a:pt x="275576" y="568484"/>
                  <a:pt x="329287" y="540438"/>
                  <a:pt x="390141" y="573511"/>
                </a:cubicBezTo>
                <a:cubicBezTo>
                  <a:pt x="450995" y="606584"/>
                  <a:pt x="612126" y="737024"/>
                  <a:pt x="652078" y="754486"/>
                </a:cubicBezTo>
                <a:cubicBezTo>
                  <a:pt x="692030" y="771949"/>
                  <a:pt x="559474" y="689134"/>
                  <a:pt x="629853" y="678286"/>
                </a:cubicBezTo>
                <a:cubicBezTo>
                  <a:pt x="700232" y="667438"/>
                  <a:pt x="1034136" y="698395"/>
                  <a:pt x="1074353" y="689399"/>
                </a:cubicBezTo>
                <a:cubicBezTo>
                  <a:pt x="1114570" y="680403"/>
                  <a:pt x="873534" y="653415"/>
                  <a:pt x="871153" y="624311"/>
                </a:cubicBezTo>
                <a:cubicBezTo>
                  <a:pt x="868772" y="595207"/>
                  <a:pt x="1051335" y="561341"/>
                  <a:pt x="1060066" y="514774"/>
                </a:cubicBezTo>
                <a:cubicBezTo>
                  <a:pt x="1068797" y="468207"/>
                  <a:pt x="948412" y="382482"/>
                  <a:pt x="923541" y="344911"/>
                </a:cubicBezTo>
                <a:cubicBezTo>
                  <a:pt x="898670" y="307340"/>
                  <a:pt x="890998" y="277972"/>
                  <a:pt x="910841" y="289349"/>
                </a:cubicBezTo>
                <a:cubicBezTo>
                  <a:pt x="930684" y="300726"/>
                  <a:pt x="1008207" y="413439"/>
                  <a:pt x="1042603" y="413174"/>
                </a:cubicBezTo>
                <a:cubicBezTo>
                  <a:pt x="1076999" y="412909"/>
                  <a:pt x="1094197" y="343059"/>
                  <a:pt x="1117216" y="287761"/>
                </a:cubicBezTo>
                <a:cubicBezTo>
                  <a:pt x="1140235" y="232463"/>
                  <a:pt x="1172779" y="118428"/>
                  <a:pt x="1180716" y="81386"/>
                </a:cubicBezTo>
                <a:cubicBezTo>
                  <a:pt x="1188654" y="44344"/>
                  <a:pt x="1171456" y="54134"/>
                  <a:pt x="1164841" y="65511"/>
                </a:cubicBezTo>
                <a:cubicBezTo>
                  <a:pt x="1158226" y="76888"/>
                  <a:pt x="1105309" y="98055"/>
                  <a:pt x="1141028" y="149649"/>
                </a:cubicBezTo>
                <a:cubicBezTo>
                  <a:pt x="1176747" y="201243"/>
                  <a:pt x="1352165" y="367401"/>
                  <a:pt x="1379153" y="375074"/>
                </a:cubicBezTo>
                <a:cubicBezTo>
                  <a:pt x="1406141" y="382747"/>
                  <a:pt x="1307451" y="198067"/>
                  <a:pt x="1302953" y="195686"/>
                </a:cubicBezTo>
                <a:cubicBezTo>
                  <a:pt x="1298455" y="193305"/>
                  <a:pt x="1342906" y="317130"/>
                  <a:pt x="1352166" y="360786"/>
                </a:cubicBezTo>
                <a:cubicBezTo>
                  <a:pt x="1361426" y="404442"/>
                  <a:pt x="1360368" y="430901"/>
                  <a:pt x="1358516" y="457624"/>
                </a:cubicBezTo>
                <a:cubicBezTo>
                  <a:pt x="1356664" y="484347"/>
                  <a:pt x="1378359" y="543614"/>
                  <a:pt x="1341053" y="521124"/>
                </a:cubicBezTo>
                <a:cubicBezTo>
                  <a:pt x="1303747" y="498634"/>
                  <a:pt x="1182568" y="339884"/>
                  <a:pt x="1134678" y="322686"/>
                </a:cubicBezTo>
                <a:cubicBezTo>
                  <a:pt x="1086789" y="305488"/>
                  <a:pt x="1068797" y="389361"/>
                  <a:pt x="1053716" y="417936"/>
                </a:cubicBezTo>
                <a:cubicBezTo>
                  <a:pt x="1038635" y="446511"/>
                  <a:pt x="1049218" y="467413"/>
                  <a:pt x="1044191" y="494136"/>
                </a:cubicBezTo>
                <a:cubicBezTo>
                  <a:pt x="1039164" y="520859"/>
                  <a:pt x="1060859" y="557901"/>
                  <a:pt x="1023553" y="578274"/>
                </a:cubicBezTo>
                <a:cubicBezTo>
                  <a:pt x="986247" y="598647"/>
                  <a:pt x="893907" y="605791"/>
                  <a:pt x="820353" y="616374"/>
                </a:cubicBezTo>
                <a:cubicBezTo>
                  <a:pt x="746799" y="626957"/>
                  <a:pt x="653401" y="652357"/>
                  <a:pt x="582228" y="641774"/>
                </a:cubicBezTo>
                <a:cubicBezTo>
                  <a:pt x="511055" y="631191"/>
                  <a:pt x="400724" y="579597"/>
                  <a:pt x="393316" y="552874"/>
                </a:cubicBezTo>
                <a:cubicBezTo>
                  <a:pt x="385908" y="526151"/>
                  <a:pt x="522168" y="499428"/>
                  <a:pt x="537778" y="481436"/>
                </a:cubicBezTo>
                <a:cubicBezTo>
                  <a:pt x="553388" y="463444"/>
                  <a:pt x="536984" y="474028"/>
                  <a:pt x="486978" y="444924"/>
                </a:cubicBezTo>
                <a:cubicBezTo>
                  <a:pt x="436972" y="415820"/>
                  <a:pt x="312618" y="359198"/>
                  <a:pt x="237741" y="306811"/>
                </a:cubicBezTo>
                <a:cubicBezTo>
                  <a:pt x="162864" y="254424"/>
                  <a:pt x="49622" y="181663"/>
                  <a:pt x="37716" y="130599"/>
                </a:cubicBezTo>
                <a:cubicBezTo>
                  <a:pt x="25810" y="79534"/>
                  <a:pt x="162070" y="6774"/>
                  <a:pt x="166303" y="424"/>
                </a:cubicBezTo>
                <a:cubicBezTo>
                  <a:pt x="170536" y="-5926"/>
                  <a:pt x="90368" y="60485"/>
                  <a:pt x="63116" y="92499"/>
                </a:cubicBezTo>
                <a:cubicBezTo>
                  <a:pt x="35864" y="124513"/>
                  <a:pt x="2526" y="158909"/>
                  <a:pt x="2791" y="192511"/>
                </a:cubicBezTo>
                <a:cubicBezTo>
                  <a:pt x="3055" y="226113"/>
                  <a:pt x="-20493" y="232728"/>
                  <a:pt x="64703" y="294111"/>
                </a:cubicBezTo>
                <a:cubicBezTo>
                  <a:pt x="149899" y="355494"/>
                  <a:pt x="470310" y="529590"/>
                  <a:pt x="513966" y="560811"/>
                </a:cubicBezTo>
                <a:cubicBezTo>
                  <a:pt x="557622" y="592032"/>
                  <a:pt x="326641" y="481436"/>
                  <a:pt x="326641" y="481436"/>
                </a:cubicBezTo>
                <a:lnTo>
                  <a:pt x="77403" y="3687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0F5672BA-FFC9-49CC-B4F9-0B1C98B9ACBB}"/>
              </a:ext>
            </a:extLst>
          </p:cNvPr>
          <p:cNvSpPr/>
          <p:nvPr/>
        </p:nvSpPr>
        <p:spPr>
          <a:xfrm>
            <a:off x="5242255" y="1871129"/>
            <a:ext cx="247537" cy="629416"/>
          </a:xfrm>
          <a:custGeom>
            <a:avLst/>
            <a:gdLst>
              <a:gd name="connsiteX0" fmla="*/ 246262 w 247537"/>
              <a:gd name="connsiteY0" fmla="*/ 4 h 629416"/>
              <a:gd name="connsiteX1" fmla="*/ 218745 w 247537"/>
              <a:gd name="connsiteY1" fmla="*/ 118538 h 629416"/>
              <a:gd name="connsiteX2" fmla="*/ 214512 w 247537"/>
              <a:gd name="connsiteY2" fmla="*/ 268821 h 629416"/>
              <a:gd name="connsiteX3" fmla="*/ 212395 w 247537"/>
              <a:gd name="connsiteY3" fmla="*/ 93138 h 629416"/>
              <a:gd name="connsiteX4" fmla="*/ 182762 w 247537"/>
              <a:gd name="connsiteY4" fmla="*/ 275171 h 629416"/>
              <a:gd name="connsiteX5" fmla="*/ 178528 w 247537"/>
              <a:gd name="connsiteY5" fmla="*/ 323854 h 629416"/>
              <a:gd name="connsiteX6" fmla="*/ 131962 w 247537"/>
              <a:gd name="connsiteY6" fmla="*/ 383121 h 629416"/>
              <a:gd name="connsiteX7" fmla="*/ 68462 w 247537"/>
              <a:gd name="connsiteY7" fmla="*/ 465671 h 629416"/>
              <a:gd name="connsiteX8" fmla="*/ 4962 w 247537"/>
              <a:gd name="connsiteY8" fmla="*/ 628654 h 629416"/>
              <a:gd name="connsiteX9" fmla="*/ 9195 w 247537"/>
              <a:gd name="connsiteY9" fmla="*/ 520704 h 629416"/>
              <a:gd name="connsiteX10" fmla="*/ 49412 w 247537"/>
              <a:gd name="connsiteY10" fmla="*/ 381004 h 629416"/>
              <a:gd name="connsiteX11" fmla="*/ 34595 w 247537"/>
              <a:gd name="connsiteY11" fmla="*/ 501654 h 629416"/>
              <a:gd name="connsiteX12" fmla="*/ 184878 w 247537"/>
              <a:gd name="connsiteY12" fmla="*/ 249771 h 629416"/>
              <a:gd name="connsiteX13" fmla="*/ 172178 w 247537"/>
              <a:gd name="connsiteY13" fmla="*/ 122771 h 629416"/>
              <a:gd name="connsiteX14" fmla="*/ 246262 w 247537"/>
              <a:gd name="connsiteY14" fmla="*/ 4 h 62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537" h="629416">
                <a:moveTo>
                  <a:pt x="246262" y="4"/>
                </a:moveTo>
                <a:cubicBezTo>
                  <a:pt x="254023" y="-701"/>
                  <a:pt x="224037" y="73735"/>
                  <a:pt x="218745" y="118538"/>
                </a:cubicBezTo>
                <a:cubicBezTo>
                  <a:pt x="213453" y="163341"/>
                  <a:pt x="215570" y="273054"/>
                  <a:pt x="214512" y="268821"/>
                </a:cubicBezTo>
                <a:cubicBezTo>
                  <a:pt x="213454" y="264588"/>
                  <a:pt x="217686" y="92080"/>
                  <a:pt x="212395" y="93138"/>
                </a:cubicBezTo>
                <a:cubicBezTo>
                  <a:pt x="207104" y="94196"/>
                  <a:pt x="188406" y="236718"/>
                  <a:pt x="182762" y="275171"/>
                </a:cubicBezTo>
                <a:cubicBezTo>
                  <a:pt x="177118" y="313624"/>
                  <a:pt x="186995" y="305862"/>
                  <a:pt x="178528" y="323854"/>
                </a:cubicBezTo>
                <a:cubicBezTo>
                  <a:pt x="170061" y="341846"/>
                  <a:pt x="131962" y="383121"/>
                  <a:pt x="131962" y="383121"/>
                </a:cubicBezTo>
                <a:cubicBezTo>
                  <a:pt x="113618" y="406757"/>
                  <a:pt x="89629" y="424749"/>
                  <a:pt x="68462" y="465671"/>
                </a:cubicBezTo>
                <a:cubicBezTo>
                  <a:pt x="47295" y="506593"/>
                  <a:pt x="14840" y="619482"/>
                  <a:pt x="4962" y="628654"/>
                </a:cubicBezTo>
                <a:cubicBezTo>
                  <a:pt x="-4916" y="637826"/>
                  <a:pt x="1787" y="561979"/>
                  <a:pt x="9195" y="520704"/>
                </a:cubicBezTo>
                <a:cubicBezTo>
                  <a:pt x="16603" y="479429"/>
                  <a:pt x="45179" y="384179"/>
                  <a:pt x="49412" y="381004"/>
                </a:cubicBezTo>
                <a:cubicBezTo>
                  <a:pt x="53645" y="377829"/>
                  <a:pt x="12017" y="523526"/>
                  <a:pt x="34595" y="501654"/>
                </a:cubicBezTo>
                <a:cubicBezTo>
                  <a:pt x="57173" y="479782"/>
                  <a:pt x="161948" y="312918"/>
                  <a:pt x="184878" y="249771"/>
                </a:cubicBezTo>
                <a:cubicBezTo>
                  <a:pt x="207808" y="186624"/>
                  <a:pt x="164770" y="162635"/>
                  <a:pt x="172178" y="122771"/>
                </a:cubicBezTo>
                <a:cubicBezTo>
                  <a:pt x="179586" y="82907"/>
                  <a:pt x="238501" y="709"/>
                  <a:pt x="24626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8214E10D-1A8D-44A7-B4B1-872B3335469D}"/>
              </a:ext>
            </a:extLst>
          </p:cNvPr>
          <p:cNvSpPr/>
          <p:nvPr/>
        </p:nvSpPr>
        <p:spPr>
          <a:xfrm>
            <a:off x="5600495" y="437724"/>
            <a:ext cx="309901" cy="74759"/>
          </a:xfrm>
          <a:custGeom>
            <a:avLst/>
            <a:gdLst>
              <a:gd name="connsiteX0" fmla="*/ 182238 w 309901"/>
              <a:gd name="connsiteY0" fmla="*/ 426 h 74759"/>
              <a:gd name="connsiteX1" fmla="*/ 298655 w 309901"/>
              <a:gd name="connsiteY1" fmla="*/ 70276 h 74759"/>
              <a:gd name="connsiteX2" fmla="*/ 249972 w 309901"/>
              <a:gd name="connsiteY2" fmla="*/ 63926 h 74759"/>
              <a:gd name="connsiteX3" fmla="*/ 205 w 309901"/>
              <a:gd name="connsiteY3" fmla="*/ 74509 h 74759"/>
              <a:gd name="connsiteX4" fmla="*/ 205522 w 309901"/>
              <a:gd name="connsiteY4" fmla="*/ 51226 h 74759"/>
              <a:gd name="connsiteX5" fmla="*/ 106038 w 309901"/>
              <a:gd name="connsiteY5" fmla="*/ 25826 h 74759"/>
              <a:gd name="connsiteX6" fmla="*/ 309238 w 309901"/>
              <a:gd name="connsiteY6" fmla="*/ 40643 h 74759"/>
              <a:gd name="connsiteX7" fmla="*/ 182238 w 309901"/>
              <a:gd name="connsiteY7" fmla="*/ 426 h 7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901" h="74759">
                <a:moveTo>
                  <a:pt x="182238" y="426"/>
                </a:moveTo>
                <a:cubicBezTo>
                  <a:pt x="180474" y="5365"/>
                  <a:pt x="287366" y="59693"/>
                  <a:pt x="298655" y="70276"/>
                </a:cubicBezTo>
                <a:cubicBezTo>
                  <a:pt x="309944" y="80859"/>
                  <a:pt x="299714" y="63221"/>
                  <a:pt x="249972" y="63926"/>
                </a:cubicBezTo>
                <a:cubicBezTo>
                  <a:pt x="200230" y="64632"/>
                  <a:pt x="7613" y="76626"/>
                  <a:pt x="205" y="74509"/>
                </a:cubicBezTo>
                <a:cubicBezTo>
                  <a:pt x="-7203" y="72392"/>
                  <a:pt x="187883" y="59340"/>
                  <a:pt x="205522" y="51226"/>
                </a:cubicBezTo>
                <a:cubicBezTo>
                  <a:pt x="223161" y="43112"/>
                  <a:pt x="88752" y="27590"/>
                  <a:pt x="106038" y="25826"/>
                </a:cubicBezTo>
                <a:cubicBezTo>
                  <a:pt x="123324" y="24062"/>
                  <a:pt x="297949" y="46288"/>
                  <a:pt x="309238" y="40643"/>
                </a:cubicBezTo>
                <a:cubicBezTo>
                  <a:pt x="320527" y="34999"/>
                  <a:pt x="184002" y="-4513"/>
                  <a:pt x="182238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3A1B372-27E6-44E6-8D88-09D8C9719938}"/>
              </a:ext>
            </a:extLst>
          </p:cNvPr>
          <p:cNvSpPr/>
          <p:nvPr/>
        </p:nvSpPr>
        <p:spPr>
          <a:xfrm>
            <a:off x="6219659" y="1749499"/>
            <a:ext cx="881427" cy="487583"/>
          </a:xfrm>
          <a:custGeom>
            <a:avLst/>
            <a:gdLst>
              <a:gd name="connsiteX0" fmla="*/ 366879 w 881427"/>
              <a:gd name="connsiteY0" fmla="*/ 457126 h 487583"/>
              <a:gd name="connsiteX1" fmla="*/ 92241 w 881427"/>
              <a:gd name="connsiteY1" fmla="*/ 476176 h 487583"/>
              <a:gd name="connsiteX2" fmla="*/ 285916 w 881427"/>
              <a:gd name="connsiteY2" fmla="*/ 434901 h 487583"/>
              <a:gd name="connsiteX3" fmla="*/ 177966 w 881427"/>
              <a:gd name="connsiteY3" fmla="*/ 434901 h 487583"/>
              <a:gd name="connsiteX4" fmla="*/ 285916 w 881427"/>
              <a:gd name="connsiteY4" fmla="*/ 206301 h 487583"/>
              <a:gd name="connsiteX5" fmla="*/ 304966 w 881427"/>
              <a:gd name="connsiteY5" fmla="*/ 317426 h 487583"/>
              <a:gd name="connsiteX6" fmla="*/ 325604 w 881427"/>
              <a:gd name="connsiteY6" fmla="*/ 236464 h 487583"/>
              <a:gd name="connsiteX7" fmla="*/ 425616 w 881427"/>
              <a:gd name="connsiteY7" fmla="*/ 63426 h 487583"/>
              <a:gd name="connsiteX8" fmla="*/ 481179 w 881427"/>
              <a:gd name="connsiteY8" fmla="*/ 153914 h 487583"/>
              <a:gd name="connsiteX9" fmla="*/ 490704 w 881427"/>
              <a:gd name="connsiteY9" fmla="*/ 47551 h 487583"/>
              <a:gd name="connsiteX10" fmla="*/ 517691 w 881427"/>
              <a:gd name="connsiteY10" fmla="*/ 53901 h 487583"/>
              <a:gd name="connsiteX11" fmla="*/ 838366 w 881427"/>
              <a:gd name="connsiteY11" fmla="*/ 182489 h 487583"/>
              <a:gd name="connsiteX12" fmla="*/ 781216 w 881427"/>
              <a:gd name="connsiteY12" fmla="*/ 138039 h 487583"/>
              <a:gd name="connsiteX13" fmla="*/ 670091 w 881427"/>
              <a:gd name="connsiteY13" fmla="*/ 88826 h 487583"/>
              <a:gd name="connsiteX14" fmla="*/ 881229 w 881427"/>
              <a:gd name="connsiteY14" fmla="*/ 139626 h 487583"/>
              <a:gd name="connsiteX15" fmla="*/ 625641 w 881427"/>
              <a:gd name="connsiteY15" fmla="*/ 38026 h 487583"/>
              <a:gd name="connsiteX16" fmla="*/ 449429 w 881427"/>
              <a:gd name="connsiteY16" fmla="*/ 7864 h 487583"/>
              <a:gd name="connsiteX17" fmla="*/ 249404 w 881427"/>
              <a:gd name="connsiteY17" fmla="*/ 172964 h 487583"/>
              <a:gd name="connsiteX18" fmla="*/ 333541 w 881427"/>
              <a:gd name="connsiteY18" fmla="*/ 85651 h 487583"/>
              <a:gd name="connsiteX19" fmla="*/ 204954 w 881427"/>
              <a:gd name="connsiteY19" fmla="*/ 277739 h 487583"/>
              <a:gd name="connsiteX20" fmla="*/ 41441 w 881427"/>
              <a:gd name="connsiteY20" fmla="*/ 382514 h 487583"/>
              <a:gd name="connsiteX21" fmla="*/ 231941 w 881427"/>
              <a:gd name="connsiteY21" fmla="*/ 188839 h 487583"/>
              <a:gd name="connsiteX22" fmla="*/ 63666 w 881427"/>
              <a:gd name="connsiteY22" fmla="*/ 428551 h 487583"/>
              <a:gd name="connsiteX23" fmla="*/ 3341 w 881427"/>
              <a:gd name="connsiteY23" fmla="*/ 487289 h 487583"/>
              <a:gd name="connsiteX24" fmla="*/ 152566 w 881427"/>
              <a:gd name="connsiteY24" fmla="*/ 414264 h 487583"/>
              <a:gd name="connsiteX25" fmla="*/ 493879 w 881427"/>
              <a:gd name="connsiteY25" fmla="*/ 363464 h 487583"/>
              <a:gd name="connsiteX26" fmla="*/ 111291 w 881427"/>
              <a:gd name="connsiteY26" fmla="*/ 474589 h 487583"/>
              <a:gd name="connsiteX27" fmla="*/ 366879 w 881427"/>
              <a:gd name="connsiteY27" fmla="*/ 457126 h 4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81427" h="487583">
                <a:moveTo>
                  <a:pt x="366879" y="457126"/>
                </a:moveTo>
                <a:cubicBezTo>
                  <a:pt x="363704" y="457391"/>
                  <a:pt x="105735" y="479880"/>
                  <a:pt x="92241" y="476176"/>
                </a:cubicBezTo>
                <a:cubicBezTo>
                  <a:pt x="78747" y="472472"/>
                  <a:pt x="271628" y="441780"/>
                  <a:pt x="285916" y="434901"/>
                </a:cubicBezTo>
                <a:cubicBezTo>
                  <a:pt x="300203" y="428022"/>
                  <a:pt x="177966" y="473001"/>
                  <a:pt x="177966" y="434901"/>
                </a:cubicBezTo>
                <a:cubicBezTo>
                  <a:pt x="177966" y="396801"/>
                  <a:pt x="264749" y="225880"/>
                  <a:pt x="285916" y="206301"/>
                </a:cubicBezTo>
                <a:cubicBezTo>
                  <a:pt x="307083" y="186722"/>
                  <a:pt x="298351" y="312399"/>
                  <a:pt x="304966" y="317426"/>
                </a:cubicBezTo>
                <a:cubicBezTo>
                  <a:pt x="311581" y="322453"/>
                  <a:pt x="305496" y="278797"/>
                  <a:pt x="325604" y="236464"/>
                </a:cubicBezTo>
                <a:cubicBezTo>
                  <a:pt x="345712" y="194131"/>
                  <a:pt x="399687" y="77184"/>
                  <a:pt x="425616" y="63426"/>
                </a:cubicBezTo>
                <a:cubicBezTo>
                  <a:pt x="451545" y="49668"/>
                  <a:pt x="470331" y="156560"/>
                  <a:pt x="481179" y="153914"/>
                </a:cubicBezTo>
                <a:cubicBezTo>
                  <a:pt x="492027" y="151268"/>
                  <a:pt x="484619" y="64220"/>
                  <a:pt x="490704" y="47551"/>
                </a:cubicBezTo>
                <a:cubicBezTo>
                  <a:pt x="496789" y="30882"/>
                  <a:pt x="459747" y="31411"/>
                  <a:pt x="517691" y="53901"/>
                </a:cubicBezTo>
                <a:cubicBezTo>
                  <a:pt x="575635" y="76391"/>
                  <a:pt x="794445" y="168466"/>
                  <a:pt x="838366" y="182489"/>
                </a:cubicBezTo>
                <a:cubicBezTo>
                  <a:pt x="882287" y="196512"/>
                  <a:pt x="809262" y="153649"/>
                  <a:pt x="781216" y="138039"/>
                </a:cubicBezTo>
                <a:cubicBezTo>
                  <a:pt x="753170" y="122428"/>
                  <a:pt x="653422" y="88562"/>
                  <a:pt x="670091" y="88826"/>
                </a:cubicBezTo>
                <a:cubicBezTo>
                  <a:pt x="686760" y="89090"/>
                  <a:pt x="888637" y="148093"/>
                  <a:pt x="881229" y="139626"/>
                </a:cubicBezTo>
                <a:cubicBezTo>
                  <a:pt x="873821" y="131159"/>
                  <a:pt x="697608" y="59986"/>
                  <a:pt x="625641" y="38026"/>
                </a:cubicBezTo>
                <a:cubicBezTo>
                  <a:pt x="553674" y="16066"/>
                  <a:pt x="512135" y="-14626"/>
                  <a:pt x="449429" y="7864"/>
                </a:cubicBezTo>
                <a:cubicBezTo>
                  <a:pt x="386723" y="30354"/>
                  <a:pt x="268719" y="159999"/>
                  <a:pt x="249404" y="172964"/>
                </a:cubicBezTo>
                <a:cubicBezTo>
                  <a:pt x="230089" y="185928"/>
                  <a:pt x="340949" y="68189"/>
                  <a:pt x="333541" y="85651"/>
                </a:cubicBezTo>
                <a:cubicBezTo>
                  <a:pt x="326133" y="103113"/>
                  <a:pt x="253637" y="228262"/>
                  <a:pt x="204954" y="277739"/>
                </a:cubicBezTo>
                <a:cubicBezTo>
                  <a:pt x="156271" y="327216"/>
                  <a:pt x="36943" y="397331"/>
                  <a:pt x="41441" y="382514"/>
                </a:cubicBezTo>
                <a:cubicBezTo>
                  <a:pt x="45939" y="367697"/>
                  <a:pt x="228237" y="181166"/>
                  <a:pt x="231941" y="188839"/>
                </a:cubicBezTo>
                <a:cubicBezTo>
                  <a:pt x="235645" y="196512"/>
                  <a:pt x="101766" y="378809"/>
                  <a:pt x="63666" y="428551"/>
                </a:cubicBezTo>
                <a:cubicBezTo>
                  <a:pt x="25566" y="478293"/>
                  <a:pt x="-11476" y="489670"/>
                  <a:pt x="3341" y="487289"/>
                </a:cubicBezTo>
                <a:cubicBezTo>
                  <a:pt x="18158" y="484908"/>
                  <a:pt x="70810" y="434902"/>
                  <a:pt x="152566" y="414264"/>
                </a:cubicBezTo>
                <a:cubicBezTo>
                  <a:pt x="234322" y="393626"/>
                  <a:pt x="500758" y="353410"/>
                  <a:pt x="493879" y="363464"/>
                </a:cubicBezTo>
                <a:cubicBezTo>
                  <a:pt x="487000" y="373518"/>
                  <a:pt x="137485" y="460302"/>
                  <a:pt x="111291" y="474589"/>
                </a:cubicBezTo>
                <a:cubicBezTo>
                  <a:pt x="85097" y="488876"/>
                  <a:pt x="370054" y="456861"/>
                  <a:pt x="366879" y="457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DAD05D40-F7E1-4D7E-A169-49A1EE4CF07F}"/>
              </a:ext>
            </a:extLst>
          </p:cNvPr>
          <p:cNvSpPr/>
          <p:nvPr/>
        </p:nvSpPr>
        <p:spPr>
          <a:xfrm>
            <a:off x="6457544" y="1750956"/>
            <a:ext cx="679098" cy="503410"/>
          </a:xfrm>
          <a:custGeom>
            <a:avLst/>
            <a:gdLst>
              <a:gd name="connsiteX0" fmla="*/ 406 w 679098"/>
              <a:gd name="connsiteY0" fmla="*/ 279457 h 503410"/>
              <a:gd name="connsiteX1" fmla="*/ 181381 w 679098"/>
              <a:gd name="connsiteY1" fmla="*/ 274694 h 503410"/>
              <a:gd name="connsiteX2" fmla="*/ 386169 w 679098"/>
              <a:gd name="connsiteY2" fmla="*/ 398519 h 503410"/>
              <a:gd name="connsiteX3" fmla="*/ 294094 w 679098"/>
              <a:gd name="connsiteY3" fmla="*/ 330257 h 503410"/>
              <a:gd name="connsiteX4" fmla="*/ 232181 w 679098"/>
              <a:gd name="connsiteY4" fmla="*/ 303269 h 503410"/>
              <a:gd name="connsiteX5" fmla="*/ 244881 w 679098"/>
              <a:gd name="connsiteY5" fmla="*/ 222307 h 503410"/>
              <a:gd name="connsiteX6" fmla="*/ 297269 w 679098"/>
              <a:gd name="connsiteY6" fmla="*/ 115944 h 503410"/>
              <a:gd name="connsiteX7" fmla="*/ 346481 w 679098"/>
              <a:gd name="connsiteY7" fmla="*/ 215957 h 503410"/>
              <a:gd name="connsiteX8" fmla="*/ 467131 w 679098"/>
              <a:gd name="connsiteY8" fmla="*/ 450907 h 503410"/>
              <a:gd name="connsiteX9" fmla="*/ 382994 w 679098"/>
              <a:gd name="connsiteY9" fmla="*/ 201669 h 503410"/>
              <a:gd name="connsiteX10" fmla="*/ 552856 w 679098"/>
              <a:gd name="connsiteY10" fmla="*/ 485832 h 503410"/>
              <a:gd name="connsiteX11" fmla="*/ 556031 w 679098"/>
              <a:gd name="connsiteY11" fmla="*/ 471544 h 503410"/>
              <a:gd name="connsiteX12" fmla="*/ 590956 w 679098"/>
              <a:gd name="connsiteY12" fmla="*/ 460432 h 503410"/>
              <a:gd name="connsiteX13" fmla="*/ 611594 w 679098"/>
              <a:gd name="connsiteY13" fmla="*/ 290569 h 503410"/>
              <a:gd name="connsiteX14" fmla="*/ 675094 w 679098"/>
              <a:gd name="connsiteY14" fmla="*/ 314382 h 503410"/>
              <a:gd name="connsiteX15" fmla="*/ 483006 w 679098"/>
              <a:gd name="connsiteY15" fmla="*/ 174682 h 503410"/>
              <a:gd name="connsiteX16" fmla="*/ 324256 w 679098"/>
              <a:gd name="connsiteY16" fmla="*/ 1644 h 503410"/>
              <a:gd name="connsiteX17" fmla="*/ 379819 w 679098"/>
              <a:gd name="connsiteY17" fmla="*/ 85782 h 503410"/>
              <a:gd name="connsiteX18" fmla="*/ 259169 w 679098"/>
              <a:gd name="connsiteY18" fmla="*/ 55619 h 503410"/>
              <a:gd name="connsiteX19" fmla="*/ 230594 w 679098"/>
              <a:gd name="connsiteY19" fmla="*/ 127057 h 503410"/>
              <a:gd name="connsiteX20" fmla="*/ 229006 w 679098"/>
              <a:gd name="connsiteY20" fmla="*/ 166744 h 503410"/>
              <a:gd name="connsiteX21" fmla="*/ 159156 w 679098"/>
              <a:gd name="connsiteY21" fmla="*/ 201669 h 503410"/>
              <a:gd name="connsiteX22" fmla="*/ 132169 w 679098"/>
              <a:gd name="connsiteY22" fmla="*/ 217544 h 503410"/>
              <a:gd name="connsiteX23" fmla="*/ 406 w 679098"/>
              <a:gd name="connsiteY23" fmla="*/ 279457 h 50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098" h="503410">
                <a:moveTo>
                  <a:pt x="406" y="279457"/>
                </a:moveTo>
                <a:cubicBezTo>
                  <a:pt x="8608" y="288982"/>
                  <a:pt x="117087" y="254850"/>
                  <a:pt x="181381" y="274694"/>
                </a:cubicBezTo>
                <a:cubicBezTo>
                  <a:pt x="245675" y="294538"/>
                  <a:pt x="367384" y="389259"/>
                  <a:pt x="386169" y="398519"/>
                </a:cubicBezTo>
                <a:cubicBezTo>
                  <a:pt x="404954" y="407779"/>
                  <a:pt x="319759" y="346132"/>
                  <a:pt x="294094" y="330257"/>
                </a:cubicBezTo>
                <a:cubicBezTo>
                  <a:pt x="268429" y="314382"/>
                  <a:pt x="240383" y="321261"/>
                  <a:pt x="232181" y="303269"/>
                </a:cubicBezTo>
                <a:cubicBezTo>
                  <a:pt x="223979" y="285277"/>
                  <a:pt x="234033" y="253528"/>
                  <a:pt x="244881" y="222307"/>
                </a:cubicBezTo>
                <a:cubicBezTo>
                  <a:pt x="255729" y="191086"/>
                  <a:pt x="280336" y="117002"/>
                  <a:pt x="297269" y="115944"/>
                </a:cubicBezTo>
                <a:cubicBezTo>
                  <a:pt x="314202" y="114886"/>
                  <a:pt x="318171" y="160130"/>
                  <a:pt x="346481" y="215957"/>
                </a:cubicBezTo>
                <a:cubicBezTo>
                  <a:pt x="374791" y="271784"/>
                  <a:pt x="461045" y="453288"/>
                  <a:pt x="467131" y="450907"/>
                </a:cubicBezTo>
                <a:cubicBezTo>
                  <a:pt x="473217" y="448526"/>
                  <a:pt x="368707" y="195848"/>
                  <a:pt x="382994" y="201669"/>
                </a:cubicBezTo>
                <a:cubicBezTo>
                  <a:pt x="397281" y="207490"/>
                  <a:pt x="524017" y="440853"/>
                  <a:pt x="552856" y="485832"/>
                </a:cubicBezTo>
                <a:cubicBezTo>
                  <a:pt x="581695" y="530811"/>
                  <a:pt x="549681" y="475777"/>
                  <a:pt x="556031" y="471544"/>
                </a:cubicBezTo>
                <a:cubicBezTo>
                  <a:pt x="562381" y="467311"/>
                  <a:pt x="581696" y="490594"/>
                  <a:pt x="590956" y="460432"/>
                </a:cubicBezTo>
                <a:cubicBezTo>
                  <a:pt x="600216" y="430270"/>
                  <a:pt x="597571" y="314911"/>
                  <a:pt x="611594" y="290569"/>
                </a:cubicBezTo>
                <a:cubicBezTo>
                  <a:pt x="625617" y="266227"/>
                  <a:pt x="696525" y="333697"/>
                  <a:pt x="675094" y="314382"/>
                </a:cubicBezTo>
                <a:cubicBezTo>
                  <a:pt x="653663" y="295068"/>
                  <a:pt x="541479" y="226805"/>
                  <a:pt x="483006" y="174682"/>
                </a:cubicBezTo>
                <a:cubicBezTo>
                  <a:pt x="424533" y="122559"/>
                  <a:pt x="341454" y="16461"/>
                  <a:pt x="324256" y="1644"/>
                </a:cubicBezTo>
                <a:cubicBezTo>
                  <a:pt x="307058" y="-13173"/>
                  <a:pt x="390667" y="76786"/>
                  <a:pt x="379819" y="85782"/>
                </a:cubicBezTo>
                <a:cubicBezTo>
                  <a:pt x="368971" y="94778"/>
                  <a:pt x="284040" y="48740"/>
                  <a:pt x="259169" y="55619"/>
                </a:cubicBezTo>
                <a:cubicBezTo>
                  <a:pt x="234298" y="62498"/>
                  <a:pt x="235621" y="108536"/>
                  <a:pt x="230594" y="127057"/>
                </a:cubicBezTo>
                <a:cubicBezTo>
                  <a:pt x="225567" y="145578"/>
                  <a:pt x="240912" y="154309"/>
                  <a:pt x="229006" y="166744"/>
                </a:cubicBezTo>
                <a:cubicBezTo>
                  <a:pt x="217100" y="179179"/>
                  <a:pt x="175295" y="193202"/>
                  <a:pt x="159156" y="201669"/>
                </a:cubicBezTo>
                <a:cubicBezTo>
                  <a:pt x="143017" y="210136"/>
                  <a:pt x="153865" y="206167"/>
                  <a:pt x="132169" y="217544"/>
                </a:cubicBezTo>
                <a:cubicBezTo>
                  <a:pt x="110473" y="228921"/>
                  <a:pt x="-7796" y="269932"/>
                  <a:pt x="406" y="279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FE4FDA95-399E-4C91-A807-268611DB9C6F}"/>
              </a:ext>
            </a:extLst>
          </p:cNvPr>
          <p:cNvSpPr/>
          <p:nvPr/>
        </p:nvSpPr>
        <p:spPr>
          <a:xfrm>
            <a:off x="6419135" y="1781481"/>
            <a:ext cx="611802" cy="475935"/>
          </a:xfrm>
          <a:custGeom>
            <a:avLst/>
            <a:gdLst>
              <a:gd name="connsiteX0" fmla="*/ 289640 w 611802"/>
              <a:gd name="connsiteY0" fmla="*/ 117169 h 475935"/>
              <a:gd name="connsiteX1" fmla="*/ 208678 w 611802"/>
              <a:gd name="connsiteY1" fmla="*/ 185432 h 475935"/>
              <a:gd name="connsiteX2" fmla="*/ 91203 w 611802"/>
              <a:gd name="connsiteY2" fmla="*/ 325132 h 475935"/>
              <a:gd name="connsiteX3" fmla="*/ 170578 w 611802"/>
              <a:gd name="connsiteY3" fmla="*/ 209244 h 475935"/>
              <a:gd name="connsiteX4" fmla="*/ 53103 w 611802"/>
              <a:gd name="connsiteY4" fmla="*/ 307669 h 475935"/>
              <a:gd name="connsiteX5" fmla="*/ 416640 w 611802"/>
              <a:gd name="connsiteY5" fmla="*/ 336244 h 475935"/>
              <a:gd name="connsiteX6" fmla="*/ 73740 w 611802"/>
              <a:gd name="connsiteY6" fmla="*/ 285444 h 475935"/>
              <a:gd name="connsiteX7" fmla="*/ 367428 w 611802"/>
              <a:gd name="connsiteY7" fmla="*/ 344182 h 475935"/>
              <a:gd name="connsiteX8" fmla="*/ 318215 w 611802"/>
              <a:gd name="connsiteY8" fmla="*/ 372757 h 475935"/>
              <a:gd name="connsiteX9" fmla="*/ 343615 w 611802"/>
              <a:gd name="connsiteY9" fmla="*/ 418794 h 475935"/>
              <a:gd name="connsiteX10" fmla="*/ 335678 w 611802"/>
              <a:gd name="connsiteY10" fmla="*/ 383869 h 475935"/>
              <a:gd name="connsiteX11" fmla="*/ 399178 w 611802"/>
              <a:gd name="connsiteY11" fmla="*/ 374344 h 475935"/>
              <a:gd name="connsiteX12" fmla="*/ 608728 w 611802"/>
              <a:gd name="connsiteY12" fmla="*/ 474357 h 475935"/>
              <a:gd name="connsiteX13" fmla="*/ 521415 w 611802"/>
              <a:gd name="connsiteY13" fmla="*/ 426732 h 475935"/>
              <a:gd name="connsiteX14" fmla="*/ 483315 w 611802"/>
              <a:gd name="connsiteY14" fmla="*/ 310844 h 475935"/>
              <a:gd name="connsiteX15" fmla="*/ 518240 w 611802"/>
              <a:gd name="connsiteY15" fmla="*/ 423557 h 475935"/>
              <a:gd name="connsiteX16" fmla="*/ 249953 w 611802"/>
              <a:gd name="connsiteY16" fmla="*/ 347357 h 475935"/>
              <a:gd name="connsiteX17" fmla="*/ 715 w 611802"/>
              <a:gd name="connsiteY17" fmla="*/ 304494 h 475935"/>
              <a:gd name="connsiteX18" fmla="*/ 168990 w 611802"/>
              <a:gd name="connsiteY18" fmla="*/ 161619 h 475935"/>
              <a:gd name="connsiteX19" fmla="*/ 353140 w 611802"/>
              <a:gd name="connsiteY19" fmla="*/ 2869 h 475935"/>
              <a:gd name="connsiteX20" fmla="*/ 289640 w 611802"/>
              <a:gd name="connsiteY20" fmla="*/ 63194 h 475935"/>
              <a:gd name="connsiteX21" fmla="*/ 289640 w 611802"/>
              <a:gd name="connsiteY21" fmla="*/ 117169 h 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802" h="475935">
                <a:moveTo>
                  <a:pt x="289640" y="117169"/>
                </a:moveTo>
                <a:cubicBezTo>
                  <a:pt x="276146" y="137542"/>
                  <a:pt x="241751" y="150772"/>
                  <a:pt x="208678" y="185432"/>
                </a:cubicBezTo>
                <a:cubicBezTo>
                  <a:pt x="175605" y="220092"/>
                  <a:pt x="97553" y="321163"/>
                  <a:pt x="91203" y="325132"/>
                </a:cubicBezTo>
                <a:cubicBezTo>
                  <a:pt x="84853" y="329101"/>
                  <a:pt x="176928" y="212154"/>
                  <a:pt x="170578" y="209244"/>
                </a:cubicBezTo>
                <a:cubicBezTo>
                  <a:pt x="164228" y="206334"/>
                  <a:pt x="12093" y="286502"/>
                  <a:pt x="53103" y="307669"/>
                </a:cubicBezTo>
                <a:cubicBezTo>
                  <a:pt x="94113" y="328836"/>
                  <a:pt x="413201" y="339948"/>
                  <a:pt x="416640" y="336244"/>
                </a:cubicBezTo>
                <a:cubicBezTo>
                  <a:pt x="420079" y="332540"/>
                  <a:pt x="81942" y="284121"/>
                  <a:pt x="73740" y="285444"/>
                </a:cubicBezTo>
                <a:cubicBezTo>
                  <a:pt x="65538" y="286767"/>
                  <a:pt x="326682" y="329630"/>
                  <a:pt x="367428" y="344182"/>
                </a:cubicBezTo>
                <a:cubicBezTo>
                  <a:pt x="408174" y="358734"/>
                  <a:pt x="322184" y="360322"/>
                  <a:pt x="318215" y="372757"/>
                </a:cubicBezTo>
                <a:cubicBezTo>
                  <a:pt x="314246" y="385192"/>
                  <a:pt x="340705" y="416942"/>
                  <a:pt x="343615" y="418794"/>
                </a:cubicBezTo>
                <a:cubicBezTo>
                  <a:pt x="346525" y="420646"/>
                  <a:pt x="326417" y="391277"/>
                  <a:pt x="335678" y="383869"/>
                </a:cubicBezTo>
                <a:cubicBezTo>
                  <a:pt x="344939" y="376461"/>
                  <a:pt x="353670" y="359263"/>
                  <a:pt x="399178" y="374344"/>
                </a:cubicBezTo>
                <a:cubicBezTo>
                  <a:pt x="444686" y="389425"/>
                  <a:pt x="588355" y="465626"/>
                  <a:pt x="608728" y="474357"/>
                </a:cubicBezTo>
                <a:cubicBezTo>
                  <a:pt x="629101" y="483088"/>
                  <a:pt x="542317" y="453984"/>
                  <a:pt x="521415" y="426732"/>
                </a:cubicBezTo>
                <a:cubicBezTo>
                  <a:pt x="500513" y="399480"/>
                  <a:pt x="483844" y="311373"/>
                  <a:pt x="483315" y="310844"/>
                </a:cubicBezTo>
                <a:cubicBezTo>
                  <a:pt x="482786" y="310315"/>
                  <a:pt x="557134" y="417472"/>
                  <a:pt x="518240" y="423557"/>
                </a:cubicBezTo>
                <a:cubicBezTo>
                  <a:pt x="479346" y="429643"/>
                  <a:pt x="336207" y="367201"/>
                  <a:pt x="249953" y="347357"/>
                </a:cubicBezTo>
                <a:cubicBezTo>
                  <a:pt x="163699" y="327513"/>
                  <a:pt x="14209" y="335450"/>
                  <a:pt x="715" y="304494"/>
                </a:cubicBezTo>
                <a:cubicBezTo>
                  <a:pt x="-12779" y="273538"/>
                  <a:pt x="168990" y="161619"/>
                  <a:pt x="168990" y="161619"/>
                </a:cubicBezTo>
                <a:lnTo>
                  <a:pt x="353140" y="2869"/>
                </a:lnTo>
                <a:cubicBezTo>
                  <a:pt x="373248" y="-13535"/>
                  <a:pt x="301811" y="44938"/>
                  <a:pt x="289640" y="63194"/>
                </a:cubicBezTo>
                <a:cubicBezTo>
                  <a:pt x="277469" y="81450"/>
                  <a:pt x="303134" y="96796"/>
                  <a:pt x="289640" y="117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B0D83475-28C6-45E1-839D-A56804B0CE6E}"/>
              </a:ext>
            </a:extLst>
          </p:cNvPr>
          <p:cNvSpPr/>
          <p:nvPr/>
        </p:nvSpPr>
        <p:spPr>
          <a:xfrm>
            <a:off x="6210956" y="2486784"/>
            <a:ext cx="774175" cy="174619"/>
          </a:xfrm>
          <a:custGeom>
            <a:avLst/>
            <a:gdLst>
              <a:gd name="connsiteX0" fmla="*/ 177144 w 774175"/>
              <a:gd name="connsiteY0" fmla="*/ 86554 h 174619"/>
              <a:gd name="connsiteX1" fmla="*/ 581957 w 774175"/>
              <a:gd name="connsiteY1" fmla="*/ 67504 h 174619"/>
              <a:gd name="connsiteX2" fmla="*/ 361294 w 774175"/>
              <a:gd name="connsiteY2" fmla="*/ 104016 h 174619"/>
              <a:gd name="connsiteX3" fmla="*/ 704194 w 774175"/>
              <a:gd name="connsiteY3" fmla="*/ 34166 h 174619"/>
              <a:gd name="connsiteX4" fmla="*/ 724832 w 774175"/>
              <a:gd name="connsiteY4" fmla="*/ 34166 h 174619"/>
              <a:gd name="connsiteX5" fmla="*/ 716894 w 774175"/>
              <a:gd name="connsiteY5" fmla="*/ 34166 h 174619"/>
              <a:gd name="connsiteX6" fmla="*/ 772457 w 774175"/>
              <a:gd name="connsiteY6" fmla="*/ 142116 h 174619"/>
              <a:gd name="connsiteX7" fmla="*/ 747057 w 774175"/>
              <a:gd name="connsiteY7" fmla="*/ 92904 h 174619"/>
              <a:gd name="connsiteX8" fmla="*/ 621644 w 774175"/>
              <a:gd name="connsiteY8" fmla="*/ 42104 h 174619"/>
              <a:gd name="connsiteX9" fmla="*/ 664507 w 774175"/>
              <a:gd name="connsiteY9" fmla="*/ 92904 h 174619"/>
              <a:gd name="connsiteX10" fmla="*/ 694669 w 774175"/>
              <a:gd name="connsiteY10" fmla="*/ 161166 h 174619"/>
              <a:gd name="connsiteX11" fmla="*/ 629582 w 774175"/>
              <a:gd name="connsiteY11" fmla="*/ 84966 h 174619"/>
              <a:gd name="connsiteX12" fmla="*/ 662919 w 774175"/>
              <a:gd name="connsiteY12" fmla="*/ 146879 h 174619"/>
              <a:gd name="connsiteX13" fmla="*/ 685144 w 774175"/>
              <a:gd name="connsiteY13" fmla="*/ 173866 h 174619"/>
              <a:gd name="connsiteX14" fmla="*/ 647044 w 774175"/>
              <a:gd name="connsiteY14" fmla="*/ 165929 h 174619"/>
              <a:gd name="connsiteX15" fmla="*/ 194607 w 774175"/>
              <a:gd name="connsiteY15" fmla="*/ 153229 h 174619"/>
              <a:gd name="connsiteX16" fmla="*/ 637519 w 774175"/>
              <a:gd name="connsiteY16" fmla="*/ 161166 h 174619"/>
              <a:gd name="connsiteX17" fmla="*/ 381932 w 774175"/>
              <a:gd name="connsiteY17" fmla="*/ 135766 h 174619"/>
              <a:gd name="connsiteX18" fmla="*/ 39032 w 774175"/>
              <a:gd name="connsiteY18" fmla="*/ 61154 h 174619"/>
              <a:gd name="connsiteX19" fmla="*/ 62844 w 774175"/>
              <a:gd name="connsiteY19" fmla="*/ 42104 h 174619"/>
              <a:gd name="connsiteX20" fmla="*/ 21569 w 774175"/>
              <a:gd name="connsiteY20" fmla="*/ 4004 h 174619"/>
              <a:gd name="connsiteX21" fmla="*/ 454957 w 774175"/>
              <a:gd name="connsiteY21" fmla="*/ 148466 h 174619"/>
              <a:gd name="connsiteX22" fmla="*/ 177144 w 774175"/>
              <a:gd name="connsiteY22" fmla="*/ 86554 h 17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4175" h="174619">
                <a:moveTo>
                  <a:pt x="177144" y="86554"/>
                </a:moveTo>
                <a:cubicBezTo>
                  <a:pt x="198311" y="73060"/>
                  <a:pt x="551265" y="64594"/>
                  <a:pt x="581957" y="67504"/>
                </a:cubicBezTo>
                <a:cubicBezTo>
                  <a:pt x="612649" y="70414"/>
                  <a:pt x="340921" y="109572"/>
                  <a:pt x="361294" y="104016"/>
                </a:cubicBezTo>
                <a:cubicBezTo>
                  <a:pt x="381667" y="98460"/>
                  <a:pt x="643604" y="45808"/>
                  <a:pt x="704194" y="34166"/>
                </a:cubicBezTo>
                <a:cubicBezTo>
                  <a:pt x="764784" y="22524"/>
                  <a:pt x="724832" y="34166"/>
                  <a:pt x="724832" y="34166"/>
                </a:cubicBezTo>
                <a:cubicBezTo>
                  <a:pt x="726949" y="34166"/>
                  <a:pt x="708957" y="16174"/>
                  <a:pt x="716894" y="34166"/>
                </a:cubicBezTo>
                <a:cubicBezTo>
                  <a:pt x="724832" y="52158"/>
                  <a:pt x="767430" y="132326"/>
                  <a:pt x="772457" y="142116"/>
                </a:cubicBezTo>
                <a:cubicBezTo>
                  <a:pt x="777484" y="151906"/>
                  <a:pt x="772192" y="109573"/>
                  <a:pt x="747057" y="92904"/>
                </a:cubicBezTo>
                <a:cubicBezTo>
                  <a:pt x="721922" y="76235"/>
                  <a:pt x="635402" y="42104"/>
                  <a:pt x="621644" y="42104"/>
                </a:cubicBezTo>
                <a:cubicBezTo>
                  <a:pt x="607886" y="42104"/>
                  <a:pt x="652336" y="73060"/>
                  <a:pt x="664507" y="92904"/>
                </a:cubicBezTo>
                <a:cubicBezTo>
                  <a:pt x="676678" y="112748"/>
                  <a:pt x="700490" y="162489"/>
                  <a:pt x="694669" y="161166"/>
                </a:cubicBezTo>
                <a:cubicBezTo>
                  <a:pt x="688848" y="159843"/>
                  <a:pt x="634874" y="87347"/>
                  <a:pt x="629582" y="84966"/>
                </a:cubicBezTo>
                <a:cubicBezTo>
                  <a:pt x="624290" y="82585"/>
                  <a:pt x="653659" y="132062"/>
                  <a:pt x="662919" y="146879"/>
                </a:cubicBezTo>
                <a:cubicBezTo>
                  <a:pt x="672179" y="161696"/>
                  <a:pt x="687790" y="170691"/>
                  <a:pt x="685144" y="173866"/>
                </a:cubicBezTo>
                <a:cubicBezTo>
                  <a:pt x="682498" y="177041"/>
                  <a:pt x="728800" y="169368"/>
                  <a:pt x="647044" y="165929"/>
                </a:cubicBezTo>
                <a:cubicBezTo>
                  <a:pt x="565288" y="162490"/>
                  <a:pt x="196194" y="154023"/>
                  <a:pt x="194607" y="153229"/>
                </a:cubicBezTo>
                <a:cubicBezTo>
                  <a:pt x="193020" y="152435"/>
                  <a:pt x="606298" y="164077"/>
                  <a:pt x="637519" y="161166"/>
                </a:cubicBezTo>
                <a:cubicBezTo>
                  <a:pt x="668740" y="158256"/>
                  <a:pt x="481680" y="152435"/>
                  <a:pt x="381932" y="135766"/>
                </a:cubicBezTo>
                <a:cubicBezTo>
                  <a:pt x="282184" y="119097"/>
                  <a:pt x="92213" y="76764"/>
                  <a:pt x="39032" y="61154"/>
                </a:cubicBezTo>
                <a:cubicBezTo>
                  <a:pt x="-14149" y="45544"/>
                  <a:pt x="65754" y="51629"/>
                  <a:pt x="62844" y="42104"/>
                </a:cubicBezTo>
                <a:cubicBezTo>
                  <a:pt x="59934" y="32579"/>
                  <a:pt x="-43783" y="-13723"/>
                  <a:pt x="21569" y="4004"/>
                </a:cubicBezTo>
                <a:cubicBezTo>
                  <a:pt x="86921" y="21731"/>
                  <a:pt x="424530" y="136824"/>
                  <a:pt x="454957" y="148466"/>
                </a:cubicBezTo>
                <a:cubicBezTo>
                  <a:pt x="485384" y="160108"/>
                  <a:pt x="155977" y="100048"/>
                  <a:pt x="177144" y="86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27E1213A-96FF-4553-9391-E12732066520}"/>
              </a:ext>
            </a:extLst>
          </p:cNvPr>
          <p:cNvSpPr/>
          <p:nvPr/>
        </p:nvSpPr>
        <p:spPr>
          <a:xfrm>
            <a:off x="5921008" y="2370130"/>
            <a:ext cx="491499" cy="563884"/>
          </a:xfrm>
          <a:custGeom>
            <a:avLst/>
            <a:gdLst>
              <a:gd name="connsiteX0" fmla="*/ 252780 w 491499"/>
              <a:gd name="connsiteY0" fmla="*/ 8 h 563884"/>
              <a:gd name="connsiteX1" fmla="*/ 351205 w 491499"/>
              <a:gd name="connsiteY1" fmla="*/ 168283 h 563884"/>
              <a:gd name="connsiteX2" fmla="*/ 321042 w 491499"/>
              <a:gd name="connsiteY2" fmla="*/ 142883 h 563884"/>
              <a:gd name="connsiteX3" fmla="*/ 355967 w 491499"/>
              <a:gd name="connsiteY3" fmla="*/ 196858 h 563884"/>
              <a:gd name="connsiteX4" fmla="*/ 313105 w 491499"/>
              <a:gd name="connsiteY4" fmla="*/ 187333 h 563884"/>
              <a:gd name="connsiteX5" fmla="*/ 351205 w 491499"/>
              <a:gd name="connsiteY5" fmla="*/ 268295 h 563884"/>
              <a:gd name="connsiteX6" fmla="*/ 408355 w 491499"/>
              <a:gd name="connsiteY6" fmla="*/ 261945 h 563884"/>
              <a:gd name="connsiteX7" fmla="*/ 460742 w 491499"/>
              <a:gd name="connsiteY7" fmla="*/ 271470 h 563884"/>
              <a:gd name="connsiteX8" fmla="*/ 475030 w 491499"/>
              <a:gd name="connsiteY8" fmla="*/ 282583 h 563884"/>
              <a:gd name="connsiteX9" fmla="*/ 486142 w 491499"/>
              <a:gd name="connsiteY9" fmla="*/ 354020 h 563884"/>
              <a:gd name="connsiteX10" fmla="*/ 473442 w 491499"/>
              <a:gd name="connsiteY10" fmla="*/ 257183 h 563884"/>
              <a:gd name="connsiteX11" fmla="*/ 487730 w 491499"/>
              <a:gd name="connsiteY11" fmla="*/ 346083 h 563884"/>
              <a:gd name="connsiteX12" fmla="*/ 484555 w 491499"/>
              <a:gd name="connsiteY12" fmla="*/ 473083 h 563884"/>
              <a:gd name="connsiteX13" fmla="*/ 414705 w 491499"/>
              <a:gd name="connsiteY13" fmla="*/ 450858 h 563884"/>
              <a:gd name="connsiteX14" fmla="*/ 301992 w 491499"/>
              <a:gd name="connsiteY14" fmla="*/ 411170 h 563884"/>
              <a:gd name="connsiteX15" fmla="*/ 433755 w 491499"/>
              <a:gd name="connsiteY15" fmla="*/ 465145 h 563884"/>
              <a:gd name="connsiteX16" fmla="*/ 349617 w 491499"/>
              <a:gd name="connsiteY16" fmla="*/ 481020 h 563884"/>
              <a:gd name="connsiteX17" fmla="*/ 198805 w 491499"/>
              <a:gd name="connsiteY17" fmla="*/ 563570 h 563884"/>
              <a:gd name="connsiteX18" fmla="*/ 292467 w 491499"/>
              <a:gd name="connsiteY18" fmla="*/ 508008 h 563884"/>
              <a:gd name="connsiteX19" fmla="*/ 232142 w 491499"/>
              <a:gd name="connsiteY19" fmla="*/ 473083 h 563884"/>
              <a:gd name="connsiteX20" fmla="*/ 149592 w 491499"/>
              <a:gd name="connsiteY20" fmla="*/ 436570 h 563884"/>
              <a:gd name="connsiteX21" fmla="*/ 367 w 491499"/>
              <a:gd name="connsiteY21" fmla="*/ 428633 h 563884"/>
              <a:gd name="connsiteX22" fmla="*/ 111492 w 491499"/>
              <a:gd name="connsiteY22" fmla="*/ 444508 h 563884"/>
              <a:gd name="connsiteX23" fmla="*/ 240080 w 491499"/>
              <a:gd name="connsiteY23" fmla="*/ 520708 h 563884"/>
              <a:gd name="connsiteX24" fmla="*/ 186105 w 491499"/>
              <a:gd name="connsiteY24" fmla="*/ 495308 h 563884"/>
              <a:gd name="connsiteX25" fmla="*/ 455980 w 491499"/>
              <a:gd name="connsiteY25" fmla="*/ 438158 h 563884"/>
              <a:gd name="connsiteX26" fmla="*/ 462330 w 491499"/>
              <a:gd name="connsiteY26" fmla="*/ 330208 h 563884"/>
              <a:gd name="connsiteX27" fmla="*/ 367080 w 491499"/>
              <a:gd name="connsiteY27" fmla="*/ 284170 h 563884"/>
              <a:gd name="connsiteX28" fmla="*/ 327392 w 491499"/>
              <a:gd name="connsiteY28" fmla="*/ 176220 h 563884"/>
              <a:gd name="connsiteX29" fmla="*/ 252780 w 491499"/>
              <a:gd name="connsiteY29" fmla="*/ 8 h 56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1499" h="563884">
                <a:moveTo>
                  <a:pt x="252780" y="8"/>
                </a:moveTo>
                <a:cubicBezTo>
                  <a:pt x="256749" y="-1315"/>
                  <a:pt x="339828" y="144471"/>
                  <a:pt x="351205" y="168283"/>
                </a:cubicBezTo>
                <a:cubicBezTo>
                  <a:pt x="362582" y="192095"/>
                  <a:pt x="320248" y="138121"/>
                  <a:pt x="321042" y="142883"/>
                </a:cubicBezTo>
                <a:cubicBezTo>
                  <a:pt x="321836" y="147645"/>
                  <a:pt x="357290" y="189450"/>
                  <a:pt x="355967" y="196858"/>
                </a:cubicBezTo>
                <a:cubicBezTo>
                  <a:pt x="354644" y="204266"/>
                  <a:pt x="313899" y="175427"/>
                  <a:pt x="313105" y="187333"/>
                </a:cubicBezTo>
                <a:cubicBezTo>
                  <a:pt x="312311" y="199239"/>
                  <a:pt x="335330" y="255860"/>
                  <a:pt x="351205" y="268295"/>
                </a:cubicBezTo>
                <a:cubicBezTo>
                  <a:pt x="367080" y="280730"/>
                  <a:pt x="390099" y="261416"/>
                  <a:pt x="408355" y="261945"/>
                </a:cubicBezTo>
                <a:cubicBezTo>
                  <a:pt x="426611" y="262474"/>
                  <a:pt x="449630" y="268030"/>
                  <a:pt x="460742" y="271470"/>
                </a:cubicBezTo>
                <a:cubicBezTo>
                  <a:pt x="471855" y="274910"/>
                  <a:pt x="470797" y="268825"/>
                  <a:pt x="475030" y="282583"/>
                </a:cubicBezTo>
                <a:cubicBezTo>
                  <a:pt x="479263" y="296341"/>
                  <a:pt x="486407" y="358253"/>
                  <a:pt x="486142" y="354020"/>
                </a:cubicBezTo>
                <a:cubicBezTo>
                  <a:pt x="485877" y="349787"/>
                  <a:pt x="473177" y="258506"/>
                  <a:pt x="473442" y="257183"/>
                </a:cubicBezTo>
                <a:cubicBezTo>
                  <a:pt x="473707" y="255860"/>
                  <a:pt x="485878" y="310100"/>
                  <a:pt x="487730" y="346083"/>
                </a:cubicBezTo>
                <a:cubicBezTo>
                  <a:pt x="489582" y="382066"/>
                  <a:pt x="496726" y="455621"/>
                  <a:pt x="484555" y="473083"/>
                </a:cubicBezTo>
                <a:cubicBezTo>
                  <a:pt x="472384" y="490545"/>
                  <a:pt x="445132" y="461177"/>
                  <a:pt x="414705" y="450858"/>
                </a:cubicBezTo>
                <a:cubicBezTo>
                  <a:pt x="384278" y="440539"/>
                  <a:pt x="298817" y="408789"/>
                  <a:pt x="301992" y="411170"/>
                </a:cubicBezTo>
                <a:cubicBezTo>
                  <a:pt x="305167" y="413551"/>
                  <a:pt x="425818" y="453503"/>
                  <a:pt x="433755" y="465145"/>
                </a:cubicBezTo>
                <a:cubicBezTo>
                  <a:pt x="441693" y="476787"/>
                  <a:pt x="388775" y="464616"/>
                  <a:pt x="349617" y="481020"/>
                </a:cubicBezTo>
                <a:cubicBezTo>
                  <a:pt x="310459" y="497424"/>
                  <a:pt x="208330" y="559072"/>
                  <a:pt x="198805" y="563570"/>
                </a:cubicBezTo>
                <a:cubicBezTo>
                  <a:pt x="189280" y="568068"/>
                  <a:pt x="286911" y="523089"/>
                  <a:pt x="292467" y="508008"/>
                </a:cubicBezTo>
                <a:cubicBezTo>
                  <a:pt x="298023" y="492927"/>
                  <a:pt x="255954" y="484989"/>
                  <a:pt x="232142" y="473083"/>
                </a:cubicBezTo>
                <a:cubicBezTo>
                  <a:pt x="208330" y="461177"/>
                  <a:pt x="188221" y="443978"/>
                  <a:pt x="149592" y="436570"/>
                </a:cubicBezTo>
                <a:cubicBezTo>
                  <a:pt x="110963" y="429162"/>
                  <a:pt x="6717" y="427310"/>
                  <a:pt x="367" y="428633"/>
                </a:cubicBezTo>
                <a:cubicBezTo>
                  <a:pt x="-5983" y="429956"/>
                  <a:pt x="71540" y="429162"/>
                  <a:pt x="111492" y="444508"/>
                </a:cubicBezTo>
                <a:cubicBezTo>
                  <a:pt x="151444" y="459854"/>
                  <a:pt x="227645" y="512241"/>
                  <a:pt x="240080" y="520708"/>
                </a:cubicBezTo>
                <a:cubicBezTo>
                  <a:pt x="252515" y="529175"/>
                  <a:pt x="150122" y="509066"/>
                  <a:pt x="186105" y="495308"/>
                </a:cubicBezTo>
                <a:cubicBezTo>
                  <a:pt x="222088" y="481550"/>
                  <a:pt x="409943" y="465675"/>
                  <a:pt x="455980" y="438158"/>
                </a:cubicBezTo>
                <a:cubicBezTo>
                  <a:pt x="502018" y="410641"/>
                  <a:pt x="477147" y="355873"/>
                  <a:pt x="462330" y="330208"/>
                </a:cubicBezTo>
                <a:cubicBezTo>
                  <a:pt x="447513" y="304543"/>
                  <a:pt x="389570" y="309835"/>
                  <a:pt x="367080" y="284170"/>
                </a:cubicBezTo>
                <a:cubicBezTo>
                  <a:pt x="344590" y="258505"/>
                  <a:pt x="346442" y="218289"/>
                  <a:pt x="327392" y="176220"/>
                </a:cubicBezTo>
                <a:cubicBezTo>
                  <a:pt x="308342" y="134151"/>
                  <a:pt x="248811" y="1331"/>
                  <a:pt x="25278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E05400DD-B4E7-4E9F-B294-C5B598D32A32}"/>
              </a:ext>
            </a:extLst>
          </p:cNvPr>
          <p:cNvSpPr/>
          <p:nvPr/>
        </p:nvSpPr>
        <p:spPr>
          <a:xfrm>
            <a:off x="5301371" y="2438741"/>
            <a:ext cx="824094" cy="491885"/>
          </a:xfrm>
          <a:custGeom>
            <a:avLst/>
            <a:gdLst>
              <a:gd name="connsiteX0" fmla="*/ 67554 w 824094"/>
              <a:gd name="connsiteY0" fmla="*/ 99672 h 491885"/>
              <a:gd name="connsiteX1" fmla="*/ 331079 w 824094"/>
              <a:gd name="connsiteY1" fmla="*/ 164759 h 491885"/>
              <a:gd name="connsiteX2" fmla="*/ 227892 w 824094"/>
              <a:gd name="connsiteY2" fmla="*/ 137772 h 491885"/>
              <a:gd name="connsiteX3" fmla="*/ 570792 w 824094"/>
              <a:gd name="connsiteY3" fmla="*/ 166347 h 491885"/>
              <a:gd name="connsiteX4" fmla="*/ 677154 w 824094"/>
              <a:gd name="connsiteY4" fmla="*/ 126659 h 491885"/>
              <a:gd name="connsiteX5" fmla="*/ 821617 w 824094"/>
              <a:gd name="connsiteY5" fmla="*/ 1247 h 491885"/>
              <a:gd name="connsiteX6" fmla="*/ 761292 w 824094"/>
              <a:gd name="connsiteY6" fmla="*/ 71097 h 491885"/>
              <a:gd name="connsiteX7" fmla="*/ 669217 w 824094"/>
              <a:gd name="connsiteY7" fmla="*/ 210797 h 491885"/>
              <a:gd name="connsiteX8" fmla="*/ 627942 w 824094"/>
              <a:gd name="connsiteY8" fmla="*/ 274297 h 491885"/>
              <a:gd name="connsiteX9" fmla="*/ 662867 w 824094"/>
              <a:gd name="connsiteY9" fmla="*/ 209209 h 491885"/>
              <a:gd name="connsiteX10" fmla="*/ 604129 w 824094"/>
              <a:gd name="connsiteY10" fmla="*/ 304459 h 491885"/>
              <a:gd name="connsiteX11" fmla="*/ 421567 w 824094"/>
              <a:gd name="connsiteY11" fmla="*/ 491784 h 491885"/>
              <a:gd name="connsiteX12" fmla="*/ 572379 w 824094"/>
              <a:gd name="connsiteY12" fmla="*/ 331447 h 491885"/>
              <a:gd name="connsiteX13" fmla="*/ 516817 w 824094"/>
              <a:gd name="connsiteY13" fmla="*/ 385422 h 491885"/>
              <a:gd name="connsiteX14" fmla="*/ 616829 w 824094"/>
              <a:gd name="connsiteY14" fmla="*/ 228259 h 491885"/>
              <a:gd name="connsiteX15" fmla="*/ 529517 w 824094"/>
              <a:gd name="connsiteY15" fmla="*/ 210797 h 491885"/>
              <a:gd name="connsiteX16" fmla="*/ 99304 w 824094"/>
              <a:gd name="connsiteY16" fmla="*/ 190159 h 491885"/>
              <a:gd name="connsiteX17" fmla="*/ 504117 w 824094"/>
              <a:gd name="connsiteY17" fmla="*/ 226672 h 491885"/>
              <a:gd name="connsiteX18" fmla="*/ 140579 w 824094"/>
              <a:gd name="connsiteY18" fmla="*/ 186984 h 491885"/>
              <a:gd name="connsiteX19" fmla="*/ 879 w 824094"/>
              <a:gd name="connsiteY19" fmla="*/ 148884 h 491885"/>
              <a:gd name="connsiteX20" fmla="*/ 196142 w 824094"/>
              <a:gd name="connsiteY20" fmla="*/ 171109 h 491885"/>
              <a:gd name="connsiteX21" fmla="*/ 67554 w 824094"/>
              <a:gd name="connsiteY21" fmla="*/ 99672 h 4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4094" h="491885">
                <a:moveTo>
                  <a:pt x="67554" y="99672"/>
                </a:moveTo>
                <a:cubicBezTo>
                  <a:pt x="90043" y="98614"/>
                  <a:pt x="304356" y="158409"/>
                  <a:pt x="331079" y="164759"/>
                </a:cubicBezTo>
                <a:cubicBezTo>
                  <a:pt x="357802" y="171109"/>
                  <a:pt x="187940" y="137507"/>
                  <a:pt x="227892" y="137772"/>
                </a:cubicBezTo>
                <a:cubicBezTo>
                  <a:pt x="267844" y="138037"/>
                  <a:pt x="495915" y="168199"/>
                  <a:pt x="570792" y="166347"/>
                </a:cubicBezTo>
                <a:cubicBezTo>
                  <a:pt x="645669" y="164495"/>
                  <a:pt x="635350" y="154176"/>
                  <a:pt x="677154" y="126659"/>
                </a:cubicBezTo>
                <a:cubicBezTo>
                  <a:pt x="718958" y="99142"/>
                  <a:pt x="807594" y="10507"/>
                  <a:pt x="821617" y="1247"/>
                </a:cubicBezTo>
                <a:cubicBezTo>
                  <a:pt x="835640" y="-8013"/>
                  <a:pt x="786692" y="36172"/>
                  <a:pt x="761292" y="71097"/>
                </a:cubicBezTo>
                <a:cubicBezTo>
                  <a:pt x="735892" y="106022"/>
                  <a:pt x="691442" y="176930"/>
                  <a:pt x="669217" y="210797"/>
                </a:cubicBezTo>
                <a:cubicBezTo>
                  <a:pt x="646992" y="244664"/>
                  <a:pt x="629000" y="274562"/>
                  <a:pt x="627942" y="274297"/>
                </a:cubicBezTo>
                <a:cubicBezTo>
                  <a:pt x="626884" y="274032"/>
                  <a:pt x="666836" y="204182"/>
                  <a:pt x="662867" y="209209"/>
                </a:cubicBezTo>
                <a:cubicBezTo>
                  <a:pt x="658898" y="214236"/>
                  <a:pt x="644346" y="257363"/>
                  <a:pt x="604129" y="304459"/>
                </a:cubicBezTo>
                <a:cubicBezTo>
                  <a:pt x="563912" y="351555"/>
                  <a:pt x="426859" y="487286"/>
                  <a:pt x="421567" y="491784"/>
                </a:cubicBezTo>
                <a:cubicBezTo>
                  <a:pt x="416275" y="496282"/>
                  <a:pt x="556504" y="349174"/>
                  <a:pt x="572379" y="331447"/>
                </a:cubicBezTo>
                <a:cubicBezTo>
                  <a:pt x="588254" y="313720"/>
                  <a:pt x="509409" y="402620"/>
                  <a:pt x="516817" y="385422"/>
                </a:cubicBezTo>
                <a:cubicBezTo>
                  <a:pt x="524225" y="368224"/>
                  <a:pt x="614712" y="257363"/>
                  <a:pt x="616829" y="228259"/>
                </a:cubicBezTo>
                <a:cubicBezTo>
                  <a:pt x="618946" y="199155"/>
                  <a:pt x="615771" y="217147"/>
                  <a:pt x="529517" y="210797"/>
                </a:cubicBezTo>
                <a:cubicBezTo>
                  <a:pt x="443263" y="204447"/>
                  <a:pt x="103537" y="187513"/>
                  <a:pt x="99304" y="190159"/>
                </a:cubicBezTo>
                <a:cubicBezTo>
                  <a:pt x="95071" y="192805"/>
                  <a:pt x="497238" y="227201"/>
                  <a:pt x="504117" y="226672"/>
                </a:cubicBezTo>
                <a:cubicBezTo>
                  <a:pt x="510996" y="226143"/>
                  <a:pt x="224452" y="199949"/>
                  <a:pt x="140579" y="186984"/>
                </a:cubicBezTo>
                <a:cubicBezTo>
                  <a:pt x="56706" y="174019"/>
                  <a:pt x="-8382" y="151530"/>
                  <a:pt x="879" y="148884"/>
                </a:cubicBezTo>
                <a:cubicBezTo>
                  <a:pt x="10139" y="146238"/>
                  <a:pt x="187146" y="176665"/>
                  <a:pt x="196142" y="171109"/>
                </a:cubicBezTo>
                <a:cubicBezTo>
                  <a:pt x="205138" y="165553"/>
                  <a:pt x="45065" y="100730"/>
                  <a:pt x="67554" y="99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C1D3A4F5-40A6-4D80-ABB5-65A7D55EA56F}"/>
              </a:ext>
            </a:extLst>
          </p:cNvPr>
          <p:cNvSpPr/>
          <p:nvPr/>
        </p:nvSpPr>
        <p:spPr>
          <a:xfrm>
            <a:off x="6017651" y="3035149"/>
            <a:ext cx="1008048" cy="699866"/>
          </a:xfrm>
          <a:custGeom>
            <a:avLst/>
            <a:gdLst>
              <a:gd name="connsiteX0" fmla="*/ 990632 w 1008048"/>
              <a:gd name="connsiteY0" fmla="*/ 151 h 699866"/>
              <a:gd name="connsiteX1" fmla="*/ 982166 w 1008048"/>
              <a:gd name="connsiteY1" fmla="*/ 258384 h 699866"/>
              <a:gd name="connsiteX2" fmla="*/ 1007566 w 1008048"/>
              <a:gd name="connsiteY2" fmla="*/ 120801 h 699866"/>
              <a:gd name="connsiteX3" fmla="*/ 973699 w 1008048"/>
              <a:gd name="connsiteY3" fmla="*/ 277434 h 699866"/>
              <a:gd name="connsiteX4" fmla="*/ 808599 w 1008048"/>
              <a:gd name="connsiteY4" fmla="*/ 480634 h 699866"/>
              <a:gd name="connsiteX5" fmla="*/ 1007566 w 1008048"/>
              <a:gd name="connsiteY5" fmla="*/ 252034 h 699866"/>
              <a:gd name="connsiteX6" fmla="*/ 850932 w 1008048"/>
              <a:gd name="connsiteY6" fmla="*/ 467934 h 699866"/>
              <a:gd name="connsiteX7" fmla="*/ 452999 w 1008048"/>
              <a:gd name="connsiteY7" fmla="*/ 628801 h 699866"/>
              <a:gd name="connsiteX8" fmla="*/ 893266 w 1008048"/>
              <a:gd name="connsiteY8" fmla="*/ 472168 h 699866"/>
              <a:gd name="connsiteX9" fmla="*/ 429716 w 1008048"/>
              <a:gd name="connsiteY9" fmla="*/ 643618 h 699866"/>
              <a:gd name="connsiteX10" fmla="*/ 32 w 1008048"/>
              <a:gd name="connsiteY10" fmla="*/ 698651 h 699866"/>
              <a:gd name="connsiteX11" fmla="*/ 450882 w 1008048"/>
              <a:gd name="connsiteY11" fmla="*/ 601284 h 699866"/>
              <a:gd name="connsiteX12" fmla="*/ 55066 w 1008048"/>
              <a:gd name="connsiteY12" fmla="*/ 624568 h 699866"/>
              <a:gd name="connsiteX13" fmla="*/ 499566 w 1008048"/>
              <a:gd name="connsiteY13" fmla="*/ 506034 h 699866"/>
              <a:gd name="connsiteX14" fmla="*/ 734516 w 1008048"/>
              <a:gd name="connsiteY14" fmla="*/ 343051 h 699866"/>
              <a:gd name="connsiteX15" fmla="*/ 643499 w 1008048"/>
              <a:gd name="connsiteY15" fmla="*/ 455234 h 699866"/>
              <a:gd name="connsiteX16" fmla="*/ 848816 w 1008048"/>
              <a:gd name="connsiteY16" fmla="*/ 150434 h 699866"/>
              <a:gd name="connsiteX17" fmla="*/ 781082 w 1008048"/>
              <a:gd name="connsiteY17" fmla="*/ 351518 h 699866"/>
              <a:gd name="connsiteX18" fmla="*/ 897499 w 1008048"/>
              <a:gd name="connsiteY18" fmla="*/ 222401 h 699866"/>
              <a:gd name="connsiteX19" fmla="*/ 990632 w 1008048"/>
              <a:gd name="connsiteY19" fmla="*/ 151 h 69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8048" h="699866">
                <a:moveTo>
                  <a:pt x="990632" y="151"/>
                </a:moveTo>
                <a:cubicBezTo>
                  <a:pt x="1004743" y="6148"/>
                  <a:pt x="979344" y="238276"/>
                  <a:pt x="982166" y="258384"/>
                </a:cubicBezTo>
                <a:cubicBezTo>
                  <a:pt x="984988" y="278492"/>
                  <a:pt x="1008977" y="117626"/>
                  <a:pt x="1007566" y="120801"/>
                </a:cubicBezTo>
                <a:cubicBezTo>
                  <a:pt x="1006155" y="123976"/>
                  <a:pt x="1006860" y="217462"/>
                  <a:pt x="973699" y="277434"/>
                </a:cubicBezTo>
                <a:cubicBezTo>
                  <a:pt x="940538" y="337406"/>
                  <a:pt x="802955" y="484867"/>
                  <a:pt x="808599" y="480634"/>
                </a:cubicBezTo>
                <a:cubicBezTo>
                  <a:pt x="814243" y="476401"/>
                  <a:pt x="1000511" y="254151"/>
                  <a:pt x="1007566" y="252034"/>
                </a:cubicBezTo>
                <a:cubicBezTo>
                  <a:pt x="1014621" y="249917"/>
                  <a:pt x="943360" y="405140"/>
                  <a:pt x="850932" y="467934"/>
                </a:cubicBezTo>
                <a:cubicBezTo>
                  <a:pt x="758504" y="530729"/>
                  <a:pt x="445943" y="628095"/>
                  <a:pt x="452999" y="628801"/>
                </a:cubicBezTo>
                <a:cubicBezTo>
                  <a:pt x="460055" y="629507"/>
                  <a:pt x="897146" y="469699"/>
                  <a:pt x="893266" y="472168"/>
                </a:cubicBezTo>
                <a:cubicBezTo>
                  <a:pt x="889385" y="474638"/>
                  <a:pt x="578588" y="605871"/>
                  <a:pt x="429716" y="643618"/>
                </a:cubicBezTo>
                <a:cubicBezTo>
                  <a:pt x="280844" y="681365"/>
                  <a:pt x="-3496" y="705706"/>
                  <a:pt x="32" y="698651"/>
                </a:cubicBezTo>
                <a:cubicBezTo>
                  <a:pt x="3560" y="691596"/>
                  <a:pt x="441710" y="613631"/>
                  <a:pt x="450882" y="601284"/>
                </a:cubicBezTo>
                <a:cubicBezTo>
                  <a:pt x="460054" y="588937"/>
                  <a:pt x="46952" y="640443"/>
                  <a:pt x="55066" y="624568"/>
                </a:cubicBezTo>
                <a:cubicBezTo>
                  <a:pt x="63180" y="608693"/>
                  <a:pt x="386324" y="552954"/>
                  <a:pt x="499566" y="506034"/>
                </a:cubicBezTo>
                <a:cubicBezTo>
                  <a:pt x="612808" y="459114"/>
                  <a:pt x="710527" y="351518"/>
                  <a:pt x="734516" y="343051"/>
                </a:cubicBezTo>
                <a:cubicBezTo>
                  <a:pt x="758505" y="334584"/>
                  <a:pt x="624449" y="487337"/>
                  <a:pt x="643499" y="455234"/>
                </a:cubicBezTo>
                <a:cubicBezTo>
                  <a:pt x="662549" y="423131"/>
                  <a:pt x="825885" y="167720"/>
                  <a:pt x="848816" y="150434"/>
                </a:cubicBezTo>
                <a:cubicBezTo>
                  <a:pt x="871746" y="133148"/>
                  <a:pt x="772968" y="339524"/>
                  <a:pt x="781082" y="351518"/>
                </a:cubicBezTo>
                <a:cubicBezTo>
                  <a:pt x="789196" y="363513"/>
                  <a:pt x="865749" y="277082"/>
                  <a:pt x="897499" y="222401"/>
                </a:cubicBezTo>
                <a:cubicBezTo>
                  <a:pt x="929249" y="167720"/>
                  <a:pt x="976521" y="-5846"/>
                  <a:pt x="990632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CEB3F562-F847-42F5-8E58-38AE86D30860}"/>
              </a:ext>
            </a:extLst>
          </p:cNvPr>
          <p:cNvSpPr/>
          <p:nvPr/>
        </p:nvSpPr>
        <p:spPr>
          <a:xfrm>
            <a:off x="7140402" y="2718848"/>
            <a:ext cx="91960" cy="478885"/>
          </a:xfrm>
          <a:custGeom>
            <a:avLst/>
            <a:gdLst>
              <a:gd name="connsiteX0" fmla="*/ 55736 w 91960"/>
              <a:gd name="connsiteY0" fmla="*/ 540 h 478885"/>
              <a:gd name="connsiteX1" fmla="*/ 77961 w 91960"/>
              <a:gd name="connsiteY1" fmla="*/ 291052 h 478885"/>
              <a:gd name="connsiteX2" fmla="*/ 43036 w 91960"/>
              <a:gd name="connsiteY2" fmla="*/ 187865 h 478885"/>
              <a:gd name="connsiteX3" fmla="*/ 81136 w 91960"/>
              <a:gd name="connsiteY3" fmla="*/ 395827 h 478885"/>
              <a:gd name="connsiteX4" fmla="*/ 173 w 91960"/>
              <a:gd name="connsiteY4" fmla="*/ 457740 h 478885"/>
              <a:gd name="connsiteX5" fmla="*/ 60498 w 91960"/>
              <a:gd name="connsiteY5" fmla="*/ 427577 h 478885"/>
              <a:gd name="connsiteX6" fmla="*/ 90661 w 91960"/>
              <a:gd name="connsiteY6" fmla="*/ 473615 h 478885"/>
              <a:gd name="connsiteX7" fmla="*/ 19223 w 91960"/>
              <a:gd name="connsiteY7" fmla="*/ 449802 h 478885"/>
              <a:gd name="connsiteX8" fmla="*/ 60498 w 91960"/>
              <a:gd name="connsiteY8" fmla="*/ 224377 h 478885"/>
              <a:gd name="connsiteX9" fmla="*/ 55736 w 91960"/>
              <a:gd name="connsiteY9" fmla="*/ 540 h 47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960" h="478885">
                <a:moveTo>
                  <a:pt x="55736" y="540"/>
                </a:moveTo>
                <a:cubicBezTo>
                  <a:pt x="58646" y="11652"/>
                  <a:pt x="80078" y="259831"/>
                  <a:pt x="77961" y="291052"/>
                </a:cubicBezTo>
                <a:cubicBezTo>
                  <a:pt x="75844" y="322273"/>
                  <a:pt x="42507" y="170403"/>
                  <a:pt x="43036" y="187865"/>
                </a:cubicBezTo>
                <a:cubicBezTo>
                  <a:pt x="43565" y="205327"/>
                  <a:pt x="88280" y="350848"/>
                  <a:pt x="81136" y="395827"/>
                </a:cubicBezTo>
                <a:cubicBezTo>
                  <a:pt x="73992" y="440806"/>
                  <a:pt x="3613" y="452448"/>
                  <a:pt x="173" y="457740"/>
                </a:cubicBezTo>
                <a:cubicBezTo>
                  <a:pt x="-3267" y="463032"/>
                  <a:pt x="45417" y="424931"/>
                  <a:pt x="60498" y="427577"/>
                </a:cubicBezTo>
                <a:cubicBezTo>
                  <a:pt x="75579" y="430223"/>
                  <a:pt x="97540" y="469911"/>
                  <a:pt x="90661" y="473615"/>
                </a:cubicBezTo>
                <a:cubicBezTo>
                  <a:pt x="83782" y="477319"/>
                  <a:pt x="24250" y="491342"/>
                  <a:pt x="19223" y="449802"/>
                </a:cubicBezTo>
                <a:cubicBezTo>
                  <a:pt x="14196" y="408262"/>
                  <a:pt x="54942" y="296079"/>
                  <a:pt x="60498" y="224377"/>
                </a:cubicBezTo>
                <a:cubicBezTo>
                  <a:pt x="66054" y="152675"/>
                  <a:pt x="52826" y="-10572"/>
                  <a:pt x="55736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3381C570-168E-48BD-83D6-AC30EB631557}"/>
              </a:ext>
            </a:extLst>
          </p:cNvPr>
          <p:cNvSpPr/>
          <p:nvPr/>
        </p:nvSpPr>
        <p:spPr>
          <a:xfrm>
            <a:off x="6464861" y="2295517"/>
            <a:ext cx="190350" cy="154122"/>
          </a:xfrm>
          <a:custGeom>
            <a:avLst/>
            <a:gdLst>
              <a:gd name="connsiteX0" fmla="*/ 89927 w 190350"/>
              <a:gd name="connsiteY0" fmla="*/ 8 h 154122"/>
              <a:gd name="connsiteX1" fmla="*/ 72464 w 190350"/>
              <a:gd name="connsiteY1" fmla="*/ 71446 h 154122"/>
              <a:gd name="connsiteX2" fmla="*/ 180414 w 190350"/>
              <a:gd name="connsiteY2" fmla="*/ 153996 h 154122"/>
              <a:gd name="connsiteX3" fmla="*/ 167714 w 190350"/>
              <a:gd name="connsiteY3" fmla="*/ 90496 h 154122"/>
              <a:gd name="connsiteX4" fmla="*/ 23252 w 190350"/>
              <a:gd name="connsiteY4" fmla="*/ 98433 h 154122"/>
              <a:gd name="connsiteX5" fmla="*/ 7377 w 190350"/>
              <a:gd name="connsiteY5" fmla="*/ 66683 h 154122"/>
              <a:gd name="connsiteX6" fmla="*/ 89927 w 190350"/>
              <a:gd name="connsiteY6" fmla="*/ 8 h 1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50" h="154122">
                <a:moveTo>
                  <a:pt x="89927" y="8"/>
                </a:moveTo>
                <a:cubicBezTo>
                  <a:pt x="100775" y="802"/>
                  <a:pt x="57383" y="45781"/>
                  <a:pt x="72464" y="71446"/>
                </a:cubicBezTo>
                <a:cubicBezTo>
                  <a:pt x="87545" y="97111"/>
                  <a:pt x="164539" y="150821"/>
                  <a:pt x="180414" y="153996"/>
                </a:cubicBezTo>
                <a:cubicBezTo>
                  <a:pt x="196289" y="157171"/>
                  <a:pt x="193908" y="99757"/>
                  <a:pt x="167714" y="90496"/>
                </a:cubicBezTo>
                <a:cubicBezTo>
                  <a:pt x="141520" y="81235"/>
                  <a:pt x="49975" y="102402"/>
                  <a:pt x="23252" y="98433"/>
                </a:cubicBezTo>
                <a:cubicBezTo>
                  <a:pt x="-3471" y="94464"/>
                  <a:pt x="-4794" y="80970"/>
                  <a:pt x="7377" y="66683"/>
                </a:cubicBezTo>
                <a:cubicBezTo>
                  <a:pt x="19548" y="52396"/>
                  <a:pt x="79079" y="-786"/>
                  <a:pt x="8992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D7F93AA0-3C02-4227-8277-6D2C51B7250C}"/>
              </a:ext>
            </a:extLst>
          </p:cNvPr>
          <p:cNvSpPr/>
          <p:nvPr/>
        </p:nvSpPr>
        <p:spPr>
          <a:xfrm>
            <a:off x="6784239" y="2331702"/>
            <a:ext cx="196353" cy="143112"/>
          </a:xfrm>
          <a:custGeom>
            <a:avLst/>
            <a:gdLst>
              <a:gd name="connsiteX0" fmla="*/ 100749 w 196353"/>
              <a:gd name="connsiteY0" fmla="*/ 336 h 143112"/>
              <a:gd name="connsiteX1" fmla="*/ 91224 w 196353"/>
              <a:gd name="connsiteY1" fmla="*/ 59073 h 143112"/>
              <a:gd name="connsiteX2" fmla="*/ 736 w 196353"/>
              <a:gd name="connsiteY2" fmla="*/ 98761 h 143112"/>
              <a:gd name="connsiteX3" fmla="*/ 54711 w 196353"/>
              <a:gd name="connsiteY3" fmla="*/ 78123 h 143112"/>
              <a:gd name="connsiteX4" fmla="*/ 164249 w 196353"/>
              <a:gd name="connsiteY4" fmla="*/ 122573 h 143112"/>
              <a:gd name="connsiteX5" fmla="*/ 192824 w 196353"/>
              <a:gd name="connsiteY5" fmla="*/ 106698 h 143112"/>
              <a:gd name="connsiteX6" fmla="*/ 97574 w 196353"/>
              <a:gd name="connsiteY6" fmla="*/ 141623 h 143112"/>
              <a:gd name="connsiteX7" fmla="*/ 61061 w 196353"/>
              <a:gd name="connsiteY7" fmla="*/ 132098 h 143112"/>
              <a:gd name="connsiteX8" fmla="*/ 121386 w 196353"/>
              <a:gd name="connsiteY8" fmla="*/ 90823 h 143112"/>
              <a:gd name="connsiteX9" fmla="*/ 173774 w 196353"/>
              <a:gd name="connsiteY9" fmla="*/ 122573 h 143112"/>
              <a:gd name="connsiteX10" fmla="*/ 170599 w 196353"/>
              <a:gd name="connsiteY10" fmla="*/ 133686 h 143112"/>
              <a:gd name="connsiteX11" fmla="*/ 89636 w 196353"/>
              <a:gd name="connsiteY11" fmla="*/ 87648 h 143112"/>
              <a:gd name="connsiteX12" fmla="*/ 100749 w 196353"/>
              <a:gd name="connsiteY12" fmla="*/ 336 h 14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353" h="143112">
                <a:moveTo>
                  <a:pt x="100749" y="336"/>
                </a:moveTo>
                <a:cubicBezTo>
                  <a:pt x="101014" y="-4426"/>
                  <a:pt x="107893" y="42669"/>
                  <a:pt x="91224" y="59073"/>
                </a:cubicBezTo>
                <a:cubicBezTo>
                  <a:pt x="74555" y="75477"/>
                  <a:pt x="6821" y="95586"/>
                  <a:pt x="736" y="98761"/>
                </a:cubicBezTo>
                <a:cubicBezTo>
                  <a:pt x="-5349" y="101936"/>
                  <a:pt x="27459" y="74154"/>
                  <a:pt x="54711" y="78123"/>
                </a:cubicBezTo>
                <a:cubicBezTo>
                  <a:pt x="81963" y="82092"/>
                  <a:pt x="141230" y="117811"/>
                  <a:pt x="164249" y="122573"/>
                </a:cubicBezTo>
                <a:cubicBezTo>
                  <a:pt x="187268" y="127336"/>
                  <a:pt x="203937" y="103523"/>
                  <a:pt x="192824" y="106698"/>
                </a:cubicBezTo>
                <a:cubicBezTo>
                  <a:pt x="181711" y="109873"/>
                  <a:pt x="119534" y="137390"/>
                  <a:pt x="97574" y="141623"/>
                </a:cubicBezTo>
                <a:cubicBezTo>
                  <a:pt x="75614" y="145856"/>
                  <a:pt x="57092" y="140564"/>
                  <a:pt x="61061" y="132098"/>
                </a:cubicBezTo>
                <a:cubicBezTo>
                  <a:pt x="65030" y="123632"/>
                  <a:pt x="102601" y="92410"/>
                  <a:pt x="121386" y="90823"/>
                </a:cubicBezTo>
                <a:cubicBezTo>
                  <a:pt x="140171" y="89236"/>
                  <a:pt x="165572" y="115429"/>
                  <a:pt x="173774" y="122573"/>
                </a:cubicBezTo>
                <a:cubicBezTo>
                  <a:pt x="181976" y="129717"/>
                  <a:pt x="184622" y="139507"/>
                  <a:pt x="170599" y="133686"/>
                </a:cubicBezTo>
                <a:cubicBezTo>
                  <a:pt x="156576" y="127865"/>
                  <a:pt x="99161" y="104846"/>
                  <a:pt x="89636" y="87648"/>
                </a:cubicBezTo>
                <a:cubicBezTo>
                  <a:pt x="80111" y="70450"/>
                  <a:pt x="100484" y="5098"/>
                  <a:pt x="100749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5AAB5841-CFF6-47C7-A16E-08AB9098A19A}"/>
              </a:ext>
            </a:extLst>
          </p:cNvPr>
          <p:cNvSpPr/>
          <p:nvPr/>
        </p:nvSpPr>
        <p:spPr>
          <a:xfrm>
            <a:off x="5611318" y="2322890"/>
            <a:ext cx="246509" cy="175963"/>
          </a:xfrm>
          <a:custGeom>
            <a:avLst/>
            <a:gdLst>
              <a:gd name="connsiteX0" fmla="*/ 244970 w 246509"/>
              <a:gd name="connsiteY0" fmla="*/ 1210 h 175963"/>
              <a:gd name="connsiteX1" fmla="*/ 222745 w 246509"/>
              <a:gd name="connsiteY1" fmla="*/ 48835 h 175963"/>
              <a:gd name="connsiteX2" fmla="*/ 113207 w 246509"/>
              <a:gd name="connsiteY2" fmla="*/ 109160 h 175963"/>
              <a:gd name="connsiteX3" fmla="*/ 495 w 246509"/>
              <a:gd name="connsiteY3" fmla="*/ 113923 h 175963"/>
              <a:gd name="connsiteX4" fmla="*/ 159245 w 246509"/>
              <a:gd name="connsiteY4" fmla="*/ 99635 h 175963"/>
              <a:gd name="connsiteX5" fmla="*/ 148132 w 246509"/>
              <a:gd name="connsiteY5" fmla="*/ 156785 h 175963"/>
              <a:gd name="connsiteX6" fmla="*/ 54470 w 246509"/>
              <a:gd name="connsiteY6" fmla="*/ 174248 h 175963"/>
              <a:gd name="connsiteX7" fmla="*/ 81457 w 246509"/>
              <a:gd name="connsiteY7" fmla="*/ 120273 h 175963"/>
              <a:gd name="connsiteX8" fmla="*/ 195757 w 246509"/>
              <a:gd name="connsiteY8" fmla="*/ 99635 h 175963"/>
              <a:gd name="connsiteX9" fmla="*/ 244970 w 246509"/>
              <a:gd name="connsiteY9" fmla="*/ 1210 h 1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509" h="175963">
                <a:moveTo>
                  <a:pt x="244970" y="1210"/>
                </a:moveTo>
                <a:cubicBezTo>
                  <a:pt x="249468" y="-7257"/>
                  <a:pt x="244705" y="30843"/>
                  <a:pt x="222745" y="48835"/>
                </a:cubicBezTo>
                <a:cubicBezTo>
                  <a:pt x="200785" y="66827"/>
                  <a:pt x="150249" y="98312"/>
                  <a:pt x="113207" y="109160"/>
                </a:cubicBezTo>
                <a:cubicBezTo>
                  <a:pt x="76165" y="120008"/>
                  <a:pt x="-7178" y="115510"/>
                  <a:pt x="495" y="113923"/>
                </a:cubicBezTo>
                <a:cubicBezTo>
                  <a:pt x="8168" y="112336"/>
                  <a:pt x="134639" y="92491"/>
                  <a:pt x="159245" y="99635"/>
                </a:cubicBezTo>
                <a:cubicBezTo>
                  <a:pt x="183851" y="106779"/>
                  <a:pt x="165594" y="144350"/>
                  <a:pt x="148132" y="156785"/>
                </a:cubicBezTo>
                <a:cubicBezTo>
                  <a:pt x="130670" y="169220"/>
                  <a:pt x="65582" y="180333"/>
                  <a:pt x="54470" y="174248"/>
                </a:cubicBezTo>
                <a:cubicBezTo>
                  <a:pt x="43357" y="168163"/>
                  <a:pt x="57909" y="132709"/>
                  <a:pt x="81457" y="120273"/>
                </a:cubicBezTo>
                <a:cubicBezTo>
                  <a:pt x="105005" y="107838"/>
                  <a:pt x="169299" y="115775"/>
                  <a:pt x="195757" y="99635"/>
                </a:cubicBezTo>
                <a:cubicBezTo>
                  <a:pt x="222215" y="83495"/>
                  <a:pt x="240472" y="9677"/>
                  <a:pt x="244970" y="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A4C33F5B-E427-4AB3-BC3C-2343E683764C}"/>
              </a:ext>
            </a:extLst>
          </p:cNvPr>
          <p:cNvSpPr/>
          <p:nvPr/>
        </p:nvSpPr>
        <p:spPr>
          <a:xfrm>
            <a:off x="5683127" y="2506644"/>
            <a:ext cx="233537" cy="67305"/>
          </a:xfrm>
          <a:custGeom>
            <a:avLst/>
            <a:gdLst>
              <a:gd name="connsiteX0" fmla="*/ 123 w 233537"/>
              <a:gd name="connsiteY0" fmla="*/ 66694 h 67305"/>
              <a:gd name="connsiteX1" fmla="*/ 154111 w 233537"/>
              <a:gd name="connsiteY1" fmla="*/ 17481 h 67305"/>
              <a:gd name="connsiteX2" fmla="*/ 122361 w 233537"/>
              <a:gd name="connsiteY2" fmla="*/ 66694 h 67305"/>
              <a:gd name="connsiteX3" fmla="*/ 233486 w 233537"/>
              <a:gd name="connsiteY3" fmla="*/ 46056 h 67305"/>
              <a:gd name="connsiteX4" fmla="*/ 106486 w 233537"/>
              <a:gd name="connsiteY4" fmla="*/ 61931 h 67305"/>
              <a:gd name="connsiteX5" fmla="*/ 98548 w 233537"/>
              <a:gd name="connsiteY5" fmla="*/ 52406 h 67305"/>
              <a:gd name="connsiteX6" fmla="*/ 73148 w 233537"/>
              <a:gd name="connsiteY6" fmla="*/ 60344 h 67305"/>
              <a:gd name="connsiteX7" fmla="*/ 127123 w 233537"/>
              <a:gd name="connsiteY7" fmla="*/ 19 h 67305"/>
              <a:gd name="connsiteX8" fmla="*/ 123 w 233537"/>
              <a:gd name="connsiteY8" fmla="*/ 66694 h 6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537" h="67305">
                <a:moveTo>
                  <a:pt x="123" y="66694"/>
                </a:moveTo>
                <a:cubicBezTo>
                  <a:pt x="4621" y="69604"/>
                  <a:pt x="133738" y="17481"/>
                  <a:pt x="154111" y="17481"/>
                </a:cubicBezTo>
                <a:cubicBezTo>
                  <a:pt x="174484" y="17481"/>
                  <a:pt x="109132" y="61932"/>
                  <a:pt x="122361" y="66694"/>
                </a:cubicBezTo>
                <a:cubicBezTo>
                  <a:pt x="135590" y="71456"/>
                  <a:pt x="236132" y="46850"/>
                  <a:pt x="233486" y="46056"/>
                </a:cubicBezTo>
                <a:cubicBezTo>
                  <a:pt x="230840" y="45262"/>
                  <a:pt x="128976" y="60873"/>
                  <a:pt x="106486" y="61931"/>
                </a:cubicBezTo>
                <a:cubicBezTo>
                  <a:pt x="83996" y="62989"/>
                  <a:pt x="104104" y="52670"/>
                  <a:pt x="98548" y="52406"/>
                </a:cubicBezTo>
                <a:cubicBezTo>
                  <a:pt x="92992" y="52141"/>
                  <a:pt x="68386" y="69075"/>
                  <a:pt x="73148" y="60344"/>
                </a:cubicBezTo>
                <a:cubicBezTo>
                  <a:pt x="77910" y="51613"/>
                  <a:pt x="138500" y="1342"/>
                  <a:pt x="127123" y="19"/>
                </a:cubicBezTo>
                <a:cubicBezTo>
                  <a:pt x="115746" y="-1304"/>
                  <a:pt x="-4375" y="63784"/>
                  <a:pt x="123" y="66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D588081-5A30-4997-935A-763E5FFEB08B}"/>
              </a:ext>
            </a:extLst>
          </p:cNvPr>
          <p:cNvSpPr/>
          <p:nvPr/>
        </p:nvSpPr>
        <p:spPr>
          <a:xfrm>
            <a:off x="5906996" y="2436444"/>
            <a:ext cx="165760" cy="151870"/>
          </a:xfrm>
          <a:custGeom>
            <a:avLst/>
            <a:gdLst>
              <a:gd name="connsiteX0" fmla="*/ 57242 w 165760"/>
              <a:gd name="connsiteY0" fmla="*/ 122606 h 151870"/>
              <a:gd name="connsiteX1" fmla="*/ 150904 w 165760"/>
              <a:gd name="connsiteY1" fmla="*/ 44819 h 151870"/>
              <a:gd name="connsiteX2" fmla="*/ 101692 w 165760"/>
              <a:gd name="connsiteY2" fmla="*/ 32119 h 151870"/>
              <a:gd name="connsiteX3" fmla="*/ 92 w 165760"/>
              <a:gd name="connsiteY3" fmla="*/ 30531 h 151870"/>
              <a:gd name="connsiteX4" fmla="*/ 84229 w 165760"/>
              <a:gd name="connsiteY4" fmla="*/ 63869 h 151870"/>
              <a:gd name="connsiteX5" fmla="*/ 122329 w 165760"/>
              <a:gd name="connsiteY5" fmla="*/ 59106 h 151870"/>
              <a:gd name="connsiteX6" fmla="*/ 14379 w 165760"/>
              <a:gd name="connsiteY6" fmla="*/ 151181 h 151870"/>
              <a:gd name="connsiteX7" fmla="*/ 165192 w 165760"/>
              <a:gd name="connsiteY7" fmla="*/ 3544 h 151870"/>
              <a:gd name="connsiteX8" fmla="*/ 65179 w 165760"/>
              <a:gd name="connsiteY8" fmla="*/ 51169 h 151870"/>
              <a:gd name="connsiteX9" fmla="*/ 57242 w 165760"/>
              <a:gd name="connsiteY9" fmla="*/ 122606 h 15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760" h="151870">
                <a:moveTo>
                  <a:pt x="57242" y="122606"/>
                </a:moveTo>
                <a:cubicBezTo>
                  <a:pt x="71529" y="121548"/>
                  <a:pt x="143496" y="59900"/>
                  <a:pt x="150904" y="44819"/>
                </a:cubicBezTo>
                <a:cubicBezTo>
                  <a:pt x="158312" y="29738"/>
                  <a:pt x="126827" y="34500"/>
                  <a:pt x="101692" y="32119"/>
                </a:cubicBezTo>
                <a:cubicBezTo>
                  <a:pt x="76557" y="29738"/>
                  <a:pt x="3002" y="25239"/>
                  <a:pt x="92" y="30531"/>
                </a:cubicBezTo>
                <a:cubicBezTo>
                  <a:pt x="-2818" y="35823"/>
                  <a:pt x="63856" y="59107"/>
                  <a:pt x="84229" y="63869"/>
                </a:cubicBezTo>
                <a:cubicBezTo>
                  <a:pt x="104602" y="68631"/>
                  <a:pt x="133971" y="44554"/>
                  <a:pt x="122329" y="59106"/>
                </a:cubicBezTo>
                <a:cubicBezTo>
                  <a:pt x="110687" y="73658"/>
                  <a:pt x="7235" y="160441"/>
                  <a:pt x="14379" y="151181"/>
                </a:cubicBezTo>
                <a:cubicBezTo>
                  <a:pt x="21523" y="141921"/>
                  <a:pt x="156725" y="20213"/>
                  <a:pt x="165192" y="3544"/>
                </a:cubicBezTo>
                <a:cubicBezTo>
                  <a:pt x="173659" y="-13125"/>
                  <a:pt x="85023" y="33442"/>
                  <a:pt x="65179" y="51169"/>
                </a:cubicBezTo>
                <a:cubicBezTo>
                  <a:pt x="45335" y="68896"/>
                  <a:pt x="42955" y="123664"/>
                  <a:pt x="57242" y="12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42A7EF48-D823-4E31-810E-4A3AAB31C336}"/>
              </a:ext>
            </a:extLst>
          </p:cNvPr>
          <p:cNvSpPr/>
          <p:nvPr/>
        </p:nvSpPr>
        <p:spPr>
          <a:xfrm>
            <a:off x="7069114" y="3141422"/>
            <a:ext cx="244361" cy="256139"/>
          </a:xfrm>
          <a:custGeom>
            <a:avLst/>
            <a:gdLst>
              <a:gd name="connsiteX0" fmla="*/ 144486 w 244361"/>
              <a:gd name="connsiteY0" fmla="*/ 241 h 256139"/>
              <a:gd name="connsiteX1" fmla="*/ 219099 w 244361"/>
              <a:gd name="connsiteY1" fmla="*/ 76441 h 256139"/>
              <a:gd name="connsiteX2" fmla="*/ 211161 w 244361"/>
              <a:gd name="connsiteY2" fmla="*/ 93903 h 256139"/>
              <a:gd name="connsiteX3" fmla="*/ 238149 w 244361"/>
              <a:gd name="connsiteY3" fmla="*/ 235191 h 256139"/>
              <a:gd name="connsiteX4" fmla="*/ 203224 w 244361"/>
              <a:gd name="connsiteY4" fmla="*/ 158991 h 256139"/>
              <a:gd name="connsiteX5" fmla="*/ 196874 w 244361"/>
              <a:gd name="connsiteY5" fmla="*/ 255828 h 256139"/>
              <a:gd name="connsiteX6" fmla="*/ 46061 w 244361"/>
              <a:gd name="connsiteY6" fmla="*/ 190741 h 256139"/>
              <a:gd name="connsiteX7" fmla="*/ 182586 w 244361"/>
              <a:gd name="connsiteY7" fmla="*/ 216141 h 256139"/>
              <a:gd name="connsiteX8" fmla="*/ 24 w 244361"/>
              <a:gd name="connsiteY8" fmla="*/ 108191 h 256139"/>
              <a:gd name="connsiteX9" fmla="*/ 169886 w 244361"/>
              <a:gd name="connsiteY9" fmla="*/ 211378 h 256139"/>
              <a:gd name="connsiteX10" fmla="*/ 220686 w 244361"/>
              <a:gd name="connsiteY10" fmla="*/ 154228 h 256139"/>
              <a:gd name="connsiteX11" fmla="*/ 231799 w 244361"/>
              <a:gd name="connsiteY11" fmla="*/ 89141 h 256139"/>
              <a:gd name="connsiteX12" fmla="*/ 241324 w 244361"/>
              <a:gd name="connsiteY12" fmla="*/ 52628 h 256139"/>
              <a:gd name="connsiteX13" fmla="*/ 144486 w 244361"/>
              <a:gd name="connsiteY13" fmla="*/ 241 h 25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361" h="256139">
                <a:moveTo>
                  <a:pt x="144486" y="241"/>
                </a:moveTo>
                <a:cubicBezTo>
                  <a:pt x="140782" y="4210"/>
                  <a:pt x="207986" y="60831"/>
                  <a:pt x="219099" y="76441"/>
                </a:cubicBezTo>
                <a:cubicBezTo>
                  <a:pt x="230212" y="92051"/>
                  <a:pt x="207986" y="67445"/>
                  <a:pt x="211161" y="93903"/>
                </a:cubicBezTo>
                <a:cubicBezTo>
                  <a:pt x="214336" y="120361"/>
                  <a:pt x="239472" y="224343"/>
                  <a:pt x="238149" y="235191"/>
                </a:cubicBezTo>
                <a:cubicBezTo>
                  <a:pt x="236826" y="246039"/>
                  <a:pt x="210103" y="155552"/>
                  <a:pt x="203224" y="158991"/>
                </a:cubicBezTo>
                <a:cubicBezTo>
                  <a:pt x="196345" y="162430"/>
                  <a:pt x="223068" y="250536"/>
                  <a:pt x="196874" y="255828"/>
                </a:cubicBezTo>
                <a:cubicBezTo>
                  <a:pt x="170680" y="261120"/>
                  <a:pt x="48442" y="197355"/>
                  <a:pt x="46061" y="190741"/>
                </a:cubicBezTo>
                <a:cubicBezTo>
                  <a:pt x="43680" y="184127"/>
                  <a:pt x="190259" y="229899"/>
                  <a:pt x="182586" y="216141"/>
                </a:cubicBezTo>
                <a:cubicBezTo>
                  <a:pt x="174913" y="202383"/>
                  <a:pt x="2141" y="108985"/>
                  <a:pt x="24" y="108191"/>
                </a:cubicBezTo>
                <a:cubicBezTo>
                  <a:pt x="-2093" y="107397"/>
                  <a:pt x="133109" y="203705"/>
                  <a:pt x="169886" y="211378"/>
                </a:cubicBezTo>
                <a:cubicBezTo>
                  <a:pt x="206663" y="219051"/>
                  <a:pt x="210367" y="174601"/>
                  <a:pt x="220686" y="154228"/>
                </a:cubicBezTo>
                <a:cubicBezTo>
                  <a:pt x="231005" y="133855"/>
                  <a:pt x="228359" y="106074"/>
                  <a:pt x="231799" y="89141"/>
                </a:cubicBezTo>
                <a:cubicBezTo>
                  <a:pt x="235239" y="72208"/>
                  <a:pt x="250849" y="62947"/>
                  <a:pt x="241324" y="52628"/>
                </a:cubicBezTo>
                <a:cubicBezTo>
                  <a:pt x="231799" y="42309"/>
                  <a:pt x="148190" y="-3728"/>
                  <a:pt x="144486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CF2D5689-53FB-4200-A4AE-71177A215363}"/>
              </a:ext>
            </a:extLst>
          </p:cNvPr>
          <p:cNvSpPr/>
          <p:nvPr/>
        </p:nvSpPr>
        <p:spPr>
          <a:xfrm>
            <a:off x="7239000" y="3181350"/>
            <a:ext cx="15345" cy="90720"/>
          </a:xfrm>
          <a:custGeom>
            <a:avLst/>
            <a:gdLst>
              <a:gd name="connsiteX0" fmla="*/ 0 w 15345"/>
              <a:gd name="connsiteY0" fmla="*/ 0 h 90720"/>
              <a:gd name="connsiteX1" fmla="*/ 14288 w 15345"/>
              <a:gd name="connsiteY1" fmla="*/ 90488 h 90720"/>
              <a:gd name="connsiteX2" fmla="*/ 0 w 15345"/>
              <a:gd name="connsiteY2" fmla="*/ 0 h 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5" h="90720">
                <a:moveTo>
                  <a:pt x="0" y="0"/>
                </a:moveTo>
                <a:cubicBezTo>
                  <a:pt x="0" y="0"/>
                  <a:pt x="20109" y="84932"/>
                  <a:pt x="14288" y="90488"/>
                </a:cubicBezTo>
                <a:cubicBezTo>
                  <a:pt x="8467" y="96044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5B96E537-9CC6-43F7-ACBD-17A6710108C7}"/>
              </a:ext>
            </a:extLst>
          </p:cNvPr>
          <p:cNvSpPr/>
          <p:nvPr/>
        </p:nvSpPr>
        <p:spPr>
          <a:xfrm>
            <a:off x="7162800" y="3230218"/>
            <a:ext cx="124217" cy="133695"/>
          </a:xfrm>
          <a:custGeom>
            <a:avLst/>
            <a:gdLst>
              <a:gd name="connsiteX0" fmla="*/ 15875 w 124217"/>
              <a:gd name="connsiteY0" fmla="*/ 345 h 133695"/>
              <a:gd name="connsiteX1" fmla="*/ 122238 w 124217"/>
              <a:gd name="connsiteY1" fmla="*/ 63845 h 133695"/>
              <a:gd name="connsiteX2" fmla="*/ 84138 w 124217"/>
              <a:gd name="connsiteY2" fmla="*/ 70195 h 133695"/>
              <a:gd name="connsiteX3" fmla="*/ 71438 w 124217"/>
              <a:gd name="connsiteY3" fmla="*/ 113057 h 133695"/>
              <a:gd name="connsiteX4" fmla="*/ 0 w 124217"/>
              <a:gd name="connsiteY4" fmla="*/ 133695 h 133695"/>
              <a:gd name="connsiteX5" fmla="*/ 0 w 124217"/>
              <a:gd name="connsiteY5" fmla="*/ 133695 h 133695"/>
              <a:gd name="connsiteX6" fmla="*/ 63500 w 124217"/>
              <a:gd name="connsiteY6" fmla="*/ 97182 h 133695"/>
              <a:gd name="connsiteX7" fmla="*/ 49213 w 124217"/>
              <a:gd name="connsiteY7" fmla="*/ 49557 h 133695"/>
              <a:gd name="connsiteX8" fmla="*/ 14288 w 124217"/>
              <a:gd name="connsiteY8" fmla="*/ 76545 h 133695"/>
              <a:gd name="connsiteX9" fmla="*/ 15875 w 124217"/>
              <a:gd name="connsiteY9" fmla="*/ 95595 h 133695"/>
              <a:gd name="connsiteX10" fmla="*/ 15875 w 124217"/>
              <a:gd name="connsiteY10" fmla="*/ 345 h 1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217" h="133695">
                <a:moveTo>
                  <a:pt x="15875" y="345"/>
                </a:moveTo>
                <a:cubicBezTo>
                  <a:pt x="33602" y="-4947"/>
                  <a:pt x="110861" y="52203"/>
                  <a:pt x="122238" y="63845"/>
                </a:cubicBezTo>
                <a:cubicBezTo>
                  <a:pt x="133615" y="75487"/>
                  <a:pt x="92605" y="61993"/>
                  <a:pt x="84138" y="70195"/>
                </a:cubicBezTo>
                <a:cubicBezTo>
                  <a:pt x="75671" y="78397"/>
                  <a:pt x="85461" y="102474"/>
                  <a:pt x="71438" y="113057"/>
                </a:cubicBezTo>
                <a:cubicBezTo>
                  <a:pt x="57415" y="123640"/>
                  <a:pt x="11906" y="130255"/>
                  <a:pt x="0" y="133695"/>
                </a:cubicBezTo>
                <a:lnTo>
                  <a:pt x="0" y="133695"/>
                </a:lnTo>
                <a:cubicBezTo>
                  <a:pt x="10583" y="127610"/>
                  <a:pt x="55298" y="111205"/>
                  <a:pt x="63500" y="97182"/>
                </a:cubicBezTo>
                <a:cubicBezTo>
                  <a:pt x="71702" y="83159"/>
                  <a:pt x="57415" y="52996"/>
                  <a:pt x="49213" y="49557"/>
                </a:cubicBezTo>
                <a:cubicBezTo>
                  <a:pt x="41011" y="46118"/>
                  <a:pt x="19844" y="68872"/>
                  <a:pt x="14288" y="76545"/>
                </a:cubicBezTo>
                <a:cubicBezTo>
                  <a:pt x="8732" y="84218"/>
                  <a:pt x="12171" y="101945"/>
                  <a:pt x="15875" y="95595"/>
                </a:cubicBezTo>
                <a:cubicBezTo>
                  <a:pt x="19579" y="89245"/>
                  <a:pt x="-1852" y="5637"/>
                  <a:pt x="15875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9AA2054A-1E2C-4517-8683-32B63A96A459}"/>
              </a:ext>
            </a:extLst>
          </p:cNvPr>
          <p:cNvSpPr/>
          <p:nvPr/>
        </p:nvSpPr>
        <p:spPr>
          <a:xfrm>
            <a:off x="7165975" y="3270191"/>
            <a:ext cx="209960" cy="463654"/>
          </a:xfrm>
          <a:custGeom>
            <a:avLst/>
            <a:gdLst>
              <a:gd name="connsiteX0" fmla="*/ 117475 w 209960"/>
              <a:gd name="connsiteY0" fmla="*/ 59 h 463654"/>
              <a:gd name="connsiteX1" fmla="*/ 195263 w 209960"/>
              <a:gd name="connsiteY1" fmla="*/ 311209 h 463654"/>
              <a:gd name="connsiteX2" fmla="*/ 160338 w 209960"/>
              <a:gd name="connsiteY2" fmla="*/ 231834 h 463654"/>
              <a:gd name="connsiteX3" fmla="*/ 136525 w 209960"/>
              <a:gd name="connsiteY3" fmla="*/ 181034 h 463654"/>
              <a:gd name="connsiteX4" fmla="*/ 209550 w 209960"/>
              <a:gd name="connsiteY4" fmla="*/ 417572 h 463654"/>
              <a:gd name="connsiteX5" fmla="*/ 163513 w 209960"/>
              <a:gd name="connsiteY5" fmla="*/ 244534 h 463654"/>
              <a:gd name="connsiteX6" fmla="*/ 107950 w 209960"/>
              <a:gd name="connsiteY6" fmla="*/ 169922 h 463654"/>
              <a:gd name="connsiteX7" fmla="*/ 136525 w 209960"/>
              <a:gd name="connsiteY7" fmla="*/ 255647 h 463654"/>
              <a:gd name="connsiteX8" fmla="*/ 207963 w 209960"/>
              <a:gd name="connsiteY8" fmla="*/ 463609 h 463654"/>
              <a:gd name="connsiteX9" fmla="*/ 101600 w 209960"/>
              <a:gd name="connsiteY9" fmla="*/ 236597 h 463654"/>
              <a:gd name="connsiteX10" fmla="*/ 57150 w 209960"/>
              <a:gd name="connsiteY10" fmla="*/ 187384 h 463654"/>
              <a:gd name="connsiteX11" fmla="*/ 58738 w 209960"/>
              <a:gd name="connsiteY11" fmla="*/ 339784 h 463654"/>
              <a:gd name="connsiteX12" fmla="*/ 0 w 209960"/>
              <a:gd name="connsiteY12" fmla="*/ 155634 h 463654"/>
              <a:gd name="connsiteX13" fmla="*/ 58738 w 209960"/>
              <a:gd name="connsiteY13" fmla="*/ 257234 h 463654"/>
              <a:gd name="connsiteX14" fmla="*/ 84138 w 209960"/>
              <a:gd name="connsiteY14" fmla="*/ 235009 h 463654"/>
              <a:gd name="connsiteX15" fmla="*/ 133350 w 209960"/>
              <a:gd name="connsiteY15" fmla="*/ 284222 h 463654"/>
              <a:gd name="connsiteX16" fmla="*/ 117475 w 209960"/>
              <a:gd name="connsiteY16" fmla="*/ 59 h 46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960" h="463654">
                <a:moveTo>
                  <a:pt x="117475" y="59"/>
                </a:moveTo>
                <a:cubicBezTo>
                  <a:pt x="127794" y="4557"/>
                  <a:pt x="188119" y="272580"/>
                  <a:pt x="195263" y="311209"/>
                </a:cubicBezTo>
                <a:cubicBezTo>
                  <a:pt x="202407" y="349838"/>
                  <a:pt x="170128" y="253530"/>
                  <a:pt x="160338" y="231834"/>
                </a:cubicBezTo>
                <a:cubicBezTo>
                  <a:pt x="150548" y="210138"/>
                  <a:pt x="128323" y="150078"/>
                  <a:pt x="136525" y="181034"/>
                </a:cubicBezTo>
                <a:cubicBezTo>
                  <a:pt x="144727" y="211990"/>
                  <a:pt x="205052" y="406989"/>
                  <a:pt x="209550" y="417572"/>
                </a:cubicBezTo>
                <a:cubicBezTo>
                  <a:pt x="214048" y="428155"/>
                  <a:pt x="180446" y="285809"/>
                  <a:pt x="163513" y="244534"/>
                </a:cubicBezTo>
                <a:cubicBezTo>
                  <a:pt x="146580" y="203259"/>
                  <a:pt x="112448" y="168070"/>
                  <a:pt x="107950" y="169922"/>
                </a:cubicBezTo>
                <a:cubicBezTo>
                  <a:pt x="103452" y="171774"/>
                  <a:pt x="119856" y="206699"/>
                  <a:pt x="136525" y="255647"/>
                </a:cubicBezTo>
                <a:cubicBezTo>
                  <a:pt x="153194" y="304595"/>
                  <a:pt x="213784" y="466784"/>
                  <a:pt x="207963" y="463609"/>
                </a:cubicBezTo>
                <a:cubicBezTo>
                  <a:pt x="202142" y="460434"/>
                  <a:pt x="126736" y="282635"/>
                  <a:pt x="101600" y="236597"/>
                </a:cubicBezTo>
                <a:cubicBezTo>
                  <a:pt x="76464" y="190560"/>
                  <a:pt x="64294" y="170186"/>
                  <a:pt x="57150" y="187384"/>
                </a:cubicBezTo>
                <a:cubicBezTo>
                  <a:pt x="50006" y="204582"/>
                  <a:pt x="68263" y="345076"/>
                  <a:pt x="58738" y="339784"/>
                </a:cubicBezTo>
                <a:cubicBezTo>
                  <a:pt x="49213" y="334492"/>
                  <a:pt x="0" y="169392"/>
                  <a:pt x="0" y="155634"/>
                </a:cubicBezTo>
                <a:cubicBezTo>
                  <a:pt x="0" y="141876"/>
                  <a:pt x="44715" y="244005"/>
                  <a:pt x="58738" y="257234"/>
                </a:cubicBezTo>
                <a:cubicBezTo>
                  <a:pt x="72761" y="270463"/>
                  <a:pt x="71703" y="230511"/>
                  <a:pt x="84138" y="235009"/>
                </a:cubicBezTo>
                <a:cubicBezTo>
                  <a:pt x="96573" y="239507"/>
                  <a:pt x="126471" y="318882"/>
                  <a:pt x="133350" y="284222"/>
                </a:cubicBezTo>
                <a:cubicBezTo>
                  <a:pt x="140229" y="249562"/>
                  <a:pt x="107156" y="-4439"/>
                  <a:pt x="11747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5841D3F1-8F30-44CA-8367-784A923ED116}"/>
              </a:ext>
            </a:extLst>
          </p:cNvPr>
          <p:cNvSpPr/>
          <p:nvPr/>
        </p:nvSpPr>
        <p:spPr>
          <a:xfrm>
            <a:off x="5298295" y="3306756"/>
            <a:ext cx="207265" cy="439896"/>
          </a:xfrm>
          <a:custGeom>
            <a:avLst/>
            <a:gdLst>
              <a:gd name="connsiteX0" fmla="*/ 780 w 207265"/>
              <a:gd name="connsiteY0" fmla="*/ 7 h 439896"/>
              <a:gd name="connsiteX1" fmla="*/ 199218 w 207265"/>
              <a:gd name="connsiteY1" fmla="*/ 77794 h 439896"/>
              <a:gd name="connsiteX2" fmla="*/ 159530 w 207265"/>
              <a:gd name="connsiteY2" fmla="*/ 71444 h 439896"/>
              <a:gd name="connsiteX3" fmla="*/ 75393 w 207265"/>
              <a:gd name="connsiteY3" fmla="*/ 128594 h 439896"/>
              <a:gd name="connsiteX4" fmla="*/ 151593 w 207265"/>
              <a:gd name="connsiteY4" fmla="*/ 77794 h 439896"/>
              <a:gd name="connsiteX5" fmla="*/ 137305 w 207265"/>
              <a:gd name="connsiteY5" fmla="*/ 109544 h 439896"/>
              <a:gd name="connsiteX6" fmla="*/ 107143 w 207265"/>
              <a:gd name="connsiteY6" fmla="*/ 341319 h 439896"/>
              <a:gd name="connsiteX7" fmla="*/ 116668 w 207265"/>
              <a:gd name="connsiteY7" fmla="*/ 263532 h 439896"/>
              <a:gd name="connsiteX8" fmla="*/ 156355 w 207265"/>
              <a:gd name="connsiteY8" fmla="*/ 107957 h 439896"/>
              <a:gd name="connsiteX9" fmla="*/ 161118 w 207265"/>
              <a:gd name="connsiteY9" fmla="*/ 180982 h 439896"/>
              <a:gd name="connsiteX10" fmla="*/ 164293 w 207265"/>
              <a:gd name="connsiteY10" fmla="*/ 439744 h 439896"/>
              <a:gd name="connsiteX11" fmla="*/ 183343 w 207265"/>
              <a:gd name="connsiteY11" fmla="*/ 141294 h 439896"/>
              <a:gd name="connsiteX12" fmla="*/ 137305 w 207265"/>
              <a:gd name="connsiteY12" fmla="*/ 188919 h 439896"/>
              <a:gd name="connsiteX13" fmla="*/ 118255 w 207265"/>
              <a:gd name="connsiteY13" fmla="*/ 149232 h 439896"/>
              <a:gd name="connsiteX14" fmla="*/ 94443 w 207265"/>
              <a:gd name="connsiteY14" fmla="*/ 176219 h 439896"/>
              <a:gd name="connsiteX15" fmla="*/ 127780 w 207265"/>
              <a:gd name="connsiteY15" fmla="*/ 92082 h 439896"/>
              <a:gd name="connsiteX16" fmla="*/ 129368 w 207265"/>
              <a:gd name="connsiteY16" fmla="*/ 73032 h 439896"/>
              <a:gd name="connsiteX17" fmla="*/ 780 w 207265"/>
              <a:gd name="connsiteY17" fmla="*/ 7 h 43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7265" h="439896">
                <a:moveTo>
                  <a:pt x="780" y="7"/>
                </a:moveTo>
                <a:cubicBezTo>
                  <a:pt x="12422" y="801"/>
                  <a:pt x="172760" y="65888"/>
                  <a:pt x="199218" y="77794"/>
                </a:cubicBezTo>
                <a:cubicBezTo>
                  <a:pt x="225676" y="89700"/>
                  <a:pt x="180168" y="62977"/>
                  <a:pt x="159530" y="71444"/>
                </a:cubicBezTo>
                <a:cubicBezTo>
                  <a:pt x="138892" y="79911"/>
                  <a:pt x="76716" y="127536"/>
                  <a:pt x="75393" y="128594"/>
                </a:cubicBezTo>
                <a:cubicBezTo>
                  <a:pt x="74070" y="129652"/>
                  <a:pt x="141274" y="80969"/>
                  <a:pt x="151593" y="77794"/>
                </a:cubicBezTo>
                <a:cubicBezTo>
                  <a:pt x="161912" y="74619"/>
                  <a:pt x="144713" y="65623"/>
                  <a:pt x="137305" y="109544"/>
                </a:cubicBezTo>
                <a:cubicBezTo>
                  <a:pt x="129897" y="153465"/>
                  <a:pt x="110582" y="315655"/>
                  <a:pt x="107143" y="341319"/>
                </a:cubicBezTo>
                <a:cubicBezTo>
                  <a:pt x="103704" y="366983"/>
                  <a:pt x="108466" y="302426"/>
                  <a:pt x="116668" y="263532"/>
                </a:cubicBezTo>
                <a:cubicBezTo>
                  <a:pt x="124870" y="224638"/>
                  <a:pt x="148947" y="121715"/>
                  <a:pt x="156355" y="107957"/>
                </a:cubicBezTo>
                <a:cubicBezTo>
                  <a:pt x="163763" y="94199"/>
                  <a:pt x="159795" y="125684"/>
                  <a:pt x="161118" y="180982"/>
                </a:cubicBezTo>
                <a:cubicBezTo>
                  <a:pt x="162441" y="236280"/>
                  <a:pt x="160589" y="446359"/>
                  <a:pt x="164293" y="439744"/>
                </a:cubicBezTo>
                <a:cubicBezTo>
                  <a:pt x="167997" y="433129"/>
                  <a:pt x="187841" y="183098"/>
                  <a:pt x="183343" y="141294"/>
                </a:cubicBezTo>
                <a:cubicBezTo>
                  <a:pt x="178845" y="99490"/>
                  <a:pt x="148153" y="187596"/>
                  <a:pt x="137305" y="188919"/>
                </a:cubicBezTo>
                <a:cubicBezTo>
                  <a:pt x="126457" y="190242"/>
                  <a:pt x="125399" y="151349"/>
                  <a:pt x="118255" y="149232"/>
                </a:cubicBezTo>
                <a:cubicBezTo>
                  <a:pt x="111111" y="147115"/>
                  <a:pt x="92856" y="185744"/>
                  <a:pt x="94443" y="176219"/>
                </a:cubicBezTo>
                <a:cubicBezTo>
                  <a:pt x="96031" y="166694"/>
                  <a:pt x="121959" y="109280"/>
                  <a:pt x="127780" y="92082"/>
                </a:cubicBezTo>
                <a:cubicBezTo>
                  <a:pt x="133601" y="74884"/>
                  <a:pt x="147360" y="86261"/>
                  <a:pt x="129368" y="73032"/>
                </a:cubicBezTo>
                <a:cubicBezTo>
                  <a:pt x="111376" y="59803"/>
                  <a:pt x="-10862" y="-787"/>
                  <a:pt x="78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29CE14F9-1A2E-4B0E-9F57-0D93E6CF4A4E}"/>
              </a:ext>
            </a:extLst>
          </p:cNvPr>
          <p:cNvSpPr/>
          <p:nvPr/>
        </p:nvSpPr>
        <p:spPr>
          <a:xfrm>
            <a:off x="5704559" y="3005122"/>
            <a:ext cx="343376" cy="311013"/>
          </a:xfrm>
          <a:custGeom>
            <a:avLst/>
            <a:gdLst>
              <a:gd name="connsiteX0" fmla="*/ 5679 w 343376"/>
              <a:gd name="connsiteY0" fmla="*/ 309578 h 311013"/>
              <a:gd name="connsiteX1" fmla="*/ 64416 w 343376"/>
              <a:gd name="connsiteY1" fmla="*/ 106378 h 311013"/>
              <a:gd name="connsiteX2" fmla="*/ 26316 w 343376"/>
              <a:gd name="connsiteY2" fmla="*/ 193691 h 311013"/>
              <a:gd name="connsiteX3" fmla="*/ 105691 w 343376"/>
              <a:gd name="connsiteY3" fmla="*/ 84153 h 311013"/>
              <a:gd name="connsiteX4" fmla="*/ 293016 w 343376"/>
              <a:gd name="connsiteY4" fmla="*/ 38116 h 311013"/>
              <a:gd name="connsiteX5" fmla="*/ 194591 w 343376"/>
              <a:gd name="connsiteY5" fmla="*/ 42878 h 311013"/>
              <a:gd name="connsiteX6" fmla="*/ 339054 w 343376"/>
              <a:gd name="connsiteY6" fmla="*/ 38116 h 311013"/>
              <a:gd name="connsiteX7" fmla="*/ 299366 w 343376"/>
              <a:gd name="connsiteY7" fmla="*/ 12716 h 311013"/>
              <a:gd name="connsiteX8" fmla="*/ 235866 w 343376"/>
              <a:gd name="connsiteY8" fmla="*/ 16 h 311013"/>
              <a:gd name="connsiteX9" fmla="*/ 181891 w 343376"/>
              <a:gd name="connsiteY9" fmla="*/ 11128 h 311013"/>
              <a:gd name="connsiteX10" fmla="*/ 94579 w 343376"/>
              <a:gd name="connsiteY10" fmla="*/ 50816 h 311013"/>
              <a:gd name="connsiteX11" fmla="*/ 29491 w 343376"/>
              <a:gd name="connsiteY11" fmla="*/ 158766 h 311013"/>
              <a:gd name="connsiteX12" fmla="*/ 48541 w 343376"/>
              <a:gd name="connsiteY12" fmla="*/ 90503 h 311013"/>
              <a:gd name="connsiteX13" fmla="*/ 15204 w 343376"/>
              <a:gd name="connsiteY13" fmla="*/ 166703 h 311013"/>
              <a:gd name="connsiteX14" fmla="*/ 18379 w 343376"/>
              <a:gd name="connsiteY14" fmla="*/ 196866 h 311013"/>
              <a:gd name="connsiteX15" fmla="*/ 4091 w 343376"/>
              <a:gd name="connsiteY15" fmla="*/ 198453 h 311013"/>
              <a:gd name="connsiteX16" fmla="*/ 5679 w 343376"/>
              <a:gd name="connsiteY16" fmla="*/ 309578 h 31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3376" h="311013">
                <a:moveTo>
                  <a:pt x="5679" y="309578"/>
                </a:moveTo>
                <a:cubicBezTo>
                  <a:pt x="15733" y="294232"/>
                  <a:pt x="60976" y="125693"/>
                  <a:pt x="64416" y="106378"/>
                </a:cubicBezTo>
                <a:cubicBezTo>
                  <a:pt x="67856" y="87063"/>
                  <a:pt x="19437" y="197395"/>
                  <a:pt x="26316" y="193691"/>
                </a:cubicBezTo>
                <a:cubicBezTo>
                  <a:pt x="33195" y="189987"/>
                  <a:pt x="61241" y="110082"/>
                  <a:pt x="105691" y="84153"/>
                </a:cubicBezTo>
                <a:cubicBezTo>
                  <a:pt x="150141" y="58224"/>
                  <a:pt x="278199" y="44995"/>
                  <a:pt x="293016" y="38116"/>
                </a:cubicBezTo>
                <a:cubicBezTo>
                  <a:pt x="307833" y="31237"/>
                  <a:pt x="186918" y="42878"/>
                  <a:pt x="194591" y="42878"/>
                </a:cubicBezTo>
                <a:cubicBezTo>
                  <a:pt x="202264" y="42878"/>
                  <a:pt x="321592" y="43143"/>
                  <a:pt x="339054" y="38116"/>
                </a:cubicBezTo>
                <a:cubicBezTo>
                  <a:pt x="356516" y="33089"/>
                  <a:pt x="316564" y="19066"/>
                  <a:pt x="299366" y="12716"/>
                </a:cubicBezTo>
                <a:cubicBezTo>
                  <a:pt x="282168" y="6366"/>
                  <a:pt x="255445" y="281"/>
                  <a:pt x="235866" y="16"/>
                </a:cubicBezTo>
                <a:cubicBezTo>
                  <a:pt x="216287" y="-249"/>
                  <a:pt x="205439" y="2661"/>
                  <a:pt x="181891" y="11128"/>
                </a:cubicBezTo>
                <a:cubicBezTo>
                  <a:pt x="158343" y="19595"/>
                  <a:pt x="119979" y="26210"/>
                  <a:pt x="94579" y="50816"/>
                </a:cubicBezTo>
                <a:cubicBezTo>
                  <a:pt x="69179" y="75422"/>
                  <a:pt x="37164" y="152151"/>
                  <a:pt x="29491" y="158766"/>
                </a:cubicBezTo>
                <a:cubicBezTo>
                  <a:pt x="21818" y="165380"/>
                  <a:pt x="50922" y="89180"/>
                  <a:pt x="48541" y="90503"/>
                </a:cubicBezTo>
                <a:cubicBezTo>
                  <a:pt x="46160" y="91826"/>
                  <a:pt x="20231" y="148976"/>
                  <a:pt x="15204" y="166703"/>
                </a:cubicBezTo>
                <a:cubicBezTo>
                  <a:pt x="10177" y="184430"/>
                  <a:pt x="20231" y="191574"/>
                  <a:pt x="18379" y="196866"/>
                </a:cubicBezTo>
                <a:cubicBezTo>
                  <a:pt x="16527" y="202158"/>
                  <a:pt x="6737" y="184430"/>
                  <a:pt x="4091" y="198453"/>
                </a:cubicBezTo>
                <a:cubicBezTo>
                  <a:pt x="1445" y="212476"/>
                  <a:pt x="-4375" y="324924"/>
                  <a:pt x="5679" y="309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534C854B-0D42-496C-8693-C863D8E91E1C}"/>
              </a:ext>
            </a:extLst>
          </p:cNvPr>
          <p:cNvSpPr/>
          <p:nvPr/>
        </p:nvSpPr>
        <p:spPr>
          <a:xfrm>
            <a:off x="5997161" y="2981017"/>
            <a:ext cx="278234" cy="517503"/>
          </a:xfrm>
          <a:custGeom>
            <a:avLst/>
            <a:gdLst>
              <a:gd name="connsiteX0" fmla="*/ 414 w 278234"/>
              <a:gd name="connsiteY0" fmla="*/ 1896 h 517503"/>
              <a:gd name="connsiteX1" fmla="*/ 175039 w 278234"/>
              <a:gd name="connsiteY1" fmla="*/ 100321 h 517503"/>
              <a:gd name="connsiteX2" fmla="*/ 152814 w 278234"/>
              <a:gd name="connsiteY2" fmla="*/ 63808 h 517503"/>
              <a:gd name="connsiteX3" fmla="*/ 217902 w 278234"/>
              <a:gd name="connsiteY3" fmla="*/ 130483 h 517503"/>
              <a:gd name="connsiteX4" fmla="*/ 244889 w 278234"/>
              <a:gd name="connsiteY4" fmla="*/ 236846 h 517503"/>
              <a:gd name="connsiteX5" fmla="*/ 259177 w 278234"/>
              <a:gd name="connsiteY5" fmla="*/ 322571 h 517503"/>
              <a:gd name="connsiteX6" fmla="*/ 257589 w 278234"/>
              <a:gd name="connsiteY6" fmla="*/ 311458 h 517503"/>
              <a:gd name="connsiteX7" fmla="*/ 259177 w 278234"/>
              <a:gd name="connsiteY7" fmla="*/ 363846 h 517503"/>
              <a:gd name="connsiteX8" fmla="*/ 143289 w 278234"/>
              <a:gd name="connsiteY8" fmla="*/ 516246 h 517503"/>
              <a:gd name="connsiteX9" fmla="*/ 229014 w 278234"/>
              <a:gd name="connsiteY9" fmla="*/ 428933 h 517503"/>
              <a:gd name="connsiteX10" fmla="*/ 278227 w 278234"/>
              <a:gd name="connsiteY10" fmla="*/ 298758 h 517503"/>
              <a:gd name="connsiteX11" fmla="*/ 225839 w 278234"/>
              <a:gd name="connsiteY11" fmla="*/ 152708 h 517503"/>
              <a:gd name="connsiteX12" fmla="*/ 130589 w 278234"/>
              <a:gd name="connsiteY12" fmla="*/ 43171 h 517503"/>
              <a:gd name="connsiteX13" fmla="*/ 414 w 278234"/>
              <a:gd name="connsiteY13" fmla="*/ 1896 h 51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234" h="517503">
                <a:moveTo>
                  <a:pt x="414" y="1896"/>
                </a:moveTo>
                <a:cubicBezTo>
                  <a:pt x="7822" y="11421"/>
                  <a:pt x="149639" y="90002"/>
                  <a:pt x="175039" y="100321"/>
                </a:cubicBezTo>
                <a:cubicBezTo>
                  <a:pt x="200439" y="110640"/>
                  <a:pt x="145670" y="58781"/>
                  <a:pt x="152814" y="63808"/>
                </a:cubicBezTo>
                <a:cubicBezTo>
                  <a:pt x="159958" y="68835"/>
                  <a:pt x="202556" y="101643"/>
                  <a:pt x="217902" y="130483"/>
                </a:cubicBezTo>
                <a:cubicBezTo>
                  <a:pt x="233248" y="159323"/>
                  <a:pt x="238010" y="204831"/>
                  <a:pt x="244889" y="236846"/>
                </a:cubicBezTo>
                <a:cubicBezTo>
                  <a:pt x="251768" y="268861"/>
                  <a:pt x="257060" y="310136"/>
                  <a:pt x="259177" y="322571"/>
                </a:cubicBezTo>
                <a:cubicBezTo>
                  <a:pt x="261294" y="335006"/>
                  <a:pt x="257589" y="304579"/>
                  <a:pt x="257589" y="311458"/>
                </a:cubicBezTo>
                <a:cubicBezTo>
                  <a:pt x="257589" y="318337"/>
                  <a:pt x="278227" y="329715"/>
                  <a:pt x="259177" y="363846"/>
                </a:cubicBezTo>
                <a:cubicBezTo>
                  <a:pt x="240127" y="397977"/>
                  <a:pt x="148316" y="505398"/>
                  <a:pt x="143289" y="516246"/>
                </a:cubicBezTo>
                <a:cubicBezTo>
                  <a:pt x="138262" y="527094"/>
                  <a:pt x="206524" y="465181"/>
                  <a:pt x="229014" y="428933"/>
                </a:cubicBezTo>
                <a:cubicBezTo>
                  <a:pt x="251504" y="392685"/>
                  <a:pt x="278756" y="344795"/>
                  <a:pt x="278227" y="298758"/>
                </a:cubicBezTo>
                <a:cubicBezTo>
                  <a:pt x="277698" y="252721"/>
                  <a:pt x="250445" y="195306"/>
                  <a:pt x="225839" y="152708"/>
                </a:cubicBezTo>
                <a:cubicBezTo>
                  <a:pt x="201233" y="110110"/>
                  <a:pt x="174510" y="65660"/>
                  <a:pt x="130589" y="43171"/>
                </a:cubicBezTo>
                <a:cubicBezTo>
                  <a:pt x="86668" y="20682"/>
                  <a:pt x="-6994" y="-7629"/>
                  <a:pt x="414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D4B9417A-283E-4A02-BE3F-63827E8DC666}"/>
              </a:ext>
            </a:extLst>
          </p:cNvPr>
          <p:cNvSpPr/>
          <p:nvPr/>
        </p:nvSpPr>
        <p:spPr>
          <a:xfrm>
            <a:off x="6046788" y="3043238"/>
            <a:ext cx="197074" cy="422904"/>
          </a:xfrm>
          <a:custGeom>
            <a:avLst/>
            <a:gdLst>
              <a:gd name="connsiteX0" fmla="*/ 0 w 197074"/>
              <a:gd name="connsiteY0" fmla="*/ 0 h 422904"/>
              <a:gd name="connsiteX1" fmla="*/ 136525 w 197074"/>
              <a:gd name="connsiteY1" fmla="*/ 96837 h 422904"/>
              <a:gd name="connsiteX2" fmla="*/ 136525 w 197074"/>
              <a:gd name="connsiteY2" fmla="*/ 96837 h 422904"/>
              <a:gd name="connsiteX3" fmla="*/ 165100 w 197074"/>
              <a:gd name="connsiteY3" fmla="*/ 165100 h 422904"/>
              <a:gd name="connsiteX4" fmla="*/ 176212 w 197074"/>
              <a:gd name="connsiteY4" fmla="*/ 180975 h 422904"/>
              <a:gd name="connsiteX5" fmla="*/ 195262 w 197074"/>
              <a:gd name="connsiteY5" fmla="*/ 246062 h 422904"/>
              <a:gd name="connsiteX6" fmla="*/ 155575 w 197074"/>
              <a:gd name="connsiteY6" fmla="*/ 327025 h 422904"/>
              <a:gd name="connsiteX7" fmla="*/ 193675 w 197074"/>
              <a:gd name="connsiteY7" fmla="*/ 279400 h 422904"/>
              <a:gd name="connsiteX8" fmla="*/ 107950 w 197074"/>
              <a:gd name="connsiteY8" fmla="*/ 403225 h 422904"/>
              <a:gd name="connsiteX9" fmla="*/ 87312 w 197074"/>
              <a:gd name="connsiteY9" fmla="*/ 409575 h 422904"/>
              <a:gd name="connsiteX10" fmla="*/ 188912 w 197074"/>
              <a:gd name="connsiteY10" fmla="*/ 274637 h 422904"/>
              <a:gd name="connsiteX11" fmla="*/ 185737 w 197074"/>
              <a:gd name="connsiteY11" fmla="*/ 161925 h 422904"/>
              <a:gd name="connsiteX12" fmla="*/ 144462 w 197074"/>
              <a:gd name="connsiteY12" fmla="*/ 84137 h 422904"/>
              <a:gd name="connsiteX13" fmla="*/ 0 w 197074"/>
              <a:gd name="connsiteY13" fmla="*/ 0 h 42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074" h="422904">
                <a:moveTo>
                  <a:pt x="0" y="0"/>
                </a:moveTo>
                <a:lnTo>
                  <a:pt x="136525" y="96837"/>
                </a:lnTo>
                <a:lnTo>
                  <a:pt x="136525" y="96837"/>
                </a:lnTo>
                <a:cubicBezTo>
                  <a:pt x="141287" y="108214"/>
                  <a:pt x="158486" y="151077"/>
                  <a:pt x="165100" y="165100"/>
                </a:cubicBezTo>
                <a:cubicBezTo>
                  <a:pt x="171714" y="179123"/>
                  <a:pt x="171185" y="167481"/>
                  <a:pt x="176212" y="180975"/>
                </a:cubicBezTo>
                <a:cubicBezTo>
                  <a:pt x="181239" y="194469"/>
                  <a:pt x="198701" y="221720"/>
                  <a:pt x="195262" y="246062"/>
                </a:cubicBezTo>
                <a:cubicBezTo>
                  <a:pt x="191823" y="270404"/>
                  <a:pt x="155840" y="321469"/>
                  <a:pt x="155575" y="327025"/>
                </a:cubicBezTo>
                <a:cubicBezTo>
                  <a:pt x="155311" y="332581"/>
                  <a:pt x="201612" y="266700"/>
                  <a:pt x="193675" y="279400"/>
                </a:cubicBezTo>
                <a:cubicBezTo>
                  <a:pt x="185738" y="292100"/>
                  <a:pt x="125677" y="381529"/>
                  <a:pt x="107950" y="403225"/>
                </a:cubicBezTo>
                <a:cubicBezTo>
                  <a:pt x="90223" y="424921"/>
                  <a:pt x="73818" y="431006"/>
                  <a:pt x="87312" y="409575"/>
                </a:cubicBezTo>
                <a:cubicBezTo>
                  <a:pt x="100806" y="388144"/>
                  <a:pt x="172508" y="315912"/>
                  <a:pt x="188912" y="274637"/>
                </a:cubicBezTo>
                <a:cubicBezTo>
                  <a:pt x="205316" y="233362"/>
                  <a:pt x="193145" y="193675"/>
                  <a:pt x="185737" y="161925"/>
                </a:cubicBezTo>
                <a:cubicBezTo>
                  <a:pt x="178329" y="130175"/>
                  <a:pt x="170656" y="107949"/>
                  <a:pt x="144462" y="84137"/>
                </a:cubicBezTo>
                <a:cubicBezTo>
                  <a:pt x="118268" y="60325"/>
                  <a:pt x="73421" y="3968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F57EEB57-1F74-4458-B491-1E2910D95B25}"/>
              </a:ext>
            </a:extLst>
          </p:cNvPr>
          <p:cNvSpPr/>
          <p:nvPr/>
        </p:nvSpPr>
        <p:spPr>
          <a:xfrm>
            <a:off x="6049298" y="3077766"/>
            <a:ext cx="159608" cy="270463"/>
          </a:xfrm>
          <a:custGeom>
            <a:avLst/>
            <a:gdLst>
              <a:gd name="connsiteX0" fmla="*/ 665 w 159608"/>
              <a:gd name="connsiteY0" fmla="*/ 397 h 270463"/>
              <a:gd name="connsiteX1" fmla="*/ 81627 w 159608"/>
              <a:gd name="connsiteY1" fmla="*/ 128984 h 270463"/>
              <a:gd name="connsiteX2" fmla="*/ 59402 w 159608"/>
              <a:gd name="connsiteY2" fmla="*/ 55959 h 270463"/>
              <a:gd name="connsiteX3" fmla="*/ 138777 w 159608"/>
              <a:gd name="connsiteY3" fmla="*/ 127397 h 270463"/>
              <a:gd name="connsiteX4" fmla="*/ 159415 w 159608"/>
              <a:gd name="connsiteY4" fmla="*/ 170259 h 270463"/>
              <a:gd name="connsiteX5" fmla="*/ 130840 w 159608"/>
              <a:gd name="connsiteY5" fmla="*/ 198834 h 270463"/>
              <a:gd name="connsiteX6" fmla="*/ 119727 w 159608"/>
              <a:gd name="connsiteY6" fmla="*/ 270272 h 270463"/>
              <a:gd name="connsiteX7" fmla="*/ 143540 w 159608"/>
              <a:gd name="connsiteY7" fmla="*/ 175022 h 270463"/>
              <a:gd name="connsiteX8" fmla="*/ 134015 w 159608"/>
              <a:gd name="connsiteY8" fmla="*/ 90884 h 270463"/>
              <a:gd name="connsiteX9" fmla="*/ 665 w 159608"/>
              <a:gd name="connsiteY9" fmla="*/ 397 h 27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08" h="270463">
                <a:moveTo>
                  <a:pt x="665" y="397"/>
                </a:moveTo>
                <a:cubicBezTo>
                  <a:pt x="-8066" y="6747"/>
                  <a:pt x="71838" y="119724"/>
                  <a:pt x="81627" y="128984"/>
                </a:cubicBezTo>
                <a:cubicBezTo>
                  <a:pt x="91416" y="138244"/>
                  <a:pt x="49877" y="56224"/>
                  <a:pt x="59402" y="55959"/>
                </a:cubicBezTo>
                <a:cubicBezTo>
                  <a:pt x="68927" y="55695"/>
                  <a:pt x="122108" y="108347"/>
                  <a:pt x="138777" y="127397"/>
                </a:cubicBezTo>
                <a:cubicBezTo>
                  <a:pt x="155446" y="146447"/>
                  <a:pt x="160738" y="158353"/>
                  <a:pt x="159415" y="170259"/>
                </a:cubicBezTo>
                <a:cubicBezTo>
                  <a:pt x="158092" y="182165"/>
                  <a:pt x="137455" y="182165"/>
                  <a:pt x="130840" y="198834"/>
                </a:cubicBezTo>
                <a:cubicBezTo>
                  <a:pt x="124225" y="215503"/>
                  <a:pt x="117610" y="274241"/>
                  <a:pt x="119727" y="270272"/>
                </a:cubicBezTo>
                <a:cubicBezTo>
                  <a:pt x="121844" y="266303"/>
                  <a:pt x="141159" y="204920"/>
                  <a:pt x="143540" y="175022"/>
                </a:cubicBezTo>
                <a:cubicBezTo>
                  <a:pt x="145921" y="145124"/>
                  <a:pt x="151478" y="116284"/>
                  <a:pt x="134015" y="90884"/>
                </a:cubicBezTo>
                <a:cubicBezTo>
                  <a:pt x="116552" y="65484"/>
                  <a:pt x="9396" y="-5953"/>
                  <a:pt x="665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9D1E64A2-FFEC-4E06-BDC3-723650FC3DAA}"/>
              </a:ext>
            </a:extLst>
          </p:cNvPr>
          <p:cNvSpPr/>
          <p:nvPr/>
        </p:nvSpPr>
        <p:spPr>
          <a:xfrm>
            <a:off x="5691125" y="3097302"/>
            <a:ext cx="319169" cy="273028"/>
          </a:xfrm>
          <a:custGeom>
            <a:avLst/>
            <a:gdLst>
              <a:gd name="connsiteX0" fmla="*/ 319150 w 319169"/>
              <a:gd name="connsiteY0" fmla="*/ 38011 h 273028"/>
              <a:gd name="connsiteX1" fmla="*/ 173100 w 319169"/>
              <a:gd name="connsiteY1" fmla="*/ 1498 h 273028"/>
              <a:gd name="connsiteX2" fmla="*/ 220725 w 319169"/>
              <a:gd name="connsiteY2" fmla="*/ 9436 h 273028"/>
              <a:gd name="connsiteX3" fmla="*/ 203263 w 319169"/>
              <a:gd name="connsiteY3" fmla="*/ 31661 h 273028"/>
              <a:gd name="connsiteX4" fmla="*/ 152463 w 319169"/>
              <a:gd name="connsiteY4" fmla="*/ 31661 h 273028"/>
              <a:gd name="connsiteX5" fmla="*/ 146113 w 319169"/>
              <a:gd name="connsiteY5" fmla="*/ 45948 h 273028"/>
              <a:gd name="connsiteX6" fmla="*/ 90550 w 319169"/>
              <a:gd name="connsiteY6" fmla="*/ 131673 h 273028"/>
              <a:gd name="connsiteX7" fmla="*/ 63563 w 319169"/>
              <a:gd name="connsiteY7" fmla="*/ 161836 h 273028"/>
              <a:gd name="connsiteX8" fmla="*/ 63 w 319169"/>
              <a:gd name="connsiteY8" fmla="*/ 272961 h 273028"/>
              <a:gd name="connsiteX9" fmla="*/ 54038 w 319169"/>
              <a:gd name="connsiteY9" fmla="*/ 176123 h 273028"/>
              <a:gd name="connsiteX10" fmla="*/ 161988 w 319169"/>
              <a:gd name="connsiteY10" fmla="*/ 44361 h 273028"/>
              <a:gd name="connsiteX11" fmla="*/ 319150 w 319169"/>
              <a:gd name="connsiteY11" fmla="*/ 38011 h 27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169" h="273028">
                <a:moveTo>
                  <a:pt x="319150" y="38011"/>
                </a:moveTo>
                <a:cubicBezTo>
                  <a:pt x="321002" y="30867"/>
                  <a:pt x="189504" y="6261"/>
                  <a:pt x="173100" y="1498"/>
                </a:cubicBezTo>
                <a:cubicBezTo>
                  <a:pt x="156696" y="-3265"/>
                  <a:pt x="215698" y="4409"/>
                  <a:pt x="220725" y="9436"/>
                </a:cubicBezTo>
                <a:cubicBezTo>
                  <a:pt x="225752" y="14463"/>
                  <a:pt x="214640" y="27957"/>
                  <a:pt x="203263" y="31661"/>
                </a:cubicBezTo>
                <a:cubicBezTo>
                  <a:pt x="191886" y="35365"/>
                  <a:pt x="161988" y="29280"/>
                  <a:pt x="152463" y="31661"/>
                </a:cubicBezTo>
                <a:cubicBezTo>
                  <a:pt x="142938" y="34042"/>
                  <a:pt x="156432" y="29279"/>
                  <a:pt x="146113" y="45948"/>
                </a:cubicBezTo>
                <a:cubicBezTo>
                  <a:pt x="135794" y="62617"/>
                  <a:pt x="104308" y="112358"/>
                  <a:pt x="90550" y="131673"/>
                </a:cubicBezTo>
                <a:cubicBezTo>
                  <a:pt x="76792" y="150988"/>
                  <a:pt x="78644" y="138288"/>
                  <a:pt x="63563" y="161836"/>
                </a:cubicBezTo>
                <a:cubicBezTo>
                  <a:pt x="48482" y="185384"/>
                  <a:pt x="1650" y="270580"/>
                  <a:pt x="63" y="272961"/>
                </a:cubicBezTo>
                <a:cubicBezTo>
                  <a:pt x="-1525" y="275342"/>
                  <a:pt x="27051" y="214223"/>
                  <a:pt x="54038" y="176123"/>
                </a:cubicBezTo>
                <a:cubicBezTo>
                  <a:pt x="81025" y="138023"/>
                  <a:pt x="121507" y="66321"/>
                  <a:pt x="161988" y="44361"/>
                </a:cubicBezTo>
                <a:cubicBezTo>
                  <a:pt x="202469" y="22401"/>
                  <a:pt x="317298" y="45155"/>
                  <a:pt x="319150" y="38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60380EFD-2821-4B4B-B68D-A4C7EA56BC1B}"/>
              </a:ext>
            </a:extLst>
          </p:cNvPr>
          <p:cNvSpPr/>
          <p:nvPr/>
        </p:nvSpPr>
        <p:spPr>
          <a:xfrm>
            <a:off x="6062645" y="3196963"/>
            <a:ext cx="108177" cy="154602"/>
          </a:xfrm>
          <a:custGeom>
            <a:avLst/>
            <a:gdLst>
              <a:gd name="connsiteX0" fmla="*/ 107968 w 108177"/>
              <a:gd name="connsiteY0" fmla="*/ 9787 h 154602"/>
              <a:gd name="connsiteX1" fmla="*/ 74630 w 108177"/>
              <a:gd name="connsiteY1" fmla="*/ 89162 h 154602"/>
              <a:gd name="connsiteX2" fmla="*/ 92093 w 108177"/>
              <a:gd name="connsiteY2" fmla="*/ 154250 h 154602"/>
              <a:gd name="connsiteX3" fmla="*/ 60343 w 108177"/>
              <a:gd name="connsiteY3" fmla="*/ 109800 h 154602"/>
              <a:gd name="connsiteX4" fmla="*/ 18 w 108177"/>
              <a:gd name="connsiteY4" fmla="*/ 262 h 154602"/>
              <a:gd name="connsiteX5" fmla="*/ 53993 w 108177"/>
              <a:gd name="connsiteY5" fmla="*/ 79637 h 154602"/>
              <a:gd name="connsiteX6" fmla="*/ 65105 w 108177"/>
              <a:gd name="connsiteY6" fmla="*/ 95512 h 154602"/>
              <a:gd name="connsiteX7" fmla="*/ 55580 w 108177"/>
              <a:gd name="connsiteY7" fmla="*/ 68525 h 154602"/>
              <a:gd name="connsiteX8" fmla="*/ 107968 w 108177"/>
              <a:gd name="connsiteY8" fmla="*/ 9787 h 15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77" h="154602">
                <a:moveTo>
                  <a:pt x="107968" y="9787"/>
                </a:moveTo>
                <a:cubicBezTo>
                  <a:pt x="111143" y="13227"/>
                  <a:pt x="77276" y="65085"/>
                  <a:pt x="74630" y="89162"/>
                </a:cubicBezTo>
                <a:cubicBezTo>
                  <a:pt x="71984" y="113239"/>
                  <a:pt x="94474" y="150810"/>
                  <a:pt x="92093" y="154250"/>
                </a:cubicBezTo>
                <a:cubicBezTo>
                  <a:pt x="89712" y="157690"/>
                  <a:pt x="75689" y="135465"/>
                  <a:pt x="60343" y="109800"/>
                </a:cubicBezTo>
                <a:cubicBezTo>
                  <a:pt x="44997" y="84135"/>
                  <a:pt x="1076" y="5289"/>
                  <a:pt x="18" y="262"/>
                </a:cubicBezTo>
                <a:cubicBezTo>
                  <a:pt x="-1040" y="-4765"/>
                  <a:pt x="43145" y="63762"/>
                  <a:pt x="53993" y="79637"/>
                </a:cubicBezTo>
                <a:cubicBezTo>
                  <a:pt x="64841" y="95512"/>
                  <a:pt x="64841" y="97364"/>
                  <a:pt x="65105" y="95512"/>
                </a:cubicBezTo>
                <a:cubicBezTo>
                  <a:pt x="65369" y="93660"/>
                  <a:pt x="51082" y="80167"/>
                  <a:pt x="55580" y="68525"/>
                </a:cubicBezTo>
                <a:cubicBezTo>
                  <a:pt x="60078" y="56883"/>
                  <a:pt x="104793" y="6347"/>
                  <a:pt x="107968" y="9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4F91042F-7147-4AD9-807F-6A7E728C9A29}"/>
              </a:ext>
            </a:extLst>
          </p:cNvPr>
          <p:cNvSpPr/>
          <p:nvPr/>
        </p:nvSpPr>
        <p:spPr>
          <a:xfrm>
            <a:off x="5968637" y="3306763"/>
            <a:ext cx="173529" cy="559805"/>
          </a:xfrm>
          <a:custGeom>
            <a:avLst/>
            <a:gdLst>
              <a:gd name="connsiteX0" fmla="*/ 173401 w 173529"/>
              <a:gd name="connsiteY0" fmla="*/ 0 h 559805"/>
              <a:gd name="connsiteX1" fmla="*/ 124188 w 173529"/>
              <a:gd name="connsiteY1" fmla="*/ 125412 h 559805"/>
              <a:gd name="connsiteX2" fmla="*/ 122601 w 173529"/>
              <a:gd name="connsiteY2" fmla="*/ 165100 h 559805"/>
              <a:gd name="connsiteX3" fmla="*/ 117838 w 173529"/>
              <a:gd name="connsiteY3" fmla="*/ 220662 h 559805"/>
              <a:gd name="connsiteX4" fmla="*/ 95613 w 173529"/>
              <a:gd name="connsiteY4" fmla="*/ 266700 h 559805"/>
              <a:gd name="connsiteX5" fmla="*/ 63863 w 173529"/>
              <a:gd name="connsiteY5" fmla="*/ 333375 h 559805"/>
              <a:gd name="connsiteX6" fmla="*/ 52751 w 173529"/>
              <a:gd name="connsiteY6" fmla="*/ 396875 h 559805"/>
              <a:gd name="connsiteX7" fmla="*/ 40051 w 173529"/>
              <a:gd name="connsiteY7" fmla="*/ 557212 h 559805"/>
              <a:gd name="connsiteX8" fmla="*/ 19413 w 173529"/>
              <a:gd name="connsiteY8" fmla="*/ 488950 h 559805"/>
              <a:gd name="connsiteX9" fmla="*/ 363 w 173529"/>
              <a:gd name="connsiteY9" fmla="*/ 395287 h 559805"/>
              <a:gd name="connsiteX10" fmla="*/ 36876 w 173529"/>
              <a:gd name="connsiteY10" fmla="*/ 415925 h 559805"/>
              <a:gd name="connsiteX11" fmla="*/ 124188 w 173529"/>
              <a:gd name="connsiteY11" fmla="*/ 219075 h 559805"/>
              <a:gd name="connsiteX12" fmla="*/ 141651 w 173529"/>
              <a:gd name="connsiteY12" fmla="*/ 168275 h 559805"/>
              <a:gd name="connsiteX13" fmla="*/ 138476 w 173529"/>
              <a:gd name="connsiteY13" fmla="*/ 127000 h 559805"/>
              <a:gd name="connsiteX14" fmla="*/ 173401 w 173529"/>
              <a:gd name="connsiteY14" fmla="*/ 0 h 55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529" h="559805">
                <a:moveTo>
                  <a:pt x="173401" y="0"/>
                </a:moveTo>
                <a:cubicBezTo>
                  <a:pt x="171020" y="-265"/>
                  <a:pt x="132655" y="97895"/>
                  <a:pt x="124188" y="125412"/>
                </a:cubicBezTo>
                <a:cubicBezTo>
                  <a:pt x="115721" y="152929"/>
                  <a:pt x="123659" y="149225"/>
                  <a:pt x="122601" y="165100"/>
                </a:cubicBezTo>
                <a:cubicBezTo>
                  <a:pt x="121543" y="180975"/>
                  <a:pt x="122336" y="203729"/>
                  <a:pt x="117838" y="220662"/>
                </a:cubicBezTo>
                <a:cubicBezTo>
                  <a:pt x="113340" y="237595"/>
                  <a:pt x="95613" y="266700"/>
                  <a:pt x="95613" y="266700"/>
                </a:cubicBezTo>
                <a:cubicBezTo>
                  <a:pt x="86617" y="285485"/>
                  <a:pt x="71007" y="311679"/>
                  <a:pt x="63863" y="333375"/>
                </a:cubicBezTo>
                <a:cubicBezTo>
                  <a:pt x="56719" y="355071"/>
                  <a:pt x="56720" y="359569"/>
                  <a:pt x="52751" y="396875"/>
                </a:cubicBezTo>
                <a:cubicBezTo>
                  <a:pt x="48782" y="434181"/>
                  <a:pt x="45607" y="541866"/>
                  <a:pt x="40051" y="557212"/>
                </a:cubicBezTo>
                <a:cubicBezTo>
                  <a:pt x="34495" y="572558"/>
                  <a:pt x="26028" y="515938"/>
                  <a:pt x="19413" y="488950"/>
                </a:cubicBezTo>
                <a:cubicBezTo>
                  <a:pt x="12798" y="461962"/>
                  <a:pt x="-2548" y="407458"/>
                  <a:pt x="363" y="395287"/>
                </a:cubicBezTo>
                <a:cubicBezTo>
                  <a:pt x="3273" y="383116"/>
                  <a:pt x="16239" y="445294"/>
                  <a:pt x="36876" y="415925"/>
                </a:cubicBezTo>
                <a:cubicBezTo>
                  <a:pt x="57513" y="386556"/>
                  <a:pt x="106725" y="260350"/>
                  <a:pt x="124188" y="219075"/>
                </a:cubicBezTo>
                <a:cubicBezTo>
                  <a:pt x="141650" y="177800"/>
                  <a:pt x="139270" y="183621"/>
                  <a:pt x="141651" y="168275"/>
                </a:cubicBezTo>
                <a:cubicBezTo>
                  <a:pt x="144032" y="152929"/>
                  <a:pt x="132655" y="152136"/>
                  <a:pt x="138476" y="127000"/>
                </a:cubicBezTo>
                <a:cubicBezTo>
                  <a:pt x="144297" y="101864"/>
                  <a:pt x="175782" y="265"/>
                  <a:pt x="1734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9DF9DC14-C2CC-480C-8D7C-ADD76837C046}"/>
              </a:ext>
            </a:extLst>
          </p:cNvPr>
          <p:cNvSpPr/>
          <p:nvPr/>
        </p:nvSpPr>
        <p:spPr>
          <a:xfrm>
            <a:off x="5859662" y="3133397"/>
            <a:ext cx="189142" cy="50755"/>
          </a:xfrm>
          <a:custGeom>
            <a:avLst/>
            <a:gdLst>
              <a:gd name="connsiteX0" fmla="*/ 188713 w 189142"/>
              <a:gd name="connsiteY0" fmla="*/ 24141 h 50755"/>
              <a:gd name="connsiteX1" fmla="*/ 74413 w 189142"/>
              <a:gd name="connsiteY1" fmla="*/ 46366 h 50755"/>
              <a:gd name="connsiteX2" fmla="*/ 1388 w 189142"/>
              <a:gd name="connsiteY2" fmla="*/ 46366 h 50755"/>
              <a:gd name="connsiteX3" fmla="*/ 137913 w 189142"/>
              <a:gd name="connsiteY3" fmla="*/ 328 h 50755"/>
              <a:gd name="connsiteX4" fmla="*/ 29963 w 189142"/>
              <a:gd name="connsiteY4" fmla="*/ 25728 h 50755"/>
              <a:gd name="connsiteX5" fmla="*/ 188713 w 189142"/>
              <a:gd name="connsiteY5" fmla="*/ 24141 h 5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142" h="50755">
                <a:moveTo>
                  <a:pt x="188713" y="24141"/>
                </a:moveTo>
                <a:cubicBezTo>
                  <a:pt x="196121" y="27581"/>
                  <a:pt x="105634" y="42662"/>
                  <a:pt x="74413" y="46366"/>
                </a:cubicBezTo>
                <a:cubicBezTo>
                  <a:pt x="43192" y="50070"/>
                  <a:pt x="-9195" y="54039"/>
                  <a:pt x="1388" y="46366"/>
                </a:cubicBezTo>
                <a:cubicBezTo>
                  <a:pt x="11971" y="38693"/>
                  <a:pt x="133151" y="3768"/>
                  <a:pt x="137913" y="328"/>
                </a:cubicBezTo>
                <a:cubicBezTo>
                  <a:pt x="142675" y="-3112"/>
                  <a:pt x="24407" y="21495"/>
                  <a:pt x="29963" y="25728"/>
                </a:cubicBezTo>
                <a:cubicBezTo>
                  <a:pt x="35519" y="29961"/>
                  <a:pt x="181305" y="20701"/>
                  <a:pt x="188713" y="24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23D7236F-1730-4B2E-B1E5-5375C7A28D37}"/>
              </a:ext>
            </a:extLst>
          </p:cNvPr>
          <p:cNvSpPr/>
          <p:nvPr/>
        </p:nvSpPr>
        <p:spPr>
          <a:xfrm>
            <a:off x="5694274" y="3154823"/>
            <a:ext cx="191187" cy="265786"/>
          </a:xfrm>
          <a:custGeom>
            <a:avLst/>
            <a:gdLst>
              <a:gd name="connsiteX0" fmla="*/ 190589 w 191187"/>
              <a:gd name="connsiteY0" fmla="*/ 1127 h 265786"/>
              <a:gd name="connsiteX1" fmla="*/ 119151 w 191187"/>
              <a:gd name="connsiteY1" fmla="*/ 99552 h 265786"/>
              <a:gd name="connsiteX2" fmla="*/ 71526 w 191187"/>
              <a:gd name="connsiteY2" fmla="*/ 124952 h 265786"/>
              <a:gd name="connsiteX3" fmla="*/ 22314 w 191187"/>
              <a:gd name="connsiteY3" fmla="*/ 201152 h 265786"/>
              <a:gd name="connsiteX4" fmla="*/ 133439 w 191187"/>
              <a:gd name="connsiteY4" fmla="*/ 93202 h 265786"/>
              <a:gd name="connsiteX5" fmla="*/ 120739 w 191187"/>
              <a:gd name="connsiteY5" fmla="*/ 164640 h 265786"/>
              <a:gd name="connsiteX6" fmla="*/ 15964 w 191187"/>
              <a:gd name="connsiteY6" fmla="*/ 239252 h 265786"/>
              <a:gd name="connsiteX7" fmla="*/ 4851 w 191187"/>
              <a:gd name="connsiteY7" fmla="*/ 264652 h 265786"/>
              <a:gd name="connsiteX8" fmla="*/ 60414 w 191187"/>
              <a:gd name="connsiteY8" fmla="*/ 207502 h 265786"/>
              <a:gd name="connsiteX9" fmla="*/ 111214 w 191187"/>
              <a:gd name="connsiteY9" fmla="*/ 247190 h 265786"/>
              <a:gd name="connsiteX10" fmla="*/ 112801 w 191187"/>
              <a:gd name="connsiteY10" fmla="*/ 185277 h 265786"/>
              <a:gd name="connsiteX11" fmla="*/ 76289 w 191187"/>
              <a:gd name="connsiteY11" fmla="*/ 172577 h 265786"/>
              <a:gd name="connsiteX12" fmla="*/ 190589 w 191187"/>
              <a:gd name="connsiteY12" fmla="*/ 1127 h 26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187" h="265786">
                <a:moveTo>
                  <a:pt x="190589" y="1127"/>
                </a:moveTo>
                <a:cubicBezTo>
                  <a:pt x="197733" y="-11044"/>
                  <a:pt x="138995" y="78914"/>
                  <a:pt x="119151" y="99552"/>
                </a:cubicBezTo>
                <a:cubicBezTo>
                  <a:pt x="99307" y="120190"/>
                  <a:pt x="87665" y="108019"/>
                  <a:pt x="71526" y="124952"/>
                </a:cubicBezTo>
                <a:cubicBezTo>
                  <a:pt x="55386" y="141885"/>
                  <a:pt x="11995" y="206444"/>
                  <a:pt x="22314" y="201152"/>
                </a:cubicBezTo>
                <a:cubicBezTo>
                  <a:pt x="32633" y="195860"/>
                  <a:pt x="117035" y="99287"/>
                  <a:pt x="133439" y="93202"/>
                </a:cubicBezTo>
                <a:cubicBezTo>
                  <a:pt x="149843" y="87117"/>
                  <a:pt x="140318" y="140298"/>
                  <a:pt x="120739" y="164640"/>
                </a:cubicBezTo>
                <a:cubicBezTo>
                  <a:pt x="101160" y="188982"/>
                  <a:pt x="35279" y="222583"/>
                  <a:pt x="15964" y="239252"/>
                </a:cubicBezTo>
                <a:cubicBezTo>
                  <a:pt x="-3351" y="255921"/>
                  <a:pt x="-2557" y="269944"/>
                  <a:pt x="4851" y="264652"/>
                </a:cubicBezTo>
                <a:cubicBezTo>
                  <a:pt x="12259" y="259360"/>
                  <a:pt x="42687" y="210412"/>
                  <a:pt x="60414" y="207502"/>
                </a:cubicBezTo>
                <a:cubicBezTo>
                  <a:pt x="78141" y="204592"/>
                  <a:pt x="102483" y="250894"/>
                  <a:pt x="111214" y="247190"/>
                </a:cubicBezTo>
                <a:cubicBezTo>
                  <a:pt x="119945" y="243486"/>
                  <a:pt x="118622" y="197713"/>
                  <a:pt x="112801" y="185277"/>
                </a:cubicBezTo>
                <a:cubicBezTo>
                  <a:pt x="106980" y="172842"/>
                  <a:pt x="64912" y="203269"/>
                  <a:pt x="76289" y="172577"/>
                </a:cubicBezTo>
                <a:cubicBezTo>
                  <a:pt x="87666" y="141885"/>
                  <a:pt x="183445" y="13298"/>
                  <a:pt x="190589" y="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D02371A-AAC3-432D-992E-F596393A8860}"/>
              </a:ext>
            </a:extLst>
          </p:cNvPr>
          <p:cNvSpPr/>
          <p:nvPr/>
        </p:nvSpPr>
        <p:spPr>
          <a:xfrm>
            <a:off x="5808593" y="3184438"/>
            <a:ext cx="217705" cy="197313"/>
          </a:xfrm>
          <a:custGeom>
            <a:avLst/>
            <a:gdLst>
              <a:gd name="connsiteX0" fmla="*/ 217557 w 217705"/>
              <a:gd name="connsiteY0" fmla="*/ 87 h 197313"/>
              <a:gd name="connsiteX1" fmla="*/ 11182 w 217705"/>
              <a:gd name="connsiteY1" fmla="*/ 20725 h 197313"/>
              <a:gd name="connsiteX2" fmla="*/ 147707 w 217705"/>
              <a:gd name="connsiteY2" fmla="*/ 47712 h 197313"/>
              <a:gd name="connsiteX3" fmla="*/ 60395 w 217705"/>
              <a:gd name="connsiteY3" fmla="*/ 52475 h 197313"/>
              <a:gd name="connsiteX4" fmla="*/ 31820 w 217705"/>
              <a:gd name="connsiteY4" fmla="*/ 109625 h 197313"/>
              <a:gd name="connsiteX5" fmla="*/ 70 w 217705"/>
              <a:gd name="connsiteY5" fmla="*/ 196937 h 197313"/>
              <a:gd name="connsiteX6" fmla="*/ 23882 w 217705"/>
              <a:gd name="connsiteY6" fmla="*/ 73112 h 197313"/>
              <a:gd name="connsiteX7" fmla="*/ 44520 w 217705"/>
              <a:gd name="connsiteY7" fmla="*/ 28662 h 197313"/>
              <a:gd name="connsiteX8" fmla="*/ 217557 w 217705"/>
              <a:gd name="connsiteY8" fmla="*/ 87 h 19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05" h="197313">
                <a:moveTo>
                  <a:pt x="217557" y="87"/>
                </a:moveTo>
                <a:cubicBezTo>
                  <a:pt x="212001" y="-1236"/>
                  <a:pt x="22824" y="12788"/>
                  <a:pt x="11182" y="20725"/>
                </a:cubicBezTo>
                <a:cubicBezTo>
                  <a:pt x="-460" y="28663"/>
                  <a:pt x="139505" y="42420"/>
                  <a:pt x="147707" y="47712"/>
                </a:cubicBezTo>
                <a:cubicBezTo>
                  <a:pt x="155909" y="53004"/>
                  <a:pt x="79709" y="42156"/>
                  <a:pt x="60395" y="52475"/>
                </a:cubicBezTo>
                <a:cubicBezTo>
                  <a:pt x="41081" y="62794"/>
                  <a:pt x="41874" y="85548"/>
                  <a:pt x="31820" y="109625"/>
                </a:cubicBezTo>
                <a:cubicBezTo>
                  <a:pt x="21766" y="133702"/>
                  <a:pt x="1393" y="203022"/>
                  <a:pt x="70" y="196937"/>
                </a:cubicBezTo>
                <a:cubicBezTo>
                  <a:pt x="-1253" y="190852"/>
                  <a:pt x="16474" y="101158"/>
                  <a:pt x="23882" y="73112"/>
                </a:cubicBezTo>
                <a:cubicBezTo>
                  <a:pt x="31290" y="45066"/>
                  <a:pt x="18062" y="39775"/>
                  <a:pt x="44520" y="28662"/>
                </a:cubicBezTo>
                <a:cubicBezTo>
                  <a:pt x="70978" y="17550"/>
                  <a:pt x="223113" y="1410"/>
                  <a:pt x="217557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2ECA5765-50B5-4E6B-BAF8-CA561E643922}"/>
              </a:ext>
            </a:extLst>
          </p:cNvPr>
          <p:cNvSpPr/>
          <p:nvPr/>
        </p:nvSpPr>
        <p:spPr>
          <a:xfrm>
            <a:off x="6017842" y="3259026"/>
            <a:ext cx="114671" cy="374791"/>
          </a:xfrm>
          <a:custGeom>
            <a:avLst/>
            <a:gdLst>
              <a:gd name="connsiteX0" fmla="*/ 114671 w 114671"/>
              <a:gd name="connsiteY0" fmla="*/ 112 h 374791"/>
              <a:gd name="connsiteX1" fmla="*/ 47996 w 114671"/>
              <a:gd name="connsiteY1" fmla="*/ 130287 h 374791"/>
              <a:gd name="connsiteX2" fmla="*/ 32121 w 114671"/>
              <a:gd name="connsiteY2" fmla="*/ 104887 h 374791"/>
              <a:gd name="connsiteX3" fmla="*/ 22596 w 114671"/>
              <a:gd name="connsiteY3" fmla="*/ 158862 h 374791"/>
              <a:gd name="connsiteX4" fmla="*/ 371 w 114671"/>
              <a:gd name="connsiteY4" fmla="*/ 374762 h 374791"/>
              <a:gd name="connsiteX5" fmla="*/ 11483 w 114671"/>
              <a:gd name="connsiteY5" fmla="*/ 142987 h 374791"/>
              <a:gd name="connsiteX6" fmla="*/ 46408 w 114671"/>
              <a:gd name="connsiteY6" fmla="*/ 155687 h 374791"/>
              <a:gd name="connsiteX7" fmla="*/ 114671 w 114671"/>
              <a:gd name="connsiteY7" fmla="*/ 112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71" h="374791">
                <a:moveTo>
                  <a:pt x="114671" y="112"/>
                </a:moveTo>
                <a:cubicBezTo>
                  <a:pt x="114936" y="-4121"/>
                  <a:pt x="61754" y="112825"/>
                  <a:pt x="47996" y="130287"/>
                </a:cubicBezTo>
                <a:cubicBezTo>
                  <a:pt x="34238" y="147749"/>
                  <a:pt x="36354" y="100125"/>
                  <a:pt x="32121" y="104887"/>
                </a:cubicBezTo>
                <a:cubicBezTo>
                  <a:pt x="27888" y="109649"/>
                  <a:pt x="27888" y="113883"/>
                  <a:pt x="22596" y="158862"/>
                </a:cubicBezTo>
                <a:cubicBezTo>
                  <a:pt x="17304" y="203841"/>
                  <a:pt x="2223" y="377408"/>
                  <a:pt x="371" y="374762"/>
                </a:cubicBezTo>
                <a:cubicBezTo>
                  <a:pt x="-1481" y="372116"/>
                  <a:pt x="3810" y="179499"/>
                  <a:pt x="11483" y="142987"/>
                </a:cubicBezTo>
                <a:cubicBezTo>
                  <a:pt x="19156" y="106475"/>
                  <a:pt x="28681" y="177912"/>
                  <a:pt x="46408" y="155687"/>
                </a:cubicBezTo>
                <a:cubicBezTo>
                  <a:pt x="64135" y="133462"/>
                  <a:pt x="114406" y="4345"/>
                  <a:pt x="114671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7493F97C-196F-45F7-B846-4828FFE0150F}"/>
              </a:ext>
            </a:extLst>
          </p:cNvPr>
          <p:cNvSpPr/>
          <p:nvPr/>
        </p:nvSpPr>
        <p:spPr>
          <a:xfrm>
            <a:off x="5983229" y="3348668"/>
            <a:ext cx="73644" cy="370753"/>
          </a:xfrm>
          <a:custGeom>
            <a:avLst/>
            <a:gdLst>
              <a:gd name="connsiteX0" fmla="*/ 69909 w 73644"/>
              <a:gd name="connsiteY0" fmla="*/ 957 h 370753"/>
              <a:gd name="connsiteX1" fmla="*/ 4821 w 73644"/>
              <a:gd name="connsiteY1" fmla="*/ 120020 h 370753"/>
              <a:gd name="connsiteX2" fmla="*/ 4821 w 73644"/>
              <a:gd name="connsiteY2" fmla="*/ 207332 h 370753"/>
              <a:gd name="connsiteX3" fmla="*/ 4821 w 73644"/>
              <a:gd name="connsiteY3" fmla="*/ 294645 h 370753"/>
              <a:gd name="connsiteX4" fmla="*/ 4821 w 73644"/>
              <a:gd name="connsiteY4" fmla="*/ 369257 h 370753"/>
              <a:gd name="connsiteX5" fmla="*/ 15934 w 73644"/>
              <a:gd name="connsiteY5" fmla="*/ 224795 h 370753"/>
              <a:gd name="connsiteX6" fmla="*/ 17521 w 73644"/>
              <a:gd name="connsiteY6" fmla="*/ 188282 h 370753"/>
              <a:gd name="connsiteX7" fmla="*/ 14346 w 73644"/>
              <a:gd name="connsiteY7" fmla="*/ 115257 h 370753"/>
              <a:gd name="connsiteX8" fmla="*/ 41334 w 73644"/>
              <a:gd name="connsiteY8" fmla="*/ 223207 h 370753"/>
              <a:gd name="connsiteX9" fmla="*/ 41334 w 73644"/>
              <a:gd name="connsiteY9" fmla="*/ 223207 h 370753"/>
              <a:gd name="connsiteX10" fmla="*/ 7996 w 73644"/>
              <a:gd name="connsiteY10" fmla="*/ 194632 h 370753"/>
              <a:gd name="connsiteX11" fmla="*/ 23871 w 73644"/>
              <a:gd name="connsiteY11" fmla="*/ 123195 h 370753"/>
              <a:gd name="connsiteX12" fmla="*/ 60384 w 73644"/>
              <a:gd name="connsiteY12" fmla="*/ 66045 h 370753"/>
              <a:gd name="connsiteX13" fmla="*/ 69909 w 73644"/>
              <a:gd name="connsiteY13" fmla="*/ 957 h 37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44" h="370753">
                <a:moveTo>
                  <a:pt x="69909" y="957"/>
                </a:moveTo>
                <a:cubicBezTo>
                  <a:pt x="60648" y="9953"/>
                  <a:pt x="15669" y="85624"/>
                  <a:pt x="4821" y="120020"/>
                </a:cubicBezTo>
                <a:cubicBezTo>
                  <a:pt x="-6027" y="154416"/>
                  <a:pt x="4821" y="207332"/>
                  <a:pt x="4821" y="207332"/>
                </a:cubicBezTo>
                <a:lnTo>
                  <a:pt x="4821" y="294645"/>
                </a:lnTo>
                <a:cubicBezTo>
                  <a:pt x="4821" y="321632"/>
                  <a:pt x="2969" y="380899"/>
                  <a:pt x="4821" y="369257"/>
                </a:cubicBezTo>
                <a:cubicBezTo>
                  <a:pt x="6673" y="357615"/>
                  <a:pt x="13817" y="254957"/>
                  <a:pt x="15934" y="224795"/>
                </a:cubicBezTo>
                <a:cubicBezTo>
                  <a:pt x="18051" y="194633"/>
                  <a:pt x="17786" y="206538"/>
                  <a:pt x="17521" y="188282"/>
                </a:cubicBezTo>
                <a:cubicBezTo>
                  <a:pt x="17256" y="170026"/>
                  <a:pt x="10377" y="109436"/>
                  <a:pt x="14346" y="115257"/>
                </a:cubicBezTo>
                <a:cubicBezTo>
                  <a:pt x="18315" y="121078"/>
                  <a:pt x="41334" y="223207"/>
                  <a:pt x="41334" y="223207"/>
                </a:cubicBezTo>
                <a:lnTo>
                  <a:pt x="41334" y="223207"/>
                </a:lnTo>
                <a:cubicBezTo>
                  <a:pt x="35778" y="218445"/>
                  <a:pt x="10906" y="211301"/>
                  <a:pt x="7996" y="194632"/>
                </a:cubicBezTo>
                <a:cubicBezTo>
                  <a:pt x="5086" y="177963"/>
                  <a:pt x="15140" y="144626"/>
                  <a:pt x="23871" y="123195"/>
                </a:cubicBezTo>
                <a:cubicBezTo>
                  <a:pt x="32602" y="101764"/>
                  <a:pt x="51388" y="83243"/>
                  <a:pt x="60384" y="66045"/>
                </a:cubicBezTo>
                <a:cubicBezTo>
                  <a:pt x="69380" y="48847"/>
                  <a:pt x="79170" y="-8039"/>
                  <a:pt x="69909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AE03250F-8E6F-450E-ABBC-A496A6A9A1DB}"/>
              </a:ext>
            </a:extLst>
          </p:cNvPr>
          <p:cNvSpPr/>
          <p:nvPr/>
        </p:nvSpPr>
        <p:spPr>
          <a:xfrm>
            <a:off x="5947790" y="3211340"/>
            <a:ext cx="137099" cy="330567"/>
          </a:xfrm>
          <a:custGeom>
            <a:avLst/>
            <a:gdLst>
              <a:gd name="connsiteX0" fmla="*/ 137098 w 137099"/>
              <a:gd name="connsiteY0" fmla="*/ 173 h 330567"/>
              <a:gd name="connsiteX1" fmla="*/ 95823 w 137099"/>
              <a:gd name="connsiteY1" fmla="*/ 120823 h 330567"/>
              <a:gd name="connsiteX2" fmla="*/ 68835 w 137099"/>
              <a:gd name="connsiteY2" fmla="*/ 155748 h 330567"/>
              <a:gd name="connsiteX3" fmla="*/ 21210 w 137099"/>
              <a:gd name="connsiteY3" fmla="*/ 325610 h 330567"/>
              <a:gd name="connsiteX4" fmla="*/ 573 w 137099"/>
              <a:gd name="connsiteY4" fmla="*/ 276398 h 330567"/>
              <a:gd name="connsiteX5" fmla="*/ 41848 w 137099"/>
              <a:gd name="connsiteY5" fmla="*/ 185910 h 330567"/>
              <a:gd name="connsiteX6" fmla="*/ 100585 w 137099"/>
              <a:gd name="connsiteY6" fmla="*/ 122410 h 330567"/>
              <a:gd name="connsiteX7" fmla="*/ 97410 w 137099"/>
              <a:gd name="connsiteY7" fmla="*/ 93835 h 330567"/>
              <a:gd name="connsiteX8" fmla="*/ 137098 w 137099"/>
              <a:gd name="connsiteY8" fmla="*/ 173 h 33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099" h="330567">
                <a:moveTo>
                  <a:pt x="137098" y="173"/>
                </a:moveTo>
                <a:cubicBezTo>
                  <a:pt x="136833" y="4671"/>
                  <a:pt x="107200" y="94894"/>
                  <a:pt x="95823" y="120823"/>
                </a:cubicBezTo>
                <a:cubicBezTo>
                  <a:pt x="84446" y="146752"/>
                  <a:pt x="81270" y="121617"/>
                  <a:pt x="68835" y="155748"/>
                </a:cubicBezTo>
                <a:cubicBezTo>
                  <a:pt x="56399" y="189879"/>
                  <a:pt x="32587" y="305502"/>
                  <a:pt x="21210" y="325610"/>
                </a:cubicBezTo>
                <a:cubicBezTo>
                  <a:pt x="9833" y="345718"/>
                  <a:pt x="-2867" y="299681"/>
                  <a:pt x="573" y="276398"/>
                </a:cubicBezTo>
                <a:cubicBezTo>
                  <a:pt x="4013" y="253115"/>
                  <a:pt x="25179" y="211575"/>
                  <a:pt x="41848" y="185910"/>
                </a:cubicBezTo>
                <a:cubicBezTo>
                  <a:pt x="58517" y="160245"/>
                  <a:pt x="91325" y="137756"/>
                  <a:pt x="100585" y="122410"/>
                </a:cubicBezTo>
                <a:cubicBezTo>
                  <a:pt x="109845" y="107064"/>
                  <a:pt x="87885" y="107858"/>
                  <a:pt x="97410" y="93835"/>
                </a:cubicBezTo>
                <a:cubicBezTo>
                  <a:pt x="106935" y="79812"/>
                  <a:pt x="137363" y="-4325"/>
                  <a:pt x="137098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B489EE28-C3EB-4409-9E09-8ECE9116A750}"/>
              </a:ext>
            </a:extLst>
          </p:cNvPr>
          <p:cNvSpPr/>
          <p:nvPr/>
        </p:nvSpPr>
        <p:spPr>
          <a:xfrm>
            <a:off x="5780187" y="3197482"/>
            <a:ext cx="286694" cy="534625"/>
          </a:xfrm>
          <a:custGeom>
            <a:avLst/>
            <a:gdLst>
              <a:gd name="connsiteX0" fmla="*/ 285651 w 286694"/>
              <a:gd name="connsiteY0" fmla="*/ 2918 h 534625"/>
              <a:gd name="connsiteX1" fmla="*/ 228501 w 286694"/>
              <a:gd name="connsiteY1" fmla="*/ 77531 h 534625"/>
              <a:gd name="connsiteX2" fmla="*/ 180876 w 286694"/>
              <a:gd name="connsiteY2" fmla="*/ 198181 h 534625"/>
              <a:gd name="connsiteX3" fmla="*/ 244376 w 286694"/>
              <a:gd name="connsiteY3" fmla="*/ 91818 h 534625"/>
              <a:gd name="connsiteX4" fmla="*/ 255488 w 286694"/>
              <a:gd name="connsiteY4" fmla="*/ 87056 h 534625"/>
              <a:gd name="connsiteX5" fmla="*/ 179288 w 286694"/>
              <a:gd name="connsiteY5" fmla="*/ 152143 h 534625"/>
              <a:gd name="connsiteX6" fmla="*/ 152301 w 286694"/>
              <a:gd name="connsiteY6" fmla="*/ 245806 h 534625"/>
              <a:gd name="connsiteX7" fmla="*/ 157063 w 286694"/>
              <a:gd name="connsiteY7" fmla="*/ 304543 h 534625"/>
              <a:gd name="connsiteX8" fmla="*/ 117376 w 286694"/>
              <a:gd name="connsiteY8" fmla="*/ 317243 h 534625"/>
              <a:gd name="connsiteX9" fmla="*/ 42763 w 286694"/>
              <a:gd name="connsiteY9" fmla="*/ 436306 h 534625"/>
              <a:gd name="connsiteX10" fmla="*/ 3076 w 286694"/>
              <a:gd name="connsiteY10" fmla="*/ 531556 h 534625"/>
              <a:gd name="connsiteX11" fmla="*/ 123726 w 286694"/>
              <a:gd name="connsiteY11" fmla="*/ 318831 h 534625"/>
              <a:gd name="connsiteX12" fmla="*/ 176113 w 286694"/>
              <a:gd name="connsiteY12" fmla="*/ 177543 h 534625"/>
              <a:gd name="connsiteX13" fmla="*/ 285651 w 286694"/>
              <a:gd name="connsiteY13" fmla="*/ 2918 h 5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694" h="534625">
                <a:moveTo>
                  <a:pt x="285651" y="2918"/>
                </a:moveTo>
                <a:cubicBezTo>
                  <a:pt x="294382" y="-13751"/>
                  <a:pt x="245963" y="44987"/>
                  <a:pt x="228501" y="77531"/>
                </a:cubicBezTo>
                <a:cubicBezTo>
                  <a:pt x="211038" y="110075"/>
                  <a:pt x="178230" y="195800"/>
                  <a:pt x="180876" y="198181"/>
                </a:cubicBezTo>
                <a:cubicBezTo>
                  <a:pt x="183522" y="200562"/>
                  <a:pt x="231941" y="110339"/>
                  <a:pt x="244376" y="91818"/>
                </a:cubicBezTo>
                <a:cubicBezTo>
                  <a:pt x="256811" y="73297"/>
                  <a:pt x="266336" y="77002"/>
                  <a:pt x="255488" y="87056"/>
                </a:cubicBezTo>
                <a:cubicBezTo>
                  <a:pt x="244640" y="97110"/>
                  <a:pt x="196486" y="125685"/>
                  <a:pt x="179288" y="152143"/>
                </a:cubicBezTo>
                <a:cubicBezTo>
                  <a:pt x="162090" y="178601"/>
                  <a:pt x="156005" y="220406"/>
                  <a:pt x="152301" y="245806"/>
                </a:cubicBezTo>
                <a:cubicBezTo>
                  <a:pt x="148597" y="271206"/>
                  <a:pt x="162884" y="292637"/>
                  <a:pt x="157063" y="304543"/>
                </a:cubicBezTo>
                <a:cubicBezTo>
                  <a:pt x="151242" y="316449"/>
                  <a:pt x="136426" y="295283"/>
                  <a:pt x="117376" y="317243"/>
                </a:cubicBezTo>
                <a:cubicBezTo>
                  <a:pt x="98326" y="339203"/>
                  <a:pt x="61813" y="400587"/>
                  <a:pt x="42763" y="436306"/>
                </a:cubicBezTo>
                <a:cubicBezTo>
                  <a:pt x="23713" y="472025"/>
                  <a:pt x="-10418" y="551135"/>
                  <a:pt x="3076" y="531556"/>
                </a:cubicBezTo>
                <a:cubicBezTo>
                  <a:pt x="16570" y="511977"/>
                  <a:pt x="94887" y="377833"/>
                  <a:pt x="123726" y="318831"/>
                </a:cubicBezTo>
                <a:cubicBezTo>
                  <a:pt x="152565" y="259829"/>
                  <a:pt x="151242" y="225168"/>
                  <a:pt x="176113" y="177543"/>
                </a:cubicBezTo>
                <a:cubicBezTo>
                  <a:pt x="200984" y="129918"/>
                  <a:pt x="276920" y="19587"/>
                  <a:pt x="285651" y="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5B858CAE-8B8F-4264-985B-519B964B9E31}"/>
              </a:ext>
            </a:extLst>
          </p:cNvPr>
          <p:cNvSpPr/>
          <p:nvPr/>
        </p:nvSpPr>
        <p:spPr>
          <a:xfrm>
            <a:off x="5792178" y="3570243"/>
            <a:ext cx="51410" cy="54020"/>
          </a:xfrm>
          <a:custGeom>
            <a:avLst/>
            <a:gdLst>
              <a:gd name="connsiteX0" fmla="*/ 51410 w 51410"/>
              <a:gd name="connsiteY0" fmla="*/ 54020 h 54020"/>
              <a:gd name="connsiteX1" fmla="*/ 610 w 51410"/>
              <a:gd name="connsiteY1" fmla="*/ 45 h 54020"/>
              <a:gd name="connsiteX2" fmla="*/ 51410 w 51410"/>
              <a:gd name="connsiteY2" fmla="*/ 54020 h 5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0" h="54020">
                <a:moveTo>
                  <a:pt x="51410" y="54020"/>
                </a:moveTo>
                <a:cubicBezTo>
                  <a:pt x="51410" y="54020"/>
                  <a:pt x="7754" y="1897"/>
                  <a:pt x="610" y="45"/>
                </a:cubicBezTo>
                <a:cubicBezTo>
                  <a:pt x="-6534" y="-1807"/>
                  <a:pt x="51410" y="54020"/>
                  <a:pt x="51410" y="54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2317716C-E70A-4E17-B072-804DF8BFD619}"/>
              </a:ext>
            </a:extLst>
          </p:cNvPr>
          <p:cNvSpPr/>
          <p:nvPr/>
        </p:nvSpPr>
        <p:spPr>
          <a:xfrm>
            <a:off x="5763934" y="3535239"/>
            <a:ext cx="65552" cy="130432"/>
          </a:xfrm>
          <a:custGeom>
            <a:avLst/>
            <a:gdLst>
              <a:gd name="connsiteX0" fmla="*/ 279 w 65552"/>
              <a:gd name="connsiteY0" fmla="*/ 124 h 130432"/>
              <a:gd name="connsiteX1" fmla="*/ 28854 w 65552"/>
              <a:gd name="connsiteY1" fmla="*/ 89024 h 130432"/>
              <a:gd name="connsiteX2" fmla="*/ 16154 w 65552"/>
              <a:gd name="connsiteY2" fmla="*/ 109661 h 130432"/>
              <a:gd name="connsiteX3" fmla="*/ 65366 w 65552"/>
              <a:gd name="connsiteY3" fmla="*/ 130299 h 130432"/>
              <a:gd name="connsiteX4" fmla="*/ 33616 w 65552"/>
              <a:gd name="connsiteY4" fmla="*/ 116011 h 130432"/>
              <a:gd name="connsiteX5" fmla="*/ 49491 w 65552"/>
              <a:gd name="connsiteY5" fmla="*/ 69974 h 130432"/>
              <a:gd name="connsiteX6" fmla="*/ 279 w 65552"/>
              <a:gd name="connsiteY6" fmla="*/ 124 h 13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52" h="130432">
                <a:moveTo>
                  <a:pt x="279" y="124"/>
                </a:moveTo>
                <a:cubicBezTo>
                  <a:pt x="-3161" y="3299"/>
                  <a:pt x="26208" y="70768"/>
                  <a:pt x="28854" y="89024"/>
                </a:cubicBezTo>
                <a:cubicBezTo>
                  <a:pt x="31500" y="107280"/>
                  <a:pt x="10069" y="102782"/>
                  <a:pt x="16154" y="109661"/>
                </a:cubicBezTo>
                <a:cubicBezTo>
                  <a:pt x="22239" y="116540"/>
                  <a:pt x="62456" y="129241"/>
                  <a:pt x="65366" y="130299"/>
                </a:cubicBezTo>
                <a:cubicBezTo>
                  <a:pt x="68276" y="131357"/>
                  <a:pt x="36262" y="126065"/>
                  <a:pt x="33616" y="116011"/>
                </a:cubicBezTo>
                <a:cubicBezTo>
                  <a:pt x="30970" y="105957"/>
                  <a:pt x="52137" y="84526"/>
                  <a:pt x="49491" y="69974"/>
                </a:cubicBezTo>
                <a:cubicBezTo>
                  <a:pt x="46845" y="55422"/>
                  <a:pt x="3719" y="-3051"/>
                  <a:pt x="279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34364FA4-EC2A-4076-A82A-A911F89A8566}"/>
              </a:ext>
            </a:extLst>
          </p:cNvPr>
          <p:cNvSpPr/>
          <p:nvPr/>
        </p:nvSpPr>
        <p:spPr>
          <a:xfrm>
            <a:off x="5639180" y="3560169"/>
            <a:ext cx="176441" cy="129299"/>
          </a:xfrm>
          <a:custGeom>
            <a:avLst/>
            <a:gdLst>
              <a:gd name="connsiteX0" fmla="*/ 175833 w 176441"/>
              <a:gd name="connsiteY0" fmla="*/ 129181 h 129299"/>
              <a:gd name="connsiteX1" fmla="*/ 131383 w 176441"/>
              <a:gd name="connsiteY1" fmla="*/ 79969 h 129299"/>
              <a:gd name="connsiteX2" fmla="*/ 59945 w 176441"/>
              <a:gd name="connsiteY2" fmla="*/ 72031 h 129299"/>
              <a:gd name="connsiteX3" fmla="*/ 4383 w 176441"/>
              <a:gd name="connsiteY3" fmla="*/ 59331 h 129299"/>
              <a:gd name="connsiteX4" fmla="*/ 21845 w 176441"/>
              <a:gd name="connsiteY4" fmla="*/ 22819 h 129299"/>
              <a:gd name="connsiteX5" fmla="*/ 166308 w 176441"/>
              <a:gd name="connsiteY5" fmla="*/ 13294 h 129299"/>
              <a:gd name="connsiteX6" fmla="*/ 55183 w 176441"/>
              <a:gd name="connsiteY6" fmla="*/ 594 h 129299"/>
              <a:gd name="connsiteX7" fmla="*/ 20258 w 176441"/>
              <a:gd name="connsiteY7" fmla="*/ 33931 h 129299"/>
              <a:gd name="connsiteX8" fmla="*/ 99633 w 176441"/>
              <a:gd name="connsiteY8" fmla="*/ 64094 h 129299"/>
              <a:gd name="connsiteX9" fmla="*/ 175833 w 176441"/>
              <a:gd name="connsiteY9" fmla="*/ 129181 h 12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441" h="129299">
                <a:moveTo>
                  <a:pt x="175833" y="129181"/>
                </a:moveTo>
                <a:cubicBezTo>
                  <a:pt x="181125" y="131827"/>
                  <a:pt x="150698" y="89494"/>
                  <a:pt x="131383" y="79969"/>
                </a:cubicBezTo>
                <a:cubicBezTo>
                  <a:pt x="112068" y="70444"/>
                  <a:pt x="81112" y="75471"/>
                  <a:pt x="59945" y="72031"/>
                </a:cubicBezTo>
                <a:cubicBezTo>
                  <a:pt x="38778" y="68591"/>
                  <a:pt x="10733" y="67533"/>
                  <a:pt x="4383" y="59331"/>
                </a:cubicBezTo>
                <a:cubicBezTo>
                  <a:pt x="-1967" y="51129"/>
                  <a:pt x="-5143" y="30492"/>
                  <a:pt x="21845" y="22819"/>
                </a:cubicBezTo>
                <a:cubicBezTo>
                  <a:pt x="48833" y="15146"/>
                  <a:pt x="160752" y="16998"/>
                  <a:pt x="166308" y="13294"/>
                </a:cubicBezTo>
                <a:cubicBezTo>
                  <a:pt x="171864" y="9590"/>
                  <a:pt x="79525" y="-2845"/>
                  <a:pt x="55183" y="594"/>
                </a:cubicBezTo>
                <a:cubicBezTo>
                  <a:pt x="30841" y="4033"/>
                  <a:pt x="12850" y="23348"/>
                  <a:pt x="20258" y="33931"/>
                </a:cubicBezTo>
                <a:cubicBezTo>
                  <a:pt x="27666" y="44514"/>
                  <a:pt x="74762" y="56421"/>
                  <a:pt x="99633" y="64094"/>
                </a:cubicBezTo>
                <a:cubicBezTo>
                  <a:pt x="124504" y="71767"/>
                  <a:pt x="170541" y="126535"/>
                  <a:pt x="175833" y="129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AE8F4816-1926-434F-9857-8C0302A0FED5}"/>
              </a:ext>
            </a:extLst>
          </p:cNvPr>
          <p:cNvSpPr/>
          <p:nvPr/>
        </p:nvSpPr>
        <p:spPr>
          <a:xfrm>
            <a:off x="5584775" y="3317442"/>
            <a:ext cx="131921" cy="208021"/>
          </a:xfrm>
          <a:custGeom>
            <a:avLst/>
            <a:gdLst>
              <a:gd name="connsiteX0" fmla="*/ 131813 w 131921"/>
              <a:gd name="connsiteY0" fmla="*/ 160771 h 208021"/>
              <a:gd name="connsiteX1" fmla="*/ 76250 w 131921"/>
              <a:gd name="connsiteY1" fmla="*/ 33771 h 208021"/>
              <a:gd name="connsiteX2" fmla="*/ 60375 w 131921"/>
              <a:gd name="connsiteY2" fmla="*/ 433 h 208021"/>
              <a:gd name="connsiteX3" fmla="*/ 66725 w 131921"/>
              <a:gd name="connsiteY3" fmla="*/ 49646 h 208021"/>
              <a:gd name="connsiteX4" fmla="*/ 19100 w 131921"/>
              <a:gd name="connsiteY4" fmla="*/ 129021 h 208021"/>
              <a:gd name="connsiteX5" fmla="*/ 50 w 131921"/>
              <a:gd name="connsiteY5" fmla="*/ 152833 h 208021"/>
              <a:gd name="connsiteX6" fmla="*/ 23863 w 131921"/>
              <a:gd name="connsiteY6" fmla="*/ 206808 h 208021"/>
              <a:gd name="connsiteX7" fmla="*/ 3225 w 131921"/>
              <a:gd name="connsiteY7" fmla="*/ 182996 h 208021"/>
              <a:gd name="connsiteX8" fmla="*/ 47675 w 131921"/>
              <a:gd name="connsiteY8" fmla="*/ 100446 h 208021"/>
              <a:gd name="connsiteX9" fmla="*/ 60375 w 131921"/>
              <a:gd name="connsiteY9" fmla="*/ 14721 h 208021"/>
              <a:gd name="connsiteX10" fmla="*/ 131813 w 131921"/>
              <a:gd name="connsiteY10" fmla="*/ 160771 h 20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921" h="208021">
                <a:moveTo>
                  <a:pt x="131813" y="160771"/>
                </a:moveTo>
                <a:cubicBezTo>
                  <a:pt x="134459" y="163946"/>
                  <a:pt x="88156" y="60494"/>
                  <a:pt x="76250" y="33771"/>
                </a:cubicBezTo>
                <a:cubicBezTo>
                  <a:pt x="64344" y="7048"/>
                  <a:pt x="61962" y="-2213"/>
                  <a:pt x="60375" y="433"/>
                </a:cubicBezTo>
                <a:cubicBezTo>
                  <a:pt x="58787" y="3079"/>
                  <a:pt x="73604" y="28215"/>
                  <a:pt x="66725" y="49646"/>
                </a:cubicBezTo>
                <a:cubicBezTo>
                  <a:pt x="59846" y="71077"/>
                  <a:pt x="30212" y="111823"/>
                  <a:pt x="19100" y="129021"/>
                </a:cubicBezTo>
                <a:cubicBezTo>
                  <a:pt x="7988" y="146219"/>
                  <a:pt x="-744" y="139869"/>
                  <a:pt x="50" y="152833"/>
                </a:cubicBezTo>
                <a:cubicBezTo>
                  <a:pt x="844" y="165797"/>
                  <a:pt x="23334" y="201781"/>
                  <a:pt x="23863" y="206808"/>
                </a:cubicBezTo>
                <a:cubicBezTo>
                  <a:pt x="24392" y="211835"/>
                  <a:pt x="-744" y="200723"/>
                  <a:pt x="3225" y="182996"/>
                </a:cubicBezTo>
                <a:cubicBezTo>
                  <a:pt x="7194" y="165269"/>
                  <a:pt x="38150" y="128492"/>
                  <a:pt x="47675" y="100446"/>
                </a:cubicBezTo>
                <a:cubicBezTo>
                  <a:pt x="57200" y="72400"/>
                  <a:pt x="52702" y="9959"/>
                  <a:pt x="60375" y="14721"/>
                </a:cubicBezTo>
                <a:cubicBezTo>
                  <a:pt x="68048" y="19483"/>
                  <a:pt x="129167" y="157596"/>
                  <a:pt x="131813" y="160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2ECB97DD-11B0-4E0B-85F8-A7B3F95E8205}"/>
              </a:ext>
            </a:extLst>
          </p:cNvPr>
          <p:cNvSpPr/>
          <p:nvPr/>
        </p:nvSpPr>
        <p:spPr>
          <a:xfrm>
            <a:off x="5756261" y="3512241"/>
            <a:ext cx="215950" cy="293167"/>
          </a:xfrm>
          <a:custGeom>
            <a:avLst/>
            <a:gdLst>
              <a:gd name="connsiteX0" fmla="*/ 215914 w 215950"/>
              <a:gd name="connsiteY0" fmla="*/ 897 h 293167"/>
              <a:gd name="connsiteX1" fmla="*/ 95264 w 215950"/>
              <a:gd name="connsiteY1" fmla="*/ 242197 h 293167"/>
              <a:gd name="connsiteX2" fmla="*/ 82564 w 215950"/>
              <a:gd name="connsiteY2" fmla="*/ 292997 h 293167"/>
              <a:gd name="connsiteX3" fmla="*/ 68277 w 215950"/>
              <a:gd name="connsiteY3" fmla="*/ 256484 h 293167"/>
              <a:gd name="connsiteX4" fmla="*/ 14 w 215950"/>
              <a:gd name="connsiteY4" fmla="*/ 197747 h 293167"/>
              <a:gd name="connsiteX5" fmla="*/ 74627 w 215950"/>
              <a:gd name="connsiteY5" fmla="*/ 231084 h 293167"/>
              <a:gd name="connsiteX6" fmla="*/ 107964 w 215950"/>
              <a:gd name="connsiteY6" fmla="*/ 161234 h 293167"/>
              <a:gd name="connsiteX7" fmla="*/ 215914 w 215950"/>
              <a:gd name="connsiteY7" fmla="*/ 897 h 29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950" h="293167">
                <a:moveTo>
                  <a:pt x="215914" y="897"/>
                </a:moveTo>
                <a:cubicBezTo>
                  <a:pt x="213797" y="14391"/>
                  <a:pt x="117489" y="193514"/>
                  <a:pt x="95264" y="242197"/>
                </a:cubicBezTo>
                <a:cubicBezTo>
                  <a:pt x="73039" y="290880"/>
                  <a:pt x="87062" y="290616"/>
                  <a:pt x="82564" y="292997"/>
                </a:cubicBezTo>
                <a:cubicBezTo>
                  <a:pt x="78066" y="295378"/>
                  <a:pt x="82035" y="272359"/>
                  <a:pt x="68277" y="256484"/>
                </a:cubicBezTo>
                <a:cubicBezTo>
                  <a:pt x="54519" y="240609"/>
                  <a:pt x="-1044" y="201980"/>
                  <a:pt x="14" y="197747"/>
                </a:cubicBezTo>
                <a:cubicBezTo>
                  <a:pt x="1072" y="193514"/>
                  <a:pt x="56635" y="237169"/>
                  <a:pt x="74627" y="231084"/>
                </a:cubicBezTo>
                <a:cubicBezTo>
                  <a:pt x="92619" y="224999"/>
                  <a:pt x="87327" y="192455"/>
                  <a:pt x="107964" y="161234"/>
                </a:cubicBezTo>
                <a:cubicBezTo>
                  <a:pt x="128601" y="130013"/>
                  <a:pt x="218031" y="-12597"/>
                  <a:pt x="215914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FED1794C-9801-4DE1-9A16-56649231E32E}"/>
              </a:ext>
            </a:extLst>
          </p:cNvPr>
          <p:cNvSpPr/>
          <p:nvPr/>
        </p:nvSpPr>
        <p:spPr>
          <a:xfrm>
            <a:off x="5830414" y="3664322"/>
            <a:ext cx="145279" cy="232524"/>
          </a:xfrm>
          <a:custGeom>
            <a:avLst/>
            <a:gdLst>
              <a:gd name="connsiteX0" fmla="*/ 144936 w 145279"/>
              <a:gd name="connsiteY0" fmla="*/ 1216 h 232524"/>
              <a:gd name="connsiteX1" fmla="*/ 36986 w 145279"/>
              <a:gd name="connsiteY1" fmla="*/ 220291 h 232524"/>
              <a:gd name="connsiteX2" fmla="*/ 29049 w 145279"/>
              <a:gd name="connsiteY2" fmla="*/ 193303 h 232524"/>
              <a:gd name="connsiteX3" fmla="*/ 474 w 145279"/>
              <a:gd name="connsiteY3" fmla="*/ 98053 h 232524"/>
              <a:gd name="connsiteX4" fmla="*/ 13174 w 145279"/>
              <a:gd name="connsiteY4" fmla="*/ 169491 h 232524"/>
              <a:gd name="connsiteX5" fmla="*/ 38574 w 145279"/>
              <a:gd name="connsiteY5" fmla="*/ 202828 h 232524"/>
              <a:gd name="connsiteX6" fmla="*/ 70324 w 145279"/>
              <a:gd name="connsiteY6" fmla="*/ 134566 h 232524"/>
              <a:gd name="connsiteX7" fmla="*/ 144936 w 145279"/>
              <a:gd name="connsiteY7" fmla="*/ 1216 h 23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9" h="232524">
                <a:moveTo>
                  <a:pt x="144936" y="1216"/>
                </a:moveTo>
                <a:cubicBezTo>
                  <a:pt x="139380" y="15504"/>
                  <a:pt x="56300" y="188277"/>
                  <a:pt x="36986" y="220291"/>
                </a:cubicBezTo>
                <a:cubicBezTo>
                  <a:pt x="17672" y="252305"/>
                  <a:pt x="35134" y="213676"/>
                  <a:pt x="29049" y="193303"/>
                </a:cubicBezTo>
                <a:cubicBezTo>
                  <a:pt x="22964" y="172930"/>
                  <a:pt x="3120" y="102022"/>
                  <a:pt x="474" y="98053"/>
                </a:cubicBezTo>
                <a:cubicBezTo>
                  <a:pt x="-2172" y="94084"/>
                  <a:pt x="6824" y="152029"/>
                  <a:pt x="13174" y="169491"/>
                </a:cubicBezTo>
                <a:cubicBezTo>
                  <a:pt x="19524" y="186953"/>
                  <a:pt x="29049" y="208649"/>
                  <a:pt x="38574" y="202828"/>
                </a:cubicBezTo>
                <a:cubicBezTo>
                  <a:pt x="48099" y="197007"/>
                  <a:pt x="53655" y="166581"/>
                  <a:pt x="70324" y="134566"/>
                </a:cubicBezTo>
                <a:cubicBezTo>
                  <a:pt x="86993" y="102552"/>
                  <a:pt x="150492" y="-13072"/>
                  <a:pt x="144936" y="1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B11CB43-C969-4539-B693-9AD7F65AE27C}"/>
              </a:ext>
            </a:extLst>
          </p:cNvPr>
          <p:cNvSpPr/>
          <p:nvPr/>
        </p:nvSpPr>
        <p:spPr>
          <a:xfrm>
            <a:off x="5543518" y="3330524"/>
            <a:ext cx="108170" cy="289141"/>
          </a:xfrm>
          <a:custGeom>
            <a:avLst/>
            <a:gdLst>
              <a:gd name="connsiteX0" fmla="*/ 107982 w 108170"/>
              <a:gd name="connsiteY0" fmla="*/ 51 h 289141"/>
              <a:gd name="connsiteX1" fmla="*/ 6382 w 108170"/>
              <a:gd name="connsiteY1" fmla="*/ 158801 h 289141"/>
              <a:gd name="connsiteX2" fmla="*/ 27020 w 108170"/>
              <a:gd name="connsiteY2" fmla="*/ 176264 h 289141"/>
              <a:gd name="connsiteX3" fmla="*/ 28607 w 108170"/>
              <a:gd name="connsiteY3" fmla="*/ 212776 h 289141"/>
              <a:gd name="connsiteX4" fmla="*/ 32 w 108170"/>
              <a:gd name="connsiteY4" fmla="*/ 288976 h 289141"/>
              <a:gd name="connsiteX5" fmla="*/ 34957 w 108170"/>
              <a:gd name="connsiteY5" fmla="*/ 231826 h 289141"/>
              <a:gd name="connsiteX6" fmla="*/ 49245 w 108170"/>
              <a:gd name="connsiteY6" fmla="*/ 187376 h 289141"/>
              <a:gd name="connsiteX7" fmla="*/ 25432 w 108170"/>
              <a:gd name="connsiteY7" fmla="*/ 163564 h 289141"/>
              <a:gd name="connsiteX8" fmla="*/ 31782 w 108170"/>
              <a:gd name="connsiteY8" fmla="*/ 141339 h 289141"/>
              <a:gd name="connsiteX9" fmla="*/ 107982 w 108170"/>
              <a:gd name="connsiteY9" fmla="*/ 51 h 2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0" h="289141">
                <a:moveTo>
                  <a:pt x="107982" y="51"/>
                </a:moveTo>
                <a:cubicBezTo>
                  <a:pt x="103749" y="2961"/>
                  <a:pt x="19876" y="129432"/>
                  <a:pt x="6382" y="158801"/>
                </a:cubicBezTo>
                <a:cubicBezTo>
                  <a:pt x="-7112" y="188170"/>
                  <a:pt x="23316" y="167268"/>
                  <a:pt x="27020" y="176264"/>
                </a:cubicBezTo>
                <a:cubicBezTo>
                  <a:pt x="30724" y="185260"/>
                  <a:pt x="33105" y="193991"/>
                  <a:pt x="28607" y="212776"/>
                </a:cubicBezTo>
                <a:cubicBezTo>
                  <a:pt x="24109" y="231561"/>
                  <a:pt x="-1026" y="285801"/>
                  <a:pt x="32" y="288976"/>
                </a:cubicBezTo>
                <a:cubicBezTo>
                  <a:pt x="1090" y="292151"/>
                  <a:pt x="26755" y="248759"/>
                  <a:pt x="34957" y="231826"/>
                </a:cubicBezTo>
                <a:cubicBezTo>
                  <a:pt x="43159" y="214893"/>
                  <a:pt x="50832" y="198753"/>
                  <a:pt x="49245" y="187376"/>
                </a:cubicBezTo>
                <a:cubicBezTo>
                  <a:pt x="47657" y="175999"/>
                  <a:pt x="28343" y="171237"/>
                  <a:pt x="25432" y="163564"/>
                </a:cubicBezTo>
                <a:cubicBezTo>
                  <a:pt x="22521" y="155891"/>
                  <a:pt x="19611" y="163564"/>
                  <a:pt x="31782" y="141339"/>
                </a:cubicBezTo>
                <a:cubicBezTo>
                  <a:pt x="43953" y="119114"/>
                  <a:pt x="112215" y="-2859"/>
                  <a:pt x="10798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806437F3-D84D-4A59-915D-9D564E39D38E}"/>
              </a:ext>
            </a:extLst>
          </p:cNvPr>
          <p:cNvSpPr/>
          <p:nvPr/>
        </p:nvSpPr>
        <p:spPr>
          <a:xfrm>
            <a:off x="5500675" y="3395416"/>
            <a:ext cx="182587" cy="405787"/>
          </a:xfrm>
          <a:custGeom>
            <a:avLst/>
            <a:gdLst>
              <a:gd name="connsiteX0" fmla="*/ 182575 w 182587"/>
              <a:gd name="connsiteY0" fmla="*/ 247 h 405787"/>
              <a:gd name="connsiteX1" fmla="*/ 100025 w 182587"/>
              <a:gd name="connsiteY1" fmla="*/ 130422 h 405787"/>
              <a:gd name="connsiteX2" fmla="*/ 125425 w 182587"/>
              <a:gd name="connsiteY2" fmla="*/ 130422 h 405787"/>
              <a:gd name="connsiteX3" fmla="*/ 92088 w 182587"/>
              <a:gd name="connsiteY3" fmla="*/ 166934 h 405787"/>
              <a:gd name="connsiteX4" fmla="*/ 85738 w 182587"/>
              <a:gd name="connsiteY4" fmla="*/ 205034 h 405787"/>
              <a:gd name="connsiteX5" fmla="*/ 39700 w 182587"/>
              <a:gd name="connsiteY5" fmla="*/ 282822 h 405787"/>
              <a:gd name="connsiteX6" fmla="*/ 1600 w 182587"/>
              <a:gd name="connsiteY6" fmla="*/ 403472 h 405787"/>
              <a:gd name="connsiteX7" fmla="*/ 95263 w 182587"/>
              <a:gd name="connsiteY7" fmla="*/ 166934 h 405787"/>
              <a:gd name="connsiteX8" fmla="*/ 106375 w 182587"/>
              <a:gd name="connsiteY8" fmla="*/ 98672 h 405787"/>
              <a:gd name="connsiteX9" fmla="*/ 182575 w 182587"/>
              <a:gd name="connsiteY9" fmla="*/ 247 h 40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87" h="405787">
                <a:moveTo>
                  <a:pt x="182575" y="247"/>
                </a:moveTo>
                <a:cubicBezTo>
                  <a:pt x="181517" y="5538"/>
                  <a:pt x="109550" y="108726"/>
                  <a:pt x="100025" y="130422"/>
                </a:cubicBezTo>
                <a:cubicBezTo>
                  <a:pt x="90500" y="152118"/>
                  <a:pt x="126748" y="124337"/>
                  <a:pt x="125425" y="130422"/>
                </a:cubicBezTo>
                <a:cubicBezTo>
                  <a:pt x="124102" y="136507"/>
                  <a:pt x="98702" y="154499"/>
                  <a:pt x="92088" y="166934"/>
                </a:cubicBezTo>
                <a:cubicBezTo>
                  <a:pt x="85474" y="179369"/>
                  <a:pt x="94469" y="185719"/>
                  <a:pt x="85738" y="205034"/>
                </a:cubicBezTo>
                <a:cubicBezTo>
                  <a:pt x="77007" y="224349"/>
                  <a:pt x="53723" y="249749"/>
                  <a:pt x="39700" y="282822"/>
                </a:cubicBezTo>
                <a:cubicBezTo>
                  <a:pt x="25677" y="315895"/>
                  <a:pt x="-7661" y="422787"/>
                  <a:pt x="1600" y="403472"/>
                </a:cubicBezTo>
                <a:cubicBezTo>
                  <a:pt x="10860" y="384157"/>
                  <a:pt x="77801" y="217734"/>
                  <a:pt x="95263" y="166934"/>
                </a:cubicBezTo>
                <a:cubicBezTo>
                  <a:pt x="112725" y="116134"/>
                  <a:pt x="96321" y="121426"/>
                  <a:pt x="106375" y="98672"/>
                </a:cubicBezTo>
                <a:cubicBezTo>
                  <a:pt x="116429" y="75918"/>
                  <a:pt x="183633" y="-5044"/>
                  <a:pt x="182575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83E64A7C-2288-4DFF-A29E-827F405F4076}"/>
              </a:ext>
            </a:extLst>
          </p:cNvPr>
          <p:cNvSpPr/>
          <p:nvPr/>
        </p:nvSpPr>
        <p:spPr>
          <a:xfrm>
            <a:off x="5461936" y="3594990"/>
            <a:ext cx="135867" cy="230356"/>
          </a:xfrm>
          <a:custGeom>
            <a:avLst/>
            <a:gdLst>
              <a:gd name="connsiteX0" fmla="*/ 43514 w 135867"/>
              <a:gd name="connsiteY0" fmla="*/ 698 h 230356"/>
              <a:gd name="connsiteX1" fmla="*/ 32402 w 135867"/>
              <a:gd name="connsiteY1" fmla="*/ 151510 h 230356"/>
              <a:gd name="connsiteX2" fmla="*/ 37164 w 135867"/>
              <a:gd name="connsiteY2" fmla="*/ 224535 h 230356"/>
              <a:gd name="connsiteX3" fmla="*/ 135589 w 135867"/>
              <a:gd name="connsiteY3" fmla="*/ 2285 h 230356"/>
              <a:gd name="connsiteX4" fmla="*/ 2239 w 135867"/>
              <a:gd name="connsiteY4" fmla="*/ 218185 h 230356"/>
              <a:gd name="connsiteX5" fmla="*/ 43514 w 135867"/>
              <a:gd name="connsiteY5" fmla="*/ 698 h 23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67" h="230356">
                <a:moveTo>
                  <a:pt x="43514" y="698"/>
                </a:moveTo>
                <a:cubicBezTo>
                  <a:pt x="48541" y="-10414"/>
                  <a:pt x="33460" y="114204"/>
                  <a:pt x="32402" y="151510"/>
                </a:cubicBezTo>
                <a:cubicBezTo>
                  <a:pt x="31344" y="188816"/>
                  <a:pt x="19966" y="249406"/>
                  <a:pt x="37164" y="224535"/>
                </a:cubicBezTo>
                <a:cubicBezTo>
                  <a:pt x="54362" y="199664"/>
                  <a:pt x="141410" y="3343"/>
                  <a:pt x="135589" y="2285"/>
                </a:cubicBezTo>
                <a:cubicBezTo>
                  <a:pt x="129768" y="1227"/>
                  <a:pt x="15468" y="213423"/>
                  <a:pt x="2239" y="218185"/>
                </a:cubicBezTo>
                <a:cubicBezTo>
                  <a:pt x="-10990" y="222947"/>
                  <a:pt x="38487" y="11810"/>
                  <a:pt x="43514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D977F863-05AC-45A5-A305-C841252C4DBA}"/>
              </a:ext>
            </a:extLst>
          </p:cNvPr>
          <p:cNvSpPr/>
          <p:nvPr/>
        </p:nvSpPr>
        <p:spPr>
          <a:xfrm>
            <a:off x="5487749" y="3401392"/>
            <a:ext cx="257342" cy="503693"/>
          </a:xfrm>
          <a:custGeom>
            <a:avLst/>
            <a:gdLst>
              <a:gd name="connsiteX0" fmla="*/ 254239 w 257342"/>
              <a:gd name="connsiteY0" fmla="*/ 13321 h 503693"/>
              <a:gd name="connsiteX1" fmla="*/ 5001 w 257342"/>
              <a:gd name="connsiteY1" fmla="*/ 499096 h 503693"/>
              <a:gd name="connsiteX2" fmla="*/ 84376 w 257342"/>
              <a:gd name="connsiteY2" fmla="*/ 262558 h 503693"/>
              <a:gd name="connsiteX3" fmla="*/ 46276 w 257342"/>
              <a:gd name="connsiteY3" fmla="*/ 348283 h 503693"/>
              <a:gd name="connsiteX4" fmla="*/ 139939 w 257342"/>
              <a:gd name="connsiteY4" fmla="*/ 154608 h 503693"/>
              <a:gd name="connsiteX5" fmla="*/ 254239 w 257342"/>
              <a:gd name="connsiteY5" fmla="*/ 13321 h 50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342" h="503693">
                <a:moveTo>
                  <a:pt x="254239" y="13321"/>
                </a:moveTo>
                <a:cubicBezTo>
                  <a:pt x="231749" y="70736"/>
                  <a:pt x="33311" y="457557"/>
                  <a:pt x="5001" y="499096"/>
                </a:cubicBezTo>
                <a:cubicBezTo>
                  <a:pt x="-23309" y="540635"/>
                  <a:pt x="77497" y="287694"/>
                  <a:pt x="84376" y="262558"/>
                </a:cubicBezTo>
                <a:cubicBezTo>
                  <a:pt x="91255" y="237423"/>
                  <a:pt x="37016" y="366275"/>
                  <a:pt x="46276" y="348283"/>
                </a:cubicBezTo>
                <a:cubicBezTo>
                  <a:pt x="55536" y="330291"/>
                  <a:pt x="109247" y="209906"/>
                  <a:pt x="139939" y="154608"/>
                </a:cubicBezTo>
                <a:cubicBezTo>
                  <a:pt x="170631" y="99310"/>
                  <a:pt x="276729" y="-44094"/>
                  <a:pt x="254239" y="13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BEC2A7E0-A1B8-4793-B7E0-579BFFFD74E1}"/>
              </a:ext>
            </a:extLst>
          </p:cNvPr>
          <p:cNvSpPr/>
          <p:nvPr/>
        </p:nvSpPr>
        <p:spPr>
          <a:xfrm>
            <a:off x="5627203" y="3613085"/>
            <a:ext cx="160966" cy="84317"/>
          </a:xfrm>
          <a:custGeom>
            <a:avLst/>
            <a:gdLst>
              <a:gd name="connsiteX0" fmla="*/ 485 w 160966"/>
              <a:gd name="connsiteY0" fmla="*/ 65 h 84317"/>
              <a:gd name="connsiteX1" fmla="*/ 22710 w 160966"/>
              <a:gd name="connsiteY1" fmla="*/ 81028 h 84317"/>
              <a:gd name="connsiteX2" fmla="*/ 75097 w 160966"/>
              <a:gd name="connsiteY2" fmla="*/ 69915 h 84317"/>
              <a:gd name="connsiteX3" fmla="*/ 160822 w 160966"/>
              <a:gd name="connsiteY3" fmla="*/ 82615 h 84317"/>
              <a:gd name="connsiteX4" fmla="*/ 94147 w 160966"/>
              <a:gd name="connsiteY4" fmla="*/ 66740 h 84317"/>
              <a:gd name="connsiteX5" fmla="*/ 41760 w 160966"/>
              <a:gd name="connsiteY5" fmla="*/ 66740 h 84317"/>
              <a:gd name="connsiteX6" fmla="*/ 485 w 160966"/>
              <a:gd name="connsiteY6" fmla="*/ 65 h 8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66" h="84317">
                <a:moveTo>
                  <a:pt x="485" y="65"/>
                </a:moveTo>
                <a:cubicBezTo>
                  <a:pt x="-2690" y="2446"/>
                  <a:pt x="10275" y="69386"/>
                  <a:pt x="22710" y="81028"/>
                </a:cubicBezTo>
                <a:cubicBezTo>
                  <a:pt x="35145" y="92670"/>
                  <a:pt x="52078" y="69651"/>
                  <a:pt x="75097" y="69915"/>
                </a:cubicBezTo>
                <a:cubicBezTo>
                  <a:pt x="98116" y="70179"/>
                  <a:pt x="157647" y="83144"/>
                  <a:pt x="160822" y="82615"/>
                </a:cubicBezTo>
                <a:cubicBezTo>
                  <a:pt x="163997" y="82086"/>
                  <a:pt x="113991" y="69386"/>
                  <a:pt x="94147" y="66740"/>
                </a:cubicBezTo>
                <a:cubicBezTo>
                  <a:pt x="74303" y="64094"/>
                  <a:pt x="55783" y="72032"/>
                  <a:pt x="41760" y="66740"/>
                </a:cubicBezTo>
                <a:cubicBezTo>
                  <a:pt x="27737" y="61448"/>
                  <a:pt x="3660" y="-2316"/>
                  <a:pt x="48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CA50DF92-253E-4407-AB6B-9CB18F3B5A2C}"/>
              </a:ext>
            </a:extLst>
          </p:cNvPr>
          <p:cNvSpPr/>
          <p:nvPr/>
        </p:nvSpPr>
        <p:spPr>
          <a:xfrm>
            <a:off x="5609896" y="3617782"/>
            <a:ext cx="218634" cy="171582"/>
          </a:xfrm>
          <a:custGeom>
            <a:avLst/>
            <a:gdLst>
              <a:gd name="connsiteX0" fmla="*/ 329 w 218634"/>
              <a:gd name="connsiteY0" fmla="*/ 131 h 171582"/>
              <a:gd name="connsiteX1" fmla="*/ 19379 w 218634"/>
              <a:gd name="connsiteY1" fmla="*/ 130306 h 171582"/>
              <a:gd name="connsiteX2" fmla="*/ 28904 w 218634"/>
              <a:gd name="connsiteY2" fmla="*/ 101731 h 171582"/>
              <a:gd name="connsiteX3" fmla="*/ 128917 w 218634"/>
              <a:gd name="connsiteY3" fmla="*/ 81093 h 171582"/>
              <a:gd name="connsiteX4" fmla="*/ 149554 w 218634"/>
              <a:gd name="connsiteY4" fmla="*/ 128718 h 171582"/>
              <a:gd name="connsiteX5" fmla="*/ 217817 w 218634"/>
              <a:gd name="connsiteY5" fmla="*/ 171581 h 171582"/>
              <a:gd name="connsiteX6" fmla="*/ 186067 w 218634"/>
              <a:gd name="connsiteY6" fmla="*/ 130306 h 171582"/>
              <a:gd name="connsiteX7" fmla="*/ 168604 w 218634"/>
              <a:gd name="connsiteY7" fmla="*/ 87443 h 171582"/>
              <a:gd name="connsiteX8" fmla="*/ 106692 w 218634"/>
              <a:gd name="connsiteY8" fmla="*/ 82681 h 171582"/>
              <a:gd name="connsiteX9" fmla="*/ 36842 w 218634"/>
              <a:gd name="connsiteY9" fmla="*/ 104906 h 171582"/>
              <a:gd name="connsiteX10" fmla="*/ 329 w 218634"/>
              <a:gd name="connsiteY10" fmla="*/ 131 h 17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634" h="171582">
                <a:moveTo>
                  <a:pt x="329" y="131"/>
                </a:moveTo>
                <a:cubicBezTo>
                  <a:pt x="-2581" y="4364"/>
                  <a:pt x="14617" y="113373"/>
                  <a:pt x="19379" y="130306"/>
                </a:cubicBezTo>
                <a:cubicBezTo>
                  <a:pt x="24141" y="147239"/>
                  <a:pt x="10648" y="109933"/>
                  <a:pt x="28904" y="101731"/>
                </a:cubicBezTo>
                <a:cubicBezTo>
                  <a:pt x="47160" y="93529"/>
                  <a:pt x="108809" y="76595"/>
                  <a:pt x="128917" y="81093"/>
                </a:cubicBezTo>
                <a:cubicBezTo>
                  <a:pt x="149025" y="85591"/>
                  <a:pt x="134737" y="113637"/>
                  <a:pt x="149554" y="128718"/>
                </a:cubicBezTo>
                <a:cubicBezTo>
                  <a:pt x="164371" y="143799"/>
                  <a:pt x="211732" y="171316"/>
                  <a:pt x="217817" y="171581"/>
                </a:cubicBezTo>
                <a:cubicBezTo>
                  <a:pt x="223902" y="171846"/>
                  <a:pt x="194269" y="144329"/>
                  <a:pt x="186067" y="130306"/>
                </a:cubicBezTo>
                <a:cubicBezTo>
                  <a:pt x="177865" y="116283"/>
                  <a:pt x="181833" y="95380"/>
                  <a:pt x="168604" y="87443"/>
                </a:cubicBezTo>
                <a:cubicBezTo>
                  <a:pt x="155375" y="79506"/>
                  <a:pt x="128652" y="79771"/>
                  <a:pt x="106692" y="82681"/>
                </a:cubicBezTo>
                <a:cubicBezTo>
                  <a:pt x="84732" y="85591"/>
                  <a:pt x="52982" y="114960"/>
                  <a:pt x="36842" y="104906"/>
                </a:cubicBezTo>
                <a:cubicBezTo>
                  <a:pt x="20702" y="94852"/>
                  <a:pt x="3239" y="-4102"/>
                  <a:pt x="329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25B498B2-6A61-4360-9B9F-E7AAF25A1F2E}"/>
              </a:ext>
            </a:extLst>
          </p:cNvPr>
          <p:cNvSpPr/>
          <p:nvPr/>
        </p:nvSpPr>
        <p:spPr>
          <a:xfrm>
            <a:off x="5567363" y="3785274"/>
            <a:ext cx="238004" cy="181936"/>
          </a:xfrm>
          <a:custGeom>
            <a:avLst/>
            <a:gdLst>
              <a:gd name="connsiteX0" fmla="*/ 0 w 238004"/>
              <a:gd name="connsiteY0" fmla="*/ 7264 h 181936"/>
              <a:gd name="connsiteX1" fmla="*/ 155575 w 238004"/>
              <a:gd name="connsiteY1" fmla="*/ 914 h 181936"/>
              <a:gd name="connsiteX2" fmla="*/ 180975 w 238004"/>
              <a:gd name="connsiteY2" fmla="*/ 26314 h 181936"/>
              <a:gd name="connsiteX3" fmla="*/ 214312 w 238004"/>
              <a:gd name="connsiteY3" fmla="*/ 35839 h 181936"/>
              <a:gd name="connsiteX4" fmla="*/ 214312 w 238004"/>
              <a:gd name="connsiteY4" fmla="*/ 81876 h 181936"/>
              <a:gd name="connsiteX5" fmla="*/ 209550 w 238004"/>
              <a:gd name="connsiteY5" fmla="*/ 181889 h 181936"/>
              <a:gd name="connsiteX6" fmla="*/ 227012 w 238004"/>
              <a:gd name="connsiteY6" fmla="*/ 94576 h 181936"/>
              <a:gd name="connsiteX7" fmla="*/ 233362 w 238004"/>
              <a:gd name="connsiteY7" fmla="*/ 61239 h 181936"/>
              <a:gd name="connsiteX8" fmla="*/ 155575 w 238004"/>
              <a:gd name="connsiteY8" fmla="*/ 23139 h 181936"/>
              <a:gd name="connsiteX9" fmla="*/ 0 w 238004"/>
              <a:gd name="connsiteY9" fmla="*/ 7264 h 18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004" h="181936">
                <a:moveTo>
                  <a:pt x="0" y="7264"/>
                </a:moveTo>
                <a:cubicBezTo>
                  <a:pt x="0" y="3560"/>
                  <a:pt x="125412" y="-2261"/>
                  <a:pt x="155575" y="914"/>
                </a:cubicBezTo>
                <a:cubicBezTo>
                  <a:pt x="185738" y="4089"/>
                  <a:pt x="171186" y="20493"/>
                  <a:pt x="180975" y="26314"/>
                </a:cubicBezTo>
                <a:cubicBezTo>
                  <a:pt x="190764" y="32135"/>
                  <a:pt x="208756" y="26579"/>
                  <a:pt x="214312" y="35839"/>
                </a:cubicBezTo>
                <a:cubicBezTo>
                  <a:pt x="219868" y="45099"/>
                  <a:pt x="215106" y="57534"/>
                  <a:pt x="214312" y="81876"/>
                </a:cubicBezTo>
                <a:cubicBezTo>
                  <a:pt x="213518" y="106218"/>
                  <a:pt x="207433" y="179772"/>
                  <a:pt x="209550" y="181889"/>
                </a:cubicBezTo>
                <a:cubicBezTo>
                  <a:pt x="211667" y="184006"/>
                  <a:pt x="223043" y="114684"/>
                  <a:pt x="227012" y="94576"/>
                </a:cubicBezTo>
                <a:cubicBezTo>
                  <a:pt x="230981" y="74468"/>
                  <a:pt x="245268" y="73145"/>
                  <a:pt x="233362" y="61239"/>
                </a:cubicBezTo>
                <a:cubicBezTo>
                  <a:pt x="221456" y="49333"/>
                  <a:pt x="197908" y="31076"/>
                  <a:pt x="155575" y="23139"/>
                </a:cubicBezTo>
                <a:cubicBezTo>
                  <a:pt x="113242" y="15202"/>
                  <a:pt x="0" y="10968"/>
                  <a:pt x="0" y="7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9885B4F-17F7-4777-9753-3D818438D728}"/>
              </a:ext>
            </a:extLst>
          </p:cNvPr>
          <p:cNvSpPr/>
          <p:nvPr/>
        </p:nvSpPr>
        <p:spPr>
          <a:xfrm>
            <a:off x="5495897" y="3788484"/>
            <a:ext cx="283376" cy="186986"/>
          </a:xfrm>
          <a:custGeom>
            <a:avLst/>
            <a:gdLst>
              <a:gd name="connsiteX0" fmla="*/ 28 w 283376"/>
              <a:gd name="connsiteY0" fmla="*/ 135816 h 186986"/>
              <a:gd name="connsiteX1" fmla="*/ 58766 w 283376"/>
              <a:gd name="connsiteY1" fmla="*/ 879 h 186986"/>
              <a:gd name="connsiteX2" fmla="*/ 85753 w 283376"/>
              <a:gd name="connsiteY2" fmla="*/ 77079 h 186986"/>
              <a:gd name="connsiteX3" fmla="*/ 157191 w 283376"/>
              <a:gd name="connsiteY3" fmla="*/ 67554 h 186986"/>
              <a:gd name="connsiteX4" fmla="*/ 200053 w 283376"/>
              <a:gd name="connsiteY4" fmla="*/ 37391 h 186986"/>
              <a:gd name="connsiteX5" fmla="*/ 215928 w 283376"/>
              <a:gd name="connsiteY5" fmla="*/ 16754 h 186986"/>
              <a:gd name="connsiteX6" fmla="*/ 220691 w 283376"/>
              <a:gd name="connsiteY6" fmla="*/ 67554 h 186986"/>
              <a:gd name="connsiteX7" fmla="*/ 258791 w 283376"/>
              <a:gd name="connsiteY7" fmla="*/ 56441 h 186986"/>
              <a:gd name="connsiteX8" fmla="*/ 249266 w 283376"/>
              <a:gd name="connsiteY8" fmla="*/ 100891 h 186986"/>
              <a:gd name="connsiteX9" fmla="*/ 257203 w 283376"/>
              <a:gd name="connsiteY9" fmla="*/ 85016 h 186986"/>
              <a:gd name="connsiteX10" fmla="*/ 271491 w 283376"/>
              <a:gd name="connsiteY10" fmla="*/ 148516 h 186986"/>
              <a:gd name="connsiteX11" fmla="*/ 282603 w 283376"/>
              <a:gd name="connsiteY11" fmla="*/ 186616 h 186986"/>
              <a:gd name="connsiteX12" fmla="*/ 249266 w 283376"/>
              <a:gd name="connsiteY12" fmla="*/ 126291 h 186986"/>
              <a:gd name="connsiteX13" fmla="*/ 238153 w 283376"/>
              <a:gd name="connsiteY13" fmla="*/ 48504 h 186986"/>
              <a:gd name="connsiteX14" fmla="*/ 185766 w 283376"/>
              <a:gd name="connsiteY14" fmla="*/ 43741 h 186986"/>
              <a:gd name="connsiteX15" fmla="*/ 93691 w 283376"/>
              <a:gd name="connsiteY15" fmla="*/ 61204 h 186986"/>
              <a:gd name="connsiteX16" fmla="*/ 66703 w 283376"/>
              <a:gd name="connsiteY16" fmla="*/ 35804 h 186986"/>
              <a:gd name="connsiteX17" fmla="*/ 28 w 283376"/>
              <a:gd name="connsiteY17" fmla="*/ 135816 h 18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3376" h="186986">
                <a:moveTo>
                  <a:pt x="28" y="135816"/>
                </a:moveTo>
                <a:cubicBezTo>
                  <a:pt x="-1295" y="129995"/>
                  <a:pt x="44479" y="10668"/>
                  <a:pt x="58766" y="879"/>
                </a:cubicBezTo>
                <a:cubicBezTo>
                  <a:pt x="73053" y="-8910"/>
                  <a:pt x="69349" y="65967"/>
                  <a:pt x="85753" y="77079"/>
                </a:cubicBezTo>
                <a:cubicBezTo>
                  <a:pt x="102157" y="88191"/>
                  <a:pt x="138141" y="74169"/>
                  <a:pt x="157191" y="67554"/>
                </a:cubicBezTo>
                <a:cubicBezTo>
                  <a:pt x="176241" y="60939"/>
                  <a:pt x="190264" y="45858"/>
                  <a:pt x="200053" y="37391"/>
                </a:cubicBezTo>
                <a:cubicBezTo>
                  <a:pt x="209842" y="28924"/>
                  <a:pt x="212488" y="11727"/>
                  <a:pt x="215928" y="16754"/>
                </a:cubicBezTo>
                <a:cubicBezTo>
                  <a:pt x="219368" y="21781"/>
                  <a:pt x="213547" y="60940"/>
                  <a:pt x="220691" y="67554"/>
                </a:cubicBezTo>
                <a:cubicBezTo>
                  <a:pt x="227835" y="74168"/>
                  <a:pt x="254029" y="50885"/>
                  <a:pt x="258791" y="56441"/>
                </a:cubicBezTo>
                <a:cubicBezTo>
                  <a:pt x="263553" y="61997"/>
                  <a:pt x="249531" y="96129"/>
                  <a:pt x="249266" y="100891"/>
                </a:cubicBezTo>
                <a:cubicBezTo>
                  <a:pt x="249001" y="105653"/>
                  <a:pt x="253499" y="77079"/>
                  <a:pt x="257203" y="85016"/>
                </a:cubicBezTo>
                <a:cubicBezTo>
                  <a:pt x="260907" y="92953"/>
                  <a:pt x="267258" y="131583"/>
                  <a:pt x="271491" y="148516"/>
                </a:cubicBezTo>
                <a:cubicBezTo>
                  <a:pt x="275724" y="165449"/>
                  <a:pt x="286307" y="190320"/>
                  <a:pt x="282603" y="186616"/>
                </a:cubicBezTo>
                <a:cubicBezTo>
                  <a:pt x="278899" y="182912"/>
                  <a:pt x="256674" y="149309"/>
                  <a:pt x="249266" y="126291"/>
                </a:cubicBezTo>
                <a:cubicBezTo>
                  <a:pt x="241858" y="103273"/>
                  <a:pt x="248736" y="62262"/>
                  <a:pt x="238153" y="48504"/>
                </a:cubicBezTo>
                <a:cubicBezTo>
                  <a:pt x="227570" y="34746"/>
                  <a:pt x="209843" y="41624"/>
                  <a:pt x="185766" y="43741"/>
                </a:cubicBezTo>
                <a:cubicBezTo>
                  <a:pt x="161689" y="45858"/>
                  <a:pt x="113535" y="62527"/>
                  <a:pt x="93691" y="61204"/>
                </a:cubicBezTo>
                <a:cubicBezTo>
                  <a:pt x="73847" y="59881"/>
                  <a:pt x="80990" y="28660"/>
                  <a:pt x="66703" y="35804"/>
                </a:cubicBezTo>
                <a:cubicBezTo>
                  <a:pt x="52416" y="42948"/>
                  <a:pt x="1351" y="141637"/>
                  <a:pt x="28" y="135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0ECF5D28-84F0-4D9D-BC48-4C38B3B4A5F2}"/>
              </a:ext>
            </a:extLst>
          </p:cNvPr>
          <p:cNvSpPr/>
          <p:nvPr/>
        </p:nvSpPr>
        <p:spPr>
          <a:xfrm>
            <a:off x="5760972" y="3729769"/>
            <a:ext cx="196417" cy="314231"/>
          </a:xfrm>
          <a:custGeom>
            <a:avLst/>
            <a:gdLst>
              <a:gd name="connsiteX0" fmla="*/ 192153 w 196417"/>
              <a:gd name="connsiteY0" fmla="*/ 4031 h 314231"/>
              <a:gd name="connsiteX1" fmla="*/ 3241 w 196417"/>
              <a:gd name="connsiteY1" fmla="*/ 310419 h 314231"/>
              <a:gd name="connsiteX2" fmla="*/ 73091 w 196417"/>
              <a:gd name="connsiteY2" fmla="*/ 177069 h 314231"/>
              <a:gd name="connsiteX3" fmla="*/ 77853 w 196417"/>
              <a:gd name="connsiteY3" fmla="*/ 199294 h 314231"/>
              <a:gd name="connsiteX4" fmla="*/ 130241 w 196417"/>
              <a:gd name="connsiteY4" fmla="*/ 137381 h 314231"/>
              <a:gd name="connsiteX5" fmla="*/ 192153 w 196417"/>
              <a:gd name="connsiteY5" fmla="*/ 4031 h 31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17" h="314231">
                <a:moveTo>
                  <a:pt x="192153" y="4031"/>
                </a:moveTo>
                <a:cubicBezTo>
                  <a:pt x="170986" y="32871"/>
                  <a:pt x="23085" y="281579"/>
                  <a:pt x="3241" y="310419"/>
                </a:cubicBezTo>
                <a:cubicBezTo>
                  <a:pt x="-16603" y="339259"/>
                  <a:pt x="60656" y="195590"/>
                  <a:pt x="73091" y="177069"/>
                </a:cubicBezTo>
                <a:cubicBezTo>
                  <a:pt x="85526" y="158548"/>
                  <a:pt x="68328" y="205909"/>
                  <a:pt x="77853" y="199294"/>
                </a:cubicBezTo>
                <a:cubicBezTo>
                  <a:pt x="87378" y="192679"/>
                  <a:pt x="110662" y="165162"/>
                  <a:pt x="130241" y="137381"/>
                </a:cubicBezTo>
                <a:cubicBezTo>
                  <a:pt x="149820" y="109600"/>
                  <a:pt x="213320" y="-24809"/>
                  <a:pt x="192153" y="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FDBAAEB7-5F65-4B08-AEC4-56DE72C90CE5}"/>
              </a:ext>
            </a:extLst>
          </p:cNvPr>
          <p:cNvSpPr/>
          <p:nvPr/>
        </p:nvSpPr>
        <p:spPr>
          <a:xfrm>
            <a:off x="5483588" y="3856931"/>
            <a:ext cx="288601" cy="186779"/>
          </a:xfrm>
          <a:custGeom>
            <a:avLst/>
            <a:gdLst>
              <a:gd name="connsiteX0" fmla="*/ 1225 w 288601"/>
              <a:gd name="connsiteY0" fmla="*/ 67369 h 186779"/>
              <a:gd name="connsiteX1" fmla="*/ 91712 w 288601"/>
              <a:gd name="connsiteY1" fmla="*/ 3869 h 186779"/>
              <a:gd name="connsiteX2" fmla="*/ 245700 w 288601"/>
              <a:gd name="connsiteY2" fmla="*/ 11807 h 186779"/>
              <a:gd name="connsiteX3" fmla="*/ 223475 w 288601"/>
              <a:gd name="connsiteY3" fmla="*/ 51494 h 186779"/>
              <a:gd name="connsiteX4" fmla="*/ 280625 w 288601"/>
              <a:gd name="connsiteY4" fmla="*/ 108644 h 186779"/>
              <a:gd name="connsiteX5" fmla="*/ 282212 w 288601"/>
              <a:gd name="connsiteY5" fmla="*/ 186432 h 186779"/>
              <a:gd name="connsiteX6" fmla="*/ 285387 w 288601"/>
              <a:gd name="connsiteY6" fmla="*/ 134044 h 186779"/>
              <a:gd name="connsiteX7" fmla="*/ 231412 w 288601"/>
              <a:gd name="connsiteY7" fmla="*/ 59432 h 186779"/>
              <a:gd name="connsiteX8" fmla="*/ 207600 w 288601"/>
              <a:gd name="connsiteY8" fmla="*/ 27682 h 186779"/>
              <a:gd name="connsiteX9" fmla="*/ 155212 w 288601"/>
              <a:gd name="connsiteY9" fmla="*/ 19744 h 186779"/>
              <a:gd name="connsiteX10" fmla="*/ 1225 w 288601"/>
              <a:gd name="connsiteY10" fmla="*/ 67369 h 18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601" h="186779">
                <a:moveTo>
                  <a:pt x="1225" y="67369"/>
                </a:moveTo>
                <a:cubicBezTo>
                  <a:pt x="-9358" y="64723"/>
                  <a:pt x="50966" y="13129"/>
                  <a:pt x="91712" y="3869"/>
                </a:cubicBezTo>
                <a:cubicBezTo>
                  <a:pt x="132458" y="-5391"/>
                  <a:pt x="223740" y="3870"/>
                  <a:pt x="245700" y="11807"/>
                </a:cubicBezTo>
                <a:cubicBezTo>
                  <a:pt x="267660" y="19744"/>
                  <a:pt x="217654" y="35355"/>
                  <a:pt x="223475" y="51494"/>
                </a:cubicBezTo>
                <a:cubicBezTo>
                  <a:pt x="229296" y="67633"/>
                  <a:pt x="270836" y="86154"/>
                  <a:pt x="280625" y="108644"/>
                </a:cubicBezTo>
                <a:cubicBezTo>
                  <a:pt x="290414" y="131134"/>
                  <a:pt x="281418" y="182199"/>
                  <a:pt x="282212" y="186432"/>
                </a:cubicBezTo>
                <a:cubicBezTo>
                  <a:pt x="283006" y="190665"/>
                  <a:pt x="293854" y="155211"/>
                  <a:pt x="285387" y="134044"/>
                </a:cubicBezTo>
                <a:cubicBezTo>
                  <a:pt x="276920" y="112877"/>
                  <a:pt x="244377" y="77159"/>
                  <a:pt x="231412" y="59432"/>
                </a:cubicBezTo>
                <a:cubicBezTo>
                  <a:pt x="218448" y="41705"/>
                  <a:pt x="220300" y="34297"/>
                  <a:pt x="207600" y="27682"/>
                </a:cubicBezTo>
                <a:cubicBezTo>
                  <a:pt x="194900" y="21067"/>
                  <a:pt x="186168" y="14981"/>
                  <a:pt x="155212" y="19744"/>
                </a:cubicBezTo>
                <a:cubicBezTo>
                  <a:pt x="124256" y="24507"/>
                  <a:pt x="11808" y="70015"/>
                  <a:pt x="1225" y="67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60DE709A-40F5-4EF9-8D32-C8300FEB65F6}"/>
              </a:ext>
            </a:extLst>
          </p:cNvPr>
          <p:cNvSpPr/>
          <p:nvPr/>
        </p:nvSpPr>
        <p:spPr>
          <a:xfrm>
            <a:off x="5486382" y="3935924"/>
            <a:ext cx="295306" cy="122347"/>
          </a:xfrm>
          <a:custGeom>
            <a:avLst/>
            <a:gdLst>
              <a:gd name="connsiteX0" fmla="*/ 18 w 295306"/>
              <a:gd name="connsiteY0" fmla="*/ 1076 h 122347"/>
              <a:gd name="connsiteX1" fmla="*/ 77806 w 295306"/>
              <a:gd name="connsiteY1" fmla="*/ 120139 h 122347"/>
              <a:gd name="connsiteX2" fmla="*/ 22243 w 295306"/>
              <a:gd name="connsiteY2" fmla="*/ 72514 h 122347"/>
              <a:gd name="connsiteX3" fmla="*/ 152418 w 295306"/>
              <a:gd name="connsiteY3" fmla="*/ 120139 h 122347"/>
              <a:gd name="connsiteX4" fmla="*/ 247668 w 295306"/>
              <a:gd name="connsiteY4" fmla="*/ 102676 h 122347"/>
              <a:gd name="connsiteX5" fmla="*/ 295293 w 295306"/>
              <a:gd name="connsiteY5" fmla="*/ 1076 h 122347"/>
              <a:gd name="connsiteX6" fmla="*/ 252431 w 295306"/>
              <a:gd name="connsiteY6" fmla="*/ 47114 h 122347"/>
              <a:gd name="connsiteX7" fmla="*/ 244493 w 295306"/>
              <a:gd name="connsiteY7" fmla="*/ 12189 h 122347"/>
              <a:gd name="connsiteX8" fmla="*/ 231793 w 295306"/>
              <a:gd name="connsiteY8" fmla="*/ 89976 h 122347"/>
              <a:gd name="connsiteX9" fmla="*/ 179406 w 295306"/>
              <a:gd name="connsiteY9" fmla="*/ 93151 h 122347"/>
              <a:gd name="connsiteX10" fmla="*/ 71456 w 295306"/>
              <a:gd name="connsiteY10" fmla="*/ 75689 h 122347"/>
              <a:gd name="connsiteX11" fmla="*/ 18 w 295306"/>
              <a:gd name="connsiteY11" fmla="*/ 1076 h 12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306" h="122347">
                <a:moveTo>
                  <a:pt x="18" y="1076"/>
                </a:moveTo>
                <a:cubicBezTo>
                  <a:pt x="1076" y="8484"/>
                  <a:pt x="74102" y="108233"/>
                  <a:pt x="77806" y="120139"/>
                </a:cubicBezTo>
                <a:cubicBezTo>
                  <a:pt x="81510" y="132045"/>
                  <a:pt x="9808" y="72514"/>
                  <a:pt x="22243" y="72514"/>
                </a:cubicBezTo>
                <a:cubicBezTo>
                  <a:pt x="34678" y="72514"/>
                  <a:pt x="114847" y="115112"/>
                  <a:pt x="152418" y="120139"/>
                </a:cubicBezTo>
                <a:cubicBezTo>
                  <a:pt x="189989" y="125166"/>
                  <a:pt x="223855" y="122520"/>
                  <a:pt x="247668" y="102676"/>
                </a:cubicBezTo>
                <a:cubicBezTo>
                  <a:pt x="271481" y="82832"/>
                  <a:pt x="294499" y="10336"/>
                  <a:pt x="295293" y="1076"/>
                </a:cubicBezTo>
                <a:cubicBezTo>
                  <a:pt x="296087" y="-8184"/>
                  <a:pt x="260898" y="45262"/>
                  <a:pt x="252431" y="47114"/>
                </a:cubicBezTo>
                <a:cubicBezTo>
                  <a:pt x="243964" y="48966"/>
                  <a:pt x="247933" y="5045"/>
                  <a:pt x="244493" y="12189"/>
                </a:cubicBezTo>
                <a:cubicBezTo>
                  <a:pt x="241053" y="19333"/>
                  <a:pt x="242641" y="76482"/>
                  <a:pt x="231793" y="89976"/>
                </a:cubicBezTo>
                <a:cubicBezTo>
                  <a:pt x="220945" y="103470"/>
                  <a:pt x="206129" y="95532"/>
                  <a:pt x="179406" y="93151"/>
                </a:cubicBezTo>
                <a:cubicBezTo>
                  <a:pt x="152683" y="90770"/>
                  <a:pt x="98708" y="87066"/>
                  <a:pt x="71456" y="75689"/>
                </a:cubicBezTo>
                <a:cubicBezTo>
                  <a:pt x="44204" y="64312"/>
                  <a:pt x="-1040" y="-6332"/>
                  <a:pt x="18" y="1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7522EDE5-2C74-4EBD-85B4-22C04A075D9E}"/>
              </a:ext>
            </a:extLst>
          </p:cNvPr>
          <p:cNvSpPr/>
          <p:nvPr/>
        </p:nvSpPr>
        <p:spPr>
          <a:xfrm>
            <a:off x="5608101" y="2669615"/>
            <a:ext cx="263169" cy="534738"/>
          </a:xfrm>
          <a:custGeom>
            <a:avLst/>
            <a:gdLst>
              <a:gd name="connsiteX0" fmla="*/ 259299 w 263169"/>
              <a:gd name="connsiteY0" fmla="*/ 3735 h 534738"/>
              <a:gd name="connsiteX1" fmla="*/ 173574 w 263169"/>
              <a:gd name="connsiteY1" fmla="*/ 89460 h 534738"/>
              <a:gd name="connsiteX2" fmla="*/ 32287 w 263169"/>
              <a:gd name="connsiteY2" fmla="*/ 265673 h 534738"/>
              <a:gd name="connsiteX3" fmla="*/ 148174 w 263169"/>
              <a:gd name="connsiteY3" fmla="*/ 125973 h 534738"/>
              <a:gd name="connsiteX4" fmla="*/ 102137 w 263169"/>
              <a:gd name="connsiteY4" fmla="*/ 232335 h 534738"/>
              <a:gd name="connsiteX5" fmla="*/ 119599 w 263169"/>
              <a:gd name="connsiteY5" fmla="*/ 405373 h 534738"/>
              <a:gd name="connsiteX6" fmla="*/ 133887 w 263169"/>
              <a:gd name="connsiteY6" fmla="*/ 287898 h 534738"/>
              <a:gd name="connsiteX7" fmla="*/ 35462 w 263169"/>
              <a:gd name="connsiteY7" fmla="*/ 499035 h 534738"/>
              <a:gd name="connsiteX8" fmla="*/ 22762 w 263169"/>
              <a:gd name="connsiteY8" fmla="*/ 514910 h 534738"/>
              <a:gd name="connsiteX9" fmla="*/ 91024 w 263169"/>
              <a:gd name="connsiteY9" fmla="*/ 297423 h 534738"/>
              <a:gd name="connsiteX10" fmla="*/ 2124 w 263169"/>
              <a:gd name="connsiteY10" fmla="*/ 330760 h 534738"/>
              <a:gd name="connsiteX11" fmla="*/ 48162 w 263169"/>
              <a:gd name="connsiteY11" fmla="*/ 206935 h 534738"/>
              <a:gd name="connsiteX12" fmla="*/ 259299 w 263169"/>
              <a:gd name="connsiteY12" fmla="*/ 3735 h 53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169" h="534738">
                <a:moveTo>
                  <a:pt x="259299" y="3735"/>
                </a:moveTo>
                <a:cubicBezTo>
                  <a:pt x="280201" y="-15844"/>
                  <a:pt x="211409" y="45804"/>
                  <a:pt x="173574" y="89460"/>
                </a:cubicBezTo>
                <a:cubicBezTo>
                  <a:pt x="135739" y="133116"/>
                  <a:pt x="36520" y="259588"/>
                  <a:pt x="32287" y="265673"/>
                </a:cubicBezTo>
                <a:cubicBezTo>
                  <a:pt x="28054" y="271758"/>
                  <a:pt x="136532" y="131529"/>
                  <a:pt x="148174" y="125973"/>
                </a:cubicBezTo>
                <a:cubicBezTo>
                  <a:pt x="159816" y="120417"/>
                  <a:pt x="106899" y="185768"/>
                  <a:pt x="102137" y="232335"/>
                </a:cubicBezTo>
                <a:cubicBezTo>
                  <a:pt x="97375" y="278902"/>
                  <a:pt x="114307" y="396113"/>
                  <a:pt x="119599" y="405373"/>
                </a:cubicBezTo>
                <a:cubicBezTo>
                  <a:pt x="124891" y="414633"/>
                  <a:pt x="147910" y="272288"/>
                  <a:pt x="133887" y="287898"/>
                </a:cubicBezTo>
                <a:cubicBezTo>
                  <a:pt x="119864" y="303508"/>
                  <a:pt x="53983" y="461200"/>
                  <a:pt x="35462" y="499035"/>
                </a:cubicBezTo>
                <a:cubicBezTo>
                  <a:pt x="16941" y="536870"/>
                  <a:pt x="13502" y="548512"/>
                  <a:pt x="22762" y="514910"/>
                </a:cubicBezTo>
                <a:cubicBezTo>
                  <a:pt x="32022" y="481308"/>
                  <a:pt x="94464" y="328115"/>
                  <a:pt x="91024" y="297423"/>
                </a:cubicBezTo>
                <a:cubicBezTo>
                  <a:pt x="87584" y="266731"/>
                  <a:pt x="9268" y="345841"/>
                  <a:pt x="2124" y="330760"/>
                </a:cubicBezTo>
                <a:cubicBezTo>
                  <a:pt x="-5020" y="315679"/>
                  <a:pt x="4770" y="255354"/>
                  <a:pt x="48162" y="206935"/>
                </a:cubicBezTo>
                <a:cubicBezTo>
                  <a:pt x="91554" y="158516"/>
                  <a:pt x="238397" y="23314"/>
                  <a:pt x="259299" y="3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BE275992-6C72-4AA9-A031-6BAA73BC224F}"/>
              </a:ext>
            </a:extLst>
          </p:cNvPr>
          <p:cNvSpPr/>
          <p:nvPr/>
        </p:nvSpPr>
        <p:spPr>
          <a:xfrm>
            <a:off x="6201152" y="3063788"/>
            <a:ext cx="235505" cy="99702"/>
          </a:xfrm>
          <a:custGeom>
            <a:avLst/>
            <a:gdLst>
              <a:gd name="connsiteX0" fmla="*/ 5973 w 235505"/>
              <a:gd name="connsiteY0" fmla="*/ 87 h 99702"/>
              <a:gd name="connsiteX1" fmla="*/ 234573 w 235505"/>
              <a:gd name="connsiteY1" fmla="*/ 47712 h 99702"/>
              <a:gd name="connsiteX2" fmla="*/ 91698 w 235505"/>
              <a:gd name="connsiteY2" fmla="*/ 76287 h 99702"/>
              <a:gd name="connsiteX3" fmla="*/ 218698 w 235505"/>
              <a:gd name="connsiteY3" fmla="*/ 60412 h 99702"/>
              <a:gd name="connsiteX4" fmla="*/ 72648 w 235505"/>
              <a:gd name="connsiteY4" fmla="*/ 95337 h 99702"/>
              <a:gd name="connsiteX5" fmla="*/ 136148 w 235505"/>
              <a:gd name="connsiteY5" fmla="*/ 95337 h 99702"/>
              <a:gd name="connsiteX6" fmla="*/ 72648 w 235505"/>
              <a:gd name="connsiteY6" fmla="*/ 60412 h 99702"/>
              <a:gd name="connsiteX7" fmla="*/ 5973 w 235505"/>
              <a:gd name="connsiteY7" fmla="*/ 87 h 9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05" h="99702">
                <a:moveTo>
                  <a:pt x="5973" y="87"/>
                </a:moveTo>
                <a:cubicBezTo>
                  <a:pt x="32961" y="-2030"/>
                  <a:pt x="220286" y="35012"/>
                  <a:pt x="234573" y="47712"/>
                </a:cubicBezTo>
                <a:cubicBezTo>
                  <a:pt x="248861" y="60412"/>
                  <a:pt x="94344" y="74170"/>
                  <a:pt x="91698" y="76287"/>
                </a:cubicBezTo>
                <a:cubicBezTo>
                  <a:pt x="89052" y="78404"/>
                  <a:pt x="221873" y="57237"/>
                  <a:pt x="218698" y="60412"/>
                </a:cubicBezTo>
                <a:cubicBezTo>
                  <a:pt x="215523" y="63587"/>
                  <a:pt x="86406" y="89516"/>
                  <a:pt x="72648" y="95337"/>
                </a:cubicBezTo>
                <a:cubicBezTo>
                  <a:pt x="58890" y="101158"/>
                  <a:pt x="136148" y="101158"/>
                  <a:pt x="136148" y="95337"/>
                </a:cubicBezTo>
                <a:cubicBezTo>
                  <a:pt x="136148" y="89516"/>
                  <a:pt x="94344" y="72054"/>
                  <a:pt x="72648" y="60412"/>
                </a:cubicBezTo>
                <a:cubicBezTo>
                  <a:pt x="50952" y="48770"/>
                  <a:pt x="-21015" y="2204"/>
                  <a:pt x="597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C820D2C5-8CA3-47C9-BE8A-476E601B55C1}"/>
              </a:ext>
            </a:extLst>
          </p:cNvPr>
          <p:cNvSpPr/>
          <p:nvPr/>
        </p:nvSpPr>
        <p:spPr>
          <a:xfrm>
            <a:off x="6227715" y="3072750"/>
            <a:ext cx="244847" cy="86376"/>
          </a:xfrm>
          <a:custGeom>
            <a:avLst/>
            <a:gdLst>
              <a:gd name="connsiteX0" fmla="*/ 65135 w 244847"/>
              <a:gd name="connsiteY0" fmla="*/ 86375 h 86376"/>
              <a:gd name="connsiteX1" fmla="*/ 244523 w 244847"/>
              <a:gd name="connsiteY1" fmla="*/ 49863 h 86376"/>
              <a:gd name="connsiteX2" fmla="*/ 106410 w 244847"/>
              <a:gd name="connsiteY2" fmla="*/ 18113 h 86376"/>
              <a:gd name="connsiteX3" fmla="*/ 48 w 244847"/>
              <a:gd name="connsiteY3" fmla="*/ 650 h 86376"/>
              <a:gd name="connsiteX4" fmla="*/ 119110 w 244847"/>
              <a:gd name="connsiteY4" fmla="*/ 40338 h 86376"/>
              <a:gd name="connsiteX5" fmla="*/ 142923 w 244847"/>
              <a:gd name="connsiteY5" fmla="*/ 51450 h 86376"/>
              <a:gd name="connsiteX6" fmla="*/ 65135 w 244847"/>
              <a:gd name="connsiteY6" fmla="*/ 86375 h 8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7" h="86376">
                <a:moveTo>
                  <a:pt x="65135" y="86375"/>
                </a:moveTo>
                <a:cubicBezTo>
                  <a:pt x="82068" y="86110"/>
                  <a:pt x="237644" y="61240"/>
                  <a:pt x="244523" y="49863"/>
                </a:cubicBezTo>
                <a:cubicBezTo>
                  <a:pt x="251402" y="38486"/>
                  <a:pt x="147156" y="26315"/>
                  <a:pt x="106410" y="18113"/>
                </a:cubicBezTo>
                <a:cubicBezTo>
                  <a:pt x="65664" y="9911"/>
                  <a:pt x="-2069" y="-3054"/>
                  <a:pt x="48" y="650"/>
                </a:cubicBezTo>
                <a:cubicBezTo>
                  <a:pt x="2165" y="4354"/>
                  <a:pt x="95298" y="31871"/>
                  <a:pt x="119110" y="40338"/>
                </a:cubicBezTo>
                <a:cubicBezTo>
                  <a:pt x="142922" y="48805"/>
                  <a:pt x="153771" y="50392"/>
                  <a:pt x="142923" y="51450"/>
                </a:cubicBezTo>
                <a:cubicBezTo>
                  <a:pt x="132075" y="52508"/>
                  <a:pt x="48202" y="86640"/>
                  <a:pt x="65135" y="86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541999FD-DFE9-4127-BF2B-0A84F60ACC52}"/>
              </a:ext>
            </a:extLst>
          </p:cNvPr>
          <p:cNvSpPr/>
          <p:nvPr/>
        </p:nvSpPr>
        <p:spPr>
          <a:xfrm>
            <a:off x="6207051" y="3063624"/>
            <a:ext cx="211878" cy="140358"/>
          </a:xfrm>
          <a:custGeom>
            <a:avLst/>
            <a:gdLst>
              <a:gd name="connsiteX0" fmla="*/ 74 w 211878"/>
              <a:gd name="connsiteY0" fmla="*/ 3426 h 140358"/>
              <a:gd name="connsiteX1" fmla="*/ 61987 w 211878"/>
              <a:gd name="connsiteY1" fmla="*/ 136776 h 140358"/>
              <a:gd name="connsiteX2" fmla="*/ 84212 w 211878"/>
              <a:gd name="connsiteY2" fmla="*/ 98676 h 140358"/>
              <a:gd name="connsiteX3" fmla="*/ 211212 w 211878"/>
              <a:gd name="connsiteY3" fmla="*/ 60576 h 140358"/>
              <a:gd name="connsiteX4" fmla="*/ 131837 w 211878"/>
              <a:gd name="connsiteY4" fmla="*/ 60576 h 140358"/>
              <a:gd name="connsiteX5" fmla="*/ 77862 w 211878"/>
              <a:gd name="connsiteY5" fmla="*/ 52639 h 140358"/>
              <a:gd name="connsiteX6" fmla="*/ 49287 w 211878"/>
              <a:gd name="connsiteY6" fmla="*/ 38351 h 140358"/>
              <a:gd name="connsiteX7" fmla="*/ 74 w 211878"/>
              <a:gd name="connsiteY7" fmla="*/ 3426 h 14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878" h="140358">
                <a:moveTo>
                  <a:pt x="74" y="3426"/>
                </a:moveTo>
                <a:cubicBezTo>
                  <a:pt x="2191" y="19830"/>
                  <a:pt x="47964" y="120901"/>
                  <a:pt x="61987" y="136776"/>
                </a:cubicBezTo>
                <a:cubicBezTo>
                  <a:pt x="76010" y="152651"/>
                  <a:pt x="59341" y="111376"/>
                  <a:pt x="84212" y="98676"/>
                </a:cubicBezTo>
                <a:cubicBezTo>
                  <a:pt x="109083" y="85976"/>
                  <a:pt x="203275" y="66926"/>
                  <a:pt x="211212" y="60576"/>
                </a:cubicBezTo>
                <a:cubicBezTo>
                  <a:pt x="219149" y="54226"/>
                  <a:pt x="154062" y="61899"/>
                  <a:pt x="131837" y="60576"/>
                </a:cubicBezTo>
                <a:cubicBezTo>
                  <a:pt x="109612" y="59253"/>
                  <a:pt x="91620" y="56343"/>
                  <a:pt x="77862" y="52639"/>
                </a:cubicBezTo>
                <a:cubicBezTo>
                  <a:pt x="64104" y="48935"/>
                  <a:pt x="49287" y="38351"/>
                  <a:pt x="49287" y="38351"/>
                </a:cubicBezTo>
                <a:cubicBezTo>
                  <a:pt x="41350" y="34647"/>
                  <a:pt x="-2043" y="-12978"/>
                  <a:pt x="74" y="3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588E11BF-0A92-4738-A525-BB942F1A5DD5}"/>
              </a:ext>
            </a:extLst>
          </p:cNvPr>
          <p:cNvSpPr/>
          <p:nvPr/>
        </p:nvSpPr>
        <p:spPr>
          <a:xfrm>
            <a:off x="6186782" y="3318605"/>
            <a:ext cx="872021" cy="888617"/>
          </a:xfrm>
          <a:custGeom>
            <a:avLst/>
            <a:gdLst>
              <a:gd name="connsiteX0" fmla="*/ 870185 w 872021"/>
              <a:gd name="connsiteY0" fmla="*/ 4562 h 888617"/>
              <a:gd name="connsiteX1" fmla="*/ 664868 w 872021"/>
              <a:gd name="connsiteY1" fmla="*/ 292428 h 888617"/>
              <a:gd name="connsiteX2" fmla="*/ 379118 w 872021"/>
              <a:gd name="connsiteY2" fmla="*/ 493512 h 888617"/>
              <a:gd name="connsiteX3" fmla="*/ 51035 w 872021"/>
              <a:gd name="connsiteY3" fmla="*/ 709412 h 888617"/>
              <a:gd name="connsiteX4" fmla="*/ 4468 w 872021"/>
              <a:gd name="connsiteY4" fmla="*/ 749628 h 888617"/>
              <a:gd name="connsiteX5" fmla="*/ 87018 w 872021"/>
              <a:gd name="connsiteY5" fmla="*/ 696712 h 888617"/>
              <a:gd name="connsiteX6" fmla="*/ 44685 w 872021"/>
              <a:gd name="connsiteY6" fmla="*/ 724228 h 888617"/>
              <a:gd name="connsiteX7" fmla="*/ 44685 w 872021"/>
              <a:gd name="connsiteY7" fmla="*/ 880862 h 888617"/>
              <a:gd name="connsiteX8" fmla="*/ 72201 w 872021"/>
              <a:gd name="connsiteY8" fmla="*/ 762328 h 888617"/>
              <a:gd name="connsiteX9" fmla="*/ 74318 w 872021"/>
              <a:gd name="connsiteY9" fmla="*/ 840645 h 888617"/>
              <a:gd name="connsiteX10" fmla="*/ 285985 w 872021"/>
              <a:gd name="connsiteY10" fmla="*/ 741162 h 888617"/>
              <a:gd name="connsiteX11" fmla="*/ 734718 w 872021"/>
              <a:gd name="connsiteY11" fmla="*/ 423662 h 888617"/>
              <a:gd name="connsiteX12" fmla="*/ 463785 w 872021"/>
              <a:gd name="connsiteY12" fmla="*/ 626862 h 888617"/>
              <a:gd name="connsiteX13" fmla="*/ 89135 w 872021"/>
              <a:gd name="connsiteY13" fmla="*/ 882978 h 888617"/>
              <a:gd name="connsiteX14" fmla="*/ 84901 w 872021"/>
              <a:gd name="connsiteY14" fmla="*/ 796195 h 888617"/>
              <a:gd name="connsiteX15" fmla="*/ 127235 w 872021"/>
              <a:gd name="connsiteY15" fmla="*/ 705178 h 888617"/>
              <a:gd name="connsiteX16" fmla="*/ 561151 w 872021"/>
              <a:gd name="connsiteY16" fmla="*/ 415195 h 888617"/>
              <a:gd name="connsiteX17" fmla="*/ 719901 w 872021"/>
              <a:gd name="connsiteY17" fmla="*/ 288195 h 888617"/>
              <a:gd name="connsiteX18" fmla="*/ 764351 w 872021"/>
              <a:gd name="connsiteY18" fmla="*/ 125212 h 888617"/>
              <a:gd name="connsiteX19" fmla="*/ 870185 w 872021"/>
              <a:gd name="connsiteY19" fmla="*/ 4562 h 88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2021" h="888617">
                <a:moveTo>
                  <a:pt x="870185" y="4562"/>
                </a:moveTo>
                <a:cubicBezTo>
                  <a:pt x="853605" y="32431"/>
                  <a:pt x="746712" y="210936"/>
                  <a:pt x="664868" y="292428"/>
                </a:cubicBezTo>
                <a:cubicBezTo>
                  <a:pt x="583024" y="373920"/>
                  <a:pt x="481423" y="424015"/>
                  <a:pt x="379118" y="493512"/>
                </a:cubicBezTo>
                <a:cubicBezTo>
                  <a:pt x="276813" y="563009"/>
                  <a:pt x="113477" y="666726"/>
                  <a:pt x="51035" y="709412"/>
                </a:cubicBezTo>
                <a:cubicBezTo>
                  <a:pt x="-11407" y="752098"/>
                  <a:pt x="-1529" y="751745"/>
                  <a:pt x="4468" y="749628"/>
                </a:cubicBezTo>
                <a:cubicBezTo>
                  <a:pt x="10465" y="747511"/>
                  <a:pt x="80315" y="700945"/>
                  <a:pt x="87018" y="696712"/>
                </a:cubicBezTo>
                <a:cubicBezTo>
                  <a:pt x="93721" y="692479"/>
                  <a:pt x="51740" y="693536"/>
                  <a:pt x="44685" y="724228"/>
                </a:cubicBezTo>
                <a:cubicBezTo>
                  <a:pt x="37630" y="754920"/>
                  <a:pt x="40099" y="874512"/>
                  <a:pt x="44685" y="880862"/>
                </a:cubicBezTo>
                <a:cubicBezTo>
                  <a:pt x="49271" y="887212"/>
                  <a:pt x="67262" y="769031"/>
                  <a:pt x="72201" y="762328"/>
                </a:cubicBezTo>
                <a:cubicBezTo>
                  <a:pt x="77140" y="755625"/>
                  <a:pt x="38687" y="844173"/>
                  <a:pt x="74318" y="840645"/>
                </a:cubicBezTo>
                <a:cubicBezTo>
                  <a:pt x="109949" y="837117"/>
                  <a:pt x="175918" y="810659"/>
                  <a:pt x="285985" y="741162"/>
                </a:cubicBezTo>
                <a:cubicBezTo>
                  <a:pt x="396052" y="671665"/>
                  <a:pt x="705085" y="442712"/>
                  <a:pt x="734718" y="423662"/>
                </a:cubicBezTo>
                <a:cubicBezTo>
                  <a:pt x="764351" y="404612"/>
                  <a:pt x="571382" y="550309"/>
                  <a:pt x="463785" y="626862"/>
                </a:cubicBezTo>
                <a:cubicBezTo>
                  <a:pt x="356188" y="703415"/>
                  <a:pt x="152282" y="854756"/>
                  <a:pt x="89135" y="882978"/>
                </a:cubicBezTo>
                <a:cubicBezTo>
                  <a:pt x="25988" y="911200"/>
                  <a:pt x="78551" y="825828"/>
                  <a:pt x="84901" y="796195"/>
                </a:cubicBezTo>
                <a:cubicBezTo>
                  <a:pt x="91251" y="766562"/>
                  <a:pt x="47860" y="768678"/>
                  <a:pt x="127235" y="705178"/>
                </a:cubicBezTo>
                <a:cubicBezTo>
                  <a:pt x="206610" y="641678"/>
                  <a:pt x="462373" y="484692"/>
                  <a:pt x="561151" y="415195"/>
                </a:cubicBezTo>
                <a:cubicBezTo>
                  <a:pt x="659929" y="345698"/>
                  <a:pt x="686034" y="336526"/>
                  <a:pt x="719901" y="288195"/>
                </a:cubicBezTo>
                <a:cubicBezTo>
                  <a:pt x="753768" y="239865"/>
                  <a:pt x="742479" y="166487"/>
                  <a:pt x="764351" y="125212"/>
                </a:cubicBezTo>
                <a:cubicBezTo>
                  <a:pt x="786223" y="83937"/>
                  <a:pt x="886765" y="-23307"/>
                  <a:pt x="870185" y="4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8412CEED-CC68-44FE-9F25-4B3E8A865A4B}"/>
              </a:ext>
            </a:extLst>
          </p:cNvPr>
          <p:cNvSpPr/>
          <p:nvPr/>
        </p:nvSpPr>
        <p:spPr>
          <a:xfrm>
            <a:off x="6484555" y="3255433"/>
            <a:ext cx="650728" cy="790478"/>
          </a:xfrm>
          <a:custGeom>
            <a:avLst/>
            <a:gdLst>
              <a:gd name="connsiteX0" fmla="*/ 650728 w 650728"/>
              <a:gd name="connsiteY0" fmla="*/ 42334 h 790478"/>
              <a:gd name="connsiteX1" fmla="*/ 631678 w 650728"/>
              <a:gd name="connsiteY1" fmla="*/ 294217 h 790478"/>
              <a:gd name="connsiteX2" fmla="*/ 574528 w 650728"/>
              <a:gd name="connsiteY2" fmla="*/ 383117 h 790478"/>
              <a:gd name="connsiteX3" fmla="*/ 5145 w 650728"/>
              <a:gd name="connsiteY3" fmla="*/ 787400 h 790478"/>
              <a:gd name="connsiteX4" fmla="*/ 278195 w 650728"/>
              <a:gd name="connsiteY4" fmla="*/ 579967 h 790478"/>
              <a:gd name="connsiteX5" fmla="*/ 547012 w 650728"/>
              <a:gd name="connsiteY5" fmla="*/ 374650 h 790478"/>
              <a:gd name="connsiteX6" fmla="*/ 610512 w 650728"/>
              <a:gd name="connsiteY6" fmla="*/ 292100 h 790478"/>
              <a:gd name="connsiteX7" fmla="*/ 602045 w 650728"/>
              <a:gd name="connsiteY7" fmla="*/ 249767 h 790478"/>
              <a:gd name="connsiteX8" fmla="*/ 602045 w 650728"/>
              <a:gd name="connsiteY8" fmla="*/ 150284 h 790478"/>
              <a:gd name="connsiteX9" fmla="*/ 595695 w 650728"/>
              <a:gd name="connsiteY9" fmla="*/ 0 h 790478"/>
              <a:gd name="connsiteX10" fmla="*/ 631678 w 650728"/>
              <a:gd name="connsiteY10" fmla="*/ 152400 h 790478"/>
              <a:gd name="connsiteX11" fmla="*/ 650728 w 650728"/>
              <a:gd name="connsiteY11" fmla="*/ 42334 h 79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0728" h="790478">
                <a:moveTo>
                  <a:pt x="650728" y="42334"/>
                </a:moveTo>
                <a:cubicBezTo>
                  <a:pt x="650728" y="65970"/>
                  <a:pt x="644378" y="237420"/>
                  <a:pt x="631678" y="294217"/>
                </a:cubicBezTo>
                <a:cubicBezTo>
                  <a:pt x="618978" y="351014"/>
                  <a:pt x="678950" y="300920"/>
                  <a:pt x="574528" y="383117"/>
                </a:cubicBezTo>
                <a:cubicBezTo>
                  <a:pt x="470106" y="465314"/>
                  <a:pt x="54534" y="754592"/>
                  <a:pt x="5145" y="787400"/>
                </a:cubicBezTo>
                <a:cubicBezTo>
                  <a:pt x="-44244" y="820208"/>
                  <a:pt x="278195" y="579967"/>
                  <a:pt x="278195" y="579967"/>
                </a:cubicBezTo>
                <a:cubicBezTo>
                  <a:pt x="368506" y="511175"/>
                  <a:pt x="491626" y="422628"/>
                  <a:pt x="547012" y="374650"/>
                </a:cubicBezTo>
                <a:cubicBezTo>
                  <a:pt x="602398" y="326672"/>
                  <a:pt x="601340" y="312914"/>
                  <a:pt x="610512" y="292100"/>
                </a:cubicBezTo>
                <a:cubicBezTo>
                  <a:pt x="619684" y="271286"/>
                  <a:pt x="603456" y="273403"/>
                  <a:pt x="602045" y="249767"/>
                </a:cubicBezTo>
                <a:cubicBezTo>
                  <a:pt x="600634" y="226131"/>
                  <a:pt x="603103" y="191912"/>
                  <a:pt x="602045" y="150284"/>
                </a:cubicBezTo>
                <a:cubicBezTo>
                  <a:pt x="600987" y="108656"/>
                  <a:pt x="590756" y="-353"/>
                  <a:pt x="595695" y="0"/>
                </a:cubicBezTo>
                <a:cubicBezTo>
                  <a:pt x="600634" y="353"/>
                  <a:pt x="623917" y="139700"/>
                  <a:pt x="631678" y="152400"/>
                </a:cubicBezTo>
                <a:cubicBezTo>
                  <a:pt x="639439" y="165100"/>
                  <a:pt x="650728" y="18698"/>
                  <a:pt x="650728" y="4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740E5680-5DD0-442A-B25C-334F1A9747D2}"/>
              </a:ext>
            </a:extLst>
          </p:cNvPr>
          <p:cNvSpPr/>
          <p:nvPr/>
        </p:nvSpPr>
        <p:spPr>
          <a:xfrm>
            <a:off x="6249576" y="3274013"/>
            <a:ext cx="835995" cy="862309"/>
          </a:xfrm>
          <a:custGeom>
            <a:avLst/>
            <a:gdLst>
              <a:gd name="connsiteX0" fmla="*/ 826441 w 835995"/>
              <a:gd name="connsiteY0" fmla="*/ 144404 h 862309"/>
              <a:gd name="connsiteX1" fmla="*/ 741774 w 835995"/>
              <a:gd name="connsiteY1" fmla="*/ 320087 h 862309"/>
              <a:gd name="connsiteX2" fmla="*/ 597841 w 835995"/>
              <a:gd name="connsiteY2" fmla="*/ 457670 h 862309"/>
              <a:gd name="connsiteX3" fmla="*/ 157574 w 835995"/>
              <a:gd name="connsiteY3" fmla="*/ 787870 h 862309"/>
              <a:gd name="connsiteX4" fmla="*/ 583024 w 835995"/>
              <a:gd name="connsiteY4" fmla="*/ 449204 h 862309"/>
              <a:gd name="connsiteX5" fmla="*/ 91957 w 835995"/>
              <a:gd name="connsiteY5" fmla="*/ 766704 h 862309"/>
              <a:gd name="connsiteX6" fmla="*/ 941 w 835995"/>
              <a:gd name="connsiteY6" fmla="*/ 849254 h 862309"/>
              <a:gd name="connsiteX7" fmla="*/ 51741 w 835995"/>
              <a:gd name="connsiteY7" fmla="*/ 857720 h 862309"/>
              <a:gd name="connsiteX8" fmla="*/ 163924 w 835995"/>
              <a:gd name="connsiteY8" fmla="*/ 804804 h 862309"/>
              <a:gd name="connsiteX9" fmla="*/ 358657 w 835995"/>
              <a:gd name="connsiteY9" fmla="*/ 631237 h 862309"/>
              <a:gd name="connsiteX10" fmla="*/ 432741 w 835995"/>
              <a:gd name="connsiteY10" fmla="*/ 559270 h 862309"/>
              <a:gd name="connsiteX11" fmla="*/ 108891 w 835995"/>
              <a:gd name="connsiteY11" fmla="*/ 743420 h 862309"/>
              <a:gd name="connsiteX12" fmla="*/ 519524 w 835995"/>
              <a:gd name="connsiteY12" fmla="*/ 466137 h 862309"/>
              <a:gd name="connsiteX13" fmla="*/ 809507 w 835995"/>
              <a:gd name="connsiteY13" fmla="*/ 307387 h 862309"/>
              <a:gd name="connsiteX14" fmla="*/ 746007 w 835995"/>
              <a:gd name="connsiteY14" fmla="*/ 214254 h 862309"/>
              <a:gd name="connsiteX15" fmla="*/ 826441 w 835995"/>
              <a:gd name="connsiteY15" fmla="*/ 470 h 862309"/>
              <a:gd name="connsiteX16" fmla="*/ 826441 w 835995"/>
              <a:gd name="connsiteY16" fmla="*/ 144404 h 8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5995" h="862309">
                <a:moveTo>
                  <a:pt x="826441" y="144404"/>
                </a:moveTo>
                <a:cubicBezTo>
                  <a:pt x="812330" y="197674"/>
                  <a:pt x="779874" y="267876"/>
                  <a:pt x="741774" y="320087"/>
                </a:cubicBezTo>
                <a:cubicBezTo>
                  <a:pt x="703674" y="372298"/>
                  <a:pt x="695208" y="379706"/>
                  <a:pt x="597841" y="457670"/>
                </a:cubicBezTo>
                <a:cubicBezTo>
                  <a:pt x="500474" y="535634"/>
                  <a:pt x="160043" y="789281"/>
                  <a:pt x="157574" y="787870"/>
                </a:cubicBezTo>
                <a:cubicBezTo>
                  <a:pt x="155105" y="786459"/>
                  <a:pt x="593960" y="452732"/>
                  <a:pt x="583024" y="449204"/>
                </a:cubicBezTo>
                <a:cubicBezTo>
                  <a:pt x="572088" y="445676"/>
                  <a:pt x="188971" y="700029"/>
                  <a:pt x="91957" y="766704"/>
                </a:cubicBezTo>
                <a:cubicBezTo>
                  <a:pt x="-5057" y="833379"/>
                  <a:pt x="7644" y="834085"/>
                  <a:pt x="941" y="849254"/>
                </a:cubicBezTo>
                <a:cubicBezTo>
                  <a:pt x="-5762" y="864423"/>
                  <a:pt x="24577" y="865128"/>
                  <a:pt x="51741" y="857720"/>
                </a:cubicBezTo>
                <a:cubicBezTo>
                  <a:pt x="78905" y="850312"/>
                  <a:pt x="112771" y="842551"/>
                  <a:pt x="163924" y="804804"/>
                </a:cubicBezTo>
                <a:cubicBezTo>
                  <a:pt x="215077" y="767057"/>
                  <a:pt x="313854" y="672159"/>
                  <a:pt x="358657" y="631237"/>
                </a:cubicBezTo>
                <a:cubicBezTo>
                  <a:pt x="403460" y="590315"/>
                  <a:pt x="474369" y="540573"/>
                  <a:pt x="432741" y="559270"/>
                </a:cubicBezTo>
                <a:cubicBezTo>
                  <a:pt x="391113" y="577967"/>
                  <a:pt x="94427" y="758942"/>
                  <a:pt x="108891" y="743420"/>
                </a:cubicBezTo>
                <a:cubicBezTo>
                  <a:pt x="123355" y="727898"/>
                  <a:pt x="402755" y="538809"/>
                  <a:pt x="519524" y="466137"/>
                </a:cubicBezTo>
                <a:cubicBezTo>
                  <a:pt x="636293" y="393465"/>
                  <a:pt x="771760" y="349367"/>
                  <a:pt x="809507" y="307387"/>
                </a:cubicBezTo>
                <a:cubicBezTo>
                  <a:pt x="847254" y="265407"/>
                  <a:pt x="743185" y="265407"/>
                  <a:pt x="746007" y="214254"/>
                </a:cubicBezTo>
                <a:cubicBezTo>
                  <a:pt x="748829" y="163101"/>
                  <a:pt x="815152" y="8584"/>
                  <a:pt x="826441" y="470"/>
                </a:cubicBezTo>
                <a:cubicBezTo>
                  <a:pt x="837730" y="-7644"/>
                  <a:pt x="840552" y="91134"/>
                  <a:pt x="826441" y="144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C67B5878-00FF-4398-B94A-B82B29104E2C}"/>
              </a:ext>
            </a:extLst>
          </p:cNvPr>
          <p:cNvSpPr/>
          <p:nvPr/>
        </p:nvSpPr>
        <p:spPr>
          <a:xfrm>
            <a:off x="6245873" y="3388738"/>
            <a:ext cx="991822" cy="961771"/>
          </a:xfrm>
          <a:custGeom>
            <a:avLst/>
            <a:gdLst>
              <a:gd name="connsiteX0" fmla="*/ 921160 w 991822"/>
              <a:gd name="connsiteY0" fmla="*/ 45 h 961771"/>
              <a:gd name="connsiteX1" fmla="*/ 961377 w 991822"/>
              <a:gd name="connsiteY1" fmla="*/ 262512 h 961771"/>
              <a:gd name="connsiteX2" fmla="*/ 933860 w 991822"/>
              <a:gd name="connsiteY2" fmla="*/ 304845 h 961771"/>
              <a:gd name="connsiteX3" fmla="*/ 864010 w 991822"/>
              <a:gd name="connsiteY3" fmla="*/ 391629 h 961771"/>
              <a:gd name="connsiteX4" fmla="*/ 667160 w 991822"/>
              <a:gd name="connsiteY4" fmla="*/ 563079 h 961771"/>
              <a:gd name="connsiteX5" fmla="*/ 148577 w 991822"/>
              <a:gd name="connsiteY5" fmla="*/ 897512 h 961771"/>
              <a:gd name="connsiteX6" fmla="*/ 410 w 991822"/>
              <a:gd name="connsiteY6" fmla="*/ 961012 h 961771"/>
              <a:gd name="connsiteX7" fmla="*/ 114710 w 991822"/>
              <a:gd name="connsiteY7" fmla="*/ 882695 h 961771"/>
              <a:gd name="connsiteX8" fmla="*/ 400460 w 991822"/>
              <a:gd name="connsiteY8" fmla="*/ 702779 h 961771"/>
              <a:gd name="connsiteX9" fmla="*/ 935977 w 991822"/>
              <a:gd name="connsiteY9" fmla="*/ 296379 h 961771"/>
              <a:gd name="connsiteX10" fmla="*/ 974077 w 991822"/>
              <a:gd name="connsiteY10" fmla="*/ 241345 h 961771"/>
              <a:gd name="connsiteX11" fmla="*/ 921160 w 991822"/>
              <a:gd name="connsiteY11" fmla="*/ 45 h 9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1822" h="961771">
                <a:moveTo>
                  <a:pt x="921160" y="45"/>
                </a:moveTo>
                <a:cubicBezTo>
                  <a:pt x="919043" y="3573"/>
                  <a:pt x="959260" y="211712"/>
                  <a:pt x="961377" y="262512"/>
                </a:cubicBezTo>
                <a:cubicBezTo>
                  <a:pt x="963494" y="313312"/>
                  <a:pt x="950088" y="283326"/>
                  <a:pt x="933860" y="304845"/>
                </a:cubicBezTo>
                <a:cubicBezTo>
                  <a:pt x="917632" y="326365"/>
                  <a:pt x="908460" y="348590"/>
                  <a:pt x="864010" y="391629"/>
                </a:cubicBezTo>
                <a:cubicBezTo>
                  <a:pt x="819560" y="434668"/>
                  <a:pt x="786399" y="478765"/>
                  <a:pt x="667160" y="563079"/>
                </a:cubicBezTo>
                <a:cubicBezTo>
                  <a:pt x="547921" y="647393"/>
                  <a:pt x="259702" y="831190"/>
                  <a:pt x="148577" y="897512"/>
                </a:cubicBezTo>
                <a:cubicBezTo>
                  <a:pt x="37452" y="963834"/>
                  <a:pt x="6054" y="963481"/>
                  <a:pt x="410" y="961012"/>
                </a:cubicBezTo>
                <a:cubicBezTo>
                  <a:pt x="-5234" y="958543"/>
                  <a:pt x="48035" y="925734"/>
                  <a:pt x="114710" y="882695"/>
                </a:cubicBezTo>
                <a:cubicBezTo>
                  <a:pt x="181385" y="839656"/>
                  <a:pt x="263582" y="800498"/>
                  <a:pt x="400460" y="702779"/>
                </a:cubicBezTo>
                <a:cubicBezTo>
                  <a:pt x="537338" y="605060"/>
                  <a:pt x="840374" y="373285"/>
                  <a:pt x="935977" y="296379"/>
                </a:cubicBezTo>
                <a:cubicBezTo>
                  <a:pt x="1031580" y="219473"/>
                  <a:pt x="975841" y="285442"/>
                  <a:pt x="974077" y="241345"/>
                </a:cubicBezTo>
                <a:cubicBezTo>
                  <a:pt x="972313" y="197248"/>
                  <a:pt x="923277" y="-3483"/>
                  <a:pt x="92116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39E1F388-1D82-4295-8C58-CD43C22D16E6}"/>
              </a:ext>
            </a:extLst>
          </p:cNvPr>
          <p:cNvSpPr/>
          <p:nvPr/>
        </p:nvSpPr>
        <p:spPr>
          <a:xfrm>
            <a:off x="7016724" y="3372945"/>
            <a:ext cx="165881" cy="276258"/>
          </a:xfrm>
          <a:custGeom>
            <a:avLst/>
            <a:gdLst>
              <a:gd name="connsiteX0" fmla="*/ 127026 w 165881"/>
              <a:gd name="connsiteY0" fmla="*/ 5255 h 276258"/>
              <a:gd name="connsiteX1" fmla="*/ 160893 w 165881"/>
              <a:gd name="connsiteY1" fmla="*/ 183055 h 276258"/>
              <a:gd name="connsiteX2" fmla="*/ 26 w 165881"/>
              <a:gd name="connsiteY2" fmla="*/ 276188 h 276258"/>
              <a:gd name="connsiteX3" fmla="*/ 148193 w 165881"/>
              <a:gd name="connsiteY3" fmla="*/ 195755 h 276258"/>
              <a:gd name="connsiteX4" fmla="*/ 148193 w 165881"/>
              <a:gd name="connsiteY4" fmla="*/ 58172 h 276258"/>
              <a:gd name="connsiteX5" fmla="*/ 127026 w 165881"/>
              <a:gd name="connsiteY5" fmla="*/ 5255 h 2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81" h="276258">
                <a:moveTo>
                  <a:pt x="127026" y="5255"/>
                </a:moveTo>
                <a:cubicBezTo>
                  <a:pt x="129143" y="26069"/>
                  <a:pt x="182060" y="137900"/>
                  <a:pt x="160893" y="183055"/>
                </a:cubicBezTo>
                <a:cubicBezTo>
                  <a:pt x="139726" y="228210"/>
                  <a:pt x="2143" y="274071"/>
                  <a:pt x="26" y="276188"/>
                </a:cubicBezTo>
                <a:cubicBezTo>
                  <a:pt x="-2091" y="278305"/>
                  <a:pt x="123499" y="232091"/>
                  <a:pt x="148193" y="195755"/>
                </a:cubicBezTo>
                <a:cubicBezTo>
                  <a:pt x="172887" y="159419"/>
                  <a:pt x="149604" y="86041"/>
                  <a:pt x="148193" y="58172"/>
                </a:cubicBezTo>
                <a:cubicBezTo>
                  <a:pt x="146782" y="30303"/>
                  <a:pt x="124909" y="-15559"/>
                  <a:pt x="127026" y="5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E80F01C5-BC68-4DB7-9426-E643A45C7A7C}"/>
              </a:ext>
            </a:extLst>
          </p:cNvPr>
          <p:cNvSpPr/>
          <p:nvPr/>
        </p:nvSpPr>
        <p:spPr>
          <a:xfrm>
            <a:off x="6944502" y="3358987"/>
            <a:ext cx="224882" cy="343067"/>
          </a:xfrm>
          <a:custGeom>
            <a:avLst/>
            <a:gdLst>
              <a:gd name="connsiteX0" fmla="*/ 178081 w 224882"/>
              <a:gd name="connsiteY0" fmla="*/ 4396 h 343067"/>
              <a:gd name="connsiteX1" fmla="*/ 203481 w 224882"/>
              <a:gd name="connsiteY1" fmla="*/ 167380 h 343067"/>
              <a:gd name="connsiteX2" fmla="*/ 154798 w 224882"/>
              <a:gd name="connsiteY2" fmla="*/ 232996 h 343067"/>
              <a:gd name="connsiteX3" fmla="*/ 281 w 224882"/>
              <a:gd name="connsiteY3" fmla="*/ 343063 h 343067"/>
              <a:gd name="connsiteX4" fmla="*/ 197131 w 224882"/>
              <a:gd name="connsiteY4" fmla="*/ 237230 h 343067"/>
              <a:gd name="connsiteX5" fmla="*/ 222531 w 224882"/>
              <a:gd name="connsiteY5" fmla="*/ 167380 h 343067"/>
              <a:gd name="connsiteX6" fmla="*/ 188665 w 224882"/>
              <a:gd name="connsiteY6" fmla="*/ 55196 h 343067"/>
              <a:gd name="connsiteX7" fmla="*/ 178081 w 224882"/>
              <a:gd name="connsiteY7" fmla="*/ 4396 h 34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82" h="343067">
                <a:moveTo>
                  <a:pt x="178081" y="4396"/>
                </a:moveTo>
                <a:cubicBezTo>
                  <a:pt x="180550" y="23093"/>
                  <a:pt x="207361" y="129280"/>
                  <a:pt x="203481" y="167380"/>
                </a:cubicBezTo>
                <a:cubicBezTo>
                  <a:pt x="199601" y="205480"/>
                  <a:pt x="188665" y="203715"/>
                  <a:pt x="154798" y="232996"/>
                </a:cubicBezTo>
                <a:cubicBezTo>
                  <a:pt x="120931" y="262277"/>
                  <a:pt x="-6774" y="342357"/>
                  <a:pt x="281" y="343063"/>
                </a:cubicBezTo>
                <a:cubicBezTo>
                  <a:pt x="7336" y="343769"/>
                  <a:pt x="160089" y="266510"/>
                  <a:pt x="197131" y="237230"/>
                </a:cubicBezTo>
                <a:cubicBezTo>
                  <a:pt x="234173" y="207950"/>
                  <a:pt x="223942" y="197719"/>
                  <a:pt x="222531" y="167380"/>
                </a:cubicBezTo>
                <a:cubicBezTo>
                  <a:pt x="221120" y="137041"/>
                  <a:pt x="198543" y="79185"/>
                  <a:pt x="188665" y="55196"/>
                </a:cubicBezTo>
                <a:cubicBezTo>
                  <a:pt x="178787" y="31207"/>
                  <a:pt x="175612" y="-14301"/>
                  <a:pt x="178081" y="4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E6A7513-B612-40E8-9F26-7B172BBA7439}"/>
              </a:ext>
            </a:extLst>
          </p:cNvPr>
          <p:cNvSpPr/>
          <p:nvPr/>
        </p:nvSpPr>
        <p:spPr>
          <a:xfrm>
            <a:off x="6248168" y="4157129"/>
            <a:ext cx="52247" cy="187345"/>
          </a:xfrm>
          <a:custGeom>
            <a:avLst/>
            <a:gdLst>
              <a:gd name="connsiteX0" fmla="*/ 51032 w 52247"/>
              <a:gd name="connsiteY0" fmla="*/ 4 h 187345"/>
              <a:gd name="connsiteX1" fmla="*/ 232 w 52247"/>
              <a:gd name="connsiteY1" fmla="*/ 101604 h 187345"/>
              <a:gd name="connsiteX2" fmla="*/ 31982 w 52247"/>
              <a:gd name="connsiteY2" fmla="*/ 186271 h 187345"/>
              <a:gd name="connsiteX3" fmla="*/ 27749 w 52247"/>
              <a:gd name="connsiteY3" fmla="*/ 146054 h 187345"/>
              <a:gd name="connsiteX4" fmla="*/ 36215 w 52247"/>
              <a:gd name="connsiteY4" fmla="*/ 97371 h 187345"/>
              <a:gd name="connsiteX5" fmla="*/ 51032 w 52247"/>
              <a:gd name="connsiteY5" fmla="*/ 4 h 18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47" h="187345">
                <a:moveTo>
                  <a:pt x="51032" y="4"/>
                </a:moveTo>
                <a:cubicBezTo>
                  <a:pt x="45035" y="709"/>
                  <a:pt x="3407" y="70560"/>
                  <a:pt x="232" y="101604"/>
                </a:cubicBezTo>
                <a:cubicBezTo>
                  <a:pt x="-2943" y="132648"/>
                  <a:pt x="27396" y="178863"/>
                  <a:pt x="31982" y="186271"/>
                </a:cubicBezTo>
                <a:cubicBezTo>
                  <a:pt x="36568" y="193679"/>
                  <a:pt x="27044" y="160871"/>
                  <a:pt x="27749" y="146054"/>
                </a:cubicBezTo>
                <a:cubicBezTo>
                  <a:pt x="28454" y="131237"/>
                  <a:pt x="33393" y="117126"/>
                  <a:pt x="36215" y="97371"/>
                </a:cubicBezTo>
                <a:cubicBezTo>
                  <a:pt x="39037" y="77616"/>
                  <a:pt x="57029" y="-701"/>
                  <a:pt x="5103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1EE67A9B-1046-4898-9DD5-9D4055AFD9BA}"/>
              </a:ext>
            </a:extLst>
          </p:cNvPr>
          <p:cNvSpPr/>
          <p:nvPr/>
        </p:nvSpPr>
        <p:spPr>
          <a:xfrm>
            <a:off x="6205828" y="4118282"/>
            <a:ext cx="38509" cy="243033"/>
          </a:xfrm>
          <a:custGeom>
            <a:avLst/>
            <a:gdLst>
              <a:gd name="connsiteX0" fmla="*/ 25639 w 38509"/>
              <a:gd name="connsiteY0" fmla="*/ 751 h 243033"/>
              <a:gd name="connsiteX1" fmla="*/ 29872 w 38509"/>
              <a:gd name="connsiteY1" fmla="*/ 203951 h 243033"/>
              <a:gd name="connsiteX2" fmla="*/ 38339 w 38509"/>
              <a:gd name="connsiteY2" fmla="*/ 242051 h 243033"/>
              <a:gd name="connsiteX3" fmla="*/ 21405 w 38509"/>
              <a:gd name="connsiteY3" fmla="*/ 187018 h 243033"/>
              <a:gd name="connsiteX4" fmla="*/ 239 w 38509"/>
              <a:gd name="connsiteY4" fmla="*/ 136218 h 243033"/>
              <a:gd name="connsiteX5" fmla="*/ 25639 w 38509"/>
              <a:gd name="connsiteY5" fmla="*/ 751 h 24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09" h="243033">
                <a:moveTo>
                  <a:pt x="25639" y="751"/>
                </a:moveTo>
                <a:cubicBezTo>
                  <a:pt x="30578" y="12040"/>
                  <a:pt x="27755" y="163734"/>
                  <a:pt x="29872" y="203951"/>
                </a:cubicBezTo>
                <a:cubicBezTo>
                  <a:pt x="31989" y="244168"/>
                  <a:pt x="39750" y="244873"/>
                  <a:pt x="38339" y="242051"/>
                </a:cubicBezTo>
                <a:cubicBezTo>
                  <a:pt x="36928" y="239229"/>
                  <a:pt x="27755" y="204657"/>
                  <a:pt x="21405" y="187018"/>
                </a:cubicBezTo>
                <a:cubicBezTo>
                  <a:pt x="15055" y="169379"/>
                  <a:pt x="-2231" y="163735"/>
                  <a:pt x="239" y="136218"/>
                </a:cubicBezTo>
                <a:cubicBezTo>
                  <a:pt x="2708" y="108701"/>
                  <a:pt x="20700" y="-10538"/>
                  <a:pt x="25639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88D22FC7-3B07-47EA-8D0C-41FBC249CDF8}"/>
              </a:ext>
            </a:extLst>
          </p:cNvPr>
          <p:cNvSpPr/>
          <p:nvPr/>
        </p:nvSpPr>
        <p:spPr>
          <a:xfrm>
            <a:off x="6338414" y="3651244"/>
            <a:ext cx="728016" cy="502092"/>
          </a:xfrm>
          <a:custGeom>
            <a:avLst/>
            <a:gdLst>
              <a:gd name="connsiteX0" fmla="*/ 727019 w 728016"/>
              <a:gd name="connsiteY0" fmla="*/ 6 h 502092"/>
              <a:gd name="connsiteX1" fmla="*/ 665636 w 728016"/>
              <a:gd name="connsiteY1" fmla="*/ 86789 h 502092"/>
              <a:gd name="connsiteX2" fmla="*/ 547103 w 728016"/>
              <a:gd name="connsiteY2" fmla="*/ 173573 h 502092"/>
              <a:gd name="connsiteX3" fmla="*/ 443386 w 728016"/>
              <a:gd name="connsiteY3" fmla="*/ 211673 h 502092"/>
              <a:gd name="connsiteX4" fmla="*/ 479369 w 728016"/>
              <a:gd name="connsiteY4" fmla="*/ 203206 h 502092"/>
              <a:gd name="connsiteX5" fmla="*/ 354486 w 728016"/>
              <a:gd name="connsiteY5" fmla="*/ 309039 h 502092"/>
              <a:gd name="connsiteX6" fmla="*/ 1003 w 728016"/>
              <a:gd name="connsiteY6" fmla="*/ 501656 h 502092"/>
              <a:gd name="connsiteX7" fmla="*/ 255003 w 728016"/>
              <a:gd name="connsiteY7" fmla="*/ 357723 h 502092"/>
              <a:gd name="connsiteX8" fmla="*/ 464553 w 728016"/>
              <a:gd name="connsiteY8" fmla="*/ 232839 h 502092"/>
              <a:gd name="connsiteX9" fmla="*/ 619069 w 728016"/>
              <a:gd name="connsiteY9" fmla="*/ 91023 h 502092"/>
              <a:gd name="connsiteX10" fmla="*/ 727019 w 728016"/>
              <a:gd name="connsiteY10" fmla="*/ 6 h 50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016" h="502092">
                <a:moveTo>
                  <a:pt x="727019" y="6"/>
                </a:moveTo>
                <a:cubicBezTo>
                  <a:pt x="734780" y="-700"/>
                  <a:pt x="695622" y="57861"/>
                  <a:pt x="665636" y="86789"/>
                </a:cubicBezTo>
                <a:cubicBezTo>
                  <a:pt x="635650" y="115717"/>
                  <a:pt x="584145" y="152759"/>
                  <a:pt x="547103" y="173573"/>
                </a:cubicBezTo>
                <a:cubicBezTo>
                  <a:pt x="510061" y="194387"/>
                  <a:pt x="454675" y="206734"/>
                  <a:pt x="443386" y="211673"/>
                </a:cubicBezTo>
                <a:cubicBezTo>
                  <a:pt x="432097" y="216612"/>
                  <a:pt x="494186" y="186978"/>
                  <a:pt x="479369" y="203206"/>
                </a:cubicBezTo>
                <a:cubicBezTo>
                  <a:pt x="464552" y="219434"/>
                  <a:pt x="434214" y="259297"/>
                  <a:pt x="354486" y="309039"/>
                </a:cubicBezTo>
                <a:cubicBezTo>
                  <a:pt x="274758" y="358781"/>
                  <a:pt x="17583" y="493542"/>
                  <a:pt x="1003" y="501656"/>
                </a:cubicBezTo>
                <a:cubicBezTo>
                  <a:pt x="-15577" y="509770"/>
                  <a:pt x="177745" y="402526"/>
                  <a:pt x="255003" y="357723"/>
                </a:cubicBezTo>
                <a:cubicBezTo>
                  <a:pt x="332261" y="312920"/>
                  <a:pt x="403875" y="277289"/>
                  <a:pt x="464553" y="232839"/>
                </a:cubicBezTo>
                <a:cubicBezTo>
                  <a:pt x="525231" y="188389"/>
                  <a:pt x="578147" y="123126"/>
                  <a:pt x="619069" y="91023"/>
                </a:cubicBezTo>
                <a:cubicBezTo>
                  <a:pt x="659991" y="58920"/>
                  <a:pt x="719258" y="712"/>
                  <a:pt x="72701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60986C15-70CF-49C7-A332-0BCF7F7BB927}"/>
              </a:ext>
            </a:extLst>
          </p:cNvPr>
          <p:cNvSpPr/>
          <p:nvPr/>
        </p:nvSpPr>
        <p:spPr>
          <a:xfrm>
            <a:off x="6342459" y="3556000"/>
            <a:ext cx="534591" cy="338752"/>
          </a:xfrm>
          <a:custGeom>
            <a:avLst/>
            <a:gdLst>
              <a:gd name="connsiteX0" fmla="*/ 534591 w 534591"/>
              <a:gd name="connsiteY0" fmla="*/ 0 h 338752"/>
              <a:gd name="connsiteX1" fmla="*/ 98558 w 534591"/>
              <a:gd name="connsiteY1" fmla="*/ 285750 h 338752"/>
              <a:gd name="connsiteX2" fmla="*/ 320808 w 534591"/>
              <a:gd name="connsiteY2" fmla="*/ 158750 h 338752"/>
              <a:gd name="connsiteX3" fmla="*/ 16008 w 534591"/>
              <a:gd name="connsiteY3" fmla="*/ 338667 h 338752"/>
              <a:gd name="connsiteX4" fmla="*/ 39291 w 534591"/>
              <a:gd name="connsiteY4" fmla="*/ 184150 h 338752"/>
              <a:gd name="connsiteX5" fmla="*/ 9658 w 534591"/>
              <a:gd name="connsiteY5" fmla="*/ 315383 h 338752"/>
              <a:gd name="connsiteX6" fmla="*/ 43524 w 534591"/>
              <a:gd name="connsiteY6" fmla="*/ 179917 h 338752"/>
              <a:gd name="connsiteX7" fmla="*/ 295408 w 534591"/>
              <a:gd name="connsiteY7" fmla="*/ 97367 h 338752"/>
              <a:gd name="connsiteX8" fmla="*/ 534591 w 534591"/>
              <a:gd name="connsiteY8" fmla="*/ 0 h 33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591" h="338752">
                <a:moveTo>
                  <a:pt x="534591" y="0"/>
                </a:moveTo>
                <a:lnTo>
                  <a:pt x="98558" y="285750"/>
                </a:lnTo>
                <a:cubicBezTo>
                  <a:pt x="62927" y="312208"/>
                  <a:pt x="334566" y="149931"/>
                  <a:pt x="320808" y="158750"/>
                </a:cubicBezTo>
                <a:cubicBezTo>
                  <a:pt x="307050" y="167570"/>
                  <a:pt x="62927" y="334434"/>
                  <a:pt x="16008" y="338667"/>
                </a:cubicBezTo>
                <a:cubicBezTo>
                  <a:pt x="-30912" y="342900"/>
                  <a:pt x="40349" y="188031"/>
                  <a:pt x="39291" y="184150"/>
                </a:cubicBezTo>
                <a:cubicBezTo>
                  <a:pt x="38233" y="180269"/>
                  <a:pt x="8953" y="316088"/>
                  <a:pt x="9658" y="315383"/>
                </a:cubicBezTo>
                <a:cubicBezTo>
                  <a:pt x="10363" y="314678"/>
                  <a:pt x="-4101" y="216253"/>
                  <a:pt x="43524" y="179917"/>
                </a:cubicBezTo>
                <a:cubicBezTo>
                  <a:pt x="91149" y="143581"/>
                  <a:pt x="295408" y="97367"/>
                  <a:pt x="295408" y="97367"/>
                </a:cubicBezTo>
                <a:lnTo>
                  <a:pt x="53459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58EE66D2-B441-4DDA-AA6A-74A454BD6C56}"/>
              </a:ext>
            </a:extLst>
          </p:cNvPr>
          <p:cNvSpPr/>
          <p:nvPr/>
        </p:nvSpPr>
        <p:spPr>
          <a:xfrm>
            <a:off x="6103452" y="3753890"/>
            <a:ext cx="118023" cy="348498"/>
          </a:xfrm>
          <a:custGeom>
            <a:avLst/>
            <a:gdLst>
              <a:gd name="connsiteX0" fmla="*/ 117431 w 118023"/>
              <a:gd name="connsiteY0" fmla="*/ 1077 h 348498"/>
              <a:gd name="connsiteX1" fmla="*/ 47581 w 118023"/>
              <a:gd name="connsiteY1" fmla="*/ 92093 h 348498"/>
              <a:gd name="connsiteX2" fmla="*/ 77215 w 118023"/>
              <a:gd name="connsiteY2" fmla="*/ 348210 h 348498"/>
              <a:gd name="connsiteX3" fmla="*/ 64515 w 118023"/>
              <a:gd name="connsiteY3" fmla="*/ 140777 h 348498"/>
              <a:gd name="connsiteX4" fmla="*/ 1015 w 118023"/>
              <a:gd name="connsiteY4" fmla="*/ 47643 h 348498"/>
              <a:gd name="connsiteX5" fmla="*/ 117431 w 118023"/>
              <a:gd name="connsiteY5" fmla="*/ 1077 h 3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023" h="348498">
                <a:moveTo>
                  <a:pt x="117431" y="1077"/>
                </a:moveTo>
                <a:cubicBezTo>
                  <a:pt x="125192" y="8485"/>
                  <a:pt x="54284" y="34238"/>
                  <a:pt x="47581" y="92093"/>
                </a:cubicBezTo>
                <a:cubicBezTo>
                  <a:pt x="40878" y="149948"/>
                  <a:pt x="74393" y="340096"/>
                  <a:pt x="77215" y="348210"/>
                </a:cubicBezTo>
                <a:cubicBezTo>
                  <a:pt x="80037" y="356324"/>
                  <a:pt x="77215" y="190871"/>
                  <a:pt x="64515" y="140777"/>
                </a:cubicBezTo>
                <a:cubicBezTo>
                  <a:pt x="51815" y="90683"/>
                  <a:pt x="-8510" y="69162"/>
                  <a:pt x="1015" y="47643"/>
                </a:cubicBezTo>
                <a:cubicBezTo>
                  <a:pt x="10540" y="26124"/>
                  <a:pt x="109670" y="-6331"/>
                  <a:pt x="117431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905D982E-923B-400D-B9DC-06AA4F180A0B}"/>
              </a:ext>
            </a:extLst>
          </p:cNvPr>
          <p:cNvSpPr/>
          <p:nvPr/>
        </p:nvSpPr>
        <p:spPr>
          <a:xfrm>
            <a:off x="5934265" y="3913255"/>
            <a:ext cx="196983" cy="318488"/>
          </a:xfrm>
          <a:custGeom>
            <a:avLst/>
            <a:gdLst>
              <a:gd name="connsiteX0" fmla="*/ 38968 w 196983"/>
              <a:gd name="connsiteY0" fmla="*/ 462 h 318488"/>
              <a:gd name="connsiteX1" fmla="*/ 94002 w 196983"/>
              <a:gd name="connsiteY1" fmla="*/ 127462 h 318488"/>
              <a:gd name="connsiteX2" fmla="*/ 195602 w 196983"/>
              <a:gd name="connsiteY2" fmla="*/ 315845 h 318488"/>
              <a:gd name="connsiteX3" fmla="*/ 142685 w 196983"/>
              <a:gd name="connsiteY3" fmla="*/ 226945 h 318488"/>
              <a:gd name="connsiteX4" fmla="*/ 2985 w 196983"/>
              <a:gd name="connsiteY4" fmla="*/ 74545 h 318488"/>
              <a:gd name="connsiteX5" fmla="*/ 47435 w 196983"/>
              <a:gd name="connsiteY5" fmla="*/ 83012 h 318488"/>
              <a:gd name="connsiteX6" fmla="*/ 38968 w 196983"/>
              <a:gd name="connsiteY6" fmla="*/ 462 h 3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983" h="318488">
                <a:moveTo>
                  <a:pt x="38968" y="462"/>
                </a:moveTo>
                <a:cubicBezTo>
                  <a:pt x="46729" y="7870"/>
                  <a:pt x="67896" y="74898"/>
                  <a:pt x="94002" y="127462"/>
                </a:cubicBezTo>
                <a:cubicBezTo>
                  <a:pt x="120108" y="180026"/>
                  <a:pt x="187488" y="299264"/>
                  <a:pt x="195602" y="315845"/>
                </a:cubicBezTo>
                <a:cubicBezTo>
                  <a:pt x="203716" y="332426"/>
                  <a:pt x="174788" y="267162"/>
                  <a:pt x="142685" y="226945"/>
                </a:cubicBezTo>
                <a:cubicBezTo>
                  <a:pt x="110582" y="186728"/>
                  <a:pt x="18860" y="98534"/>
                  <a:pt x="2985" y="74545"/>
                </a:cubicBezTo>
                <a:cubicBezTo>
                  <a:pt x="-12890" y="50556"/>
                  <a:pt x="39321" y="89009"/>
                  <a:pt x="47435" y="83012"/>
                </a:cubicBezTo>
                <a:cubicBezTo>
                  <a:pt x="55549" y="77015"/>
                  <a:pt x="31207" y="-6946"/>
                  <a:pt x="3896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6327A1C1-9B9C-4B65-B112-378B737E8839}"/>
              </a:ext>
            </a:extLst>
          </p:cNvPr>
          <p:cNvSpPr/>
          <p:nvPr/>
        </p:nvSpPr>
        <p:spPr>
          <a:xfrm>
            <a:off x="6438601" y="3709003"/>
            <a:ext cx="958291" cy="1014549"/>
          </a:xfrm>
          <a:custGeom>
            <a:avLst/>
            <a:gdLst>
              <a:gd name="connsiteX0" fmla="*/ 783466 w 958291"/>
              <a:gd name="connsiteY0" fmla="*/ 1514 h 1014549"/>
              <a:gd name="connsiteX1" fmla="*/ 774999 w 958291"/>
              <a:gd name="connsiteY1" fmla="*/ 297847 h 1014549"/>
              <a:gd name="connsiteX2" fmla="*/ 772882 w 958291"/>
              <a:gd name="connsiteY2" fmla="*/ 181430 h 1014549"/>
              <a:gd name="connsiteX3" fmla="*/ 819449 w 958291"/>
              <a:gd name="connsiteY3" fmla="*/ 308430 h 1014549"/>
              <a:gd name="connsiteX4" fmla="*/ 957032 w 958291"/>
              <a:gd name="connsiteY4" fmla="*/ 437547 h 1014549"/>
              <a:gd name="connsiteX5" fmla="*/ 891416 w 958291"/>
              <a:gd name="connsiteY5" fmla="*/ 465064 h 1014549"/>
              <a:gd name="connsiteX6" fmla="*/ 707266 w 958291"/>
              <a:gd name="connsiteY6" fmla="*/ 549730 h 1014549"/>
              <a:gd name="connsiteX7" fmla="*/ 15116 w 958291"/>
              <a:gd name="connsiteY7" fmla="*/ 1006930 h 1014549"/>
              <a:gd name="connsiteX8" fmla="*/ 281816 w 958291"/>
              <a:gd name="connsiteY8" fmla="*/ 807964 h 1014549"/>
              <a:gd name="connsiteX9" fmla="*/ 878716 w 958291"/>
              <a:gd name="connsiteY9" fmla="*/ 450247 h 1014549"/>
              <a:gd name="connsiteX10" fmla="*/ 815216 w 958291"/>
              <a:gd name="connsiteY10" fmla="*/ 369814 h 1014549"/>
              <a:gd name="connsiteX11" fmla="*/ 755949 w 958291"/>
              <a:gd name="connsiteY11" fmla="*/ 291497 h 1014549"/>
              <a:gd name="connsiteX12" fmla="*/ 762299 w 958291"/>
              <a:gd name="connsiteY12" fmla="*/ 185664 h 1014549"/>
              <a:gd name="connsiteX13" fmla="*/ 783466 w 958291"/>
              <a:gd name="connsiteY13" fmla="*/ 1514 h 101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8291" h="1014549">
                <a:moveTo>
                  <a:pt x="783466" y="1514"/>
                </a:moveTo>
                <a:cubicBezTo>
                  <a:pt x="785583" y="20211"/>
                  <a:pt x="776763" y="267861"/>
                  <a:pt x="774999" y="297847"/>
                </a:cubicBezTo>
                <a:cubicBezTo>
                  <a:pt x="773235" y="327833"/>
                  <a:pt x="765474" y="179666"/>
                  <a:pt x="772882" y="181430"/>
                </a:cubicBezTo>
                <a:cubicBezTo>
                  <a:pt x="780290" y="183194"/>
                  <a:pt x="788757" y="265744"/>
                  <a:pt x="819449" y="308430"/>
                </a:cubicBezTo>
                <a:cubicBezTo>
                  <a:pt x="850141" y="351116"/>
                  <a:pt x="945038" y="411442"/>
                  <a:pt x="957032" y="437547"/>
                </a:cubicBezTo>
                <a:cubicBezTo>
                  <a:pt x="969026" y="463652"/>
                  <a:pt x="891416" y="465064"/>
                  <a:pt x="891416" y="465064"/>
                </a:cubicBezTo>
                <a:cubicBezTo>
                  <a:pt x="849788" y="483761"/>
                  <a:pt x="853316" y="459419"/>
                  <a:pt x="707266" y="549730"/>
                </a:cubicBezTo>
                <a:cubicBezTo>
                  <a:pt x="561216" y="640041"/>
                  <a:pt x="86024" y="963891"/>
                  <a:pt x="15116" y="1006930"/>
                </a:cubicBezTo>
                <a:cubicBezTo>
                  <a:pt x="-55792" y="1049969"/>
                  <a:pt x="137883" y="900744"/>
                  <a:pt x="281816" y="807964"/>
                </a:cubicBezTo>
                <a:cubicBezTo>
                  <a:pt x="425749" y="715184"/>
                  <a:pt x="789816" y="523272"/>
                  <a:pt x="878716" y="450247"/>
                </a:cubicBezTo>
                <a:cubicBezTo>
                  <a:pt x="967616" y="377222"/>
                  <a:pt x="835677" y="396272"/>
                  <a:pt x="815216" y="369814"/>
                </a:cubicBezTo>
                <a:cubicBezTo>
                  <a:pt x="794755" y="343356"/>
                  <a:pt x="764768" y="322189"/>
                  <a:pt x="755949" y="291497"/>
                </a:cubicBezTo>
                <a:cubicBezTo>
                  <a:pt x="747130" y="260805"/>
                  <a:pt x="756654" y="228703"/>
                  <a:pt x="762299" y="185664"/>
                </a:cubicBezTo>
                <a:cubicBezTo>
                  <a:pt x="767943" y="142625"/>
                  <a:pt x="781349" y="-17183"/>
                  <a:pt x="783466" y="1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7C398A30-9C92-45FD-B565-4D8AE53A14CE}"/>
              </a:ext>
            </a:extLst>
          </p:cNvPr>
          <p:cNvSpPr/>
          <p:nvPr/>
        </p:nvSpPr>
        <p:spPr>
          <a:xfrm>
            <a:off x="5815606" y="3932786"/>
            <a:ext cx="189286" cy="543949"/>
          </a:xfrm>
          <a:custGeom>
            <a:avLst/>
            <a:gdLst>
              <a:gd name="connsiteX0" fmla="*/ 15811 w 189286"/>
              <a:gd name="connsiteY0" fmla="*/ 251864 h 543949"/>
              <a:gd name="connsiteX1" fmla="*/ 30627 w 189286"/>
              <a:gd name="connsiteY1" fmla="*/ 50781 h 543949"/>
              <a:gd name="connsiteX2" fmla="*/ 70844 w 189286"/>
              <a:gd name="connsiteY2" fmla="*/ 10564 h 543949"/>
              <a:gd name="connsiteX3" fmla="*/ 123761 w 189286"/>
              <a:gd name="connsiteY3" fmla="*/ 63481 h 543949"/>
              <a:gd name="connsiteX4" fmla="*/ 123761 w 189286"/>
              <a:gd name="connsiteY4" fmla="*/ 93114 h 543949"/>
              <a:gd name="connsiteX5" fmla="*/ 130111 w 189286"/>
              <a:gd name="connsiteY5" fmla="*/ 211647 h 543949"/>
              <a:gd name="connsiteX6" fmla="*/ 140694 w 189286"/>
              <a:gd name="connsiteY6" fmla="*/ 281497 h 543949"/>
              <a:gd name="connsiteX7" fmla="*/ 187261 w 189286"/>
              <a:gd name="connsiteY7" fmla="*/ 389447 h 543949"/>
              <a:gd name="connsiteX8" fmla="*/ 180911 w 189286"/>
              <a:gd name="connsiteY8" fmla="*/ 541847 h 543949"/>
              <a:gd name="connsiteX9" fmla="*/ 180911 w 189286"/>
              <a:gd name="connsiteY9" fmla="*/ 465647 h 543949"/>
              <a:gd name="connsiteX10" fmla="*/ 140694 w 189286"/>
              <a:gd name="connsiteY10" fmla="*/ 292081 h 543949"/>
              <a:gd name="connsiteX11" fmla="*/ 85661 w 189286"/>
              <a:gd name="connsiteY11" fmla="*/ 8447 h 543949"/>
              <a:gd name="connsiteX12" fmla="*/ 30627 w 189286"/>
              <a:gd name="connsiteY12" fmla="*/ 78297 h 543949"/>
              <a:gd name="connsiteX13" fmla="*/ 994 w 189286"/>
              <a:gd name="connsiteY13" fmla="*/ 116397 h 543949"/>
              <a:gd name="connsiteX14" fmla="*/ 15811 w 189286"/>
              <a:gd name="connsiteY14" fmla="*/ 251864 h 54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86" h="543949">
                <a:moveTo>
                  <a:pt x="15811" y="251864"/>
                </a:moveTo>
                <a:cubicBezTo>
                  <a:pt x="20750" y="240928"/>
                  <a:pt x="21455" y="90998"/>
                  <a:pt x="30627" y="50781"/>
                </a:cubicBezTo>
                <a:cubicBezTo>
                  <a:pt x="39799" y="10564"/>
                  <a:pt x="55322" y="8447"/>
                  <a:pt x="70844" y="10564"/>
                </a:cubicBezTo>
                <a:cubicBezTo>
                  <a:pt x="86366" y="12681"/>
                  <a:pt x="114942" y="49723"/>
                  <a:pt x="123761" y="63481"/>
                </a:cubicBezTo>
                <a:cubicBezTo>
                  <a:pt x="132581" y="77239"/>
                  <a:pt x="122703" y="68420"/>
                  <a:pt x="123761" y="93114"/>
                </a:cubicBezTo>
                <a:cubicBezTo>
                  <a:pt x="124819" y="117808"/>
                  <a:pt x="127289" y="180250"/>
                  <a:pt x="130111" y="211647"/>
                </a:cubicBezTo>
                <a:cubicBezTo>
                  <a:pt x="132933" y="243044"/>
                  <a:pt x="131169" y="251864"/>
                  <a:pt x="140694" y="281497"/>
                </a:cubicBezTo>
                <a:cubicBezTo>
                  <a:pt x="150219" y="311130"/>
                  <a:pt x="180558" y="346055"/>
                  <a:pt x="187261" y="389447"/>
                </a:cubicBezTo>
                <a:cubicBezTo>
                  <a:pt x="193964" y="432839"/>
                  <a:pt x="181969" y="529147"/>
                  <a:pt x="180911" y="541847"/>
                </a:cubicBezTo>
                <a:cubicBezTo>
                  <a:pt x="179853" y="554547"/>
                  <a:pt x="187614" y="507275"/>
                  <a:pt x="180911" y="465647"/>
                </a:cubicBezTo>
                <a:cubicBezTo>
                  <a:pt x="174208" y="424019"/>
                  <a:pt x="156569" y="368281"/>
                  <a:pt x="140694" y="292081"/>
                </a:cubicBezTo>
                <a:cubicBezTo>
                  <a:pt x="124819" y="215881"/>
                  <a:pt x="104006" y="44078"/>
                  <a:pt x="85661" y="8447"/>
                </a:cubicBezTo>
                <a:cubicBezTo>
                  <a:pt x="67317" y="-27184"/>
                  <a:pt x="44738" y="60306"/>
                  <a:pt x="30627" y="78297"/>
                </a:cubicBezTo>
                <a:cubicBezTo>
                  <a:pt x="16516" y="96288"/>
                  <a:pt x="5933" y="92055"/>
                  <a:pt x="994" y="116397"/>
                </a:cubicBezTo>
                <a:cubicBezTo>
                  <a:pt x="-3945" y="140739"/>
                  <a:pt x="10872" y="262800"/>
                  <a:pt x="15811" y="25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68CF6153-65F4-422F-926C-80260951503D}"/>
              </a:ext>
            </a:extLst>
          </p:cNvPr>
          <p:cNvSpPr/>
          <p:nvPr/>
        </p:nvSpPr>
        <p:spPr>
          <a:xfrm>
            <a:off x="5854398" y="3992656"/>
            <a:ext cx="146580" cy="511234"/>
          </a:xfrm>
          <a:custGeom>
            <a:avLst/>
            <a:gdLst>
              <a:gd name="connsiteX0" fmla="*/ 302 w 146580"/>
              <a:gd name="connsiteY0" fmla="*/ 7844 h 511234"/>
              <a:gd name="connsiteX1" fmla="*/ 51102 w 146580"/>
              <a:gd name="connsiteY1" fmla="*/ 55469 h 511234"/>
              <a:gd name="connsiteX2" fmla="*/ 49515 w 146580"/>
              <a:gd name="connsiteY2" fmla="*/ 109444 h 511234"/>
              <a:gd name="connsiteX3" fmla="*/ 60627 w 146580"/>
              <a:gd name="connsiteY3" fmla="*/ 185644 h 511234"/>
              <a:gd name="connsiteX4" fmla="*/ 100315 w 146580"/>
              <a:gd name="connsiteY4" fmla="*/ 268194 h 511234"/>
              <a:gd name="connsiteX5" fmla="*/ 89202 w 146580"/>
              <a:gd name="connsiteY5" fmla="*/ 336457 h 511234"/>
              <a:gd name="connsiteX6" fmla="*/ 106665 w 146580"/>
              <a:gd name="connsiteY6" fmla="*/ 449169 h 511234"/>
              <a:gd name="connsiteX7" fmla="*/ 47927 w 146580"/>
              <a:gd name="connsiteY7" fmla="*/ 463457 h 511234"/>
              <a:gd name="connsiteX8" fmla="*/ 146352 w 146580"/>
              <a:gd name="connsiteY8" fmla="*/ 480919 h 511234"/>
              <a:gd name="connsiteX9" fmla="*/ 14590 w 146580"/>
              <a:gd name="connsiteY9" fmla="*/ 504732 h 511234"/>
              <a:gd name="connsiteX10" fmla="*/ 141590 w 146580"/>
              <a:gd name="connsiteY10" fmla="*/ 509494 h 511234"/>
              <a:gd name="connsiteX11" fmla="*/ 98727 w 146580"/>
              <a:gd name="connsiteY11" fmla="*/ 479332 h 511234"/>
              <a:gd name="connsiteX12" fmla="*/ 79677 w 146580"/>
              <a:gd name="connsiteY12" fmla="*/ 276132 h 511234"/>
              <a:gd name="connsiteX13" fmla="*/ 78090 w 146580"/>
              <a:gd name="connsiteY13" fmla="*/ 28482 h 511234"/>
              <a:gd name="connsiteX14" fmla="*/ 302 w 146580"/>
              <a:gd name="connsiteY14" fmla="*/ 7844 h 51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80" h="511234">
                <a:moveTo>
                  <a:pt x="302" y="7844"/>
                </a:moveTo>
                <a:cubicBezTo>
                  <a:pt x="-4196" y="12342"/>
                  <a:pt x="42900" y="38536"/>
                  <a:pt x="51102" y="55469"/>
                </a:cubicBezTo>
                <a:cubicBezTo>
                  <a:pt x="59304" y="72402"/>
                  <a:pt x="47928" y="87748"/>
                  <a:pt x="49515" y="109444"/>
                </a:cubicBezTo>
                <a:cubicBezTo>
                  <a:pt x="51102" y="131140"/>
                  <a:pt x="52160" y="159186"/>
                  <a:pt x="60627" y="185644"/>
                </a:cubicBezTo>
                <a:cubicBezTo>
                  <a:pt x="69094" y="212102"/>
                  <a:pt x="95553" y="243059"/>
                  <a:pt x="100315" y="268194"/>
                </a:cubicBezTo>
                <a:cubicBezTo>
                  <a:pt x="105077" y="293329"/>
                  <a:pt x="88144" y="306295"/>
                  <a:pt x="89202" y="336457"/>
                </a:cubicBezTo>
                <a:cubicBezTo>
                  <a:pt x="90260" y="366619"/>
                  <a:pt x="113544" y="428003"/>
                  <a:pt x="106665" y="449169"/>
                </a:cubicBezTo>
                <a:cubicBezTo>
                  <a:pt x="99786" y="470335"/>
                  <a:pt x="41313" y="458165"/>
                  <a:pt x="47927" y="463457"/>
                </a:cubicBezTo>
                <a:cubicBezTo>
                  <a:pt x="54541" y="468749"/>
                  <a:pt x="151908" y="474040"/>
                  <a:pt x="146352" y="480919"/>
                </a:cubicBezTo>
                <a:cubicBezTo>
                  <a:pt x="140796" y="487798"/>
                  <a:pt x="15384" y="499970"/>
                  <a:pt x="14590" y="504732"/>
                </a:cubicBezTo>
                <a:cubicBezTo>
                  <a:pt x="13796" y="509494"/>
                  <a:pt x="127567" y="513727"/>
                  <a:pt x="141590" y="509494"/>
                </a:cubicBezTo>
                <a:cubicBezTo>
                  <a:pt x="155613" y="505261"/>
                  <a:pt x="109046" y="518226"/>
                  <a:pt x="98727" y="479332"/>
                </a:cubicBezTo>
                <a:cubicBezTo>
                  <a:pt x="88408" y="440438"/>
                  <a:pt x="83117" y="351274"/>
                  <a:pt x="79677" y="276132"/>
                </a:cubicBezTo>
                <a:cubicBezTo>
                  <a:pt x="76237" y="200990"/>
                  <a:pt x="93436" y="72403"/>
                  <a:pt x="78090" y="28482"/>
                </a:cubicBezTo>
                <a:cubicBezTo>
                  <a:pt x="62744" y="-15439"/>
                  <a:pt x="4800" y="3346"/>
                  <a:pt x="302" y="7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E4B8641B-6758-4DD3-9A4D-879527E2FCCE}"/>
              </a:ext>
            </a:extLst>
          </p:cNvPr>
          <p:cNvSpPr/>
          <p:nvPr/>
        </p:nvSpPr>
        <p:spPr>
          <a:xfrm>
            <a:off x="5772658" y="4017373"/>
            <a:ext cx="92608" cy="257223"/>
          </a:xfrm>
          <a:custGeom>
            <a:avLst/>
            <a:gdLst>
              <a:gd name="connsiteX0" fmla="*/ 1080 w 92608"/>
              <a:gd name="connsiteY0" fmla="*/ 590 h 257223"/>
              <a:gd name="connsiteX1" fmla="*/ 32830 w 92608"/>
              <a:gd name="connsiteY1" fmla="*/ 208552 h 257223"/>
              <a:gd name="connsiteX2" fmla="*/ 55055 w 92608"/>
              <a:gd name="connsiteY2" fmla="*/ 179977 h 257223"/>
              <a:gd name="connsiteX3" fmla="*/ 91567 w 92608"/>
              <a:gd name="connsiteY3" fmla="*/ 79965 h 257223"/>
              <a:gd name="connsiteX4" fmla="*/ 75692 w 92608"/>
              <a:gd name="connsiteY4" fmla="*/ 195852 h 257223"/>
              <a:gd name="connsiteX5" fmla="*/ 5842 w 92608"/>
              <a:gd name="connsiteY5" fmla="*/ 256177 h 257223"/>
              <a:gd name="connsiteX6" fmla="*/ 5842 w 92608"/>
              <a:gd name="connsiteY6" fmla="*/ 148227 h 257223"/>
              <a:gd name="connsiteX7" fmla="*/ 1080 w 92608"/>
              <a:gd name="connsiteY7" fmla="*/ 590 h 25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08" h="257223">
                <a:moveTo>
                  <a:pt x="1080" y="590"/>
                </a:moveTo>
                <a:cubicBezTo>
                  <a:pt x="5578" y="10644"/>
                  <a:pt x="23834" y="178654"/>
                  <a:pt x="32830" y="208552"/>
                </a:cubicBezTo>
                <a:cubicBezTo>
                  <a:pt x="41826" y="238450"/>
                  <a:pt x="45266" y="201408"/>
                  <a:pt x="55055" y="179977"/>
                </a:cubicBezTo>
                <a:cubicBezTo>
                  <a:pt x="64845" y="158546"/>
                  <a:pt x="88127" y="77319"/>
                  <a:pt x="91567" y="79965"/>
                </a:cubicBezTo>
                <a:cubicBezTo>
                  <a:pt x="95007" y="82611"/>
                  <a:pt x="89979" y="166483"/>
                  <a:pt x="75692" y="195852"/>
                </a:cubicBezTo>
                <a:cubicBezTo>
                  <a:pt x="61405" y="225221"/>
                  <a:pt x="17484" y="264115"/>
                  <a:pt x="5842" y="256177"/>
                </a:cubicBezTo>
                <a:cubicBezTo>
                  <a:pt x="-5800" y="248240"/>
                  <a:pt x="3990" y="184739"/>
                  <a:pt x="5842" y="148227"/>
                </a:cubicBezTo>
                <a:cubicBezTo>
                  <a:pt x="7694" y="111715"/>
                  <a:pt x="-3418" y="-9464"/>
                  <a:pt x="1080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AAB9D6CA-3442-4B24-B71B-EAD04C062DF5}"/>
              </a:ext>
            </a:extLst>
          </p:cNvPr>
          <p:cNvSpPr/>
          <p:nvPr/>
        </p:nvSpPr>
        <p:spPr>
          <a:xfrm>
            <a:off x="5697525" y="4024191"/>
            <a:ext cx="42977" cy="470034"/>
          </a:xfrm>
          <a:custGeom>
            <a:avLst/>
            <a:gdLst>
              <a:gd name="connsiteX0" fmla="*/ 13 w 42977"/>
              <a:gd name="connsiteY0" fmla="*/ 122 h 470034"/>
              <a:gd name="connsiteX1" fmla="*/ 42875 w 42977"/>
              <a:gd name="connsiteY1" fmla="*/ 60447 h 470034"/>
              <a:gd name="connsiteX2" fmla="*/ 12713 w 42977"/>
              <a:gd name="connsiteY2" fmla="*/ 81084 h 470034"/>
              <a:gd name="connsiteX3" fmla="*/ 38113 w 42977"/>
              <a:gd name="connsiteY3" fmla="*/ 114422 h 470034"/>
              <a:gd name="connsiteX4" fmla="*/ 25413 w 42977"/>
              <a:gd name="connsiteY4" fmla="*/ 189034 h 470034"/>
              <a:gd name="connsiteX5" fmla="*/ 14300 w 42977"/>
              <a:gd name="connsiteY5" fmla="*/ 292222 h 470034"/>
              <a:gd name="connsiteX6" fmla="*/ 19063 w 42977"/>
              <a:gd name="connsiteY6" fmla="*/ 450972 h 470034"/>
              <a:gd name="connsiteX7" fmla="*/ 23825 w 42977"/>
              <a:gd name="connsiteY7" fmla="*/ 449384 h 470034"/>
              <a:gd name="connsiteX8" fmla="*/ 33350 w 42977"/>
              <a:gd name="connsiteY8" fmla="*/ 290634 h 470034"/>
              <a:gd name="connsiteX9" fmla="*/ 41288 w 42977"/>
              <a:gd name="connsiteY9" fmla="*/ 185859 h 470034"/>
              <a:gd name="connsiteX10" fmla="*/ 38113 w 42977"/>
              <a:gd name="connsiteY10" fmla="*/ 77909 h 470034"/>
              <a:gd name="connsiteX11" fmla="*/ 13 w 42977"/>
              <a:gd name="connsiteY11" fmla="*/ 122 h 47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77" h="470034">
                <a:moveTo>
                  <a:pt x="13" y="122"/>
                </a:moveTo>
                <a:cubicBezTo>
                  <a:pt x="807" y="-2788"/>
                  <a:pt x="40758" y="46953"/>
                  <a:pt x="42875" y="60447"/>
                </a:cubicBezTo>
                <a:cubicBezTo>
                  <a:pt x="44992" y="73941"/>
                  <a:pt x="13507" y="72088"/>
                  <a:pt x="12713" y="81084"/>
                </a:cubicBezTo>
                <a:cubicBezTo>
                  <a:pt x="11919" y="90080"/>
                  <a:pt x="35996" y="96430"/>
                  <a:pt x="38113" y="114422"/>
                </a:cubicBezTo>
                <a:cubicBezTo>
                  <a:pt x="40230" y="132414"/>
                  <a:pt x="29382" y="159401"/>
                  <a:pt x="25413" y="189034"/>
                </a:cubicBezTo>
                <a:cubicBezTo>
                  <a:pt x="21444" y="218667"/>
                  <a:pt x="15358" y="248566"/>
                  <a:pt x="14300" y="292222"/>
                </a:cubicBezTo>
                <a:cubicBezTo>
                  <a:pt x="13242" y="335878"/>
                  <a:pt x="17476" y="424778"/>
                  <a:pt x="19063" y="450972"/>
                </a:cubicBezTo>
                <a:cubicBezTo>
                  <a:pt x="20651" y="477166"/>
                  <a:pt x="21444" y="476107"/>
                  <a:pt x="23825" y="449384"/>
                </a:cubicBezTo>
                <a:cubicBezTo>
                  <a:pt x="26206" y="422661"/>
                  <a:pt x="30440" y="334555"/>
                  <a:pt x="33350" y="290634"/>
                </a:cubicBezTo>
                <a:cubicBezTo>
                  <a:pt x="36260" y="246713"/>
                  <a:pt x="40494" y="221313"/>
                  <a:pt x="41288" y="185859"/>
                </a:cubicBezTo>
                <a:cubicBezTo>
                  <a:pt x="42082" y="150405"/>
                  <a:pt x="42611" y="109659"/>
                  <a:pt x="38113" y="77909"/>
                </a:cubicBezTo>
                <a:cubicBezTo>
                  <a:pt x="33615" y="46159"/>
                  <a:pt x="-781" y="3032"/>
                  <a:pt x="13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A2AF72AF-2226-49DA-A3BD-3FE333A8B15E}"/>
              </a:ext>
            </a:extLst>
          </p:cNvPr>
          <p:cNvSpPr/>
          <p:nvPr/>
        </p:nvSpPr>
        <p:spPr>
          <a:xfrm>
            <a:off x="5713393" y="4016656"/>
            <a:ext cx="257195" cy="462402"/>
          </a:xfrm>
          <a:custGeom>
            <a:avLst/>
            <a:gdLst>
              <a:gd name="connsiteX0" fmla="*/ 46057 w 257195"/>
              <a:gd name="connsiteY0" fmla="*/ 1307 h 462402"/>
              <a:gd name="connsiteX1" fmla="*/ 46057 w 257195"/>
              <a:gd name="connsiteY1" fmla="*/ 218794 h 462402"/>
              <a:gd name="connsiteX2" fmla="*/ 38120 w 257195"/>
              <a:gd name="connsiteY2" fmla="*/ 409294 h 462402"/>
              <a:gd name="connsiteX3" fmla="*/ 6370 w 257195"/>
              <a:gd name="connsiteY3" fmla="*/ 460094 h 462402"/>
              <a:gd name="connsiteX4" fmla="*/ 17482 w 257195"/>
              <a:gd name="connsiteY4" fmla="*/ 453744 h 462402"/>
              <a:gd name="connsiteX5" fmla="*/ 176232 w 257195"/>
              <a:gd name="connsiteY5" fmla="*/ 453744 h 462402"/>
              <a:gd name="connsiteX6" fmla="*/ 257195 w 257195"/>
              <a:gd name="connsiteY6" fmla="*/ 453744 h 462402"/>
              <a:gd name="connsiteX7" fmla="*/ 101620 w 257195"/>
              <a:gd name="connsiteY7" fmla="*/ 448982 h 462402"/>
              <a:gd name="connsiteX8" fmla="*/ 3195 w 257195"/>
              <a:gd name="connsiteY8" fmla="*/ 431519 h 462402"/>
              <a:gd name="connsiteX9" fmla="*/ 42882 w 257195"/>
              <a:gd name="connsiteY9" fmla="*/ 325157 h 462402"/>
              <a:gd name="connsiteX10" fmla="*/ 46057 w 257195"/>
              <a:gd name="connsiteY10" fmla="*/ 1307 h 46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195" h="462402">
                <a:moveTo>
                  <a:pt x="46057" y="1307"/>
                </a:moveTo>
                <a:cubicBezTo>
                  <a:pt x="46586" y="-16420"/>
                  <a:pt x="47380" y="150796"/>
                  <a:pt x="46057" y="218794"/>
                </a:cubicBezTo>
                <a:cubicBezTo>
                  <a:pt x="44734" y="286792"/>
                  <a:pt x="44734" y="369077"/>
                  <a:pt x="38120" y="409294"/>
                </a:cubicBezTo>
                <a:cubicBezTo>
                  <a:pt x="31506" y="449511"/>
                  <a:pt x="9810" y="452686"/>
                  <a:pt x="6370" y="460094"/>
                </a:cubicBezTo>
                <a:cubicBezTo>
                  <a:pt x="2930" y="467502"/>
                  <a:pt x="-10828" y="454802"/>
                  <a:pt x="17482" y="453744"/>
                </a:cubicBezTo>
                <a:cubicBezTo>
                  <a:pt x="45792" y="452686"/>
                  <a:pt x="176232" y="453744"/>
                  <a:pt x="176232" y="453744"/>
                </a:cubicBezTo>
                <a:lnTo>
                  <a:pt x="257195" y="453744"/>
                </a:lnTo>
                <a:cubicBezTo>
                  <a:pt x="244760" y="452950"/>
                  <a:pt x="143953" y="452686"/>
                  <a:pt x="101620" y="448982"/>
                </a:cubicBezTo>
                <a:cubicBezTo>
                  <a:pt x="59287" y="445278"/>
                  <a:pt x="12985" y="452157"/>
                  <a:pt x="3195" y="431519"/>
                </a:cubicBezTo>
                <a:cubicBezTo>
                  <a:pt x="-6595" y="410881"/>
                  <a:pt x="34680" y="393420"/>
                  <a:pt x="42882" y="325157"/>
                </a:cubicBezTo>
                <a:cubicBezTo>
                  <a:pt x="51084" y="256895"/>
                  <a:pt x="45528" y="19034"/>
                  <a:pt x="46057" y="1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9F2BC1AC-6D42-4AEE-89BC-D35C37A629EC}"/>
              </a:ext>
            </a:extLst>
          </p:cNvPr>
          <p:cNvSpPr/>
          <p:nvPr/>
        </p:nvSpPr>
        <p:spPr>
          <a:xfrm>
            <a:off x="5729234" y="4225840"/>
            <a:ext cx="249564" cy="225989"/>
          </a:xfrm>
          <a:custGeom>
            <a:avLst/>
            <a:gdLst>
              <a:gd name="connsiteX0" fmla="*/ 49266 w 249564"/>
              <a:gd name="connsiteY0" fmla="*/ 85 h 225989"/>
              <a:gd name="connsiteX1" fmla="*/ 88954 w 249564"/>
              <a:gd name="connsiteY1" fmla="*/ 163598 h 225989"/>
              <a:gd name="connsiteX2" fmla="*/ 58791 w 249564"/>
              <a:gd name="connsiteY2" fmla="*/ 190585 h 225989"/>
              <a:gd name="connsiteX3" fmla="*/ 54 w 249564"/>
              <a:gd name="connsiteY3" fmla="*/ 225510 h 225989"/>
              <a:gd name="connsiteX4" fmla="*/ 69904 w 249564"/>
              <a:gd name="connsiteY4" fmla="*/ 211223 h 225989"/>
              <a:gd name="connsiteX5" fmla="*/ 249291 w 249564"/>
              <a:gd name="connsiteY5" fmla="*/ 215985 h 225989"/>
              <a:gd name="connsiteX6" fmla="*/ 109591 w 249564"/>
              <a:gd name="connsiteY6" fmla="*/ 192173 h 225989"/>
              <a:gd name="connsiteX7" fmla="*/ 63554 w 249564"/>
              <a:gd name="connsiteY7" fmla="*/ 190585 h 225989"/>
              <a:gd name="connsiteX8" fmla="*/ 63554 w 249564"/>
              <a:gd name="connsiteY8" fmla="*/ 141373 h 225989"/>
              <a:gd name="connsiteX9" fmla="*/ 49266 w 249564"/>
              <a:gd name="connsiteY9" fmla="*/ 85 h 22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64" h="225989">
                <a:moveTo>
                  <a:pt x="49266" y="85"/>
                </a:moveTo>
                <a:cubicBezTo>
                  <a:pt x="53499" y="3789"/>
                  <a:pt x="87366" y="131848"/>
                  <a:pt x="88954" y="163598"/>
                </a:cubicBezTo>
                <a:cubicBezTo>
                  <a:pt x="90542" y="195348"/>
                  <a:pt x="73608" y="180266"/>
                  <a:pt x="58791" y="190585"/>
                </a:cubicBezTo>
                <a:cubicBezTo>
                  <a:pt x="43974" y="200904"/>
                  <a:pt x="-1798" y="222070"/>
                  <a:pt x="54" y="225510"/>
                </a:cubicBezTo>
                <a:cubicBezTo>
                  <a:pt x="1906" y="228950"/>
                  <a:pt x="28365" y="212810"/>
                  <a:pt x="69904" y="211223"/>
                </a:cubicBezTo>
                <a:cubicBezTo>
                  <a:pt x="111443" y="209636"/>
                  <a:pt x="242676" y="219160"/>
                  <a:pt x="249291" y="215985"/>
                </a:cubicBezTo>
                <a:cubicBezTo>
                  <a:pt x="255906" y="212810"/>
                  <a:pt x="140547" y="196406"/>
                  <a:pt x="109591" y="192173"/>
                </a:cubicBezTo>
                <a:cubicBezTo>
                  <a:pt x="78635" y="187940"/>
                  <a:pt x="71227" y="199052"/>
                  <a:pt x="63554" y="190585"/>
                </a:cubicBezTo>
                <a:cubicBezTo>
                  <a:pt x="55881" y="182118"/>
                  <a:pt x="63290" y="168625"/>
                  <a:pt x="63554" y="141373"/>
                </a:cubicBezTo>
                <a:cubicBezTo>
                  <a:pt x="63818" y="114121"/>
                  <a:pt x="45033" y="-3619"/>
                  <a:pt x="49266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C118E647-7808-4F97-9708-7CC2B78061FF}"/>
              </a:ext>
            </a:extLst>
          </p:cNvPr>
          <p:cNvSpPr/>
          <p:nvPr/>
        </p:nvSpPr>
        <p:spPr>
          <a:xfrm>
            <a:off x="5625912" y="4019662"/>
            <a:ext cx="111148" cy="164981"/>
          </a:xfrm>
          <a:custGeom>
            <a:avLst/>
            <a:gdLst>
              <a:gd name="connsiteX0" fmla="*/ 188 w 111148"/>
              <a:gd name="connsiteY0" fmla="*/ 1476 h 164981"/>
              <a:gd name="connsiteX1" fmla="*/ 108138 w 111148"/>
              <a:gd name="connsiteY1" fmla="*/ 161813 h 164981"/>
              <a:gd name="connsiteX2" fmla="*/ 81151 w 111148"/>
              <a:gd name="connsiteY2" fmla="*/ 106251 h 164981"/>
              <a:gd name="connsiteX3" fmla="*/ 81151 w 111148"/>
              <a:gd name="connsiteY3" fmla="*/ 82438 h 164981"/>
              <a:gd name="connsiteX4" fmla="*/ 188 w 111148"/>
              <a:gd name="connsiteY4" fmla="*/ 1476 h 1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48" h="164981">
                <a:moveTo>
                  <a:pt x="188" y="1476"/>
                </a:moveTo>
                <a:cubicBezTo>
                  <a:pt x="4686" y="14705"/>
                  <a:pt x="94644" y="144351"/>
                  <a:pt x="108138" y="161813"/>
                </a:cubicBezTo>
                <a:cubicBezTo>
                  <a:pt x="121632" y="179275"/>
                  <a:pt x="85649" y="119480"/>
                  <a:pt x="81151" y="106251"/>
                </a:cubicBezTo>
                <a:cubicBezTo>
                  <a:pt x="76653" y="93022"/>
                  <a:pt x="89353" y="96990"/>
                  <a:pt x="81151" y="82438"/>
                </a:cubicBezTo>
                <a:cubicBezTo>
                  <a:pt x="72949" y="67886"/>
                  <a:pt x="-4310" y="-11753"/>
                  <a:pt x="188" y="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755851A2-B438-48B3-A2A2-766C28C52BF4}"/>
              </a:ext>
            </a:extLst>
          </p:cNvPr>
          <p:cNvSpPr/>
          <p:nvPr/>
        </p:nvSpPr>
        <p:spPr>
          <a:xfrm>
            <a:off x="5493225" y="3984242"/>
            <a:ext cx="255328" cy="490941"/>
          </a:xfrm>
          <a:custGeom>
            <a:avLst/>
            <a:gdLst>
              <a:gd name="connsiteX0" fmla="*/ 1113 w 255328"/>
              <a:gd name="connsiteY0" fmla="*/ 5146 h 490941"/>
              <a:gd name="connsiteX1" fmla="*/ 183675 w 255328"/>
              <a:gd name="connsiteY1" fmla="*/ 244858 h 490941"/>
              <a:gd name="connsiteX2" fmla="*/ 236063 w 255328"/>
              <a:gd name="connsiteY2" fmla="*/ 270258 h 490941"/>
              <a:gd name="connsiteX3" fmla="*/ 205900 w 255328"/>
              <a:gd name="connsiteY3" fmla="*/ 368683 h 490941"/>
              <a:gd name="connsiteX4" fmla="*/ 191613 w 255328"/>
              <a:gd name="connsiteY4" fmla="*/ 398846 h 490941"/>
              <a:gd name="connsiteX5" fmla="*/ 148750 w 255328"/>
              <a:gd name="connsiteY5" fmla="*/ 454408 h 490941"/>
              <a:gd name="connsiteX6" fmla="*/ 72550 w 255328"/>
              <a:gd name="connsiteY6" fmla="*/ 408371 h 490941"/>
              <a:gd name="connsiteX7" fmla="*/ 253525 w 255328"/>
              <a:gd name="connsiteY7" fmla="*/ 490921 h 490941"/>
              <a:gd name="connsiteX8" fmla="*/ 167800 w 255328"/>
              <a:gd name="connsiteY8" fmla="*/ 414721 h 490941"/>
              <a:gd name="connsiteX9" fmla="*/ 207488 w 255328"/>
              <a:gd name="connsiteY9" fmla="*/ 268671 h 490941"/>
              <a:gd name="connsiteX10" fmla="*/ 148750 w 255328"/>
              <a:gd name="connsiteY10" fmla="*/ 201996 h 490941"/>
              <a:gd name="connsiteX11" fmla="*/ 107475 w 255328"/>
              <a:gd name="connsiteY11" fmla="*/ 111508 h 490941"/>
              <a:gd name="connsiteX12" fmla="*/ 177325 w 255328"/>
              <a:gd name="connsiteY12" fmla="*/ 97221 h 490941"/>
              <a:gd name="connsiteX13" fmla="*/ 109063 w 255328"/>
              <a:gd name="connsiteY13" fmla="*/ 79758 h 490941"/>
              <a:gd name="connsiteX14" fmla="*/ 1113 w 255328"/>
              <a:gd name="connsiteY14" fmla="*/ 5146 h 4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328" h="490941">
                <a:moveTo>
                  <a:pt x="1113" y="5146"/>
                </a:moveTo>
                <a:cubicBezTo>
                  <a:pt x="13548" y="32663"/>
                  <a:pt x="144517" y="200673"/>
                  <a:pt x="183675" y="244858"/>
                </a:cubicBezTo>
                <a:cubicBezTo>
                  <a:pt x="222833" y="289043"/>
                  <a:pt x="232359" y="249620"/>
                  <a:pt x="236063" y="270258"/>
                </a:cubicBezTo>
                <a:cubicBezTo>
                  <a:pt x="239767" y="290896"/>
                  <a:pt x="213308" y="347252"/>
                  <a:pt x="205900" y="368683"/>
                </a:cubicBezTo>
                <a:cubicBezTo>
                  <a:pt x="198492" y="390114"/>
                  <a:pt x="201138" y="384559"/>
                  <a:pt x="191613" y="398846"/>
                </a:cubicBezTo>
                <a:cubicBezTo>
                  <a:pt x="182088" y="413133"/>
                  <a:pt x="168594" y="452821"/>
                  <a:pt x="148750" y="454408"/>
                </a:cubicBezTo>
                <a:cubicBezTo>
                  <a:pt x="128906" y="455996"/>
                  <a:pt x="55088" y="402286"/>
                  <a:pt x="72550" y="408371"/>
                </a:cubicBezTo>
                <a:cubicBezTo>
                  <a:pt x="90013" y="414457"/>
                  <a:pt x="237650" y="489863"/>
                  <a:pt x="253525" y="490921"/>
                </a:cubicBezTo>
                <a:cubicBezTo>
                  <a:pt x="269400" y="491979"/>
                  <a:pt x="175473" y="451763"/>
                  <a:pt x="167800" y="414721"/>
                </a:cubicBezTo>
                <a:cubicBezTo>
                  <a:pt x="160127" y="377679"/>
                  <a:pt x="210663" y="304125"/>
                  <a:pt x="207488" y="268671"/>
                </a:cubicBezTo>
                <a:cubicBezTo>
                  <a:pt x="204313" y="233217"/>
                  <a:pt x="165419" y="228190"/>
                  <a:pt x="148750" y="201996"/>
                </a:cubicBezTo>
                <a:cubicBezTo>
                  <a:pt x="132081" y="175802"/>
                  <a:pt x="102712" y="128971"/>
                  <a:pt x="107475" y="111508"/>
                </a:cubicBezTo>
                <a:cubicBezTo>
                  <a:pt x="112238" y="94045"/>
                  <a:pt x="177060" y="102513"/>
                  <a:pt x="177325" y="97221"/>
                </a:cubicBezTo>
                <a:cubicBezTo>
                  <a:pt x="177590" y="91929"/>
                  <a:pt x="134198" y="90606"/>
                  <a:pt x="109063" y="79758"/>
                </a:cubicBezTo>
                <a:cubicBezTo>
                  <a:pt x="83928" y="68910"/>
                  <a:pt x="-11322" y="-22371"/>
                  <a:pt x="1113" y="5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21B9CBB5-62EE-42E5-8343-197A87CFAEB2}"/>
              </a:ext>
            </a:extLst>
          </p:cNvPr>
          <p:cNvSpPr/>
          <p:nvPr/>
        </p:nvSpPr>
        <p:spPr>
          <a:xfrm>
            <a:off x="4388305" y="3682559"/>
            <a:ext cx="1150703" cy="278719"/>
          </a:xfrm>
          <a:custGeom>
            <a:avLst/>
            <a:gdLst>
              <a:gd name="connsiteX0" fmla="*/ 40820 w 1150703"/>
              <a:gd name="connsiteY0" fmla="*/ 57591 h 278719"/>
              <a:gd name="connsiteX1" fmla="*/ 378958 w 1150703"/>
              <a:gd name="connsiteY1" fmla="*/ 57591 h 278719"/>
              <a:gd name="connsiteX2" fmla="*/ 299583 w 1150703"/>
              <a:gd name="connsiteY2" fmla="*/ 76641 h 278719"/>
              <a:gd name="connsiteX3" fmla="*/ 528183 w 1150703"/>
              <a:gd name="connsiteY3" fmla="*/ 84579 h 278719"/>
              <a:gd name="connsiteX4" fmla="*/ 355145 w 1150703"/>
              <a:gd name="connsiteY4" fmla="*/ 108391 h 278719"/>
              <a:gd name="connsiteX5" fmla="*/ 798058 w 1150703"/>
              <a:gd name="connsiteY5" fmla="*/ 170304 h 278719"/>
              <a:gd name="connsiteX6" fmla="*/ 434520 w 1150703"/>
              <a:gd name="connsiteY6" fmla="*/ 117916 h 278719"/>
              <a:gd name="connsiteX7" fmla="*/ 1126670 w 1150703"/>
              <a:gd name="connsiteY7" fmla="*/ 275079 h 278719"/>
              <a:gd name="connsiteX8" fmla="*/ 1004433 w 1150703"/>
              <a:gd name="connsiteY8" fmla="*/ 232216 h 278719"/>
              <a:gd name="connsiteX9" fmla="*/ 659945 w 1150703"/>
              <a:gd name="connsiteY9" fmla="*/ 117916 h 278719"/>
              <a:gd name="connsiteX10" fmla="*/ 512308 w 1150703"/>
              <a:gd name="connsiteY10" fmla="*/ 84579 h 278719"/>
              <a:gd name="connsiteX11" fmla="*/ 875845 w 1150703"/>
              <a:gd name="connsiteY11" fmla="*/ 187766 h 278719"/>
              <a:gd name="connsiteX12" fmla="*/ 523420 w 1150703"/>
              <a:gd name="connsiteY12" fmla="*/ 95691 h 278719"/>
              <a:gd name="connsiteX13" fmla="*/ 277358 w 1150703"/>
              <a:gd name="connsiteY13" fmla="*/ 32191 h 278719"/>
              <a:gd name="connsiteX14" fmla="*/ 126545 w 1150703"/>
              <a:gd name="connsiteY14" fmla="*/ 35366 h 278719"/>
              <a:gd name="connsiteX15" fmla="*/ 102733 w 1150703"/>
              <a:gd name="connsiteY15" fmla="*/ 27429 h 278719"/>
              <a:gd name="connsiteX16" fmla="*/ 463095 w 1150703"/>
              <a:gd name="connsiteY16" fmla="*/ 48066 h 278719"/>
              <a:gd name="connsiteX17" fmla="*/ 158295 w 1150703"/>
              <a:gd name="connsiteY17" fmla="*/ 441 h 278719"/>
              <a:gd name="connsiteX18" fmla="*/ 112258 w 1150703"/>
              <a:gd name="connsiteY18" fmla="*/ 81404 h 278719"/>
              <a:gd name="connsiteX19" fmla="*/ 12245 w 1150703"/>
              <a:gd name="connsiteY19" fmla="*/ 175066 h 278719"/>
              <a:gd name="connsiteX20" fmla="*/ 40820 w 1150703"/>
              <a:gd name="connsiteY20" fmla="*/ 57591 h 2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50703" h="278719">
                <a:moveTo>
                  <a:pt x="40820" y="57591"/>
                </a:moveTo>
                <a:cubicBezTo>
                  <a:pt x="101939" y="38012"/>
                  <a:pt x="335831" y="54416"/>
                  <a:pt x="378958" y="57591"/>
                </a:cubicBezTo>
                <a:cubicBezTo>
                  <a:pt x="422085" y="60766"/>
                  <a:pt x="274712" y="72143"/>
                  <a:pt x="299583" y="76641"/>
                </a:cubicBezTo>
                <a:cubicBezTo>
                  <a:pt x="324454" y="81139"/>
                  <a:pt x="518923" y="79287"/>
                  <a:pt x="528183" y="84579"/>
                </a:cubicBezTo>
                <a:cubicBezTo>
                  <a:pt x="537443" y="89871"/>
                  <a:pt x="310166" y="94104"/>
                  <a:pt x="355145" y="108391"/>
                </a:cubicBezTo>
                <a:cubicBezTo>
                  <a:pt x="400124" y="122678"/>
                  <a:pt x="784829" y="168717"/>
                  <a:pt x="798058" y="170304"/>
                </a:cubicBezTo>
                <a:cubicBezTo>
                  <a:pt x="811287" y="171891"/>
                  <a:pt x="379751" y="100454"/>
                  <a:pt x="434520" y="117916"/>
                </a:cubicBezTo>
                <a:cubicBezTo>
                  <a:pt x="489289" y="135378"/>
                  <a:pt x="1031684" y="256029"/>
                  <a:pt x="1126670" y="275079"/>
                </a:cubicBezTo>
                <a:cubicBezTo>
                  <a:pt x="1221656" y="294129"/>
                  <a:pt x="1004433" y="232216"/>
                  <a:pt x="1004433" y="232216"/>
                </a:cubicBezTo>
                <a:lnTo>
                  <a:pt x="659945" y="117916"/>
                </a:lnTo>
                <a:cubicBezTo>
                  <a:pt x="577924" y="93310"/>
                  <a:pt x="476325" y="72937"/>
                  <a:pt x="512308" y="84579"/>
                </a:cubicBezTo>
                <a:cubicBezTo>
                  <a:pt x="548291" y="96221"/>
                  <a:pt x="873993" y="185914"/>
                  <a:pt x="875845" y="187766"/>
                </a:cubicBezTo>
                <a:cubicBezTo>
                  <a:pt x="877697" y="189618"/>
                  <a:pt x="523420" y="95691"/>
                  <a:pt x="523420" y="95691"/>
                </a:cubicBezTo>
                <a:cubicBezTo>
                  <a:pt x="423672" y="69762"/>
                  <a:pt x="343504" y="42245"/>
                  <a:pt x="277358" y="32191"/>
                </a:cubicBezTo>
                <a:cubicBezTo>
                  <a:pt x="211212" y="22137"/>
                  <a:pt x="155649" y="36160"/>
                  <a:pt x="126545" y="35366"/>
                </a:cubicBezTo>
                <a:cubicBezTo>
                  <a:pt x="97441" y="34572"/>
                  <a:pt x="46641" y="25312"/>
                  <a:pt x="102733" y="27429"/>
                </a:cubicBezTo>
                <a:cubicBezTo>
                  <a:pt x="158825" y="29546"/>
                  <a:pt x="453835" y="52564"/>
                  <a:pt x="463095" y="48066"/>
                </a:cubicBezTo>
                <a:cubicBezTo>
                  <a:pt x="472355" y="43568"/>
                  <a:pt x="216768" y="-5115"/>
                  <a:pt x="158295" y="441"/>
                </a:cubicBezTo>
                <a:cubicBezTo>
                  <a:pt x="99822" y="5997"/>
                  <a:pt x="136600" y="52300"/>
                  <a:pt x="112258" y="81404"/>
                </a:cubicBezTo>
                <a:cubicBezTo>
                  <a:pt x="87916" y="110508"/>
                  <a:pt x="21770" y="174537"/>
                  <a:pt x="12245" y="175066"/>
                </a:cubicBezTo>
                <a:cubicBezTo>
                  <a:pt x="2720" y="175595"/>
                  <a:pt x="-20299" y="77170"/>
                  <a:pt x="40820" y="57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DF3AD2C0-28EE-4987-838E-B322DADBBAAF}"/>
              </a:ext>
            </a:extLst>
          </p:cNvPr>
          <p:cNvSpPr/>
          <p:nvPr/>
        </p:nvSpPr>
        <p:spPr>
          <a:xfrm>
            <a:off x="5426583" y="3963218"/>
            <a:ext cx="81320" cy="330461"/>
          </a:xfrm>
          <a:custGeom>
            <a:avLst/>
            <a:gdLst>
              <a:gd name="connsiteX0" fmla="*/ 67755 w 81320"/>
              <a:gd name="connsiteY0" fmla="*/ 2357 h 330461"/>
              <a:gd name="connsiteX1" fmla="*/ 80455 w 81320"/>
              <a:gd name="connsiteY1" fmla="*/ 210320 h 330461"/>
              <a:gd name="connsiteX2" fmla="*/ 42355 w 81320"/>
              <a:gd name="connsiteY2" fmla="*/ 119832 h 330461"/>
              <a:gd name="connsiteX3" fmla="*/ 28067 w 81320"/>
              <a:gd name="connsiteY3" fmla="*/ 327795 h 330461"/>
              <a:gd name="connsiteX4" fmla="*/ 10605 w 81320"/>
              <a:gd name="connsiteY4" fmla="*/ 229370 h 330461"/>
              <a:gd name="connsiteX5" fmla="*/ 1080 w 81320"/>
              <a:gd name="connsiteY5" fmla="*/ 108720 h 330461"/>
              <a:gd name="connsiteX6" fmla="*/ 36005 w 81320"/>
              <a:gd name="connsiteY6" fmla="*/ 157932 h 330461"/>
              <a:gd name="connsiteX7" fmla="*/ 36005 w 81320"/>
              <a:gd name="connsiteY7" fmla="*/ 72207 h 330461"/>
              <a:gd name="connsiteX8" fmla="*/ 53467 w 81320"/>
              <a:gd name="connsiteY8" fmla="*/ 94432 h 330461"/>
              <a:gd name="connsiteX9" fmla="*/ 67755 w 81320"/>
              <a:gd name="connsiteY9" fmla="*/ 2357 h 33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320" h="330461">
                <a:moveTo>
                  <a:pt x="67755" y="2357"/>
                </a:moveTo>
                <a:cubicBezTo>
                  <a:pt x="72253" y="21672"/>
                  <a:pt x="84688" y="190741"/>
                  <a:pt x="80455" y="210320"/>
                </a:cubicBezTo>
                <a:cubicBezTo>
                  <a:pt x="76222" y="229899"/>
                  <a:pt x="51086" y="100253"/>
                  <a:pt x="42355" y="119832"/>
                </a:cubicBezTo>
                <a:cubicBezTo>
                  <a:pt x="33624" y="139411"/>
                  <a:pt x="33359" y="309539"/>
                  <a:pt x="28067" y="327795"/>
                </a:cubicBezTo>
                <a:cubicBezTo>
                  <a:pt x="22775" y="346051"/>
                  <a:pt x="15103" y="265882"/>
                  <a:pt x="10605" y="229370"/>
                </a:cubicBezTo>
                <a:cubicBezTo>
                  <a:pt x="6107" y="192858"/>
                  <a:pt x="-3153" y="120626"/>
                  <a:pt x="1080" y="108720"/>
                </a:cubicBezTo>
                <a:cubicBezTo>
                  <a:pt x="5313" y="96814"/>
                  <a:pt x="30184" y="164017"/>
                  <a:pt x="36005" y="157932"/>
                </a:cubicBezTo>
                <a:cubicBezTo>
                  <a:pt x="41826" y="151847"/>
                  <a:pt x="33095" y="82790"/>
                  <a:pt x="36005" y="72207"/>
                </a:cubicBezTo>
                <a:cubicBezTo>
                  <a:pt x="38915" y="61624"/>
                  <a:pt x="51086" y="100253"/>
                  <a:pt x="53467" y="94432"/>
                </a:cubicBezTo>
                <a:cubicBezTo>
                  <a:pt x="55848" y="88611"/>
                  <a:pt x="63257" y="-16958"/>
                  <a:pt x="67755" y="2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615A4D21-E105-4C8B-B44C-6F6A91CA2825}"/>
              </a:ext>
            </a:extLst>
          </p:cNvPr>
          <p:cNvSpPr/>
          <p:nvPr/>
        </p:nvSpPr>
        <p:spPr>
          <a:xfrm>
            <a:off x="5280025" y="3947377"/>
            <a:ext cx="192175" cy="768552"/>
          </a:xfrm>
          <a:custGeom>
            <a:avLst/>
            <a:gdLst>
              <a:gd name="connsiteX0" fmla="*/ 192088 w 192175"/>
              <a:gd name="connsiteY0" fmla="*/ 2323 h 768552"/>
              <a:gd name="connsiteX1" fmla="*/ 66675 w 192175"/>
              <a:gd name="connsiteY1" fmla="*/ 110273 h 768552"/>
              <a:gd name="connsiteX2" fmla="*/ 65088 w 192175"/>
              <a:gd name="connsiteY2" fmla="*/ 210286 h 768552"/>
              <a:gd name="connsiteX3" fmla="*/ 60325 w 192175"/>
              <a:gd name="connsiteY3" fmla="*/ 102336 h 768552"/>
              <a:gd name="connsiteX4" fmla="*/ 61913 w 192175"/>
              <a:gd name="connsiteY4" fmla="*/ 292836 h 768552"/>
              <a:gd name="connsiteX5" fmla="*/ 109538 w 192175"/>
              <a:gd name="connsiteY5" fmla="*/ 535723 h 768552"/>
              <a:gd name="connsiteX6" fmla="*/ 71438 w 192175"/>
              <a:gd name="connsiteY6" fmla="*/ 383323 h 768552"/>
              <a:gd name="connsiteX7" fmla="*/ 85725 w 192175"/>
              <a:gd name="connsiteY7" fmla="*/ 645261 h 768552"/>
              <a:gd name="connsiteX8" fmla="*/ 14288 w 192175"/>
              <a:gd name="connsiteY8" fmla="*/ 727811 h 768552"/>
              <a:gd name="connsiteX9" fmla="*/ 46038 w 192175"/>
              <a:gd name="connsiteY9" fmla="*/ 575411 h 768552"/>
              <a:gd name="connsiteX10" fmla="*/ 0 w 192175"/>
              <a:gd name="connsiteY10" fmla="*/ 256323 h 768552"/>
              <a:gd name="connsiteX11" fmla="*/ 46038 w 192175"/>
              <a:gd name="connsiteY11" fmla="*/ 372211 h 768552"/>
              <a:gd name="connsiteX12" fmla="*/ 52388 w 192175"/>
              <a:gd name="connsiteY12" fmla="*/ 735748 h 768552"/>
              <a:gd name="connsiteX13" fmla="*/ 47625 w 192175"/>
              <a:gd name="connsiteY13" fmla="*/ 726223 h 768552"/>
              <a:gd name="connsiteX14" fmla="*/ 52388 w 192175"/>
              <a:gd name="connsiteY14" fmla="*/ 513498 h 768552"/>
              <a:gd name="connsiteX15" fmla="*/ 31750 w 192175"/>
              <a:gd name="connsiteY15" fmla="*/ 207111 h 768552"/>
              <a:gd name="connsiteX16" fmla="*/ 85725 w 192175"/>
              <a:gd name="connsiteY16" fmla="*/ 49948 h 768552"/>
              <a:gd name="connsiteX17" fmla="*/ 192088 w 192175"/>
              <a:gd name="connsiteY17" fmla="*/ 2323 h 76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175" h="768552">
                <a:moveTo>
                  <a:pt x="192088" y="2323"/>
                </a:moveTo>
                <a:cubicBezTo>
                  <a:pt x="188913" y="12377"/>
                  <a:pt x="87842" y="75613"/>
                  <a:pt x="66675" y="110273"/>
                </a:cubicBezTo>
                <a:cubicBezTo>
                  <a:pt x="45508" y="144934"/>
                  <a:pt x="66146" y="211609"/>
                  <a:pt x="65088" y="210286"/>
                </a:cubicBezTo>
                <a:cubicBezTo>
                  <a:pt x="64030" y="208963"/>
                  <a:pt x="60854" y="88578"/>
                  <a:pt x="60325" y="102336"/>
                </a:cubicBezTo>
                <a:cubicBezTo>
                  <a:pt x="59796" y="116094"/>
                  <a:pt x="53711" y="220605"/>
                  <a:pt x="61913" y="292836"/>
                </a:cubicBezTo>
                <a:cubicBezTo>
                  <a:pt x="70115" y="365067"/>
                  <a:pt x="107951" y="520642"/>
                  <a:pt x="109538" y="535723"/>
                </a:cubicBezTo>
                <a:cubicBezTo>
                  <a:pt x="111125" y="550804"/>
                  <a:pt x="75407" y="365067"/>
                  <a:pt x="71438" y="383323"/>
                </a:cubicBezTo>
                <a:cubicBezTo>
                  <a:pt x="67469" y="401579"/>
                  <a:pt x="95250" y="587846"/>
                  <a:pt x="85725" y="645261"/>
                </a:cubicBezTo>
                <a:cubicBezTo>
                  <a:pt x="76200" y="702676"/>
                  <a:pt x="20902" y="739453"/>
                  <a:pt x="14288" y="727811"/>
                </a:cubicBezTo>
                <a:cubicBezTo>
                  <a:pt x="7674" y="716169"/>
                  <a:pt x="48419" y="653992"/>
                  <a:pt x="46038" y="575411"/>
                </a:cubicBezTo>
                <a:cubicBezTo>
                  <a:pt x="43657" y="496830"/>
                  <a:pt x="0" y="290190"/>
                  <a:pt x="0" y="256323"/>
                </a:cubicBezTo>
                <a:cubicBezTo>
                  <a:pt x="0" y="222456"/>
                  <a:pt x="37307" y="292307"/>
                  <a:pt x="46038" y="372211"/>
                </a:cubicBezTo>
                <a:cubicBezTo>
                  <a:pt x="54769" y="452115"/>
                  <a:pt x="52124" y="676746"/>
                  <a:pt x="52388" y="735748"/>
                </a:cubicBezTo>
                <a:cubicBezTo>
                  <a:pt x="52652" y="794750"/>
                  <a:pt x="47625" y="763265"/>
                  <a:pt x="47625" y="726223"/>
                </a:cubicBezTo>
                <a:cubicBezTo>
                  <a:pt x="47625" y="689181"/>
                  <a:pt x="55034" y="600017"/>
                  <a:pt x="52388" y="513498"/>
                </a:cubicBezTo>
                <a:cubicBezTo>
                  <a:pt x="49742" y="426979"/>
                  <a:pt x="26194" y="284369"/>
                  <a:pt x="31750" y="207111"/>
                </a:cubicBezTo>
                <a:cubicBezTo>
                  <a:pt x="37306" y="129853"/>
                  <a:pt x="60589" y="83815"/>
                  <a:pt x="85725" y="49948"/>
                </a:cubicBezTo>
                <a:cubicBezTo>
                  <a:pt x="110861" y="16081"/>
                  <a:pt x="195263" y="-7731"/>
                  <a:pt x="192088" y="2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E72B9902-7C8C-4C4B-BCF9-1D0D45A3D347}"/>
              </a:ext>
            </a:extLst>
          </p:cNvPr>
          <p:cNvSpPr/>
          <p:nvPr/>
        </p:nvSpPr>
        <p:spPr>
          <a:xfrm>
            <a:off x="5225718" y="3946735"/>
            <a:ext cx="189247" cy="748568"/>
          </a:xfrm>
          <a:custGeom>
            <a:avLst/>
            <a:gdLst>
              <a:gd name="connsiteX0" fmla="*/ 189245 w 189247"/>
              <a:gd name="connsiteY0" fmla="*/ 4553 h 748568"/>
              <a:gd name="connsiteX1" fmla="*/ 82882 w 189247"/>
              <a:gd name="connsiteY1" fmla="*/ 110915 h 748568"/>
              <a:gd name="connsiteX2" fmla="*/ 33670 w 189247"/>
              <a:gd name="connsiteY2" fmla="*/ 274428 h 748568"/>
              <a:gd name="connsiteX3" fmla="*/ 54307 w 189247"/>
              <a:gd name="connsiteY3" fmla="*/ 258553 h 748568"/>
              <a:gd name="connsiteX4" fmla="*/ 54307 w 189247"/>
              <a:gd name="connsiteY4" fmla="*/ 504615 h 748568"/>
              <a:gd name="connsiteX5" fmla="*/ 24145 w 189247"/>
              <a:gd name="connsiteY5" fmla="*/ 425240 h 748568"/>
              <a:gd name="connsiteX6" fmla="*/ 103520 w 189247"/>
              <a:gd name="connsiteY6" fmla="*/ 744328 h 748568"/>
              <a:gd name="connsiteX7" fmla="*/ 55895 w 189247"/>
              <a:gd name="connsiteY7" fmla="*/ 587165 h 748568"/>
              <a:gd name="connsiteX8" fmla="*/ 332 w 189247"/>
              <a:gd name="connsiteY8" fmla="*/ 285540 h 748568"/>
              <a:gd name="connsiteX9" fmla="*/ 35257 w 189247"/>
              <a:gd name="connsiteY9" fmla="*/ 160128 h 748568"/>
              <a:gd name="connsiteX10" fmla="*/ 86057 w 189247"/>
              <a:gd name="connsiteY10" fmla="*/ 34715 h 748568"/>
              <a:gd name="connsiteX11" fmla="*/ 189245 w 189247"/>
              <a:gd name="connsiteY11" fmla="*/ 4553 h 74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247" h="748568">
                <a:moveTo>
                  <a:pt x="189245" y="4553"/>
                </a:moveTo>
                <a:cubicBezTo>
                  <a:pt x="188716" y="17253"/>
                  <a:pt x="108811" y="65936"/>
                  <a:pt x="82882" y="110915"/>
                </a:cubicBezTo>
                <a:cubicBezTo>
                  <a:pt x="56953" y="155894"/>
                  <a:pt x="38432" y="249822"/>
                  <a:pt x="33670" y="274428"/>
                </a:cubicBezTo>
                <a:cubicBezTo>
                  <a:pt x="28908" y="299034"/>
                  <a:pt x="50868" y="220189"/>
                  <a:pt x="54307" y="258553"/>
                </a:cubicBezTo>
                <a:cubicBezTo>
                  <a:pt x="57746" y="296917"/>
                  <a:pt x="59334" y="476834"/>
                  <a:pt x="54307" y="504615"/>
                </a:cubicBezTo>
                <a:cubicBezTo>
                  <a:pt x="49280" y="532396"/>
                  <a:pt x="15943" y="385288"/>
                  <a:pt x="24145" y="425240"/>
                </a:cubicBezTo>
                <a:cubicBezTo>
                  <a:pt x="32347" y="465192"/>
                  <a:pt x="98228" y="717341"/>
                  <a:pt x="103520" y="744328"/>
                </a:cubicBezTo>
                <a:cubicBezTo>
                  <a:pt x="108812" y="771316"/>
                  <a:pt x="73093" y="663630"/>
                  <a:pt x="55895" y="587165"/>
                </a:cubicBezTo>
                <a:cubicBezTo>
                  <a:pt x="38697" y="510700"/>
                  <a:pt x="3772" y="356713"/>
                  <a:pt x="332" y="285540"/>
                </a:cubicBezTo>
                <a:cubicBezTo>
                  <a:pt x="-3108" y="214367"/>
                  <a:pt x="20970" y="201932"/>
                  <a:pt x="35257" y="160128"/>
                </a:cubicBezTo>
                <a:cubicBezTo>
                  <a:pt x="49544" y="118324"/>
                  <a:pt x="65155" y="62496"/>
                  <a:pt x="86057" y="34715"/>
                </a:cubicBezTo>
                <a:cubicBezTo>
                  <a:pt x="106959" y="6934"/>
                  <a:pt x="189774" y="-8147"/>
                  <a:pt x="189245" y="4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64CC62D8-ACB1-4F00-8D2A-28FFADF2F464}"/>
              </a:ext>
            </a:extLst>
          </p:cNvPr>
          <p:cNvSpPr/>
          <p:nvPr/>
        </p:nvSpPr>
        <p:spPr>
          <a:xfrm>
            <a:off x="5623773" y="4447888"/>
            <a:ext cx="294452" cy="913844"/>
          </a:xfrm>
          <a:custGeom>
            <a:avLst/>
            <a:gdLst>
              <a:gd name="connsiteX0" fmla="*/ 210 w 294452"/>
              <a:gd name="connsiteY0" fmla="*/ 1345 h 913844"/>
              <a:gd name="connsiteX1" fmla="*/ 125094 w 294452"/>
              <a:gd name="connsiteY1" fmla="*/ 92362 h 913844"/>
              <a:gd name="connsiteX2" fmla="*/ 125094 w 294452"/>
              <a:gd name="connsiteY2" fmla="*/ 187612 h 913844"/>
              <a:gd name="connsiteX3" fmla="*/ 133560 w 294452"/>
              <a:gd name="connsiteY3" fmla="*/ 913629 h 913844"/>
              <a:gd name="connsiteX4" fmla="*/ 146260 w 294452"/>
              <a:gd name="connsiteY4" fmla="*/ 265929 h 913844"/>
              <a:gd name="connsiteX5" fmla="*/ 161077 w 294452"/>
              <a:gd name="connsiteY5" fmla="*/ 450079 h 913844"/>
              <a:gd name="connsiteX6" fmla="*/ 148377 w 294452"/>
              <a:gd name="connsiteY6" fmla="*/ 98712 h 913844"/>
              <a:gd name="connsiteX7" fmla="*/ 294427 w 294452"/>
              <a:gd name="connsiteY7" fmla="*/ 28862 h 913844"/>
              <a:gd name="connsiteX8" fmla="*/ 158960 w 294452"/>
              <a:gd name="connsiteY8" fmla="*/ 37329 h 913844"/>
              <a:gd name="connsiteX9" fmla="*/ 210 w 294452"/>
              <a:gd name="connsiteY9" fmla="*/ 1345 h 91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52" h="913844">
                <a:moveTo>
                  <a:pt x="210" y="1345"/>
                </a:moveTo>
                <a:cubicBezTo>
                  <a:pt x="-5434" y="10517"/>
                  <a:pt x="104280" y="61318"/>
                  <a:pt x="125094" y="92362"/>
                </a:cubicBezTo>
                <a:cubicBezTo>
                  <a:pt x="145908" y="123407"/>
                  <a:pt x="123683" y="50734"/>
                  <a:pt x="125094" y="187612"/>
                </a:cubicBezTo>
                <a:cubicBezTo>
                  <a:pt x="126505" y="324490"/>
                  <a:pt x="130032" y="900576"/>
                  <a:pt x="133560" y="913629"/>
                </a:cubicBezTo>
                <a:cubicBezTo>
                  <a:pt x="137088" y="926682"/>
                  <a:pt x="141674" y="343187"/>
                  <a:pt x="146260" y="265929"/>
                </a:cubicBezTo>
                <a:cubicBezTo>
                  <a:pt x="150846" y="188671"/>
                  <a:pt x="160724" y="477948"/>
                  <a:pt x="161077" y="450079"/>
                </a:cubicBezTo>
                <a:cubicBezTo>
                  <a:pt x="161430" y="422210"/>
                  <a:pt x="126152" y="168915"/>
                  <a:pt x="148377" y="98712"/>
                </a:cubicBezTo>
                <a:cubicBezTo>
                  <a:pt x="170602" y="28509"/>
                  <a:pt x="292663" y="39092"/>
                  <a:pt x="294427" y="28862"/>
                </a:cubicBezTo>
                <a:cubicBezTo>
                  <a:pt x="296191" y="18632"/>
                  <a:pt x="204821" y="41915"/>
                  <a:pt x="158960" y="37329"/>
                </a:cubicBezTo>
                <a:cubicBezTo>
                  <a:pt x="113099" y="32743"/>
                  <a:pt x="5854" y="-7827"/>
                  <a:pt x="210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7D67A80F-70B2-46B0-9F8E-94CD441F591F}"/>
              </a:ext>
            </a:extLst>
          </p:cNvPr>
          <p:cNvSpPr/>
          <p:nvPr/>
        </p:nvSpPr>
        <p:spPr>
          <a:xfrm>
            <a:off x="5754659" y="4919083"/>
            <a:ext cx="34184" cy="943584"/>
          </a:xfrm>
          <a:custGeom>
            <a:avLst/>
            <a:gdLst>
              <a:gd name="connsiteX0" fmla="*/ 32308 w 34184"/>
              <a:gd name="connsiteY0" fmla="*/ 14867 h 943584"/>
              <a:gd name="connsiteX1" fmla="*/ 30191 w 34184"/>
              <a:gd name="connsiteY1" fmla="*/ 935617 h 943584"/>
              <a:gd name="connsiteX2" fmla="*/ 558 w 34184"/>
              <a:gd name="connsiteY2" fmla="*/ 463600 h 943584"/>
              <a:gd name="connsiteX3" fmla="*/ 11141 w 34184"/>
              <a:gd name="connsiteY3" fmla="*/ 501700 h 943584"/>
              <a:gd name="connsiteX4" fmla="*/ 15374 w 34184"/>
              <a:gd name="connsiteY4" fmla="*/ 372584 h 943584"/>
              <a:gd name="connsiteX5" fmla="*/ 32308 w 34184"/>
              <a:gd name="connsiteY5" fmla="*/ 14867 h 9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4" h="943584">
                <a:moveTo>
                  <a:pt x="32308" y="14867"/>
                </a:moveTo>
                <a:cubicBezTo>
                  <a:pt x="34777" y="108706"/>
                  <a:pt x="35483" y="860828"/>
                  <a:pt x="30191" y="935617"/>
                </a:cubicBezTo>
                <a:cubicBezTo>
                  <a:pt x="24899" y="1010406"/>
                  <a:pt x="3733" y="535919"/>
                  <a:pt x="558" y="463600"/>
                </a:cubicBezTo>
                <a:cubicBezTo>
                  <a:pt x="-2617" y="391281"/>
                  <a:pt x="8672" y="516869"/>
                  <a:pt x="11141" y="501700"/>
                </a:cubicBezTo>
                <a:cubicBezTo>
                  <a:pt x="13610" y="486531"/>
                  <a:pt x="11141" y="445962"/>
                  <a:pt x="15374" y="372584"/>
                </a:cubicBezTo>
                <a:cubicBezTo>
                  <a:pt x="19607" y="299206"/>
                  <a:pt x="29839" y="-78972"/>
                  <a:pt x="32308" y="14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2FB40DBB-8AD6-42DA-9665-6E5C0B3F8900}"/>
              </a:ext>
            </a:extLst>
          </p:cNvPr>
          <p:cNvSpPr/>
          <p:nvPr/>
        </p:nvSpPr>
        <p:spPr>
          <a:xfrm>
            <a:off x="4879613" y="3999304"/>
            <a:ext cx="245054" cy="804707"/>
          </a:xfrm>
          <a:custGeom>
            <a:avLst/>
            <a:gdLst>
              <a:gd name="connsiteX0" fmla="*/ 244837 w 245054"/>
              <a:gd name="connsiteY0" fmla="*/ 7546 h 804707"/>
              <a:gd name="connsiteX1" fmla="*/ 152762 w 245054"/>
              <a:gd name="connsiteY1" fmla="*/ 134546 h 804707"/>
              <a:gd name="connsiteX2" fmla="*/ 114662 w 245054"/>
              <a:gd name="connsiteY2" fmla="*/ 785421 h 804707"/>
              <a:gd name="connsiteX3" fmla="*/ 95612 w 245054"/>
              <a:gd name="connsiteY3" fmla="*/ 585396 h 804707"/>
              <a:gd name="connsiteX4" fmla="*/ 25762 w 245054"/>
              <a:gd name="connsiteY4" fmla="*/ 99621 h 804707"/>
              <a:gd name="connsiteX5" fmla="*/ 362 w 245054"/>
              <a:gd name="connsiteY5" fmla="*/ 794946 h 804707"/>
              <a:gd name="connsiteX6" fmla="*/ 41637 w 245054"/>
              <a:gd name="connsiteY6" fmla="*/ 477446 h 804707"/>
              <a:gd name="connsiteX7" fmla="*/ 67037 w 245054"/>
              <a:gd name="connsiteY7" fmla="*/ 96446 h 804707"/>
              <a:gd name="connsiteX8" fmla="*/ 174987 w 245054"/>
              <a:gd name="connsiteY8" fmla="*/ 23421 h 804707"/>
              <a:gd name="connsiteX9" fmla="*/ 244837 w 245054"/>
              <a:gd name="connsiteY9" fmla="*/ 7546 h 80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054" h="804707">
                <a:moveTo>
                  <a:pt x="244837" y="7546"/>
                </a:moveTo>
                <a:cubicBezTo>
                  <a:pt x="241133" y="26067"/>
                  <a:pt x="174458" y="4900"/>
                  <a:pt x="152762" y="134546"/>
                </a:cubicBezTo>
                <a:cubicBezTo>
                  <a:pt x="131066" y="264192"/>
                  <a:pt x="124187" y="710279"/>
                  <a:pt x="114662" y="785421"/>
                </a:cubicBezTo>
                <a:cubicBezTo>
                  <a:pt x="105137" y="860563"/>
                  <a:pt x="110429" y="699696"/>
                  <a:pt x="95612" y="585396"/>
                </a:cubicBezTo>
                <a:cubicBezTo>
                  <a:pt x="80795" y="471096"/>
                  <a:pt x="41637" y="64696"/>
                  <a:pt x="25762" y="99621"/>
                </a:cubicBezTo>
                <a:cubicBezTo>
                  <a:pt x="9887" y="134546"/>
                  <a:pt x="-2284" y="731975"/>
                  <a:pt x="362" y="794946"/>
                </a:cubicBezTo>
                <a:cubicBezTo>
                  <a:pt x="3008" y="857917"/>
                  <a:pt x="30524" y="593863"/>
                  <a:pt x="41637" y="477446"/>
                </a:cubicBezTo>
                <a:cubicBezTo>
                  <a:pt x="52750" y="361029"/>
                  <a:pt x="44812" y="172117"/>
                  <a:pt x="67037" y="96446"/>
                </a:cubicBezTo>
                <a:cubicBezTo>
                  <a:pt x="89262" y="20775"/>
                  <a:pt x="145883" y="38238"/>
                  <a:pt x="174987" y="23421"/>
                </a:cubicBezTo>
                <a:cubicBezTo>
                  <a:pt x="204091" y="8604"/>
                  <a:pt x="248541" y="-10975"/>
                  <a:pt x="244837" y="7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C6F1D74F-01B9-4570-8143-950223C2B0AD}"/>
              </a:ext>
            </a:extLst>
          </p:cNvPr>
          <p:cNvSpPr/>
          <p:nvPr/>
        </p:nvSpPr>
        <p:spPr>
          <a:xfrm>
            <a:off x="3951817" y="3688220"/>
            <a:ext cx="503145" cy="1199567"/>
          </a:xfrm>
          <a:custGeom>
            <a:avLst/>
            <a:gdLst>
              <a:gd name="connsiteX0" fmla="*/ 501650 w 503145"/>
              <a:gd name="connsiteY0" fmla="*/ 22297 h 1199567"/>
              <a:gd name="connsiteX1" fmla="*/ 383116 w 503145"/>
              <a:gd name="connsiteY1" fmla="*/ 236080 h 1199567"/>
              <a:gd name="connsiteX2" fmla="*/ 203200 w 503145"/>
              <a:gd name="connsiteY2" fmla="*/ 983263 h 1199567"/>
              <a:gd name="connsiteX3" fmla="*/ 162983 w 503145"/>
              <a:gd name="connsiteY3" fmla="*/ 1125080 h 1199567"/>
              <a:gd name="connsiteX4" fmla="*/ 184150 w 503145"/>
              <a:gd name="connsiteY4" fmla="*/ 847797 h 1199567"/>
              <a:gd name="connsiteX5" fmla="*/ 177800 w 503145"/>
              <a:gd name="connsiteY5" fmla="*/ 1146247 h 1199567"/>
              <a:gd name="connsiteX6" fmla="*/ 177800 w 503145"/>
              <a:gd name="connsiteY6" fmla="*/ 1190697 h 1199567"/>
              <a:gd name="connsiteX7" fmla="*/ 135466 w 503145"/>
              <a:gd name="connsiteY7" fmla="*/ 1042530 h 1199567"/>
              <a:gd name="connsiteX8" fmla="*/ 0 w 503145"/>
              <a:gd name="connsiteY8" fmla="*/ 780063 h 1199567"/>
              <a:gd name="connsiteX9" fmla="*/ 133350 w 503145"/>
              <a:gd name="connsiteY9" fmla="*/ 1110263 h 1199567"/>
              <a:gd name="connsiteX10" fmla="*/ 228600 w 503145"/>
              <a:gd name="connsiteY10" fmla="*/ 769480 h 1199567"/>
              <a:gd name="connsiteX11" fmla="*/ 317500 w 503145"/>
              <a:gd name="connsiteY11" fmla="*/ 257247 h 1199567"/>
              <a:gd name="connsiteX12" fmla="*/ 347133 w 503145"/>
              <a:gd name="connsiteY12" fmla="*/ 310163 h 1199567"/>
              <a:gd name="connsiteX13" fmla="*/ 389466 w 503145"/>
              <a:gd name="connsiteY13" fmla="*/ 123897 h 1199567"/>
              <a:gd name="connsiteX14" fmla="*/ 444500 w 503145"/>
              <a:gd name="connsiteY14" fmla="*/ 18063 h 1199567"/>
              <a:gd name="connsiteX15" fmla="*/ 501650 w 503145"/>
              <a:gd name="connsiteY15" fmla="*/ 22297 h 11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3145" h="1199567">
                <a:moveTo>
                  <a:pt x="501650" y="22297"/>
                </a:moveTo>
                <a:cubicBezTo>
                  <a:pt x="491419" y="58633"/>
                  <a:pt x="432858" y="75919"/>
                  <a:pt x="383116" y="236080"/>
                </a:cubicBezTo>
                <a:cubicBezTo>
                  <a:pt x="333374" y="396241"/>
                  <a:pt x="239889" y="835096"/>
                  <a:pt x="203200" y="983263"/>
                </a:cubicBezTo>
                <a:cubicBezTo>
                  <a:pt x="166511" y="1131430"/>
                  <a:pt x="166158" y="1147658"/>
                  <a:pt x="162983" y="1125080"/>
                </a:cubicBezTo>
                <a:cubicBezTo>
                  <a:pt x="159808" y="1102502"/>
                  <a:pt x="181681" y="844269"/>
                  <a:pt x="184150" y="847797"/>
                </a:cubicBezTo>
                <a:cubicBezTo>
                  <a:pt x="186619" y="851325"/>
                  <a:pt x="178858" y="1089097"/>
                  <a:pt x="177800" y="1146247"/>
                </a:cubicBezTo>
                <a:cubicBezTo>
                  <a:pt x="176742" y="1203397"/>
                  <a:pt x="184856" y="1207983"/>
                  <a:pt x="177800" y="1190697"/>
                </a:cubicBezTo>
                <a:cubicBezTo>
                  <a:pt x="170744" y="1173411"/>
                  <a:pt x="165099" y="1110969"/>
                  <a:pt x="135466" y="1042530"/>
                </a:cubicBezTo>
                <a:cubicBezTo>
                  <a:pt x="105833" y="974091"/>
                  <a:pt x="353" y="768774"/>
                  <a:pt x="0" y="780063"/>
                </a:cubicBezTo>
                <a:cubicBezTo>
                  <a:pt x="-353" y="791352"/>
                  <a:pt x="95250" y="1112027"/>
                  <a:pt x="133350" y="1110263"/>
                </a:cubicBezTo>
                <a:cubicBezTo>
                  <a:pt x="171450" y="1108499"/>
                  <a:pt x="197908" y="911649"/>
                  <a:pt x="228600" y="769480"/>
                </a:cubicBezTo>
                <a:cubicBezTo>
                  <a:pt x="259292" y="627311"/>
                  <a:pt x="297745" y="333800"/>
                  <a:pt x="317500" y="257247"/>
                </a:cubicBezTo>
                <a:cubicBezTo>
                  <a:pt x="337255" y="180694"/>
                  <a:pt x="335139" y="332388"/>
                  <a:pt x="347133" y="310163"/>
                </a:cubicBezTo>
                <a:cubicBezTo>
                  <a:pt x="359127" y="287938"/>
                  <a:pt x="373238" y="172580"/>
                  <a:pt x="389466" y="123897"/>
                </a:cubicBezTo>
                <a:cubicBezTo>
                  <a:pt x="405694" y="75214"/>
                  <a:pt x="421922" y="34996"/>
                  <a:pt x="444500" y="18063"/>
                </a:cubicBezTo>
                <a:cubicBezTo>
                  <a:pt x="467078" y="1130"/>
                  <a:pt x="511881" y="-14039"/>
                  <a:pt x="501650" y="22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D5C398EA-0EFD-4E10-A3B3-A0AECA8AD772}"/>
              </a:ext>
            </a:extLst>
          </p:cNvPr>
          <p:cNvSpPr/>
          <p:nvPr/>
        </p:nvSpPr>
        <p:spPr>
          <a:xfrm>
            <a:off x="4146144" y="3666893"/>
            <a:ext cx="673618" cy="155930"/>
          </a:xfrm>
          <a:custGeom>
            <a:avLst/>
            <a:gdLst>
              <a:gd name="connsiteX0" fmla="*/ 671389 w 673618"/>
              <a:gd name="connsiteY0" fmla="*/ 60557 h 155930"/>
              <a:gd name="connsiteX1" fmla="*/ 309439 w 673618"/>
              <a:gd name="connsiteY1" fmla="*/ 35157 h 155930"/>
              <a:gd name="connsiteX2" fmla="*/ 180323 w 673618"/>
              <a:gd name="connsiteY2" fmla="*/ 5524 h 155930"/>
              <a:gd name="connsiteX3" fmla="*/ 406 w 673618"/>
              <a:gd name="connsiteY3" fmla="*/ 155807 h 155930"/>
              <a:gd name="connsiteX4" fmla="*/ 233239 w 673618"/>
              <a:gd name="connsiteY4" fmla="*/ 33040 h 155930"/>
              <a:gd name="connsiteX5" fmla="*/ 59673 w 673618"/>
              <a:gd name="connsiteY5" fmla="*/ 138874 h 155930"/>
              <a:gd name="connsiteX6" fmla="*/ 154923 w 673618"/>
              <a:gd name="connsiteY6" fmla="*/ 43624 h 155930"/>
              <a:gd name="connsiteX7" fmla="*/ 447023 w 673618"/>
              <a:gd name="connsiteY7" fmla="*/ 18224 h 155930"/>
              <a:gd name="connsiteX8" fmla="*/ 671389 w 673618"/>
              <a:gd name="connsiteY8" fmla="*/ 60557 h 15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618" h="155930">
                <a:moveTo>
                  <a:pt x="671389" y="60557"/>
                </a:moveTo>
                <a:cubicBezTo>
                  <a:pt x="648458" y="63379"/>
                  <a:pt x="391283" y="44329"/>
                  <a:pt x="309439" y="35157"/>
                </a:cubicBezTo>
                <a:cubicBezTo>
                  <a:pt x="227595" y="25985"/>
                  <a:pt x="231828" y="-14584"/>
                  <a:pt x="180323" y="5524"/>
                </a:cubicBezTo>
                <a:cubicBezTo>
                  <a:pt x="128817" y="25632"/>
                  <a:pt x="-8413" y="151221"/>
                  <a:pt x="406" y="155807"/>
                </a:cubicBezTo>
                <a:cubicBezTo>
                  <a:pt x="9225" y="160393"/>
                  <a:pt x="223361" y="35862"/>
                  <a:pt x="233239" y="33040"/>
                </a:cubicBezTo>
                <a:cubicBezTo>
                  <a:pt x="243117" y="30218"/>
                  <a:pt x="72725" y="137110"/>
                  <a:pt x="59673" y="138874"/>
                </a:cubicBezTo>
                <a:cubicBezTo>
                  <a:pt x="46621" y="140638"/>
                  <a:pt x="90365" y="63732"/>
                  <a:pt x="154923" y="43624"/>
                </a:cubicBezTo>
                <a:cubicBezTo>
                  <a:pt x="219481" y="23516"/>
                  <a:pt x="359182" y="14696"/>
                  <a:pt x="447023" y="18224"/>
                </a:cubicBezTo>
                <a:cubicBezTo>
                  <a:pt x="534864" y="21752"/>
                  <a:pt x="694320" y="57735"/>
                  <a:pt x="671389" y="60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5BC85603-E8C4-46C7-93DB-82A40EA723DD}"/>
              </a:ext>
            </a:extLst>
          </p:cNvPr>
          <p:cNvSpPr/>
          <p:nvPr/>
        </p:nvSpPr>
        <p:spPr>
          <a:xfrm>
            <a:off x="4021657" y="3824750"/>
            <a:ext cx="225158" cy="690931"/>
          </a:xfrm>
          <a:custGeom>
            <a:avLst/>
            <a:gdLst>
              <a:gd name="connsiteX0" fmla="*/ 224376 w 225158"/>
              <a:gd name="connsiteY0" fmla="*/ 67 h 690931"/>
              <a:gd name="connsiteX1" fmla="*/ 137593 w 225158"/>
              <a:gd name="connsiteY1" fmla="*/ 141883 h 690931"/>
              <a:gd name="connsiteX2" fmla="*/ 93143 w 225158"/>
              <a:gd name="connsiteY2" fmla="*/ 207500 h 690931"/>
              <a:gd name="connsiteX3" fmla="*/ 74093 w 225158"/>
              <a:gd name="connsiteY3" fmla="*/ 304867 h 690931"/>
              <a:gd name="connsiteX4" fmla="*/ 71976 w 225158"/>
              <a:gd name="connsiteY4" fmla="*/ 675283 h 690931"/>
              <a:gd name="connsiteX5" fmla="*/ 46576 w 225158"/>
              <a:gd name="connsiteY5" fmla="*/ 599083 h 690931"/>
              <a:gd name="connsiteX6" fmla="*/ 10 w 225158"/>
              <a:gd name="connsiteY6" fmla="*/ 389533 h 690931"/>
              <a:gd name="connsiteX7" fmla="*/ 42343 w 225158"/>
              <a:gd name="connsiteY7" fmla="*/ 154583 h 690931"/>
              <a:gd name="connsiteX8" fmla="*/ 57160 w 225158"/>
              <a:gd name="connsiteY8" fmla="*/ 290050 h 690931"/>
              <a:gd name="connsiteX9" fmla="*/ 82560 w 225158"/>
              <a:gd name="connsiteY9" fmla="*/ 160933 h 690931"/>
              <a:gd name="connsiteX10" fmla="*/ 224376 w 225158"/>
              <a:gd name="connsiteY10" fmla="*/ 67 h 69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58" h="690931">
                <a:moveTo>
                  <a:pt x="224376" y="67"/>
                </a:moveTo>
                <a:cubicBezTo>
                  <a:pt x="233548" y="-3108"/>
                  <a:pt x="159465" y="107311"/>
                  <a:pt x="137593" y="141883"/>
                </a:cubicBezTo>
                <a:cubicBezTo>
                  <a:pt x="115721" y="176455"/>
                  <a:pt x="103726" y="180336"/>
                  <a:pt x="93143" y="207500"/>
                </a:cubicBezTo>
                <a:cubicBezTo>
                  <a:pt x="82560" y="234664"/>
                  <a:pt x="77621" y="226903"/>
                  <a:pt x="74093" y="304867"/>
                </a:cubicBezTo>
                <a:cubicBezTo>
                  <a:pt x="70565" y="382831"/>
                  <a:pt x="76562" y="626247"/>
                  <a:pt x="71976" y="675283"/>
                </a:cubicBezTo>
                <a:cubicBezTo>
                  <a:pt x="67390" y="724319"/>
                  <a:pt x="58570" y="646708"/>
                  <a:pt x="46576" y="599083"/>
                </a:cubicBezTo>
                <a:cubicBezTo>
                  <a:pt x="34582" y="551458"/>
                  <a:pt x="715" y="463616"/>
                  <a:pt x="10" y="389533"/>
                </a:cubicBezTo>
                <a:cubicBezTo>
                  <a:pt x="-696" y="315450"/>
                  <a:pt x="32818" y="171163"/>
                  <a:pt x="42343" y="154583"/>
                </a:cubicBezTo>
                <a:cubicBezTo>
                  <a:pt x="51868" y="138003"/>
                  <a:pt x="50457" y="288992"/>
                  <a:pt x="57160" y="290050"/>
                </a:cubicBezTo>
                <a:cubicBezTo>
                  <a:pt x="63863" y="291108"/>
                  <a:pt x="53280" y="205736"/>
                  <a:pt x="82560" y="160933"/>
                </a:cubicBezTo>
                <a:cubicBezTo>
                  <a:pt x="111840" y="116130"/>
                  <a:pt x="215204" y="3242"/>
                  <a:pt x="22437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A38237E5-0D1E-4F3C-B3B6-E2063CEBE940}"/>
              </a:ext>
            </a:extLst>
          </p:cNvPr>
          <p:cNvSpPr/>
          <p:nvPr/>
        </p:nvSpPr>
        <p:spPr>
          <a:xfrm>
            <a:off x="3588255" y="3739210"/>
            <a:ext cx="605620" cy="992538"/>
          </a:xfrm>
          <a:custGeom>
            <a:avLst/>
            <a:gdLst>
              <a:gd name="connsiteX0" fmla="*/ 596395 w 605620"/>
              <a:gd name="connsiteY0" fmla="*/ 119473 h 992538"/>
              <a:gd name="connsiteX1" fmla="*/ 437645 w 605620"/>
              <a:gd name="connsiteY1" fmla="*/ 320557 h 992538"/>
              <a:gd name="connsiteX2" fmla="*/ 397428 w 605620"/>
              <a:gd name="connsiteY2" fmla="*/ 354423 h 992538"/>
              <a:gd name="connsiteX3" fmla="*/ 213278 w 605620"/>
              <a:gd name="connsiteY3" fmla="*/ 386173 h 992538"/>
              <a:gd name="connsiteX4" fmla="*/ 1612 w 605620"/>
              <a:gd name="connsiteY4" fmla="*/ 343840 h 992538"/>
              <a:gd name="connsiteX5" fmla="*/ 115912 w 605620"/>
              <a:gd name="connsiteY5" fmla="*/ 379823 h 992538"/>
              <a:gd name="connsiteX6" fmla="*/ 118028 w 605620"/>
              <a:gd name="connsiteY6" fmla="*/ 487773 h 992538"/>
              <a:gd name="connsiteX7" fmla="*/ 115912 w 605620"/>
              <a:gd name="connsiteY7" fmla="*/ 614773 h 992538"/>
              <a:gd name="connsiteX8" fmla="*/ 156128 w 605620"/>
              <a:gd name="connsiteY8" fmla="*/ 686740 h 992538"/>
              <a:gd name="connsiteX9" fmla="*/ 200578 w 605620"/>
              <a:gd name="connsiteY9" fmla="*/ 989423 h 992538"/>
              <a:gd name="connsiteX10" fmla="*/ 156128 w 605620"/>
              <a:gd name="connsiteY10" fmla="*/ 828557 h 992538"/>
              <a:gd name="connsiteX11" fmla="*/ 90512 w 605620"/>
              <a:gd name="connsiteY11" fmla="*/ 580907 h 992538"/>
              <a:gd name="connsiteX12" fmla="*/ 196345 w 605620"/>
              <a:gd name="connsiteY12" fmla="*/ 350190 h 992538"/>
              <a:gd name="connsiteX13" fmla="*/ 401662 w 605620"/>
              <a:gd name="connsiteY13" fmla="*/ 348073 h 992538"/>
              <a:gd name="connsiteX14" fmla="*/ 369912 w 605620"/>
              <a:gd name="connsiteY14" fmla="*/ 339607 h 992538"/>
              <a:gd name="connsiteX15" fmla="*/ 484212 w 605620"/>
              <a:gd name="connsiteY15" fmla="*/ 259173 h 992538"/>
              <a:gd name="connsiteX16" fmla="*/ 556178 w 605620"/>
              <a:gd name="connsiteY16" fmla="*/ 180857 h 992538"/>
              <a:gd name="connsiteX17" fmla="*/ 581578 w 605620"/>
              <a:gd name="connsiteY17" fmla="*/ 940 h 992538"/>
              <a:gd name="connsiteX18" fmla="*/ 596395 w 605620"/>
              <a:gd name="connsiteY18" fmla="*/ 119473 h 99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5620" h="992538">
                <a:moveTo>
                  <a:pt x="596395" y="119473"/>
                </a:moveTo>
                <a:cubicBezTo>
                  <a:pt x="572406" y="172742"/>
                  <a:pt x="470806" y="281399"/>
                  <a:pt x="437645" y="320557"/>
                </a:cubicBezTo>
                <a:cubicBezTo>
                  <a:pt x="404484" y="359715"/>
                  <a:pt x="434822" y="343487"/>
                  <a:pt x="397428" y="354423"/>
                </a:cubicBezTo>
                <a:cubicBezTo>
                  <a:pt x="360034" y="365359"/>
                  <a:pt x="279247" y="387937"/>
                  <a:pt x="213278" y="386173"/>
                </a:cubicBezTo>
                <a:cubicBezTo>
                  <a:pt x="147309" y="384409"/>
                  <a:pt x="17839" y="344898"/>
                  <a:pt x="1612" y="343840"/>
                </a:cubicBezTo>
                <a:cubicBezTo>
                  <a:pt x="-14615" y="342782"/>
                  <a:pt x="96509" y="355834"/>
                  <a:pt x="115912" y="379823"/>
                </a:cubicBezTo>
                <a:cubicBezTo>
                  <a:pt x="135315" y="403812"/>
                  <a:pt x="118028" y="448615"/>
                  <a:pt x="118028" y="487773"/>
                </a:cubicBezTo>
                <a:cubicBezTo>
                  <a:pt x="118028" y="526931"/>
                  <a:pt x="109562" y="581612"/>
                  <a:pt x="115912" y="614773"/>
                </a:cubicBezTo>
                <a:cubicBezTo>
                  <a:pt x="122262" y="647934"/>
                  <a:pt x="142017" y="624298"/>
                  <a:pt x="156128" y="686740"/>
                </a:cubicBezTo>
                <a:cubicBezTo>
                  <a:pt x="170239" y="749182"/>
                  <a:pt x="200578" y="965787"/>
                  <a:pt x="200578" y="989423"/>
                </a:cubicBezTo>
                <a:cubicBezTo>
                  <a:pt x="200578" y="1013059"/>
                  <a:pt x="174472" y="896643"/>
                  <a:pt x="156128" y="828557"/>
                </a:cubicBezTo>
                <a:cubicBezTo>
                  <a:pt x="137784" y="760471"/>
                  <a:pt x="83809" y="660635"/>
                  <a:pt x="90512" y="580907"/>
                </a:cubicBezTo>
                <a:cubicBezTo>
                  <a:pt x="97215" y="501179"/>
                  <a:pt x="144487" y="388996"/>
                  <a:pt x="196345" y="350190"/>
                </a:cubicBezTo>
                <a:cubicBezTo>
                  <a:pt x="248203" y="311384"/>
                  <a:pt x="372734" y="349837"/>
                  <a:pt x="401662" y="348073"/>
                </a:cubicBezTo>
                <a:cubicBezTo>
                  <a:pt x="430590" y="346309"/>
                  <a:pt x="356154" y="354424"/>
                  <a:pt x="369912" y="339607"/>
                </a:cubicBezTo>
                <a:cubicBezTo>
                  <a:pt x="383670" y="324790"/>
                  <a:pt x="453168" y="285631"/>
                  <a:pt x="484212" y="259173"/>
                </a:cubicBezTo>
                <a:cubicBezTo>
                  <a:pt x="515256" y="232715"/>
                  <a:pt x="539950" y="223896"/>
                  <a:pt x="556178" y="180857"/>
                </a:cubicBezTo>
                <a:cubicBezTo>
                  <a:pt x="572406" y="137818"/>
                  <a:pt x="572053" y="11171"/>
                  <a:pt x="581578" y="940"/>
                </a:cubicBezTo>
                <a:cubicBezTo>
                  <a:pt x="591103" y="-9291"/>
                  <a:pt x="620384" y="66204"/>
                  <a:pt x="596395" y="119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BBAE3EC1-DECA-4DEF-BA2D-87CF84E727B4}"/>
              </a:ext>
            </a:extLst>
          </p:cNvPr>
          <p:cNvSpPr/>
          <p:nvPr/>
        </p:nvSpPr>
        <p:spPr>
          <a:xfrm>
            <a:off x="3796852" y="4199215"/>
            <a:ext cx="334698" cy="1444137"/>
          </a:xfrm>
          <a:custGeom>
            <a:avLst/>
            <a:gdLst>
              <a:gd name="connsiteX0" fmla="*/ 448 w 334698"/>
              <a:gd name="connsiteY0" fmla="*/ 1310 h 1444137"/>
              <a:gd name="connsiteX1" fmla="*/ 181423 w 334698"/>
              <a:gd name="connsiteY1" fmla="*/ 337860 h 1444137"/>
              <a:gd name="connsiteX2" fmla="*/ 57598 w 334698"/>
              <a:gd name="connsiteY2" fmla="*/ 182285 h 1444137"/>
              <a:gd name="connsiteX3" fmla="*/ 102048 w 334698"/>
              <a:gd name="connsiteY3" fmla="*/ 312460 h 1444137"/>
              <a:gd name="connsiteX4" fmla="*/ 156023 w 334698"/>
              <a:gd name="connsiteY4" fmla="*/ 582335 h 1444137"/>
              <a:gd name="connsiteX5" fmla="*/ 292548 w 334698"/>
              <a:gd name="connsiteY5" fmla="*/ 1055410 h 1444137"/>
              <a:gd name="connsiteX6" fmla="*/ 229048 w 334698"/>
              <a:gd name="connsiteY6" fmla="*/ 880785 h 1444137"/>
              <a:gd name="connsiteX7" fmla="*/ 330648 w 334698"/>
              <a:gd name="connsiteY7" fmla="*/ 1182410 h 1444137"/>
              <a:gd name="connsiteX8" fmla="*/ 305248 w 334698"/>
              <a:gd name="connsiteY8" fmla="*/ 1001435 h 1444137"/>
              <a:gd name="connsiteX9" fmla="*/ 219523 w 334698"/>
              <a:gd name="connsiteY9" fmla="*/ 1442760 h 1444137"/>
              <a:gd name="connsiteX10" fmla="*/ 136973 w 334698"/>
              <a:gd name="connsiteY10" fmla="*/ 1115735 h 1444137"/>
              <a:gd name="connsiteX11" fmla="*/ 60773 w 334698"/>
              <a:gd name="connsiteY11" fmla="*/ 458510 h 1444137"/>
              <a:gd name="connsiteX12" fmla="*/ 213173 w 334698"/>
              <a:gd name="connsiteY12" fmla="*/ 1347510 h 1444137"/>
              <a:gd name="connsiteX13" fmla="*/ 140148 w 334698"/>
              <a:gd name="connsiteY13" fmla="*/ 928410 h 1444137"/>
              <a:gd name="connsiteX14" fmla="*/ 3623 w 334698"/>
              <a:gd name="connsiteY14" fmla="*/ 283885 h 1444137"/>
              <a:gd name="connsiteX15" fmla="*/ 70298 w 334698"/>
              <a:gd name="connsiteY15" fmla="*/ 287060 h 1444137"/>
              <a:gd name="connsiteX16" fmla="*/ 70298 w 334698"/>
              <a:gd name="connsiteY16" fmla="*/ 229910 h 1444137"/>
              <a:gd name="connsiteX17" fmla="*/ 127448 w 334698"/>
              <a:gd name="connsiteY17" fmla="*/ 220385 h 1444137"/>
              <a:gd name="connsiteX18" fmla="*/ 448 w 334698"/>
              <a:gd name="connsiteY18" fmla="*/ 1310 h 144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98" h="1444137">
                <a:moveTo>
                  <a:pt x="448" y="1310"/>
                </a:moveTo>
                <a:cubicBezTo>
                  <a:pt x="9444" y="20889"/>
                  <a:pt x="171898" y="307698"/>
                  <a:pt x="181423" y="337860"/>
                </a:cubicBezTo>
                <a:cubicBezTo>
                  <a:pt x="190948" y="368022"/>
                  <a:pt x="70827" y="186518"/>
                  <a:pt x="57598" y="182285"/>
                </a:cubicBezTo>
                <a:cubicBezTo>
                  <a:pt x="44369" y="178052"/>
                  <a:pt x="85644" y="245785"/>
                  <a:pt x="102048" y="312460"/>
                </a:cubicBezTo>
                <a:cubicBezTo>
                  <a:pt x="118452" y="379135"/>
                  <a:pt x="124273" y="458510"/>
                  <a:pt x="156023" y="582335"/>
                </a:cubicBezTo>
                <a:cubicBezTo>
                  <a:pt x="187773" y="706160"/>
                  <a:pt x="280377" y="1005668"/>
                  <a:pt x="292548" y="1055410"/>
                </a:cubicBezTo>
                <a:cubicBezTo>
                  <a:pt x="304719" y="1105152"/>
                  <a:pt x="222698" y="859618"/>
                  <a:pt x="229048" y="880785"/>
                </a:cubicBezTo>
                <a:cubicBezTo>
                  <a:pt x="235398" y="901952"/>
                  <a:pt x="317948" y="1162302"/>
                  <a:pt x="330648" y="1182410"/>
                </a:cubicBezTo>
                <a:cubicBezTo>
                  <a:pt x="343348" y="1202518"/>
                  <a:pt x="323769" y="958043"/>
                  <a:pt x="305248" y="1001435"/>
                </a:cubicBezTo>
                <a:cubicBezTo>
                  <a:pt x="286727" y="1044827"/>
                  <a:pt x="247569" y="1423710"/>
                  <a:pt x="219523" y="1442760"/>
                </a:cubicBezTo>
                <a:cubicBezTo>
                  <a:pt x="191477" y="1461810"/>
                  <a:pt x="163431" y="1279777"/>
                  <a:pt x="136973" y="1115735"/>
                </a:cubicBezTo>
                <a:cubicBezTo>
                  <a:pt x="110515" y="951693"/>
                  <a:pt x="48073" y="419881"/>
                  <a:pt x="60773" y="458510"/>
                </a:cubicBezTo>
                <a:cubicBezTo>
                  <a:pt x="73473" y="497139"/>
                  <a:pt x="199944" y="1269193"/>
                  <a:pt x="213173" y="1347510"/>
                </a:cubicBezTo>
                <a:cubicBezTo>
                  <a:pt x="226402" y="1425827"/>
                  <a:pt x="175073" y="1105681"/>
                  <a:pt x="140148" y="928410"/>
                </a:cubicBezTo>
                <a:cubicBezTo>
                  <a:pt x="105223" y="751139"/>
                  <a:pt x="15265" y="390777"/>
                  <a:pt x="3623" y="283885"/>
                </a:cubicBezTo>
                <a:cubicBezTo>
                  <a:pt x="-8019" y="176993"/>
                  <a:pt x="59186" y="296056"/>
                  <a:pt x="70298" y="287060"/>
                </a:cubicBezTo>
                <a:cubicBezTo>
                  <a:pt x="81410" y="278064"/>
                  <a:pt x="60773" y="241023"/>
                  <a:pt x="70298" y="229910"/>
                </a:cubicBezTo>
                <a:cubicBezTo>
                  <a:pt x="79823" y="218798"/>
                  <a:pt x="134327" y="253193"/>
                  <a:pt x="127448" y="220385"/>
                </a:cubicBezTo>
                <a:cubicBezTo>
                  <a:pt x="120569" y="187577"/>
                  <a:pt x="-8548" y="-18269"/>
                  <a:pt x="448" y="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F806E6CA-5B9C-4A47-8620-3C8EB05F069A}"/>
              </a:ext>
            </a:extLst>
          </p:cNvPr>
          <p:cNvSpPr/>
          <p:nvPr/>
        </p:nvSpPr>
        <p:spPr>
          <a:xfrm>
            <a:off x="3062288" y="4067174"/>
            <a:ext cx="844580" cy="122989"/>
          </a:xfrm>
          <a:custGeom>
            <a:avLst/>
            <a:gdLst>
              <a:gd name="connsiteX0" fmla="*/ 14287 w 844580"/>
              <a:gd name="connsiteY0" fmla="*/ 1 h 122989"/>
              <a:gd name="connsiteX1" fmla="*/ 319087 w 844580"/>
              <a:gd name="connsiteY1" fmla="*/ 46039 h 122989"/>
              <a:gd name="connsiteX2" fmla="*/ 434975 w 844580"/>
              <a:gd name="connsiteY2" fmla="*/ 82551 h 122989"/>
              <a:gd name="connsiteX3" fmla="*/ 554037 w 844580"/>
              <a:gd name="connsiteY3" fmla="*/ 79376 h 122989"/>
              <a:gd name="connsiteX4" fmla="*/ 644525 w 844580"/>
              <a:gd name="connsiteY4" fmla="*/ 44451 h 122989"/>
              <a:gd name="connsiteX5" fmla="*/ 844550 w 844580"/>
              <a:gd name="connsiteY5" fmla="*/ 41276 h 122989"/>
              <a:gd name="connsiteX6" fmla="*/ 658812 w 844580"/>
              <a:gd name="connsiteY6" fmla="*/ 47626 h 122989"/>
              <a:gd name="connsiteX7" fmla="*/ 539750 w 844580"/>
              <a:gd name="connsiteY7" fmla="*/ 114301 h 122989"/>
              <a:gd name="connsiteX8" fmla="*/ 366712 w 844580"/>
              <a:gd name="connsiteY8" fmla="*/ 120651 h 122989"/>
              <a:gd name="connsiteX9" fmla="*/ 398462 w 844580"/>
              <a:gd name="connsiteY9" fmla="*/ 100014 h 122989"/>
              <a:gd name="connsiteX10" fmla="*/ 528637 w 844580"/>
              <a:gd name="connsiteY10" fmla="*/ 104776 h 122989"/>
              <a:gd name="connsiteX11" fmla="*/ 233362 w 844580"/>
              <a:gd name="connsiteY11" fmla="*/ 60326 h 122989"/>
              <a:gd name="connsiteX12" fmla="*/ 0 w 844580"/>
              <a:gd name="connsiteY12" fmla="*/ 71439 h 122989"/>
              <a:gd name="connsiteX13" fmla="*/ 233362 w 844580"/>
              <a:gd name="connsiteY13" fmla="*/ 44451 h 122989"/>
              <a:gd name="connsiteX14" fmla="*/ 14287 w 844580"/>
              <a:gd name="connsiteY14" fmla="*/ 1 h 1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580" h="122989">
                <a:moveTo>
                  <a:pt x="14287" y="1"/>
                </a:moveTo>
                <a:cubicBezTo>
                  <a:pt x="28574" y="266"/>
                  <a:pt x="248972" y="32281"/>
                  <a:pt x="319087" y="46039"/>
                </a:cubicBezTo>
                <a:cubicBezTo>
                  <a:pt x="389202" y="59797"/>
                  <a:pt x="395817" y="76995"/>
                  <a:pt x="434975" y="82551"/>
                </a:cubicBezTo>
                <a:cubicBezTo>
                  <a:pt x="474133" y="88107"/>
                  <a:pt x="519112" y="85726"/>
                  <a:pt x="554037" y="79376"/>
                </a:cubicBezTo>
                <a:cubicBezTo>
                  <a:pt x="588962" y="73026"/>
                  <a:pt x="596106" y="50801"/>
                  <a:pt x="644525" y="44451"/>
                </a:cubicBezTo>
                <a:cubicBezTo>
                  <a:pt x="692944" y="38101"/>
                  <a:pt x="842169" y="40747"/>
                  <a:pt x="844550" y="41276"/>
                </a:cubicBezTo>
                <a:cubicBezTo>
                  <a:pt x="846931" y="41805"/>
                  <a:pt x="709612" y="35455"/>
                  <a:pt x="658812" y="47626"/>
                </a:cubicBezTo>
                <a:cubicBezTo>
                  <a:pt x="608012" y="59797"/>
                  <a:pt x="588433" y="102130"/>
                  <a:pt x="539750" y="114301"/>
                </a:cubicBezTo>
                <a:cubicBezTo>
                  <a:pt x="491067" y="126472"/>
                  <a:pt x="390260" y="123032"/>
                  <a:pt x="366712" y="120651"/>
                </a:cubicBezTo>
                <a:cubicBezTo>
                  <a:pt x="343164" y="118270"/>
                  <a:pt x="371475" y="102660"/>
                  <a:pt x="398462" y="100014"/>
                </a:cubicBezTo>
                <a:cubicBezTo>
                  <a:pt x="425450" y="97368"/>
                  <a:pt x="556154" y="111391"/>
                  <a:pt x="528637" y="104776"/>
                </a:cubicBezTo>
                <a:cubicBezTo>
                  <a:pt x="501120" y="98161"/>
                  <a:pt x="321468" y="65882"/>
                  <a:pt x="233362" y="60326"/>
                </a:cubicBezTo>
                <a:cubicBezTo>
                  <a:pt x="145256" y="54770"/>
                  <a:pt x="0" y="74085"/>
                  <a:pt x="0" y="71439"/>
                </a:cubicBezTo>
                <a:cubicBezTo>
                  <a:pt x="0" y="68793"/>
                  <a:pt x="225954" y="55564"/>
                  <a:pt x="233362" y="44451"/>
                </a:cubicBezTo>
                <a:cubicBezTo>
                  <a:pt x="240770" y="33339"/>
                  <a:pt x="0" y="-264"/>
                  <a:pt x="142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47AE0880-2C26-4038-9BB7-15F26E36930E}"/>
              </a:ext>
            </a:extLst>
          </p:cNvPr>
          <p:cNvSpPr/>
          <p:nvPr/>
        </p:nvSpPr>
        <p:spPr>
          <a:xfrm>
            <a:off x="2606479" y="3822338"/>
            <a:ext cx="596297" cy="295842"/>
          </a:xfrm>
          <a:custGeom>
            <a:avLst/>
            <a:gdLst>
              <a:gd name="connsiteX0" fmla="*/ 1254 w 596297"/>
              <a:gd name="connsiteY0" fmla="*/ 362 h 295842"/>
              <a:gd name="connsiteX1" fmla="*/ 322988 w 596297"/>
              <a:gd name="connsiteY1" fmla="*/ 82912 h 295842"/>
              <a:gd name="connsiteX2" fmla="*/ 303938 w 596297"/>
              <a:gd name="connsiteY2" fmla="*/ 95612 h 295842"/>
              <a:gd name="connsiteX3" fmla="*/ 350504 w 596297"/>
              <a:gd name="connsiteY3" fmla="*/ 133712 h 295842"/>
              <a:gd name="connsiteX4" fmla="*/ 593921 w 596297"/>
              <a:gd name="connsiteY4" fmla="*/ 292462 h 295842"/>
              <a:gd name="connsiteX5" fmla="*/ 471154 w 596297"/>
              <a:gd name="connsiteY5" fmla="*/ 239545 h 295842"/>
              <a:gd name="connsiteX6" fmla="*/ 416121 w 596297"/>
              <a:gd name="connsiteY6" fmla="*/ 207795 h 295842"/>
              <a:gd name="connsiteX7" fmla="*/ 445754 w 596297"/>
              <a:gd name="connsiteY7" fmla="*/ 271295 h 295842"/>
              <a:gd name="connsiteX8" fmla="*/ 369554 w 596297"/>
              <a:gd name="connsiteY8" fmla="*/ 190862 h 295842"/>
              <a:gd name="connsiteX9" fmla="*/ 291238 w 596297"/>
              <a:gd name="connsiteY9" fmla="*/ 104079 h 295842"/>
              <a:gd name="connsiteX10" fmla="*/ 140954 w 596297"/>
              <a:gd name="connsiteY10" fmla="*/ 99845 h 295842"/>
              <a:gd name="connsiteX11" fmla="*/ 200221 w 596297"/>
              <a:gd name="connsiteY11" fmla="*/ 131595 h 295842"/>
              <a:gd name="connsiteX12" fmla="*/ 155771 w 596297"/>
              <a:gd name="connsiteY12" fmla="*/ 110429 h 295842"/>
              <a:gd name="connsiteX13" fmla="*/ 153654 w 596297"/>
              <a:gd name="connsiteY13" fmla="*/ 65979 h 295842"/>
              <a:gd name="connsiteX14" fmla="*/ 208688 w 596297"/>
              <a:gd name="connsiteY14" fmla="*/ 53279 h 295842"/>
              <a:gd name="connsiteX15" fmla="*/ 1254 w 596297"/>
              <a:gd name="connsiteY15" fmla="*/ 362 h 29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6297" h="295842">
                <a:moveTo>
                  <a:pt x="1254" y="362"/>
                </a:moveTo>
                <a:cubicBezTo>
                  <a:pt x="20304" y="5301"/>
                  <a:pt x="272541" y="67037"/>
                  <a:pt x="322988" y="82912"/>
                </a:cubicBezTo>
                <a:cubicBezTo>
                  <a:pt x="373435" y="98787"/>
                  <a:pt x="299352" y="87145"/>
                  <a:pt x="303938" y="95612"/>
                </a:cubicBezTo>
                <a:cubicBezTo>
                  <a:pt x="308524" y="104079"/>
                  <a:pt x="302174" y="100904"/>
                  <a:pt x="350504" y="133712"/>
                </a:cubicBezTo>
                <a:cubicBezTo>
                  <a:pt x="398834" y="166520"/>
                  <a:pt x="573813" y="274823"/>
                  <a:pt x="593921" y="292462"/>
                </a:cubicBezTo>
                <a:cubicBezTo>
                  <a:pt x="614029" y="310101"/>
                  <a:pt x="500787" y="253656"/>
                  <a:pt x="471154" y="239545"/>
                </a:cubicBezTo>
                <a:cubicBezTo>
                  <a:pt x="441521" y="225434"/>
                  <a:pt x="420354" y="202503"/>
                  <a:pt x="416121" y="207795"/>
                </a:cubicBezTo>
                <a:cubicBezTo>
                  <a:pt x="411888" y="213087"/>
                  <a:pt x="453515" y="274117"/>
                  <a:pt x="445754" y="271295"/>
                </a:cubicBezTo>
                <a:cubicBezTo>
                  <a:pt x="437993" y="268473"/>
                  <a:pt x="395307" y="218731"/>
                  <a:pt x="369554" y="190862"/>
                </a:cubicBezTo>
                <a:cubicBezTo>
                  <a:pt x="343801" y="162993"/>
                  <a:pt x="329338" y="119248"/>
                  <a:pt x="291238" y="104079"/>
                </a:cubicBezTo>
                <a:cubicBezTo>
                  <a:pt x="253138" y="88910"/>
                  <a:pt x="156123" y="95259"/>
                  <a:pt x="140954" y="99845"/>
                </a:cubicBezTo>
                <a:cubicBezTo>
                  <a:pt x="125785" y="104431"/>
                  <a:pt x="197751" y="129831"/>
                  <a:pt x="200221" y="131595"/>
                </a:cubicBezTo>
                <a:cubicBezTo>
                  <a:pt x="202691" y="133359"/>
                  <a:pt x="163532" y="121365"/>
                  <a:pt x="155771" y="110429"/>
                </a:cubicBezTo>
                <a:cubicBezTo>
                  <a:pt x="148010" y="99493"/>
                  <a:pt x="144835" y="75504"/>
                  <a:pt x="153654" y="65979"/>
                </a:cubicBezTo>
                <a:cubicBezTo>
                  <a:pt x="162474" y="56454"/>
                  <a:pt x="231266" y="64215"/>
                  <a:pt x="208688" y="53279"/>
                </a:cubicBezTo>
                <a:cubicBezTo>
                  <a:pt x="186110" y="42343"/>
                  <a:pt x="-17796" y="-4577"/>
                  <a:pt x="1254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A0AFED63-ED70-4DE3-973C-427694DEC499}"/>
              </a:ext>
            </a:extLst>
          </p:cNvPr>
          <p:cNvSpPr/>
          <p:nvPr/>
        </p:nvSpPr>
        <p:spPr>
          <a:xfrm>
            <a:off x="2630574" y="3870706"/>
            <a:ext cx="802762" cy="538330"/>
          </a:xfrm>
          <a:custGeom>
            <a:avLst/>
            <a:gdLst>
              <a:gd name="connsiteX0" fmla="*/ 443 w 802762"/>
              <a:gd name="connsiteY0" fmla="*/ 677 h 538330"/>
              <a:gd name="connsiteX1" fmla="*/ 195176 w 802762"/>
              <a:gd name="connsiteY1" fmla="*/ 125561 h 538330"/>
              <a:gd name="connsiteX2" fmla="*/ 53359 w 802762"/>
              <a:gd name="connsiteY2" fmla="*/ 129794 h 538330"/>
              <a:gd name="connsiteX3" fmla="*/ 167659 w 802762"/>
              <a:gd name="connsiteY3" fmla="*/ 214461 h 538330"/>
              <a:gd name="connsiteX4" fmla="*/ 212109 w 802762"/>
              <a:gd name="connsiteY4" fmla="*/ 290661 h 538330"/>
              <a:gd name="connsiteX5" fmla="*/ 341226 w 802762"/>
              <a:gd name="connsiteY5" fmla="*/ 318177 h 538330"/>
              <a:gd name="connsiteX6" fmla="*/ 368743 w 802762"/>
              <a:gd name="connsiteY6" fmla="*/ 328761 h 538330"/>
              <a:gd name="connsiteX7" fmla="*/ 535959 w 802762"/>
              <a:gd name="connsiteY7" fmla="*/ 383794 h 538330"/>
              <a:gd name="connsiteX8" fmla="*/ 802659 w 802762"/>
              <a:gd name="connsiteY8" fmla="*/ 538311 h 538330"/>
              <a:gd name="connsiteX9" fmla="*/ 504209 w 802762"/>
              <a:gd name="connsiteY9" fmla="*/ 373211 h 538330"/>
              <a:gd name="connsiteX10" fmla="*/ 167659 w 802762"/>
              <a:gd name="connsiteY10" fmla="*/ 216577 h 538330"/>
              <a:gd name="connsiteX11" fmla="*/ 142259 w 802762"/>
              <a:gd name="connsiteY11" fmla="*/ 81111 h 538330"/>
              <a:gd name="connsiteX12" fmla="*/ 443 w 802762"/>
              <a:gd name="connsiteY12" fmla="*/ 677 h 53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2762" h="538330">
                <a:moveTo>
                  <a:pt x="443" y="677"/>
                </a:moveTo>
                <a:cubicBezTo>
                  <a:pt x="9262" y="8085"/>
                  <a:pt x="186357" y="104042"/>
                  <a:pt x="195176" y="125561"/>
                </a:cubicBezTo>
                <a:cubicBezTo>
                  <a:pt x="203995" y="147080"/>
                  <a:pt x="57945" y="114977"/>
                  <a:pt x="53359" y="129794"/>
                </a:cubicBezTo>
                <a:cubicBezTo>
                  <a:pt x="48773" y="144611"/>
                  <a:pt x="141201" y="187650"/>
                  <a:pt x="167659" y="214461"/>
                </a:cubicBezTo>
                <a:cubicBezTo>
                  <a:pt x="194117" y="241272"/>
                  <a:pt x="183181" y="273375"/>
                  <a:pt x="212109" y="290661"/>
                </a:cubicBezTo>
                <a:cubicBezTo>
                  <a:pt x="241037" y="307947"/>
                  <a:pt x="315120" y="311827"/>
                  <a:pt x="341226" y="318177"/>
                </a:cubicBezTo>
                <a:cubicBezTo>
                  <a:pt x="367332" y="324527"/>
                  <a:pt x="368743" y="328761"/>
                  <a:pt x="368743" y="328761"/>
                </a:cubicBezTo>
                <a:cubicBezTo>
                  <a:pt x="401198" y="339697"/>
                  <a:pt x="463640" y="348869"/>
                  <a:pt x="535959" y="383794"/>
                </a:cubicBezTo>
                <a:cubicBezTo>
                  <a:pt x="608278" y="418719"/>
                  <a:pt x="807951" y="540075"/>
                  <a:pt x="802659" y="538311"/>
                </a:cubicBezTo>
                <a:cubicBezTo>
                  <a:pt x="797367" y="536547"/>
                  <a:pt x="610042" y="426833"/>
                  <a:pt x="504209" y="373211"/>
                </a:cubicBezTo>
                <a:cubicBezTo>
                  <a:pt x="398376" y="319589"/>
                  <a:pt x="227984" y="265260"/>
                  <a:pt x="167659" y="216577"/>
                </a:cubicBezTo>
                <a:cubicBezTo>
                  <a:pt x="107334" y="167894"/>
                  <a:pt x="167659" y="113919"/>
                  <a:pt x="142259" y="81111"/>
                </a:cubicBezTo>
                <a:cubicBezTo>
                  <a:pt x="116859" y="48303"/>
                  <a:pt x="-8376" y="-6731"/>
                  <a:pt x="443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80F507DD-A0F7-428E-BA30-848267125517}"/>
              </a:ext>
            </a:extLst>
          </p:cNvPr>
          <p:cNvSpPr/>
          <p:nvPr/>
        </p:nvSpPr>
        <p:spPr>
          <a:xfrm>
            <a:off x="2496022" y="3383419"/>
            <a:ext cx="281046" cy="960078"/>
          </a:xfrm>
          <a:custGeom>
            <a:avLst/>
            <a:gdLst>
              <a:gd name="connsiteX0" fmla="*/ 10111 w 281046"/>
              <a:gd name="connsiteY0" fmla="*/ 1131 h 960078"/>
              <a:gd name="connsiteX1" fmla="*/ 75728 w 281046"/>
              <a:gd name="connsiteY1" fmla="*/ 394831 h 960078"/>
              <a:gd name="connsiteX2" fmla="*/ 84195 w 281046"/>
              <a:gd name="connsiteY2" fmla="*/ 547231 h 960078"/>
              <a:gd name="connsiteX3" fmla="*/ 86311 w 281046"/>
              <a:gd name="connsiteY3" fmla="*/ 265714 h 960078"/>
              <a:gd name="connsiteX4" fmla="*/ 105361 w 281046"/>
              <a:gd name="connsiteY4" fmla="*/ 502781 h 960078"/>
              <a:gd name="connsiteX5" fmla="*/ 158278 w 281046"/>
              <a:gd name="connsiteY5" fmla="*/ 729264 h 960078"/>
              <a:gd name="connsiteX6" fmla="*/ 160395 w 281046"/>
              <a:gd name="connsiteY6" fmla="*/ 725031 h 960078"/>
              <a:gd name="connsiteX7" fmla="*/ 168861 w 281046"/>
              <a:gd name="connsiteY7" fmla="*/ 638248 h 960078"/>
              <a:gd name="connsiteX8" fmla="*/ 281045 w 281046"/>
              <a:gd name="connsiteY8" fmla="*/ 955748 h 960078"/>
              <a:gd name="connsiteX9" fmla="*/ 170978 w 281046"/>
              <a:gd name="connsiteY9" fmla="*/ 784298 h 960078"/>
              <a:gd name="connsiteX10" fmla="*/ 1645 w 281046"/>
              <a:gd name="connsiteY10" fmla="*/ 267831 h 960078"/>
              <a:gd name="connsiteX11" fmla="*/ 86311 w 281046"/>
              <a:gd name="connsiteY11" fmla="*/ 477381 h 960078"/>
              <a:gd name="connsiteX12" fmla="*/ 109595 w 281046"/>
              <a:gd name="connsiteY12" fmla="*/ 233964 h 960078"/>
              <a:gd name="connsiteX13" fmla="*/ 7995 w 281046"/>
              <a:gd name="connsiteY13" fmla="*/ 142948 h 960078"/>
              <a:gd name="connsiteX14" fmla="*/ 18578 w 281046"/>
              <a:gd name="connsiteY14" fmla="*/ 269948 h 960078"/>
              <a:gd name="connsiteX15" fmla="*/ 10111 w 281046"/>
              <a:gd name="connsiteY15" fmla="*/ 1131 h 96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1046" h="960078">
                <a:moveTo>
                  <a:pt x="10111" y="1131"/>
                </a:moveTo>
                <a:cubicBezTo>
                  <a:pt x="19636" y="21945"/>
                  <a:pt x="63381" y="303814"/>
                  <a:pt x="75728" y="394831"/>
                </a:cubicBezTo>
                <a:cubicBezTo>
                  <a:pt x="88075" y="485848"/>
                  <a:pt x="82431" y="568750"/>
                  <a:pt x="84195" y="547231"/>
                </a:cubicBezTo>
                <a:cubicBezTo>
                  <a:pt x="85959" y="525712"/>
                  <a:pt x="82783" y="273122"/>
                  <a:pt x="86311" y="265714"/>
                </a:cubicBezTo>
                <a:cubicBezTo>
                  <a:pt x="89839" y="258306"/>
                  <a:pt x="93367" y="425523"/>
                  <a:pt x="105361" y="502781"/>
                </a:cubicBezTo>
                <a:cubicBezTo>
                  <a:pt x="117356" y="580039"/>
                  <a:pt x="149106" y="692222"/>
                  <a:pt x="158278" y="729264"/>
                </a:cubicBezTo>
                <a:cubicBezTo>
                  <a:pt x="167450" y="766306"/>
                  <a:pt x="158631" y="740200"/>
                  <a:pt x="160395" y="725031"/>
                </a:cubicBezTo>
                <a:cubicBezTo>
                  <a:pt x="162159" y="709862"/>
                  <a:pt x="148753" y="599795"/>
                  <a:pt x="168861" y="638248"/>
                </a:cubicBezTo>
                <a:cubicBezTo>
                  <a:pt x="188969" y="676701"/>
                  <a:pt x="280692" y="931406"/>
                  <a:pt x="281045" y="955748"/>
                </a:cubicBezTo>
                <a:cubicBezTo>
                  <a:pt x="281398" y="980090"/>
                  <a:pt x="217545" y="898951"/>
                  <a:pt x="170978" y="784298"/>
                </a:cubicBezTo>
                <a:cubicBezTo>
                  <a:pt x="124411" y="669645"/>
                  <a:pt x="15756" y="318984"/>
                  <a:pt x="1645" y="267831"/>
                </a:cubicBezTo>
                <a:cubicBezTo>
                  <a:pt x="-12466" y="216678"/>
                  <a:pt x="68319" y="483026"/>
                  <a:pt x="86311" y="477381"/>
                </a:cubicBezTo>
                <a:cubicBezTo>
                  <a:pt x="104303" y="471737"/>
                  <a:pt x="122648" y="289703"/>
                  <a:pt x="109595" y="233964"/>
                </a:cubicBezTo>
                <a:cubicBezTo>
                  <a:pt x="96542" y="178225"/>
                  <a:pt x="23164" y="136951"/>
                  <a:pt x="7995" y="142948"/>
                </a:cubicBezTo>
                <a:cubicBezTo>
                  <a:pt x="-7174" y="148945"/>
                  <a:pt x="16461" y="286529"/>
                  <a:pt x="18578" y="269948"/>
                </a:cubicBezTo>
                <a:cubicBezTo>
                  <a:pt x="20695" y="253367"/>
                  <a:pt x="586" y="-19683"/>
                  <a:pt x="10111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F961D814-8938-4608-AF06-C3ECBAA8B4D0}"/>
              </a:ext>
            </a:extLst>
          </p:cNvPr>
          <p:cNvSpPr/>
          <p:nvPr/>
        </p:nvSpPr>
        <p:spPr>
          <a:xfrm>
            <a:off x="2339953" y="2992479"/>
            <a:ext cx="293806" cy="990193"/>
          </a:xfrm>
          <a:custGeom>
            <a:avLst/>
            <a:gdLst>
              <a:gd name="connsiteX0" fmla="*/ 22 w 293806"/>
              <a:gd name="connsiteY0" fmla="*/ 7896 h 990193"/>
              <a:gd name="connsiteX1" fmla="*/ 177822 w 293806"/>
              <a:gd name="connsiteY1" fmla="*/ 709571 h 990193"/>
              <a:gd name="connsiteX2" fmla="*/ 292122 w 293806"/>
              <a:gd name="connsiteY2" fmla="*/ 979446 h 990193"/>
              <a:gd name="connsiteX3" fmla="*/ 92097 w 293806"/>
              <a:gd name="connsiteY3" fmla="*/ 382546 h 990193"/>
              <a:gd name="connsiteX4" fmla="*/ 130197 w 293806"/>
              <a:gd name="connsiteY4" fmla="*/ 776246 h 990193"/>
              <a:gd name="connsiteX5" fmla="*/ 165122 w 293806"/>
              <a:gd name="connsiteY5" fmla="*/ 357146 h 990193"/>
              <a:gd name="connsiteX6" fmla="*/ 22 w 293806"/>
              <a:gd name="connsiteY6" fmla="*/ 7896 h 99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06" h="990193">
                <a:moveTo>
                  <a:pt x="22" y="7896"/>
                </a:moveTo>
                <a:cubicBezTo>
                  <a:pt x="2139" y="66633"/>
                  <a:pt x="129139" y="547646"/>
                  <a:pt x="177822" y="709571"/>
                </a:cubicBezTo>
                <a:cubicBezTo>
                  <a:pt x="226505" y="871496"/>
                  <a:pt x="306409" y="1033950"/>
                  <a:pt x="292122" y="979446"/>
                </a:cubicBezTo>
                <a:cubicBezTo>
                  <a:pt x="277835" y="924942"/>
                  <a:pt x="119084" y="416413"/>
                  <a:pt x="92097" y="382546"/>
                </a:cubicBezTo>
                <a:cubicBezTo>
                  <a:pt x="65110" y="348679"/>
                  <a:pt x="118026" y="780479"/>
                  <a:pt x="130197" y="776246"/>
                </a:cubicBezTo>
                <a:cubicBezTo>
                  <a:pt x="142368" y="772013"/>
                  <a:pt x="185230" y="480971"/>
                  <a:pt x="165122" y="357146"/>
                </a:cubicBezTo>
                <a:cubicBezTo>
                  <a:pt x="145014" y="233321"/>
                  <a:pt x="-2095" y="-50841"/>
                  <a:pt x="22" y="7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5BE52D1B-571B-42A6-A71F-B7319497431E}"/>
              </a:ext>
            </a:extLst>
          </p:cNvPr>
          <p:cNvSpPr/>
          <p:nvPr/>
        </p:nvSpPr>
        <p:spPr>
          <a:xfrm>
            <a:off x="2329914" y="2495518"/>
            <a:ext cx="114851" cy="770066"/>
          </a:xfrm>
          <a:custGeom>
            <a:avLst/>
            <a:gdLst>
              <a:gd name="connsiteX0" fmla="*/ 16411 w 114851"/>
              <a:gd name="connsiteY0" fmla="*/ 32 h 770066"/>
              <a:gd name="connsiteX1" fmla="*/ 44986 w 114851"/>
              <a:gd name="connsiteY1" fmla="*/ 415957 h 770066"/>
              <a:gd name="connsiteX2" fmla="*/ 114836 w 114851"/>
              <a:gd name="connsiteY2" fmla="*/ 768382 h 770066"/>
              <a:gd name="connsiteX3" fmla="*/ 38636 w 114851"/>
              <a:gd name="connsiteY3" fmla="*/ 542957 h 770066"/>
              <a:gd name="connsiteX4" fmla="*/ 536 w 114851"/>
              <a:gd name="connsiteY4" fmla="*/ 393732 h 770066"/>
              <a:gd name="connsiteX5" fmla="*/ 16411 w 114851"/>
              <a:gd name="connsiteY5" fmla="*/ 32 h 77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51" h="770066">
                <a:moveTo>
                  <a:pt x="16411" y="32"/>
                </a:moveTo>
                <a:cubicBezTo>
                  <a:pt x="23819" y="3736"/>
                  <a:pt x="28582" y="287899"/>
                  <a:pt x="44986" y="415957"/>
                </a:cubicBezTo>
                <a:cubicBezTo>
                  <a:pt x="61390" y="544015"/>
                  <a:pt x="115894" y="747215"/>
                  <a:pt x="114836" y="768382"/>
                </a:cubicBezTo>
                <a:cubicBezTo>
                  <a:pt x="113778" y="789549"/>
                  <a:pt x="57686" y="605399"/>
                  <a:pt x="38636" y="542957"/>
                </a:cubicBezTo>
                <a:cubicBezTo>
                  <a:pt x="19586" y="480515"/>
                  <a:pt x="3711" y="478399"/>
                  <a:pt x="536" y="393732"/>
                </a:cubicBezTo>
                <a:cubicBezTo>
                  <a:pt x="-2639" y="309065"/>
                  <a:pt x="9003" y="-3672"/>
                  <a:pt x="1641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2847E67B-3B86-4902-8CEE-D954B5F878F4}"/>
              </a:ext>
            </a:extLst>
          </p:cNvPr>
          <p:cNvSpPr/>
          <p:nvPr/>
        </p:nvSpPr>
        <p:spPr>
          <a:xfrm>
            <a:off x="1134260" y="2656417"/>
            <a:ext cx="300840" cy="368310"/>
          </a:xfrm>
          <a:custGeom>
            <a:avLst/>
            <a:gdLst>
              <a:gd name="connsiteX0" fmla="*/ 300840 w 300840"/>
              <a:gd name="connsiteY0" fmla="*/ 0 h 368310"/>
              <a:gd name="connsiteX1" fmla="*/ 15090 w 300840"/>
              <a:gd name="connsiteY1" fmla="*/ 171450 h 368310"/>
              <a:gd name="connsiteX2" fmla="*/ 46840 w 300840"/>
              <a:gd name="connsiteY2" fmla="*/ 167216 h 368310"/>
              <a:gd name="connsiteX3" fmla="*/ 108223 w 300840"/>
              <a:gd name="connsiteY3" fmla="*/ 345016 h 368310"/>
              <a:gd name="connsiteX4" fmla="*/ 51073 w 300840"/>
              <a:gd name="connsiteY4" fmla="*/ 226483 h 368310"/>
              <a:gd name="connsiteX5" fmla="*/ 70123 w 300840"/>
              <a:gd name="connsiteY5" fmla="*/ 368300 h 368310"/>
              <a:gd name="connsiteX6" fmla="*/ 23557 w 300840"/>
              <a:gd name="connsiteY6" fmla="*/ 218016 h 368310"/>
              <a:gd name="connsiteX7" fmla="*/ 42607 w 300840"/>
              <a:gd name="connsiteY7" fmla="*/ 196850 h 368310"/>
              <a:gd name="connsiteX8" fmla="*/ 169607 w 300840"/>
              <a:gd name="connsiteY8" fmla="*/ 110066 h 368310"/>
              <a:gd name="connsiteX9" fmla="*/ 300840 w 300840"/>
              <a:gd name="connsiteY9" fmla="*/ 0 h 36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840" h="368310">
                <a:moveTo>
                  <a:pt x="300840" y="0"/>
                </a:moveTo>
                <a:cubicBezTo>
                  <a:pt x="205590" y="57150"/>
                  <a:pt x="57423" y="143581"/>
                  <a:pt x="15090" y="171450"/>
                </a:cubicBezTo>
                <a:cubicBezTo>
                  <a:pt x="-27243" y="199319"/>
                  <a:pt x="31318" y="138288"/>
                  <a:pt x="46840" y="167216"/>
                </a:cubicBezTo>
                <a:cubicBezTo>
                  <a:pt x="62362" y="196144"/>
                  <a:pt x="107518" y="335138"/>
                  <a:pt x="108223" y="345016"/>
                </a:cubicBezTo>
                <a:cubicBezTo>
                  <a:pt x="108928" y="354894"/>
                  <a:pt x="57423" y="222602"/>
                  <a:pt x="51073" y="226483"/>
                </a:cubicBezTo>
                <a:cubicBezTo>
                  <a:pt x="44723" y="230364"/>
                  <a:pt x="74709" y="369711"/>
                  <a:pt x="70123" y="368300"/>
                </a:cubicBezTo>
                <a:cubicBezTo>
                  <a:pt x="65537" y="366889"/>
                  <a:pt x="28143" y="246591"/>
                  <a:pt x="23557" y="218016"/>
                </a:cubicBezTo>
                <a:cubicBezTo>
                  <a:pt x="18971" y="189441"/>
                  <a:pt x="18265" y="214842"/>
                  <a:pt x="42607" y="196850"/>
                </a:cubicBezTo>
                <a:cubicBezTo>
                  <a:pt x="66949" y="178858"/>
                  <a:pt x="169607" y="110066"/>
                  <a:pt x="169607" y="110066"/>
                </a:cubicBezTo>
                <a:lnTo>
                  <a:pt x="3008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45DC79C9-447D-48A5-A030-962C4972066A}"/>
              </a:ext>
            </a:extLst>
          </p:cNvPr>
          <p:cNvSpPr/>
          <p:nvPr/>
        </p:nvSpPr>
        <p:spPr>
          <a:xfrm>
            <a:off x="973631" y="2785524"/>
            <a:ext cx="1417656" cy="856870"/>
          </a:xfrm>
          <a:custGeom>
            <a:avLst/>
            <a:gdLst>
              <a:gd name="connsiteX0" fmla="*/ 1405502 w 1417656"/>
              <a:gd name="connsiteY0" fmla="*/ 9 h 856870"/>
              <a:gd name="connsiteX1" fmla="*/ 1413969 w 1417656"/>
              <a:gd name="connsiteY1" fmla="*/ 226493 h 856870"/>
              <a:gd name="connsiteX2" fmla="*/ 1342002 w 1417656"/>
              <a:gd name="connsiteY2" fmla="*/ 338676 h 856870"/>
              <a:gd name="connsiteX3" fmla="*/ 1121869 w 1417656"/>
              <a:gd name="connsiteY3" fmla="*/ 573626 h 856870"/>
              <a:gd name="connsiteX4" fmla="*/ 827652 w 1417656"/>
              <a:gd name="connsiteY4" fmla="*/ 730259 h 856870"/>
              <a:gd name="connsiteX5" fmla="*/ 827652 w 1417656"/>
              <a:gd name="connsiteY5" fmla="*/ 719676 h 856870"/>
              <a:gd name="connsiteX6" fmla="*/ 1030852 w 1417656"/>
              <a:gd name="connsiteY6" fmla="*/ 607493 h 856870"/>
              <a:gd name="connsiteX7" fmla="*/ 709119 w 1417656"/>
              <a:gd name="connsiteY7" fmla="*/ 787409 h 856870"/>
              <a:gd name="connsiteX8" fmla="*/ 256152 w 1417656"/>
              <a:gd name="connsiteY8" fmla="*/ 842443 h 856870"/>
              <a:gd name="connsiteX9" fmla="*/ 171486 w 1417656"/>
              <a:gd name="connsiteY9" fmla="*/ 840326 h 856870"/>
              <a:gd name="connsiteX10" fmla="*/ 36 w 1417656"/>
              <a:gd name="connsiteY10" fmla="*/ 658293 h 856870"/>
              <a:gd name="connsiteX11" fmla="*/ 156669 w 1417656"/>
              <a:gd name="connsiteY11" fmla="*/ 795876 h 856870"/>
              <a:gd name="connsiteX12" fmla="*/ 211702 w 1417656"/>
              <a:gd name="connsiteY12" fmla="*/ 838209 h 856870"/>
              <a:gd name="connsiteX13" fmla="*/ 201119 w 1417656"/>
              <a:gd name="connsiteY13" fmla="*/ 817043 h 856870"/>
              <a:gd name="connsiteX14" fmla="*/ 658319 w 1417656"/>
              <a:gd name="connsiteY14" fmla="*/ 764126 h 856870"/>
              <a:gd name="connsiteX15" fmla="*/ 1022386 w 1417656"/>
              <a:gd name="connsiteY15" fmla="*/ 586326 h 856870"/>
              <a:gd name="connsiteX16" fmla="*/ 1314486 w 1417656"/>
              <a:gd name="connsiteY16" fmla="*/ 353493 h 856870"/>
              <a:gd name="connsiteX17" fmla="*/ 1390686 w 1417656"/>
              <a:gd name="connsiteY17" fmla="*/ 218026 h 856870"/>
              <a:gd name="connsiteX18" fmla="*/ 1405502 w 1417656"/>
              <a:gd name="connsiteY18" fmla="*/ 9 h 8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17656" h="856870">
                <a:moveTo>
                  <a:pt x="1405502" y="9"/>
                </a:moveTo>
                <a:cubicBezTo>
                  <a:pt x="1409382" y="1420"/>
                  <a:pt x="1424552" y="170049"/>
                  <a:pt x="1413969" y="226493"/>
                </a:cubicBezTo>
                <a:cubicBezTo>
                  <a:pt x="1403386" y="282937"/>
                  <a:pt x="1390685" y="280821"/>
                  <a:pt x="1342002" y="338676"/>
                </a:cubicBezTo>
                <a:cubicBezTo>
                  <a:pt x="1293319" y="396532"/>
                  <a:pt x="1207594" y="508362"/>
                  <a:pt x="1121869" y="573626"/>
                </a:cubicBezTo>
                <a:cubicBezTo>
                  <a:pt x="1036144" y="638890"/>
                  <a:pt x="876688" y="705917"/>
                  <a:pt x="827652" y="730259"/>
                </a:cubicBezTo>
                <a:cubicBezTo>
                  <a:pt x="778616" y="754601"/>
                  <a:pt x="793785" y="740137"/>
                  <a:pt x="827652" y="719676"/>
                </a:cubicBezTo>
                <a:cubicBezTo>
                  <a:pt x="861519" y="699215"/>
                  <a:pt x="1050607" y="596204"/>
                  <a:pt x="1030852" y="607493"/>
                </a:cubicBezTo>
                <a:cubicBezTo>
                  <a:pt x="1011096" y="618782"/>
                  <a:pt x="838236" y="748251"/>
                  <a:pt x="709119" y="787409"/>
                </a:cubicBezTo>
                <a:cubicBezTo>
                  <a:pt x="580002" y="826567"/>
                  <a:pt x="345757" y="833624"/>
                  <a:pt x="256152" y="842443"/>
                </a:cubicBezTo>
                <a:cubicBezTo>
                  <a:pt x="166547" y="851262"/>
                  <a:pt x="214172" y="871018"/>
                  <a:pt x="171486" y="840326"/>
                </a:cubicBezTo>
                <a:cubicBezTo>
                  <a:pt x="128800" y="809634"/>
                  <a:pt x="2505" y="665701"/>
                  <a:pt x="36" y="658293"/>
                </a:cubicBezTo>
                <a:cubicBezTo>
                  <a:pt x="-2433" y="650885"/>
                  <a:pt x="121391" y="765890"/>
                  <a:pt x="156669" y="795876"/>
                </a:cubicBezTo>
                <a:cubicBezTo>
                  <a:pt x="191947" y="825862"/>
                  <a:pt x="204294" y="834681"/>
                  <a:pt x="211702" y="838209"/>
                </a:cubicBezTo>
                <a:cubicBezTo>
                  <a:pt x="219110" y="841737"/>
                  <a:pt x="126683" y="829390"/>
                  <a:pt x="201119" y="817043"/>
                </a:cubicBezTo>
                <a:cubicBezTo>
                  <a:pt x="275555" y="804696"/>
                  <a:pt x="521441" y="802579"/>
                  <a:pt x="658319" y="764126"/>
                </a:cubicBezTo>
                <a:cubicBezTo>
                  <a:pt x="795197" y="725673"/>
                  <a:pt x="913025" y="654765"/>
                  <a:pt x="1022386" y="586326"/>
                </a:cubicBezTo>
                <a:cubicBezTo>
                  <a:pt x="1131747" y="517887"/>
                  <a:pt x="1253103" y="414876"/>
                  <a:pt x="1314486" y="353493"/>
                </a:cubicBezTo>
                <a:cubicBezTo>
                  <a:pt x="1375869" y="292110"/>
                  <a:pt x="1372694" y="277645"/>
                  <a:pt x="1390686" y="218026"/>
                </a:cubicBezTo>
                <a:cubicBezTo>
                  <a:pt x="1408678" y="158407"/>
                  <a:pt x="1401622" y="-1402"/>
                  <a:pt x="140550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FC96E094-2949-4696-B7D9-F0435A05AB74}"/>
              </a:ext>
            </a:extLst>
          </p:cNvPr>
          <p:cNvSpPr/>
          <p:nvPr/>
        </p:nvSpPr>
        <p:spPr>
          <a:xfrm>
            <a:off x="955679" y="2905083"/>
            <a:ext cx="354128" cy="600211"/>
          </a:xfrm>
          <a:custGeom>
            <a:avLst/>
            <a:gdLst>
              <a:gd name="connsiteX0" fmla="*/ 352421 w 354128"/>
              <a:gd name="connsiteY0" fmla="*/ 3217 h 600211"/>
              <a:gd name="connsiteX1" fmla="*/ 170388 w 354128"/>
              <a:gd name="connsiteY1" fmla="*/ 145034 h 600211"/>
              <a:gd name="connsiteX2" fmla="*/ 85721 w 354128"/>
              <a:gd name="connsiteY2" fmla="*/ 278384 h 600211"/>
              <a:gd name="connsiteX3" fmla="*/ 1054 w 354128"/>
              <a:gd name="connsiteY3" fmla="*/ 471000 h 600211"/>
              <a:gd name="connsiteX4" fmla="*/ 37038 w 354128"/>
              <a:gd name="connsiteY4" fmla="*/ 373634 h 600211"/>
              <a:gd name="connsiteX5" fmla="*/ 17988 w 354128"/>
              <a:gd name="connsiteY5" fmla="*/ 490050 h 600211"/>
              <a:gd name="connsiteX6" fmla="*/ 66671 w 354128"/>
              <a:gd name="connsiteY6" fmla="*/ 600117 h 600211"/>
              <a:gd name="connsiteX7" fmla="*/ 34921 w 354128"/>
              <a:gd name="connsiteY7" fmla="*/ 504867 h 600211"/>
              <a:gd name="connsiteX8" fmla="*/ 51854 w 354128"/>
              <a:gd name="connsiteY8" fmla="*/ 291084 h 600211"/>
              <a:gd name="connsiteX9" fmla="*/ 352421 w 354128"/>
              <a:gd name="connsiteY9" fmla="*/ 3217 h 60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128" h="600211">
                <a:moveTo>
                  <a:pt x="352421" y="3217"/>
                </a:moveTo>
                <a:cubicBezTo>
                  <a:pt x="372177" y="-21125"/>
                  <a:pt x="214838" y="99173"/>
                  <a:pt x="170388" y="145034"/>
                </a:cubicBezTo>
                <a:cubicBezTo>
                  <a:pt x="125938" y="190895"/>
                  <a:pt x="113943" y="224056"/>
                  <a:pt x="85721" y="278384"/>
                </a:cubicBezTo>
                <a:cubicBezTo>
                  <a:pt x="57499" y="332712"/>
                  <a:pt x="9168" y="455125"/>
                  <a:pt x="1054" y="471000"/>
                </a:cubicBezTo>
                <a:cubicBezTo>
                  <a:pt x="-7060" y="486875"/>
                  <a:pt x="34216" y="370459"/>
                  <a:pt x="37038" y="373634"/>
                </a:cubicBezTo>
                <a:cubicBezTo>
                  <a:pt x="39860" y="376809"/>
                  <a:pt x="13049" y="452303"/>
                  <a:pt x="17988" y="490050"/>
                </a:cubicBezTo>
                <a:cubicBezTo>
                  <a:pt x="22927" y="527797"/>
                  <a:pt x="63849" y="597648"/>
                  <a:pt x="66671" y="600117"/>
                </a:cubicBezTo>
                <a:cubicBezTo>
                  <a:pt x="69493" y="602587"/>
                  <a:pt x="37390" y="556372"/>
                  <a:pt x="34921" y="504867"/>
                </a:cubicBezTo>
                <a:cubicBezTo>
                  <a:pt x="32452" y="453362"/>
                  <a:pt x="1760" y="371870"/>
                  <a:pt x="51854" y="291084"/>
                </a:cubicBezTo>
                <a:cubicBezTo>
                  <a:pt x="101948" y="210298"/>
                  <a:pt x="332665" y="27559"/>
                  <a:pt x="352421" y="3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0A5F0E1F-87B8-4890-9D9B-B5045BF9B0EC}"/>
              </a:ext>
            </a:extLst>
          </p:cNvPr>
          <p:cNvSpPr/>
          <p:nvPr/>
        </p:nvSpPr>
        <p:spPr>
          <a:xfrm>
            <a:off x="951879" y="2931582"/>
            <a:ext cx="254621" cy="610116"/>
          </a:xfrm>
          <a:custGeom>
            <a:avLst/>
            <a:gdLst>
              <a:gd name="connsiteX0" fmla="*/ 254621 w 254621"/>
              <a:gd name="connsiteY0" fmla="*/ 1 h 610116"/>
              <a:gd name="connsiteX1" fmla="*/ 30254 w 254621"/>
              <a:gd name="connsiteY1" fmla="*/ 251885 h 610116"/>
              <a:gd name="connsiteX2" fmla="*/ 97988 w 254621"/>
              <a:gd name="connsiteY2" fmla="*/ 198968 h 610116"/>
              <a:gd name="connsiteX3" fmla="*/ 15438 w 254621"/>
              <a:gd name="connsiteY3" fmla="*/ 304801 h 610116"/>
              <a:gd name="connsiteX4" fmla="*/ 6971 w 254621"/>
              <a:gd name="connsiteY4" fmla="*/ 387351 h 610116"/>
              <a:gd name="connsiteX5" fmla="*/ 32371 w 254621"/>
              <a:gd name="connsiteY5" fmla="*/ 527051 h 610116"/>
              <a:gd name="connsiteX6" fmla="*/ 91638 w 254621"/>
              <a:gd name="connsiteY6" fmla="*/ 607485 h 610116"/>
              <a:gd name="connsiteX7" fmla="*/ 9088 w 254621"/>
              <a:gd name="connsiteY7" fmla="*/ 431801 h 610116"/>
              <a:gd name="connsiteX8" fmla="*/ 30254 w 254621"/>
              <a:gd name="connsiteY8" fmla="*/ 256118 h 610116"/>
              <a:gd name="connsiteX9" fmla="*/ 254621 w 254621"/>
              <a:gd name="connsiteY9" fmla="*/ 1 h 6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21" h="610116">
                <a:moveTo>
                  <a:pt x="254621" y="1"/>
                </a:moveTo>
                <a:cubicBezTo>
                  <a:pt x="254621" y="-704"/>
                  <a:pt x="56359" y="218724"/>
                  <a:pt x="30254" y="251885"/>
                </a:cubicBezTo>
                <a:cubicBezTo>
                  <a:pt x="4149" y="285046"/>
                  <a:pt x="100457" y="190149"/>
                  <a:pt x="97988" y="198968"/>
                </a:cubicBezTo>
                <a:cubicBezTo>
                  <a:pt x="95519" y="207787"/>
                  <a:pt x="30607" y="273404"/>
                  <a:pt x="15438" y="304801"/>
                </a:cubicBezTo>
                <a:cubicBezTo>
                  <a:pt x="269" y="336198"/>
                  <a:pt x="4149" y="350309"/>
                  <a:pt x="6971" y="387351"/>
                </a:cubicBezTo>
                <a:cubicBezTo>
                  <a:pt x="9793" y="424393"/>
                  <a:pt x="18260" y="490362"/>
                  <a:pt x="32371" y="527051"/>
                </a:cubicBezTo>
                <a:cubicBezTo>
                  <a:pt x="46482" y="563740"/>
                  <a:pt x="95518" y="623360"/>
                  <a:pt x="91638" y="607485"/>
                </a:cubicBezTo>
                <a:cubicBezTo>
                  <a:pt x="87757" y="591610"/>
                  <a:pt x="19319" y="490362"/>
                  <a:pt x="9088" y="431801"/>
                </a:cubicBezTo>
                <a:cubicBezTo>
                  <a:pt x="-1143" y="373240"/>
                  <a:pt x="-11374" y="327379"/>
                  <a:pt x="30254" y="256118"/>
                </a:cubicBezTo>
                <a:cubicBezTo>
                  <a:pt x="71882" y="184857"/>
                  <a:pt x="254621" y="706"/>
                  <a:pt x="25462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1530BFB9-88EA-473C-8BFB-364652504629}"/>
              </a:ext>
            </a:extLst>
          </p:cNvPr>
          <p:cNvSpPr/>
          <p:nvPr/>
        </p:nvSpPr>
        <p:spPr>
          <a:xfrm>
            <a:off x="1066241" y="2700688"/>
            <a:ext cx="1275048" cy="854527"/>
          </a:xfrm>
          <a:custGeom>
            <a:avLst/>
            <a:gdLst>
              <a:gd name="connsiteX0" fmla="*/ 1272676 w 1275048"/>
              <a:gd name="connsiteY0" fmla="*/ 179 h 854527"/>
              <a:gd name="connsiteX1" fmla="*/ 1173192 w 1275048"/>
              <a:gd name="connsiteY1" fmla="*/ 357895 h 854527"/>
              <a:gd name="connsiteX2" fmla="*/ 1232459 w 1275048"/>
              <a:gd name="connsiteY2" fmla="*/ 245712 h 854527"/>
              <a:gd name="connsiteX3" fmla="*/ 1084292 w 1275048"/>
              <a:gd name="connsiteY3" fmla="*/ 459495 h 854527"/>
              <a:gd name="connsiteX4" fmla="*/ 921309 w 1275048"/>
              <a:gd name="connsiteY4" fmla="*/ 569562 h 854527"/>
              <a:gd name="connsiteX5" fmla="*/ 565709 w 1275048"/>
              <a:gd name="connsiteY5" fmla="*/ 715612 h 854527"/>
              <a:gd name="connsiteX6" fmla="*/ 826059 w 1275048"/>
              <a:gd name="connsiteY6" fmla="*/ 630945 h 854527"/>
              <a:gd name="connsiteX7" fmla="*/ 544542 w 1275048"/>
              <a:gd name="connsiteY7" fmla="*/ 749479 h 854527"/>
              <a:gd name="connsiteX8" fmla="*/ 201642 w 1275048"/>
              <a:gd name="connsiteY8" fmla="*/ 848962 h 854527"/>
              <a:gd name="connsiteX9" fmla="*/ 123326 w 1275048"/>
              <a:gd name="connsiteY9" fmla="*/ 842612 h 854527"/>
              <a:gd name="connsiteX10" fmla="*/ 13259 w 1275048"/>
              <a:gd name="connsiteY10" fmla="*/ 834145 h 854527"/>
              <a:gd name="connsiteX11" fmla="*/ 455642 w 1275048"/>
              <a:gd name="connsiteY11" fmla="*/ 764295 h 854527"/>
              <a:gd name="connsiteX12" fmla="*/ 876859 w 1275048"/>
              <a:gd name="connsiteY12" fmla="*/ 611895 h 854527"/>
              <a:gd name="connsiteX13" fmla="*/ 1209176 w 1275048"/>
              <a:gd name="connsiteY13" fmla="*/ 313445 h 854527"/>
              <a:gd name="connsiteX14" fmla="*/ 1272676 w 1275048"/>
              <a:gd name="connsiteY14" fmla="*/ 179 h 85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5048" h="854527">
                <a:moveTo>
                  <a:pt x="1272676" y="179"/>
                </a:moveTo>
                <a:cubicBezTo>
                  <a:pt x="1266679" y="7587"/>
                  <a:pt x="1179895" y="316973"/>
                  <a:pt x="1173192" y="357895"/>
                </a:cubicBezTo>
                <a:cubicBezTo>
                  <a:pt x="1166489" y="398817"/>
                  <a:pt x="1247276" y="228779"/>
                  <a:pt x="1232459" y="245712"/>
                </a:cubicBezTo>
                <a:cubicBezTo>
                  <a:pt x="1217642" y="262645"/>
                  <a:pt x="1136150" y="405520"/>
                  <a:pt x="1084292" y="459495"/>
                </a:cubicBezTo>
                <a:cubicBezTo>
                  <a:pt x="1032434" y="513470"/>
                  <a:pt x="1007739" y="526876"/>
                  <a:pt x="921309" y="569562"/>
                </a:cubicBezTo>
                <a:cubicBezTo>
                  <a:pt x="834879" y="612248"/>
                  <a:pt x="581584" y="705382"/>
                  <a:pt x="565709" y="715612"/>
                </a:cubicBezTo>
                <a:cubicBezTo>
                  <a:pt x="549834" y="725843"/>
                  <a:pt x="829587" y="625301"/>
                  <a:pt x="826059" y="630945"/>
                </a:cubicBezTo>
                <a:cubicBezTo>
                  <a:pt x="822531" y="636590"/>
                  <a:pt x="648611" y="713143"/>
                  <a:pt x="544542" y="749479"/>
                </a:cubicBezTo>
                <a:cubicBezTo>
                  <a:pt x="440472" y="785815"/>
                  <a:pt x="271845" y="833440"/>
                  <a:pt x="201642" y="848962"/>
                </a:cubicBezTo>
                <a:cubicBezTo>
                  <a:pt x="131439" y="864484"/>
                  <a:pt x="123326" y="842612"/>
                  <a:pt x="123326" y="842612"/>
                </a:cubicBezTo>
                <a:cubicBezTo>
                  <a:pt x="91929" y="840143"/>
                  <a:pt x="-42127" y="847198"/>
                  <a:pt x="13259" y="834145"/>
                </a:cubicBezTo>
                <a:cubicBezTo>
                  <a:pt x="68645" y="821092"/>
                  <a:pt x="311709" y="801337"/>
                  <a:pt x="455642" y="764295"/>
                </a:cubicBezTo>
                <a:cubicBezTo>
                  <a:pt x="599575" y="727253"/>
                  <a:pt x="751270" y="687037"/>
                  <a:pt x="876859" y="611895"/>
                </a:cubicBezTo>
                <a:cubicBezTo>
                  <a:pt x="1002448" y="536753"/>
                  <a:pt x="1140031" y="410459"/>
                  <a:pt x="1209176" y="313445"/>
                </a:cubicBezTo>
                <a:cubicBezTo>
                  <a:pt x="1278321" y="216431"/>
                  <a:pt x="1278673" y="-7229"/>
                  <a:pt x="1272676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54646DD5-08B2-4908-BF18-5377D62FDD3D}"/>
              </a:ext>
            </a:extLst>
          </p:cNvPr>
          <p:cNvSpPr/>
          <p:nvPr/>
        </p:nvSpPr>
        <p:spPr>
          <a:xfrm>
            <a:off x="1051249" y="3291173"/>
            <a:ext cx="718513" cy="154891"/>
          </a:xfrm>
          <a:custGeom>
            <a:avLst/>
            <a:gdLst>
              <a:gd name="connsiteX0" fmla="*/ 19784 w 718513"/>
              <a:gd name="connsiteY0" fmla="*/ 148410 h 154891"/>
              <a:gd name="connsiteX1" fmla="*/ 716168 w 718513"/>
              <a:gd name="connsiteY1" fmla="*/ 244 h 154891"/>
              <a:gd name="connsiteX2" fmla="*/ 237801 w 718513"/>
              <a:gd name="connsiteY2" fmla="*/ 114544 h 154891"/>
              <a:gd name="connsiteX3" fmla="*/ 19784 w 718513"/>
              <a:gd name="connsiteY3" fmla="*/ 148410 h 1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513" h="154891">
                <a:moveTo>
                  <a:pt x="19784" y="148410"/>
                </a:moveTo>
                <a:cubicBezTo>
                  <a:pt x="99512" y="129360"/>
                  <a:pt x="679832" y="5888"/>
                  <a:pt x="716168" y="244"/>
                </a:cubicBezTo>
                <a:cubicBezTo>
                  <a:pt x="752504" y="-5400"/>
                  <a:pt x="356334" y="88086"/>
                  <a:pt x="237801" y="114544"/>
                </a:cubicBezTo>
                <a:cubicBezTo>
                  <a:pt x="119268" y="141002"/>
                  <a:pt x="-59944" y="167460"/>
                  <a:pt x="19784" y="148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9E7F86F0-4870-47C0-9471-BD8334CDF811}"/>
              </a:ext>
            </a:extLst>
          </p:cNvPr>
          <p:cNvSpPr/>
          <p:nvPr/>
        </p:nvSpPr>
        <p:spPr>
          <a:xfrm>
            <a:off x="1058333" y="2924374"/>
            <a:ext cx="368484" cy="513147"/>
          </a:xfrm>
          <a:custGeom>
            <a:avLst/>
            <a:gdLst>
              <a:gd name="connsiteX0" fmla="*/ 368300 w 368484"/>
              <a:gd name="connsiteY0" fmla="*/ 859 h 513147"/>
              <a:gd name="connsiteX1" fmla="*/ 86784 w 368484"/>
              <a:gd name="connsiteY1" fmla="*/ 331059 h 513147"/>
              <a:gd name="connsiteX2" fmla="*/ 33867 w 368484"/>
              <a:gd name="connsiteY2" fmla="*/ 403026 h 513147"/>
              <a:gd name="connsiteX3" fmla="*/ 0 w 368484"/>
              <a:gd name="connsiteY3" fmla="*/ 513093 h 513147"/>
              <a:gd name="connsiteX4" fmla="*/ 33867 w 368484"/>
              <a:gd name="connsiteY4" fmla="*/ 388209 h 513147"/>
              <a:gd name="connsiteX5" fmla="*/ 97367 w 368484"/>
              <a:gd name="connsiteY5" fmla="*/ 286609 h 513147"/>
              <a:gd name="connsiteX6" fmla="*/ 52917 w 368484"/>
              <a:gd name="connsiteY6" fmla="*/ 405143 h 513147"/>
              <a:gd name="connsiteX7" fmla="*/ 129117 w 368484"/>
              <a:gd name="connsiteY7" fmla="*/ 240043 h 513147"/>
              <a:gd name="connsiteX8" fmla="*/ 368300 w 368484"/>
              <a:gd name="connsiteY8" fmla="*/ 859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484" h="513147">
                <a:moveTo>
                  <a:pt x="368300" y="859"/>
                </a:moveTo>
                <a:cubicBezTo>
                  <a:pt x="361245" y="16028"/>
                  <a:pt x="142523" y="264031"/>
                  <a:pt x="86784" y="331059"/>
                </a:cubicBezTo>
                <a:cubicBezTo>
                  <a:pt x="31045" y="398087"/>
                  <a:pt x="48331" y="372687"/>
                  <a:pt x="33867" y="403026"/>
                </a:cubicBezTo>
                <a:cubicBezTo>
                  <a:pt x="19403" y="433365"/>
                  <a:pt x="0" y="515562"/>
                  <a:pt x="0" y="513093"/>
                </a:cubicBezTo>
                <a:cubicBezTo>
                  <a:pt x="0" y="510624"/>
                  <a:pt x="17639" y="425956"/>
                  <a:pt x="33867" y="388209"/>
                </a:cubicBezTo>
                <a:cubicBezTo>
                  <a:pt x="50095" y="350462"/>
                  <a:pt x="94192" y="283787"/>
                  <a:pt x="97367" y="286609"/>
                </a:cubicBezTo>
                <a:cubicBezTo>
                  <a:pt x="100542" y="289431"/>
                  <a:pt x="47625" y="412904"/>
                  <a:pt x="52917" y="405143"/>
                </a:cubicBezTo>
                <a:cubicBezTo>
                  <a:pt x="58209" y="397382"/>
                  <a:pt x="80081" y="304601"/>
                  <a:pt x="129117" y="240043"/>
                </a:cubicBezTo>
                <a:cubicBezTo>
                  <a:pt x="178153" y="175485"/>
                  <a:pt x="375355" y="-14310"/>
                  <a:pt x="368300" y="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C94CEA68-09B6-4AC0-B6EB-83B30BA68E9E}"/>
              </a:ext>
            </a:extLst>
          </p:cNvPr>
          <p:cNvSpPr/>
          <p:nvPr/>
        </p:nvSpPr>
        <p:spPr>
          <a:xfrm>
            <a:off x="1382582" y="3071069"/>
            <a:ext cx="202329" cy="274291"/>
          </a:xfrm>
          <a:custGeom>
            <a:avLst/>
            <a:gdLst>
              <a:gd name="connsiteX0" fmla="*/ 116018 w 202329"/>
              <a:gd name="connsiteY0" fmla="*/ 744 h 274291"/>
              <a:gd name="connsiteX1" fmla="*/ 138243 w 202329"/>
              <a:gd name="connsiteY1" fmla="*/ 205531 h 274291"/>
              <a:gd name="connsiteX2" fmla="*/ 106493 w 202329"/>
              <a:gd name="connsiteY2" fmla="*/ 232519 h 274291"/>
              <a:gd name="connsiteX3" fmla="*/ 131 w 202329"/>
              <a:gd name="connsiteY3" fmla="*/ 273794 h 274291"/>
              <a:gd name="connsiteX4" fmla="*/ 130306 w 202329"/>
              <a:gd name="connsiteY4" fmla="*/ 242044 h 274291"/>
              <a:gd name="connsiteX5" fmla="*/ 135068 w 202329"/>
              <a:gd name="connsiteY5" fmla="*/ 75356 h 274291"/>
              <a:gd name="connsiteX6" fmla="*/ 196981 w 202329"/>
              <a:gd name="connsiteY6" fmla="*/ 227756 h 274291"/>
              <a:gd name="connsiteX7" fmla="*/ 190631 w 202329"/>
              <a:gd name="connsiteY7" fmla="*/ 138856 h 274291"/>
              <a:gd name="connsiteX8" fmla="*/ 116018 w 202329"/>
              <a:gd name="connsiteY8" fmla="*/ 744 h 27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329" h="274291">
                <a:moveTo>
                  <a:pt x="116018" y="744"/>
                </a:moveTo>
                <a:cubicBezTo>
                  <a:pt x="107287" y="11856"/>
                  <a:pt x="139830" y="166902"/>
                  <a:pt x="138243" y="205531"/>
                </a:cubicBezTo>
                <a:cubicBezTo>
                  <a:pt x="136656" y="244160"/>
                  <a:pt x="129512" y="221142"/>
                  <a:pt x="106493" y="232519"/>
                </a:cubicBezTo>
                <a:cubicBezTo>
                  <a:pt x="83474" y="243896"/>
                  <a:pt x="-3838" y="272207"/>
                  <a:pt x="131" y="273794"/>
                </a:cubicBezTo>
                <a:cubicBezTo>
                  <a:pt x="4100" y="275382"/>
                  <a:pt x="107817" y="275117"/>
                  <a:pt x="130306" y="242044"/>
                </a:cubicBezTo>
                <a:cubicBezTo>
                  <a:pt x="152795" y="208971"/>
                  <a:pt x="123956" y="77737"/>
                  <a:pt x="135068" y="75356"/>
                </a:cubicBezTo>
                <a:cubicBezTo>
                  <a:pt x="146180" y="72975"/>
                  <a:pt x="187721" y="217173"/>
                  <a:pt x="196981" y="227756"/>
                </a:cubicBezTo>
                <a:cubicBezTo>
                  <a:pt x="206241" y="238339"/>
                  <a:pt x="203067" y="171664"/>
                  <a:pt x="190631" y="138856"/>
                </a:cubicBezTo>
                <a:cubicBezTo>
                  <a:pt x="178195" y="106048"/>
                  <a:pt x="124749" y="-10368"/>
                  <a:pt x="116018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446435DC-2BAE-40D0-998B-AFB274C1206D}"/>
              </a:ext>
            </a:extLst>
          </p:cNvPr>
          <p:cNvSpPr/>
          <p:nvPr/>
        </p:nvSpPr>
        <p:spPr>
          <a:xfrm>
            <a:off x="1311258" y="3068253"/>
            <a:ext cx="808853" cy="394070"/>
          </a:xfrm>
          <a:custGeom>
            <a:avLst/>
            <a:gdLst>
              <a:gd name="connsiteX0" fmla="*/ 274655 w 808853"/>
              <a:gd name="connsiteY0" fmla="*/ 124210 h 394070"/>
              <a:gd name="connsiteX1" fmla="*/ 603267 w 808853"/>
              <a:gd name="connsiteY1" fmla="*/ 160722 h 394070"/>
              <a:gd name="connsiteX2" fmla="*/ 747730 w 808853"/>
              <a:gd name="connsiteY2" fmla="*/ 74997 h 394070"/>
              <a:gd name="connsiteX3" fmla="*/ 677880 w 808853"/>
              <a:gd name="connsiteY3" fmla="*/ 86110 h 394070"/>
              <a:gd name="connsiteX4" fmla="*/ 695342 w 808853"/>
              <a:gd name="connsiteY4" fmla="*/ 385 h 394070"/>
              <a:gd name="connsiteX5" fmla="*/ 776305 w 808853"/>
              <a:gd name="connsiteY5" fmla="*/ 55947 h 394070"/>
              <a:gd name="connsiteX6" fmla="*/ 793767 w 808853"/>
              <a:gd name="connsiteY6" fmla="*/ 90872 h 394070"/>
              <a:gd name="connsiteX7" fmla="*/ 561992 w 808853"/>
              <a:gd name="connsiteY7" fmla="*/ 232160 h 394070"/>
              <a:gd name="connsiteX8" fmla="*/ 111142 w 808853"/>
              <a:gd name="connsiteY8" fmla="*/ 373447 h 394070"/>
              <a:gd name="connsiteX9" fmla="*/ 31767 w 808853"/>
              <a:gd name="connsiteY9" fmla="*/ 379797 h 394070"/>
              <a:gd name="connsiteX10" fmla="*/ 549292 w 808853"/>
              <a:gd name="connsiteY10" fmla="*/ 244860 h 394070"/>
              <a:gd name="connsiteX11" fmla="*/ 469917 w 808853"/>
              <a:gd name="connsiteY11" fmla="*/ 214697 h 394070"/>
              <a:gd name="connsiteX12" fmla="*/ 274655 w 808853"/>
              <a:gd name="connsiteY12" fmla="*/ 124210 h 39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853" h="394070">
                <a:moveTo>
                  <a:pt x="274655" y="124210"/>
                </a:moveTo>
                <a:cubicBezTo>
                  <a:pt x="399538" y="146567"/>
                  <a:pt x="524421" y="168924"/>
                  <a:pt x="603267" y="160722"/>
                </a:cubicBezTo>
                <a:cubicBezTo>
                  <a:pt x="682113" y="152520"/>
                  <a:pt x="735295" y="87432"/>
                  <a:pt x="747730" y="74997"/>
                </a:cubicBezTo>
                <a:cubicBezTo>
                  <a:pt x="760165" y="62562"/>
                  <a:pt x="686611" y="98545"/>
                  <a:pt x="677880" y="86110"/>
                </a:cubicBezTo>
                <a:cubicBezTo>
                  <a:pt x="669149" y="73675"/>
                  <a:pt x="678938" y="5412"/>
                  <a:pt x="695342" y="385"/>
                </a:cubicBezTo>
                <a:cubicBezTo>
                  <a:pt x="711746" y="-4642"/>
                  <a:pt x="759901" y="40866"/>
                  <a:pt x="776305" y="55947"/>
                </a:cubicBezTo>
                <a:cubicBezTo>
                  <a:pt x="792709" y="71028"/>
                  <a:pt x="829486" y="61503"/>
                  <a:pt x="793767" y="90872"/>
                </a:cubicBezTo>
                <a:cubicBezTo>
                  <a:pt x="758048" y="120241"/>
                  <a:pt x="675763" y="185064"/>
                  <a:pt x="561992" y="232160"/>
                </a:cubicBezTo>
                <a:cubicBezTo>
                  <a:pt x="448221" y="279256"/>
                  <a:pt x="199513" y="348841"/>
                  <a:pt x="111142" y="373447"/>
                </a:cubicBezTo>
                <a:cubicBezTo>
                  <a:pt x="22771" y="398053"/>
                  <a:pt x="-41258" y="401228"/>
                  <a:pt x="31767" y="379797"/>
                </a:cubicBezTo>
                <a:cubicBezTo>
                  <a:pt x="104792" y="358366"/>
                  <a:pt x="476267" y="272377"/>
                  <a:pt x="549292" y="244860"/>
                </a:cubicBezTo>
                <a:lnTo>
                  <a:pt x="469917" y="214697"/>
                </a:lnTo>
                <a:lnTo>
                  <a:pt x="274655" y="1242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808DCE0D-F2B7-439B-8521-9FAC4E71333D}"/>
              </a:ext>
            </a:extLst>
          </p:cNvPr>
          <p:cNvSpPr/>
          <p:nvPr/>
        </p:nvSpPr>
        <p:spPr>
          <a:xfrm>
            <a:off x="1561202" y="2795555"/>
            <a:ext cx="131542" cy="296899"/>
          </a:xfrm>
          <a:custGeom>
            <a:avLst/>
            <a:gdLst>
              <a:gd name="connsiteX0" fmla="*/ 8836 w 131542"/>
              <a:gd name="connsiteY0" fmla="*/ 33 h 296899"/>
              <a:gd name="connsiteX1" fmla="*/ 13598 w 131542"/>
              <a:gd name="connsiteY1" fmla="*/ 103220 h 296899"/>
              <a:gd name="connsiteX2" fmla="*/ 131073 w 131542"/>
              <a:gd name="connsiteY2" fmla="*/ 296895 h 296899"/>
              <a:gd name="connsiteX3" fmla="*/ 56461 w 131542"/>
              <a:gd name="connsiteY3" fmla="*/ 109570 h 296899"/>
              <a:gd name="connsiteX4" fmla="*/ 100911 w 131542"/>
              <a:gd name="connsiteY4" fmla="*/ 206408 h 296899"/>
              <a:gd name="connsiteX5" fmla="*/ 70748 w 131542"/>
              <a:gd name="connsiteY5" fmla="*/ 112745 h 296899"/>
              <a:gd name="connsiteX6" fmla="*/ 8836 w 131542"/>
              <a:gd name="connsiteY6" fmla="*/ 33 h 29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542" h="296899">
                <a:moveTo>
                  <a:pt x="8836" y="33"/>
                </a:moveTo>
                <a:cubicBezTo>
                  <a:pt x="-689" y="-1555"/>
                  <a:pt x="-6775" y="53743"/>
                  <a:pt x="13598" y="103220"/>
                </a:cubicBezTo>
                <a:cubicBezTo>
                  <a:pt x="33971" y="152697"/>
                  <a:pt x="123929" y="295837"/>
                  <a:pt x="131073" y="296895"/>
                </a:cubicBezTo>
                <a:cubicBezTo>
                  <a:pt x="138217" y="297953"/>
                  <a:pt x="61488" y="124651"/>
                  <a:pt x="56461" y="109570"/>
                </a:cubicBezTo>
                <a:cubicBezTo>
                  <a:pt x="51434" y="94489"/>
                  <a:pt x="98530" y="205879"/>
                  <a:pt x="100911" y="206408"/>
                </a:cubicBezTo>
                <a:cubicBezTo>
                  <a:pt x="103292" y="206937"/>
                  <a:pt x="85036" y="143701"/>
                  <a:pt x="70748" y="112745"/>
                </a:cubicBezTo>
                <a:cubicBezTo>
                  <a:pt x="56461" y="81789"/>
                  <a:pt x="18361" y="1621"/>
                  <a:pt x="883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F5AE8950-1B8F-4BC7-B605-9DBB53EA956F}"/>
              </a:ext>
            </a:extLst>
          </p:cNvPr>
          <p:cNvSpPr/>
          <p:nvPr/>
        </p:nvSpPr>
        <p:spPr>
          <a:xfrm>
            <a:off x="1627024" y="2841395"/>
            <a:ext cx="419488" cy="134598"/>
          </a:xfrm>
          <a:custGeom>
            <a:avLst/>
            <a:gdLst>
              <a:gd name="connsiteX0" fmla="*/ 164 w 419488"/>
              <a:gd name="connsiteY0" fmla="*/ 47855 h 134598"/>
              <a:gd name="connsiteX1" fmla="*/ 122401 w 419488"/>
              <a:gd name="connsiteY1" fmla="*/ 89130 h 134598"/>
              <a:gd name="connsiteX2" fmla="*/ 157326 w 419488"/>
              <a:gd name="connsiteY2" fmla="*/ 109768 h 134598"/>
              <a:gd name="connsiteX3" fmla="*/ 252576 w 419488"/>
              <a:gd name="connsiteY3" fmla="*/ 133580 h 134598"/>
              <a:gd name="connsiteX4" fmla="*/ 419264 w 419488"/>
              <a:gd name="connsiteY4" fmla="*/ 127230 h 134598"/>
              <a:gd name="connsiteX5" fmla="*/ 284326 w 419488"/>
              <a:gd name="connsiteY5" fmla="*/ 100243 h 134598"/>
              <a:gd name="connsiteX6" fmla="*/ 114464 w 419488"/>
              <a:gd name="connsiteY6" fmla="*/ 52618 h 134598"/>
              <a:gd name="connsiteX7" fmla="*/ 106526 w 419488"/>
              <a:gd name="connsiteY7" fmla="*/ 41505 h 134598"/>
              <a:gd name="connsiteX8" fmla="*/ 90651 w 419488"/>
              <a:gd name="connsiteY8" fmla="*/ 230 h 134598"/>
              <a:gd name="connsiteX9" fmla="*/ 95414 w 419488"/>
              <a:gd name="connsiteY9" fmla="*/ 62143 h 134598"/>
              <a:gd name="connsiteX10" fmla="*/ 164 w 419488"/>
              <a:gd name="connsiteY10" fmla="*/ 47855 h 13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488" h="134598">
                <a:moveTo>
                  <a:pt x="164" y="47855"/>
                </a:moveTo>
                <a:cubicBezTo>
                  <a:pt x="4662" y="52353"/>
                  <a:pt x="96207" y="78811"/>
                  <a:pt x="122401" y="89130"/>
                </a:cubicBezTo>
                <a:cubicBezTo>
                  <a:pt x="148595" y="99449"/>
                  <a:pt x="135630" y="102360"/>
                  <a:pt x="157326" y="109768"/>
                </a:cubicBezTo>
                <a:cubicBezTo>
                  <a:pt x="179022" y="117176"/>
                  <a:pt x="208920" y="130670"/>
                  <a:pt x="252576" y="133580"/>
                </a:cubicBezTo>
                <a:cubicBezTo>
                  <a:pt x="296232" y="136490"/>
                  <a:pt x="413972" y="132786"/>
                  <a:pt x="419264" y="127230"/>
                </a:cubicBezTo>
                <a:cubicBezTo>
                  <a:pt x="424556" y="121674"/>
                  <a:pt x="335126" y="112678"/>
                  <a:pt x="284326" y="100243"/>
                </a:cubicBezTo>
                <a:cubicBezTo>
                  <a:pt x="233526" y="87808"/>
                  <a:pt x="144097" y="62408"/>
                  <a:pt x="114464" y="52618"/>
                </a:cubicBezTo>
                <a:cubicBezTo>
                  <a:pt x="84831" y="42828"/>
                  <a:pt x="110495" y="50236"/>
                  <a:pt x="106526" y="41505"/>
                </a:cubicBezTo>
                <a:cubicBezTo>
                  <a:pt x="102557" y="32774"/>
                  <a:pt x="92503" y="-3210"/>
                  <a:pt x="90651" y="230"/>
                </a:cubicBezTo>
                <a:cubicBezTo>
                  <a:pt x="88799" y="3670"/>
                  <a:pt x="105997" y="54470"/>
                  <a:pt x="95414" y="62143"/>
                </a:cubicBezTo>
                <a:cubicBezTo>
                  <a:pt x="84831" y="69816"/>
                  <a:pt x="-4334" y="43357"/>
                  <a:pt x="164" y="47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927C079D-B28A-4899-966C-55361E50091E}"/>
              </a:ext>
            </a:extLst>
          </p:cNvPr>
          <p:cNvSpPr/>
          <p:nvPr/>
        </p:nvSpPr>
        <p:spPr>
          <a:xfrm>
            <a:off x="1450766" y="2958652"/>
            <a:ext cx="603472" cy="255060"/>
          </a:xfrm>
          <a:custGeom>
            <a:avLst/>
            <a:gdLst>
              <a:gd name="connsiteX0" fmla="*/ 209 w 603472"/>
              <a:gd name="connsiteY0" fmla="*/ 11561 h 255060"/>
              <a:gd name="connsiteX1" fmla="*/ 62122 w 603472"/>
              <a:gd name="connsiteY1" fmla="*/ 17911 h 255060"/>
              <a:gd name="connsiteX2" fmla="*/ 116097 w 603472"/>
              <a:gd name="connsiteY2" fmla="*/ 94111 h 255060"/>
              <a:gd name="connsiteX3" fmla="*/ 89109 w 603472"/>
              <a:gd name="connsiteY3" fmla="*/ 8386 h 255060"/>
              <a:gd name="connsiteX4" fmla="*/ 135147 w 603472"/>
              <a:gd name="connsiteY4" fmla="*/ 14736 h 255060"/>
              <a:gd name="connsiteX5" fmla="*/ 197059 w 603472"/>
              <a:gd name="connsiteY5" fmla="*/ 109986 h 255060"/>
              <a:gd name="connsiteX6" fmla="*/ 247859 w 603472"/>
              <a:gd name="connsiteY6" fmla="*/ 178248 h 255060"/>
              <a:gd name="connsiteX7" fmla="*/ 381209 w 603472"/>
              <a:gd name="connsiteY7" fmla="*/ 176661 h 255060"/>
              <a:gd name="connsiteX8" fmla="*/ 547897 w 603472"/>
              <a:gd name="connsiteY8" fmla="*/ 117923 h 255060"/>
              <a:gd name="connsiteX9" fmla="*/ 484397 w 603472"/>
              <a:gd name="connsiteY9" fmla="*/ 159198 h 255060"/>
              <a:gd name="connsiteX10" fmla="*/ 603459 w 603472"/>
              <a:gd name="connsiteY10" fmla="*/ 198886 h 255060"/>
              <a:gd name="connsiteX11" fmla="*/ 490747 w 603472"/>
              <a:gd name="connsiteY11" fmla="*/ 241748 h 255060"/>
              <a:gd name="connsiteX12" fmla="*/ 301834 w 603472"/>
              <a:gd name="connsiteY12" fmla="*/ 249686 h 255060"/>
              <a:gd name="connsiteX13" fmla="*/ 176422 w 603472"/>
              <a:gd name="connsiteY13" fmla="*/ 167136 h 255060"/>
              <a:gd name="connsiteX14" fmla="*/ 131972 w 603472"/>
              <a:gd name="connsiteY14" fmla="*/ 144911 h 255060"/>
              <a:gd name="connsiteX15" fmla="*/ 174834 w 603472"/>
              <a:gd name="connsiteY15" fmla="*/ 213173 h 255060"/>
              <a:gd name="connsiteX16" fmla="*/ 125622 w 603472"/>
              <a:gd name="connsiteY16" fmla="*/ 100461 h 255060"/>
              <a:gd name="connsiteX17" fmla="*/ 84347 w 603472"/>
              <a:gd name="connsiteY17" fmla="*/ 65536 h 255060"/>
              <a:gd name="connsiteX18" fmla="*/ 209 w 603472"/>
              <a:gd name="connsiteY18" fmla="*/ 11561 h 2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3472" h="255060">
                <a:moveTo>
                  <a:pt x="209" y="11561"/>
                </a:moveTo>
                <a:cubicBezTo>
                  <a:pt x="-3495" y="3624"/>
                  <a:pt x="42807" y="4153"/>
                  <a:pt x="62122" y="17911"/>
                </a:cubicBezTo>
                <a:cubicBezTo>
                  <a:pt x="81437" y="31669"/>
                  <a:pt x="111599" y="95698"/>
                  <a:pt x="116097" y="94111"/>
                </a:cubicBezTo>
                <a:cubicBezTo>
                  <a:pt x="120595" y="92524"/>
                  <a:pt x="85934" y="21615"/>
                  <a:pt x="89109" y="8386"/>
                </a:cubicBezTo>
                <a:cubicBezTo>
                  <a:pt x="92284" y="-4843"/>
                  <a:pt x="117155" y="-2197"/>
                  <a:pt x="135147" y="14736"/>
                </a:cubicBezTo>
                <a:cubicBezTo>
                  <a:pt x="153139" y="31669"/>
                  <a:pt x="178274" y="82734"/>
                  <a:pt x="197059" y="109986"/>
                </a:cubicBezTo>
                <a:cubicBezTo>
                  <a:pt x="215844" y="137238"/>
                  <a:pt x="217167" y="167136"/>
                  <a:pt x="247859" y="178248"/>
                </a:cubicBezTo>
                <a:cubicBezTo>
                  <a:pt x="278551" y="189361"/>
                  <a:pt x="331203" y="186715"/>
                  <a:pt x="381209" y="176661"/>
                </a:cubicBezTo>
                <a:cubicBezTo>
                  <a:pt x="431215" y="166607"/>
                  <a:pt x="530699" y="120834"/>
                  <a:pt x="547897" y="117923"/>
                </a:cubicBezTo>
                <a:cubicBezTo>
                  <a:pt x="565095" y="115012"/>
                  <a:pt x="475137" y="145704"/>
                  <a:pt x="484397" y="159198"/>
                </a:cubicBezTo>
                <a:cubicBezTo>
                  <a:pt x="493657" y="172692"/>
                  <a:pt x="602401" y="185128"/>
                  <a:pt x="603459" y="198886"/>
                </a:cubicBezTo>
                <a:cubicBezTo>
                  <a:pt x="604517" y="212644"/>
                  <a:pt x="541018" y="233281"/>
                  <a:pt x="490747" y="241748"/>
                </a:cubicBezTo>
                <a:cubicBezTo>
                  <a:pt x="440476" y="250215"/>
                  <a:pt x="354222" y="262121"/>
                  <a:pt x="301834" y="249686"/>
                </a:cubicBezTo>
                <a:cubicBezTo>
                  <a:pt x="249446" y="237251"/>
                  <a:pt x="204732" y="184598"/>
                  <a:pt x="176422" y="167136"/>
                </a:cubicBezTo>
                <a:cubicBezTo>
                  <a:pt x="148112" y="149674"/>
                  <a:pt x="132237" y="137238"/>
                  <a:pt x="131972" y="144911"/>
                </a:cubicBezTo>
                <a:cubicBezTo>
                  <a:pt x="131707" y="152584"/>
                  <a:pt x="175892" y="220581"/>
                  <a:pt x="174834" y="213173"/>
                </a:cubicBezTo>
                <a:cubicBezTo>
                  <a:pt x="173776" y="205765"/>
                  <a:pt x="140703" y="125067"/>
                  <a:pt x="125622" y="100461"/>
                </a:cubicBezTo>
                <a:cubicBezTo>
                  <a:pt x="110541" y="75855"/>
                  <a:pt x="105249" y="77707"/>
                  <a:pt x="84347" y="65536"/>
                </a:cubicBezTo>
                <a:cubicBezTo>
                  <a:pt x="63445" y="53365"/>
                  <a:pt x="3913" y="19498"/>
                  <a:pt x="209" y="1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70B8CA45-DB51-4127-AA8C-9254523CF3D4}"/>
              </a:ext>
            </a:extLst>
          </p:cNvPr>
          <p:cNvSpPr/>
          <p:nvPr/>
        </p:nvSpPr>
        <p:spPr>
          <a:xfrm>
            <a:off x="1741467" y="2669515"/>
            <a:ext cx="571023" cy="469804"/>
          </a:xfrm>
          <a:custGeom>
            <a:avLst/>
            <a:gdLst>
              <a:gd name="connsiteX0" fmla="*/ 558821 w 571023"/>
              <a:gd name="connsiteY0" fmla="*/ 660 h 469804"/>
              <a:gd name="connsiteX1" fmla="*/ 474683 w 571023"/>
              <a:gd name="connsiteY1" fmla="*/ 135598 h 469804"/>
              <a:gd name="connsiteX2" fmla="*/ 296883 w 571023"/>
              <a:gd name="connsiteY2" fmla="*/ 224498 h 469804"/>
              <a:gd name="connsiteX3" fmla="*/ 403246 w 571023"/>
              <a:gd name="connsiteY3" fmla="*/ 181635 h 469804"/>
              <a:gd name="connsiteX4" fmla="*/ 254021 w 571023"/>
              <a:gd name="connsiteY4" fmla="*/ 230848 h 469804"/>
              <a:gd name="connsiteX5" fmla="*/ 119083 w 571023"/>
              <a:gd name="connsiteY5" fmla="*/ 202273 h 469804"/>
              <a:gd name="connsiteX6" fmla="*/ 21 w 571023"/>
              <a:gd name="connsiteY6" fmla="*/ 194335 h 469804"/>
              <a:gd name="connsiteX7" fmla="*/ 109558 w 571023"/>
              <a:gd name="connsiteY7" fmla="*/ 235610 h 469804"/>
              <a:gd name="connsiteX8" fmla="*/ 150833 w 571023"/>
              <a:gd name="connsiteY8" fmla="*/ 208623 h 469804"/>
              <a:gd name="connsiteX9" fmla="*/ 257196 w 571023"/>
              <a:gd name="connsiteY9" fmla="*/ 235610 h 469804"/>
              <a:gd name="connsiteX10" fmla="*/ 349271 w 571023"/>
              <a:gd name="connsiteY10" fmla="*/ 224498 h 469804"/>
              <a:gd name="connsiteX11" fmla="*/ 363558 w 571023"/>
              <a:gd name="connsiteY11" fmla="*/ 214973 h 469804"/>
              <a:gd name="connsiteX12" fmla="*/ 331808 w 571023"/>
              <a:gd name="connsiteY12" fmla="*/ 264185 h 469804"/>
              <a:gd name="connsiteX13" fmla="*/ 117496 w 571023"/>
              <a:gd name="connsiteY13" fmla="*/ 278473 h 469804"/>
              <a:gd name="connsiteX14" fmla="*/ 369908 w 571023"/>
              <a:gd name="connsiteY14" fmla="*/ 276885 h 469804"/>
              <a:gd name="connsiteX15" fmla="*/ 320696 w 571023"/>
              <a:gd name="connsiteY15" fmla="*/ 299110 h 469804"/>
              <a:gd name="connsiteX16" fmla="*/ 288946 w 571023"/>
              <a:gd name="connsiteY16" fmla="*/ 354673 h 469804"/>
              <a:gd name="connsiteX17" fmla="*/ 169883 w 571023"/>
              <a:gd name="connsiteY17" fmla="*/ 449923 h 469804"/>
              <a:gd name="connsiteX18" fmla="*/ 131783 w 571023"/>
              <a:gd name="connsiteY18" fmla="*/ 464210 h 469804"/>
              <a:gd name="connsiteX19" fmla="*/ 282596 w 571023"/>
              <a:gd name="connsiteY19" fmla="*/ 410235 h 469804"/>
              <a:gd name="connsiteX20" fmla="*/ 360383 w 571023"/>
              <a:gd name="connsiteY20" fmla="*/ 468973 h 469804"/>
              <a:gd name="connsiteX21" fmla="*/ 457221 w 571023"/>
              <a:gd name="connsiteY21" fmla="*/ 356260 h 469804"/>
              <a:gd name="connsiteX22" fmla="*/ 561996 w 571023"/>
              <a:gd name="connsiteY22" fmla="*/ 148298 h 469804"/>
              <a:gd name="connsiteX23" fmla="*/ 433408 w 571023"/>
              <a:gd name="connsiteY23" fmla="*/ 380073 h 469804"/>
              <a:gd name="connsiteX24" fmla="*/ 492146 w 571023"/>
              <a:gd name="connsiteY24" fmla="*/ 234023 h 469804"/>
              <a:gd name="connsiteX25" fmla="*/ 347683 w 571023"/>
              <a:gd name="connsiteY25" fmla="*/ 443573 h 469804"/>
              <a:gd name="connsiteX26" fmla="*/ 377846 w 571023"/>
              <a:gd name="connsiteY26" fmla="*/ 332448 h 469804"/>
              <a:gd name="connsiteX27" fmla="*/ 260371 w 571023"/>
              <a:gd name="connsiteY27" fmla="*/ 402298 h 469804"/>
              <a:gd name="connsiteX28" fmla="*/ 449283 w 571023"/>
              <a:gd name="connsiteY28" fmla="*/ 194335 h 469804"/>
              <a:gd name="connsiteX29" fmla="*/ 539771 w 571023"/>
              <a:gd name="connsiteY29" fmla="*/ 129248 h 469804"/>
              <a:gd name="connsiteX30" fmla="*/ 566758 w 571023"/>
              <a:gd name="connsiteY30" fmla="*/ 84798 h 469804"/>
              <a:gd name="connsiteX31" fmla="*/ 558821 w 571023"/>
              <a:gd name="connsiteY31" fmla="*/ 660 h 46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1023" h="469804">
                <a:moveTo>
                  <a:pt x="558821" y="660"/>
                </a:moveTo>
                <a:cubicBezTo>
                  <a:pt x="543475" y="9127"/>
                  <a:pt x="518339" y="98292"/>
                  <a:pt x="474683" y="135598"/>
                </a:cubicBezTo>
                <a:cubicBezTo>
                  <a:pt x="431027" y="172904"/>
                  <a:pt x="308789" y="216825"/>
                  <a:pt x="296883" y="224498"/>
                </a:cubicBezTo>
                <a:cubicBezTo>
                  <a:pt x="284977" y="232171"/>
                  <a:pt x="410390" y="180577"/>
                  <a:pt x="403246" y="181635"/>
                </a:cubicBezTo>
                <a:cubicBezTo>
                  <a:pt x="396102" y="182693"/>
                  <a:pt x="301381" y="227408"/>
                  <a:pt x="254021" y="230848"/>
                </a:cubicBezTo>
                <a:cubicBezTo>
                  <a:pt x="206661" y="234288"/>
                  <a:pt x="161416" y="208358"/>
                  <a:pt x="119083" y="202273"/>
                </a:cubicBezTo>
                <a:cubicBezTo>
                  <a:pt x="76750" y="196188"/>
                  <a:pt x="1608" y="188779"/>
                  <a:pt x="21" y="194335"/>
                </a:cubicBezTo>
                <a:cubicBezTo>
                  <a:pt x="-1566" y="199891"/>
                  <a:pt x="84423" y="233229"/>
                  <a:pt x="109558" y="235610"/>
                </a:cubicBezTo>
                <a:cubicBezTo>
                  <a:pt x="134693" y="237991"/>
                  <a:pt x="126227" y="208623"/>
                  <a:pt x="150833" y="208623"/>
                </a:cubicBezTo>
                <a:cubicBezTo>
                  <a:pt x="175439" y="208623"/>
                  <a:pt x="224123" y="232964"/>
                  <a:pt x="257196" y="235610"/>
                </a:cubicBezTo>
                <a:cubicBezTo>
                  <a:pt x="290269" y="238256"/>
                  <a:pt x="331544" y="227937"/>
                  <a:pt x="349271" y="224498"/>
                </a:cubicBezTo>
                <a:cubicBezTo>
                  <a:pt x="366998" y="221059"/>
                  <a:pt x="366468" y="208359"/>
                  <a:pt x="363558" y="214973"/>
                </a:cubicBezTo>
                <a:cubicBezTo>
                  <a:pt x="360648" y="221587"/>
                  <a:pt x="372818" y="253602"/>
                  <a:pt x="331808" y="264185"/>
                </a:cubicBezTo>
                <a:cubicBezTo>
                  <a:pt x="290798" y="274768"/>
                  <a:pt x="111146" y="276356"/>
                  <a:pt x="117496" y="278473"/>
                </a:cubicBezTo>
                <a:cubicBezTo>
                  <a:pt x="123846" y="280590"/>
                  <a:pt x="336041" y="273446"/>
                  <a:pt x="369908" y="276885"/>
                </a:cubicBezTo>
                <a:cubicBezTo>
                  <a:pt x="403775" y="280324"/>
                  <a:pt x="334190" y="286145"/>
                  <a:pt x="320696" y="299110"/>
                </a:cubicBezTo>
                <a:cubicBezTo>
                  <a:pt x="307202" y="312075"/>
                  <a:pt x="314081" y="329538"/>
                  <a:pt x="288946" y="354673"/>
                </a:cubicBezTo>
                <a:cubicBezTo>
                  <a:pt x="263811" y="379808"/>
                  <a:pt x="196077" y="431667"/>
                  <a:pt x="169883" y="449923"/>
                </a:cubicBezTo>
                <a:cubicBezTo>
                  <a:pt x="143689" y="468179"/>
                  <a:pt x="112998" y="470825"/>
                  <a:pt x="131783" y="464210"/>
                </a:cubicBezTo>
                <a:cubicBezTo>
                  <a:pt x="150568" y="457595"/>
                  <a:pt x="244496" y="409441"/>
                  <a:pt x="282596" y="410235"/>
                </a:cubicBezTo>
                <a:cubicBezTo>
                  <a:pt x="320696" y="411029"/>
                  <a:pt x="331279" y="477969"/>
                  <a:pt x="360383" y="468973"/>
                </a:cubicBezTo>
                <a:cubicBezTo>
                  <a:pt x="389487" y="459977"/>
                  <a:pt x="423619" y="409706"/>
                  <a:pt x="457221" y="356260"/>
                </a:cubicBezTo>
                <a:cubicBezTo>
                  <a:pt x="490823" y="302814"/>
                  <a:pt x="565965" y="144329"/>
                  <a:pt x="561996" y="148298"/>
                </a:cubicBezTo>
                <a:cubicBezTo>
                  <a:pt x="558027" y="152267"/>
                  <a:pt x="445050" y="365786"/>
                  <a:pt x="433408" y="380073"/>
                </a:cubicBezTo>
                <a:cubicBezTo>
                  <a:pt x="421766" y="394360"/>
                  <a:pt x="506433" y="223440"/>
                  <a:pt x="492146" y="234023"/>
                </a:cubicBezTo>
                <a:cubicBezTo>
                  <a:pt x="477858" y="244606"/>
                  <a:pt x="366733" y="427169"/>
                  <a:pt x="347683" y="443573"/>
                </a:cubicBezTo>
                <a:cubicBezTo>
                  <a:pt x="328633" y="459977"/>
                  <a:pt x="392398" y="339327"/>
                  <a:pt x="377846" y="332448"/>
                </a:cubicBezTo>
                <a:cubicBezTo>
                  <a:pt x="363294" y="325569"/>
                  <a:pt x="248465" y="425317"/>
                  <a:pt x="260371" y="402298"/>
                </a:cubicBezTo>
                <a:cubicBezTo>
                  <a:pt x="272277" y="379279"/>
                  <a:pt x="402716" y="239843"/>
                  <a:pt x="449283" y="194335"/>
                </a:cubicBezTo>
                <a:cubicBezTo>
                  <a:pt x="495850" y="148827"/>
                  <a:pt x="520192" y="147504"/>
                  <a:pt x="539771" y="129248"/>
                </a:cubicBezTo>
                <a:cubicBezTo>
                  <a:pt x="559350" y="110992"/>
                  <a:pt x="560673" y="101996"/>
                  <a:pt x="566758" y="84798"/>
                </a:cubicBezTo>
                <a:cubicBezTo>
                  <a:pt x="572843" y="67600"/>
                  <a:pt x="574167" y="-7807"/>
                  <a:pt x="558821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033916BD-BA79-436D-BD31-8024EA06FD13}"/>
              </a:ext>
            </a:extLst>
          </p:cNvPr>
          <p:cNvSpPr/>
          <p:nvPr/>
        </p:nvSpPr>
        <p:spPr>
          <a:xfrm>
            <a:off x="1469912" y="2572061"/>
            <a:ext cx="438520" cy="283963"/>
          </a:xfrm>
          <a:custGeom>
            <a:avLst/>
            <a:gdLst>
              <a:gd name="connsiteX0" fmla="*/ 6463 w 438520"/>
              <a:gd name="connsiteY0" fmla="*/ 1277 h 283963"/>
              <a:gd name="connsiteX1" fmla="*/ 206488 w 438520"/>
              <a:gd name="connsiteY1" fmla="*/ 198127 h 283963"/>
              <a:gd name="connsiteX2" fmla="*/ 174738 w 438520"/>
              <a:gd name="connsiteY2" fmla="*/ 187014 h 283963"/>
              <a:gd name="connsiteX3" fmla="*/ 355713 w 438520"/>
              <a:gd name="connsiteY3" fmla="*/ 236227 h 283963"/>
              <a:gd name="connsiteX4" fmla="*/ 438263 w 438520"/>
              <a:gd name="connsiteY4" fmla="*/ 231464 h 283963"/>
              <a:gd name="connsiteX5" fmla="*/ 331901 w 438520"/>
              <a:gd name="connsiteY5" fmla="*/ 269564 h 283963"/>
              <a:gd name="connsiteX6" fmla="*/ 385876 w 438520"/>
              <a:gd name="connsiteY6" fmla="*/ 283852 h 283963"/>
              <a:gd name="connsiteX7" fmla="*/ 231888 w 438520"/>
              <a:gd name="connsiteY7" fmla="*/ 263214 h 283963"/>
              <a:gd name="connsiteX8" fmla="*/ 171563 w 438520"/>
              <a:gd name="connsiteY8" fmla="*/ 228289 h 283963"/>
              <a:gd name="connsiteX9" fmla="*/ 168388 w 438520"/>
              <a:gd name="connsiteY9" fmla="*/ 226702 h 283963"/>
              <a:gd name="connsiteX10" fmla="*/ 122351 w 438520"/>
              <a:gd name="connsiteY10" fmla="*/ 174314 h 283963"/>
              <a:gd name="connsiteX11" fmla="*/ 17576 w 438520"/>
              <a:gd name="connsiteY11" fmla="*/ 150502 h 283963"/>
              <a:gd name="connsiteX12" fmla="*/ 6463 w 438520"/>
              <a:gd name="connsiteY12" fmla="*/ 133039 h 283963"/>
              <a:gd name="connsiteX13" fmla="*/ 84251 w 438520"/>
              <a:gd name="connsiteY13" fmla="*/ 140977 h 283963"/>
              <a:gd name="connsiteX14" fmla="*/ 76313 w 438520"/>
              <a:gd name="connsiteY14" fmla="*/ 113989 h 283963"/>
              <a:gd name="connsiteX15" fmla="*/ 6463 w 438520"/>
              <a:gd name="connsiteY15" fmla="*/ 1277 h 28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520" h="283963">
                <a:moveTo>
                  <a:pt x="6463" y="1277"/>
                </a:moveTo>
                <a:cubicBezTo>
                  <a:pt x="28159" y="15300"/>
                  <a:pt x="178442" y="167171"/>
                  <a:pt x="206488" y="198127"/>
                </a:cubicBezTo>
                <a:cubicBezTo>
                  <a:pt x="234534" y="229083"/>
                  <a:pt x="149867" y="180664"/>
                  <a:pt x="174738" y="187014"/>
                </a:cubicBezTo>
                <a:cubicBezTo>
                  <a:pt x="199609" y="193364"/>
                  <a:pt x="311792" y="228819"/>
                  <a:pt x="355713" y="236227"/>
                </a:cubicBezTo>
                <a:cubicBezTo>
                  <a:pt x="399634" y="243635"/>
                  <a:pt x="442232" y="225908"/>
                  <a:pt x="438263" y="231464"/>
                </a:cubicBezTo>
                <a:cubicBezTo>
                  <a:pt x="434294" y="237020"/>
                  <a:pt x="340632" y="260833"/>
                  <a:pt x="331901" y="269564"/>
                </a:cubicBezTo>
                <a:cubicBezTo>
                  <a:pt x="323170" y="278295"/>
                  <a:pt x="402545" y="284910"/>
                  <a:pt x="385876" y="283852"/>
                </a:cubicBezTo>
                <a:cubicBezTo>
                  <a:pt x="369207" y="282794"/>
                  <a:pt x="267607" y="272475"/>
                  <a:pt x="231888" y="263214"/>
                </a:cubicBezTo>
                <a:cubicBezTo>
                  <a:pt x="196169" y="253954"/>
                  <a:pt x="171563" y="228289"/>
                  <a:pt x="171563" y="228289"/>
                </a:cubicBezTo>
                <a:cubicBezTo>
                  <a:pt x="160980" y="222204"/>
                  <a:pt x="176590" y="235698"/>
                  <a:pt x="168388" y="226702"/>
                </a:cubicBezTo>
                <a:cubicBezTo>
                  <a:pt x="160186" y="217706"/>
                  <a:pt x="147486" y="187014"/>
                  <a:pt x="122351" y="174314"/>
                </a:cubicBezTo>
                <a:cubicBezTo>
                  <a:pt x="97216" y="161614"/>
                  <a:pt x="36891" y="157381"/>
                  <a:pt x="17576" y="150502"/>
                </a:cubicBezTo>
                <a:cubicBezTo>
                  <a:pt x="-1739" y="143623"/>
                  <a:pt x="-4649" y="134626"/>
                  <a:pt x="6463" y="133039"/>
                </a:cubicBezTo>
                <a:cubicBezTo>
                  <a:pt x="17575" y="131452"/>
                  <a:pt x="72609" y="144152"/>
                  <a:pt x="84251" y="140977"/>
                </a:cubicBezTo>
                <a:cubicBezTo>
                  <a:pt x="95893" y="137802"/>
                  <a:pt x="86632" y="135156"/>
                  <a:pt x="76313" y="113989"/>
                </a:cubicBezTo>
                <a:cubicBezTo>
                  <a:pt x="65994" y="92822"/>
                  <a:pt x="-15233" y="-12746"/>
                  <a:pt x="6463" y="1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A7D29663-5327-47EB-B7AE-AC55AFFA1FE7}"/>
              </a:ext>
            </a:extLst>
          </p:cNvPr>
          <p:cNvSpPr/>
          <p:nvPr/>
        </p:nvSpPr>
        <p:spPr>
          <a:xfrm>
            <a:off x="1196613" y="2678219"/>
            <a:ext cx="299363" cy="317425"/>
          </a:xfrm>
          <a:custGeom>
            <a:avLst/>
            <a:gdLst>
              <a:gd name="connsiteX0" fmla="*/ 298812 w 299363"/>
              <a:gd name="connsiteY0" fmla="*/ 3069 h 317425"/>
              <a:gd name="connsiteX1" fmla="*/ 82912 w 299363"/>
              <a:gd name="connsiteY1" fmla="*/ 164994 h 317425"/>
              <a:gd name="connsiteX2" fmla="*/ 246425 w 299363"/>
              <a:gd name="connsiteY2" fmla="*/ 188806 h 317425"/>
              <a:gd name="connsiteX3" fmla="*/ 103550 w 299363"/>
              <a:gd name="connsiteY3" fmla="*/ 206269 h 317425"/>
              <a:gd name="connsiteX4" fmla="*/ 241662 w 299363"/>
              <a:gd name="connsiteY4" fmla="*/ 239606 h 317425"/>
              <a:gd name="connsiteX5" fmla="*/ 68625 w 299363"/>
              <a:gd name="connsiteY5" fmla="*/ 228494 h 317425"/>
              <a:gd name="connsiteX6" fmla="*/ 362 w 299363"/>
              <a:gd name="connsiteY6" fmla="*/ 317394 h 317425"/>
              <a:gd name="connsiteX7" fmla="*/ 40050 w 299363"/>
              <a:gd name="connsiteY7" fmla="*/ 238019 h 317425"/>
              <a:gd name="connsiteX8" fmla="*/ 5125 w 299363"/>
              <a:gd name="connsiteY8" fmla="*/ 180869 h 317425"/>
              <a:gd name="connsiteX9" fmla="*/ 141650 w 299363"/>
              <a:gd name="connsiteY9" fmla="*/ 66569 h 317425"/>
              <a:gd name="connsiteX10" fmla="*/ 298812 w 299363"/>
              <a:gd name="connsiteY10" fmla="*/ 3069 h 31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363" h="317425">
                <a:moveTo>
                  <a:pt x="298812" y="3069"/>
                </a:moveTo>
                <a:cubicBezTo>
                  <a:pt x="289022" y="19473"/>
                  <a:pt x="91643" y="134038"/>
                  <a:pt x="82912" y="164994"/>
                </a:cubicBezTo>
                <a:cubicBezTo>
                  <a:pt x="74181" y="195950"/>
                  <a:pt x="242985" y="181927"/>
                  <a:pt x="246425" y="188806"/>
                </a:cubicBezTo>
                <a:cubicBezTo>
                  <a:pt x="249865" y="195685"/>
                  <a:pt x="104344" y="197802"/>
                  <a:pt x="103550" y="206269"/>
                </a:cubicBezTo>
                <a:cubicBezTo>
                  <a:pt x="102756" y="214736"/>
                  <a:pt x="247483" y="235902"/>
                  <a:pt x="241662" y="239606"/>
                </a:cubicBezTo>
                <a:cubicBezTo>
                  <a:pt x="235841" y="243310"/>
                  <a:pt x="108842" y="215529"/>
                  <a:pt x="68625" y="228494"/>
                </a:cubicBezTo>
                <a:cubicBezTo>
                  <a:pt x="28408" y="241459"/>
                  <a:pt x="5124" y="315807"/>
                  <a:pt x="362" y="317394"/>
                </a:cubicBezTo>
                <a:cubicBezTo>
                  <a:pt x="-4400" y="318981"/>
                  <a:pt x="39256" y="260773"/>
                  <a:pt x="40050" y="238019"/>
                </a:cubicBezTo>
                <a:cubicBezTo>
                  <a:pt x="40844" y="215265"/>
                  <a:pt x="-11808" y="209444"/>
                  <a:pt x="5125" y="180869"/>
                </a:cubicBezTo>
                <a:cubicBezTo>
                  <a:pt x="22058" y="152294"/>
                  <a:pt x="97994" y="93027"/>
                  <a:pt x="141650" y="66569"/>
                </a:cubicBezTo>
                <a:cubicBezTo>
                  <a:pt x="185306" y="40111"/>
                  <a:pt x="308602" y="-13335"/>
                  <a:pt x="298812" y="3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32029457-F3CE-4B50-9427-DB59BE663DD1}"/>
              </a:ext>
            </a:extLst>
          </p:cNvPr>
          <p:cNvSpPr/>
          <p:nvPr/>
        </p:nvSpPr>
        <p:spPr>
          <a:xfrm>
            <a:off x="1954124" y="2475269"/>
            <a:ext cx="371837" cy="437815"/>
          </a:xfrm>
          <a:custGeom>
            <a:avLst/>
            <a:gdLst>
              <a:gd name="connsiteX0" fmla="*/ 362039 w 371837"/>
              <a:gd name="connsiteY0" fmla="*/ 5994 h 437815"/>
              <a:gd name="connsiteX1" fmla="*/ 371564 w 371837"/>
              <a:gd name="connsiteY1" fmla="*/ 283806 h 437815"/>
              <a:gd name="connsiteX2" fmla="*/ 365214 w 371837"/>
              <a:gd name="connsiteY2" fmla="*/ 175856 h 437815"/>
              <a:gd name="connsiteX3" fmla="*/ 327114 w 371837"/>
              <a:gd name="connsiteY3" fmla="*/ 264756 h 437815"/>
              <a:gd name="connsiteX4" fmla="*/ 241389 w 371837"/>
              <a:gd name="connsiteY4" fmla="*/ 348894 h 437815"/>
              <a:gd name="connsiteX5" fmla="*/ 89 w 371837"/>
              <a:gd name="connsiteY5" fmla="*/ 437794 h 437815"/>
              <a:gd name="connsiteX6" fmla="*/ 214401 w 371837"/>
              <a:gd name="connsiteY6" fmla="*/ 340956 h 437815"/>
              <a:gd name="connsiteX7" fmla="*/ 309651 w 371837"/>
              <a:gd name="connsiteY7" fmla="*/ 190144 h 437815"/>
              <a:gd name="connsiteX8" fmla="*/ 285839 w 371837"/>
              <a:gd name="connsiteY8" fmla="*/ 259994 h 437815"/>
              <a:gd name="connsiteX9" fmla="*/ 303301 w 371837"/>
              <a:gd name="connsiteY9" fmla="*/ 172681 h 437815"/>
              <a:gd name="connsiteX10" fmla="*/ 293776 w 371837"/>
              <a:gd name="connsiteY10" fmla="*/ 85369 h 437815"/>
              <a:gd name="connsiteX11" fmla="*/ 333464 w 371837"/>
              <a:gd name="connsiteY11" fmla="*/ 137756 h 437815"/>
              <a:gd name="connsiteX12" fmla="*/ 325526 w 371837"/>
              <a:gd name="connsiteY12" fmla="*/ 93306 h 437815"/>
              <a:gd name="connsiteX13" fmla="*/ 362039 w 371837"/>
              <a:gd name="connsiteY13" fmla="*/ 5994 h 43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837" h="437815">
                <a:moveTo>
                  <a:pt x="362039" y="5994"/>
                </a:moveTo>
                <a:cubicBezTo>
                  <a:pt x="369712" y="37744"/>
                  <a:pt x="371035" y="255496"/>
                  <a:pt x="371564" y="283806"/>
                </a:cubicBezTo>
                <a:cubicBezTo>
                  <a:pt x="372093" y="312116"/>
                  <a:pt x="372622" y="179031"/>
                  <a:pt x="365214" y="175856"/>
                </a:cubicBezTo>
                <a:cubicBezTo>
                  <a:pt x="357806" y="172681"/>
                  <a:pt x="347751" y="235916"/>
                  <a:pt x="327114" y="264756"/>
                </a:cubicBezTo>
                <a:cubicBezTo>
                  <a:pt x="306477" y="293596"/>
                  <a:pt x="295893" y="320054"/>
                  <a:pt x="241389" y="348894"/>
                </a:cubicBezTo>
                <a:cubicBezTo>
                  <a:pt x="186885" y="377734"/>
                  <a:pt x="4587" y="439117"/>
                  <a:pt x="89" y="437794"/>
                </a:cubicBezTo>
                <a:cubicBezTo>
                  <a:pt x="-4409" y="436471"/>
                  <a:pt x="162807" y="382231"/>
                  <a:pt x="214401" y="340956"/>
                </a:cubicBezTo>
                <a:cubicBezTo>
                  <a:pt x="265995" y="299681"/>
                  <a:pt x="297745" y="203638"/>
                  <a:pt x="309651" y="190144"/>
                </a:cubicBezTo>
                <a:cubicBezTo>
                  <a:pt x="321557" y="176650"/>
                  <a:pt x="286897" y="262904"/>
                  <a:pt x="285839" y="259994"/>
                </a:cubicBezTo>
                <a:cubicBezTo>
                  <a:pt x="284781" y="257084"/>
                  <a:pt x="301978" y="201785"/>
                  <a:pt x="303301" y="172681"/>
                </a:cubicBezTo>
                <a:cubicBezTo>
                  <a:pt x="304624" y="143577"/>
                  <a:pt x="288749" y="91190"/>
                  <a:pt x="293776" y="85369"/>
                </a:cubicBezTo>
                <a:cubicBezTo>
                  <a:pt x="298803" y="79548"/>
                  <a:pt x="328172" y="136433"/>
                  <a:pt x="333464" y="137756"/>
                </a:cubicBezTo>
                <a:cubicBezTo>
                  <a:pt x="338756" y="139079"/>
                  <a:pt x="321557" y="108387"/>
                  <a:pt x="325526" y="93306"/>
                </a:cubicBezTo>
                <a:cubicBezTo>
                  <a:pt x="329495" y="78225"/>
                  <a:pt x="354366" y="-25756"/>
                  <a:pt x="362039" y="5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B7CD8C2A-C4CB-4E0B-A573-D4901DB2DD46}"/>
              </a:ext>
            </a:extLst>
          </p:cNvPr>
          <p:cNvSpPr/>
          <p:nvPr/>
        </p:nvSpPr>
        <p:spPr>
          <a:xfrm>
            <a:off x="1825561" y="2300534"/>
            <a:ext cx="462970" cy="561868"/>
          </a:xfrm>
          <a:custGeom>
            <a:avLst/>
            <a:gdLst>
              <a:gd name="connsiteX0" fmla="*/ 458852 w 462970"/>
              <a:gd name="connsiteY0" fmla="*/ 1341 h 561868"/>
              <a:gd name="connsiteX1" fmla="*/ 458852 w 462970"/>
              <a:gd name="connsiteY1" fmla="*/ 250579 h 561868"/>
              <a:gd name="connsiteX2" fmla="*/ 455677 w 462970"/>
              <a:gd name="connsiteY2" fmla="*/ 229941 h 561868"/>
              <a:gd name="connsiteX3" fmla="*/ 447739 w 462970"/>
              <a:gd name="connsiteY3" fmla="*/ 231529 h 561868"/>
              <a:gd name="connsiteX4" fmla="*/ 406464 w 462970"/>
              <a:gd name="connsiteY4" fmla="*/ 360116 h 561868"/>
              <a:gd name="connsiteX5" fmla="*/ 398527 w 462970"/>
              <a:gd name="connsiteY5" fmla="*/ 342654 h 561868"/>
              <a:gd name="connsiteX6" fmla="*/ 357252 w 462970"/>
              <a:gd name="connsiteY6" fmla="*/ 449016 h 561868"/>
              <a:gd name="connsiteX7" fmla="*/ 212789 w 462970"/>
              <a:gd name="connsiteY7" fmla="*/ 515691 h 561868"/>
              <a:gd name="connsiteX8" fmla="*/ 247714 w 462970"/>
              <a:gd name="connsiteY8" fmla="*/ 507754 h 561868"/>
              <a:gd name="connsiteX9" fmla="*/ 133414 w 462970"/>
              <a:gd name="connsiteY9" fmla="*/ 560141 h 561868"/>
              <a:gd name="connsiteX10" fmla="*/ 88964 w 462970"/>
              <a:gd name="connsiteY10" fmla="*/ 544266 h 561868"/>
              <a:gd name="connsiteX11" fmla="*/ 212789 w 462970"/>
              <a:gd name="connsiteY11" fmla="*/ 495054 h 561868"/>
              <a:gd name="connsiteX12" fmla="*/ 236602 w 462970"/>
              <a:gd name="connsiteY12" fmla="*/ 456954 h 561868"/>
              <a:gd name="connsiteX13" fmla="*/ 47689 w 462970"/>
              <a:gd name="connsiteY13" fmla="*/ 461716 h 561868"/>
              <a:gd name="connsiteX14" fmla="*/ 22289 w 462970"/>
              <a:gd name="connsiteY14" fmla="*/ 458541 h 561868"/>
              <a:gd name="connsiteX15" fmla="*/ 330264 w 462970"/>
              <a:gd name="connsiteY15" fmla="*/ 298204 h 561868"/>
              <a:gd name="connsiteX16" fmla="*/ 138177 w 462970"/>
              <a:gd name="connsiteY16" fmla="*/ 355354 h 561868"/>
              <a:gd name="connsiteX17" fmla="*/ 306452 w 462970"/>
              <a:gd name="connsiteY17" fmla="*/ 320429 h 561868"/>
              <a:gd name="connsiteX18" fmla="*/ 366777 w 462970"/>
              <a:gd name="connsiteY18" fmla="*/ 207716 h 561868"/>
              <a:gd name="connsiteX19" fmla="*/ 379477 w 462970"/>
              <a:gd name="connsiteY19" fmla="*/ 225179 h 561868"/>
              <a:gd name="connsiteX20" fmla="*/ 404877 w 462970"/>
              <a:gd name="connsiteY20" fmla="*/ 153741 h 561868"/>
              <a:gd name="connsiteX21" fmla="*/ 458852 w 462970"/>
              <a:gd name="connsiteY21" fmla="*/ 1341 h 56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2970" h="561868">
                <a:moveTo>
                  <a:pt x="458852" y="1341"/>
                </a:moveTo>
                <a:cubicBezTo>
                  <a:pt x="467848" y="17481"/>
                  <a:pt x="459381" y="212479"/>
                  <a:pt x="458852" y="250579"/>
                </a:cubicBezTo>
                <a:cubicBezTo>
                  <a:pt x="458323" y="288679"/>
                  <a:pt x="457529" y="233116"/>
                  <a:pt x="455677" y="229941"/>
                </a:cubicBezTo>
                <a:cubicBezTo>
                  <a:pt x="453825" y="226766"/>
                  <a:pt x="455941" y="209833"/>
                  <a:pt x="447739" y="231529"/>
                </a:cubicBezTo>
                <a:cubicBezTo>
                  <a:pt x="439537" y="253225"/>
                  <a:pt x="414666" y="341595"/>
                  <a:pt x="406464" y="360116"/>
                </a:cubicBezTo>
                <a:cubicBezTo>
                  <a:pt x="398262" y="378637"/>
                  <a:pt x="406729" y="327837"/>
                  <a:pt x="398527" y="342654"/>
                </a:cubicBezTo>
                <a:cubicBezTo>
                  <a:pt x="390325" y="357471"/>
                  <a:pt x="388208" y="420177"/>
                  <a:pt x="357252" y="449016"/>
                </a:cubicBezTo>
                <a:cubicBezTo>
                  <a:pt x="326296" y="477855"/>
                  <a:pt x="231045" y="505901"/>
                  <a:pt x="212789" y="515691"/>
                </a:cubicBezTo>
                <a:cubicBezTo>
                  <a:pt x="194533" y="525481"/>
                  <a:pt x="260943" y="500346"/>
                  <a:pt x="247714" y="507754"/>
                </a:cubicBezTo>
                <a:cubicBezTo>
                  <a:pt x="234485" y="515162"/>
                  <a:pt x="159872" y="554056"/>
                  <a:pt x="133414" y="560141"/>
                </a:cubicBezTo>
                <a:cubicBezTo>
                  <a:pt x="106956" y="566226"/>
                  <a:pt x="75735" y="555114"/>
                  <a:pt x="88964" y="544266"/>
                </a:cubicBezTo>
                <a:cubicBezTo>
                  <a:pt x="102193" y="533418"/>
                  <a:pt x="188183" y="509606"/>
                  <a:pt x="212789" y="495054"/>
                </a:cubicBezTo>
                <a:cubicBezTo>
                  <a:pt x="237395" y="480502"/>
                  <a:pt x="264119" y="462510"/>
                  <a:pt x="236602" y="456954"/>
                </a:cubicBezTo>
                <a:cubicBezTo>
                  <a:pt x="209085" y="451398"/>
                  <a:pt x="83408" y="461452"/>
                  <a:pt x="47689" y="461716"/>
                </a:cubicBezTo>
                <a:cubicBezTo>
                  <a:pt x="11970" y="461980"/>
                  <a:pt x="-24807" y="485793"/>
                  <a:pt x="22289" y="458541"/>
                </a:cubicBezTo>
                <a:cubicBezTo>
                  <a:pt x="69385" y="431289"/>
                  <a:pt x="310949" y="315402"/>
                  <a:pt x="330264" y="298204"/>
                </a:cubicBezTo>
                <a:cubicBezTo>
                  <a:pt x="349579" y="281006"/>
                  <a:pt x="142146" y="351650"/>
                  <a:pt x="138177" y="355354"/>
                </a:cubicBezTo>
                <a:cubicBezTo>
                  <a:pt x="134208" y="359058"/>
                  <a:pt x="268352" y="345035"/>
                  <a:pt x="306452" y="320429"/>
                </a:cubicBezTo>
                <a:cubicBezTo>
                  <a:pt x="344552" y="295823"/>
                  <a:pt x="354606" y="223591"/>
                  <a:pt x="366777" y="207716"/>
                </a:cubicBezTo>
                <a:cubicBezTo>
                  <a:pt x="378948" y="191841"/>
                  <a:pt x="373127" y="234175"/>
                  <a:pt x="379477" y="225179"/>
                </a:cubicBezTo>
                <a:cubicBezTo>
                  <a:pt x="385827" y="216183"/>
                  <a:pt x="394823" y="188137"/>
                  <a:pt x="404877" y="153741"/>
                </a:cubicBezTo>
                <a:cubicBezTo>
                  <a:pt x="414931" y="119345"/>
                  <a:pt x="449856" y="-14799"/>
                  <a:pt x="458852" y="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C6C4CF33-FB07-42AD-9961-64ACB20816BB}"/>
              </a:ext>
            </a:extLst>
          </p:cNvPr>
          <p:cNvSpPr/>
          <p:nvPr/>
        </p:nvSpPr>
        <p:spPr>
          <a:xfrm>
            <a:off x="1393791" y="2078114"/>
            <a:ext cx="193928" cy="671453"/>
          </a:xfrm>
          <a:custGeom>
            <a:avLst/>
            <a:gdLst>
              <a:gd name="connsiteX0" fmla="*/ 193709 w 193928"/>
              <a:gd name="connsiteY0" fmla="*/ 6274 h 671453"/>
              <a:gd name="connsiteX1" fmla="*/ 41309 w 193928"/>
              <a:gd name="connsiteY1" fmla="*/ 220586 h 671453"/>
              <a:gd name="connsiteX2" fmla="*/ 49247 w 193928"/>
              <a:gd name="connsiteY2" fmla="*/ 201536 h 671453"/>
              <a:gd name="connsiteX3" fmla="*/ 39722 w 193928"/>
              <a:gd name="connsiteY3" fmla="*/ 269799 h 671453"/>
              <a:gd name="connsiteX4" fmla="*/ 33372 w 193928"/>
              <a:gd name="connsiteY4" fmla="*/ 392036 h 671453"/>
              <a:gd name="connsiteX5" fmla="*/ 7972 w 193928"/>
              <a:gd name="connsiteY5" fmla="*/ 271386 h 671453"/>
              <a:gd name="connsiteX6" fmla="*/ 47659 w 193928"/>
              <a:gd name="connsiteY6" fmla="*/ 403149 h 671453"/>
              <a:gd name="connsiteX7" fmla="*/ 192122 w 193928"/>
              <a:gd name="connsiteY7" fmla="*/ 617461 h 671453"/>
              <a:gd name="connsiteX8" fmla="*/ 71472 w 193928"/>
              <a:gd name="connsiteY8" fmla="*/ 492049 h 671453"/>
              <a:gd name="connsiteX9" fmla="*/ 146084 w 193928"/>
              <a:gd name="connsiteY9" fmla="*/ 671436 h 671453"/>
              <a:gd name="connsiteX10" fmla="*/ 79409 w 193928"/>
              <a:gd name="connsiteY10" fmla="*/ 503161 h 671453"/>
              <a:gd name="connsiteX11" fmla="*/ 3209 w 193928"/>
              <a:gd name="connsiteY11" fmla="*/ 514274 h 671453"/>
              <a:gd name="connsiteX12" fmla="*/ 34959 w 193928"/>
              <a:gd name="connsiteY12" fmla="*/ 460299 h 671453"/>
              <a:gd name="connsiteX13" fmla="*/ 41309 w 193928"/>
              <a:gd name="connsiteY13" fmla="*/ 425374 h 671453"/>
              <a:gd name="connsiteX14" fmla="*/ 42897 w 193928"/>
              <a:gd name="connsiteY14" fmla="*/ 401561 h 671453"/>
              <a:gd name="connsiteX15" fmla="*/ 34 w 193928"/>
              <a:gd name="connsiteY15" fmla="*/ 352349 h 671453"/>
              <a:gd name="connsiteX16" fmla="*/ 50834 w 193928"/>
              <a:gd name="connsiteY16" fmla="*/ 225349 h 671453"/>
              <a:gd name="connsiteX17" fmla="*/ 74647 w 193928"/>
              <a:gd name="connsiteY17" fmla="*/ 69774 h 671453"/>
              <a:gd name="connsiteX18" fmla="*/ 193709 w 193928"/>
              <a:gd name="connsiteY18" fmla="*/ 6274 h 67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3928" h="671453">
                <a:moveTo>
                  <a:pt x="193709" y="6274"/>
                </a:moveTo>
                <a:cubicBezTo>
                  <a:pt x="188153" y="31409"/>
                  <a:pt x="65386" y="188042"/>
                  <a:pt x="41309" y="220586"/>
                </a:cubicBezTo>
                <a:cubicBezTo>
                  <a:pt x="17232" y="253130"/>
                  <a:pt x="49511" y="193334"/>
                  <a:pt x="49247" y="201536"/>
                </a:cubicBezTo>
                <a:cubicBezTo>
                  <a:pt x="48983" y="209738"/>
                  <a:pt x="42368" y="238049"/>
                  <a:pt x="39722" y="269799"/>
                </a:cubicBezTo>
                <a:cubicBezTo>
                  <a:pt x="37076" y="301549"/>
                  <a:pt x="38664" y="391772"/>
                  <a:pt x="33372" y="392036"/>
                </a:cubicBezTo>
                <a:cubicBezTo>
                  <a:pt x="28080" y="392300"/>
                  <a:pt x="5591" y="269534"/>
                  <a:pt x="7972" y="271386"/>
                </a:cubicBezTo>
                <a:cubicBezTo>
                  <a:pt x="10353" y="273238"/>
                  <a:pt x="16967" y="345470"/>
                  <a:pt x="47659" y="403149"/>
                </a:cubicBezTo>
                <a:cubicBezTo>
                  <a:pt x="78351" y="460828"/>
                  <a:pt x="188153" y="602644"/>
                  <a:pt x="192122" y="617461"/>
                </a:cubicBezTo>
                <a:cubicBezTo>
                  <a:pt x="196091" y="632278"/>
                  <a:pt x="79145" y="483053"/>
                  <a:pt x="71472" y="492049"/>
                </a:cubicBezTo>
                <a:cubicBezTo>
                  <a:pt x="63799" y="501045"/>
                  <a:pt x="144761" y="669584"/>
                  <a:pt x="146084" y="671436"/>
                </a:cubicBezTo>
                <a:cubicBezTo>
                  <a:pt x="147407" y="673288"/>
                  <a:pt x="103221" y="529355"/>
                  <a:pt x="79409" y="503161"/>
                </a:cubicBezTo>
                <a:cubicBezTo>
                  <a:pt x="55597" y="476967"/>
                  <a:pt x="10617" y="521418"/>
                  <a:pt x="3209" y="514274"/>
                </a:cubicBezTo>
                <a:cubicBezTo>
                  <a:pt x="-4199" y="507130"/>
                  <a:pt x="28609" y="475116"/>
                  <a:pt x="34959" y="460299"/>
                </a:cubicBezTo>
                <a:cubicBezTo>
                  <a:pt x="41309" y="445482"/>
                  <a:pt x="39986" y="435164"/>
                  <a:pt x="41309" y="425374"/>
                </a:cubicBezTo>
                <a:cubicBezTo>
                  <a:pt x="42632" y="415584"/>
                  <a:pt x="49776" y="413732"/>
                  <a:pt x="42897" y="401561"/>
                </a:cubicBezTo>
                <a:cubicBezTo>
                  <a:pt x="36018" y="389390"/>
                  <a:pt x="-1289" y="381718"/>
                  <a:pt x="34" y="352349"/>
                </a:cubicBezTo>
                <a:cubicBezTo>
                  <a:pt x="1357" y="322980"/>
                  <a:pt x="38398" y="272445"/>
                  <a:pt x="50834" y="225349"/>
                </a:cubicBezTo>
                <a:cubicBezTo>
                  <a:pt x="63270" y="178253"/>
                  <a:pt x="51628" y="102053"/>
                  <a:pt x="74647" y="69774"/>
                </a:cubicBezTo>
                <a:cubicBezTo>
                  <a:pt x="97666" y="37495"/>
                  <a:pt x="199265" y="-18861"/>
                  <a:pt x="193709" y="6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C93ED90E-D048-4CC9-BAD4-552FF7CDB42E}"/>
              </a:ext>
            </a:extLst>
          </p:cNvPr>
          <p:cNvSpPr/>
          <p:nvPr/>
        </p:nvSpPr>
        <p:spPr>
          <a:xfrm>
            <a:off x="1434662" y="2201284"/>
            <a:ext cx="169063" cy="354733"/>
          </a:xfrm>
          <a:custGeom>
            <a:avLst/>
            <a:gdLst>
              <a:gd name="connsiteX0" fmla="*/ 168713 w 169063"/>
              <a:gd name="connsiteY0" fmla="*/ 3754 h 354733"/>
              <a:gd name="connsiteX1" fmla="*/ 48063 w 169063"/>
              <a:gd name="connsiteY1" fmla="*/ 172029 h 354733"/>
              <a:gd name="connsiteX2" fmla="*/ 65526 w 169063"/>
              <a:gd name="connsiteY2" fmla="*/ 353004 h 354733"/>
              <a:gd name="connsiteX3" fmla="*/ 35363 w 169063"/>
              <a:gd name="connsiteY3" fmla="*/ 249816 h 354733"/>
              <a:gd name="connsiteX4" fmla="*/ 49651 w 169063"/>
              <a:gd name="connsiteY4" fmla="*/ 30741 h 354733"/>
              <a:gd name="connsiteX5" fmla="*/ 438 w 169063"/>
              <a:gd name="connsiteY5" fmla="*/ 183141 h 354733"/>
              <a:gd name="connsiteX6" fmla="*/ 82988 w 169063"/>
              <a:gd name="connsiteY6" fmla="*/ 43441 h 354733"/>
              <a:gd name="connsiteX7" fmla="*/ 86163 w 169063"/>
              <a:gd name="connsiteY7" fmla="*/ 52966 h 354733"/>
              <a:gd name="connsiteX8" fmla="*/ 168713 w 169063"/>
              <a:gd name="connsiteY8" fmla="*/ 3754 h 35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63" h="354733">
                <a:moveTo>
                  <a:pt x="168713" y="3754"/>
                </a:moveTo>
                <a:cubicBezTo>
                  <a:pt x="162363" y="23598"/>
                  <a:pt x="65261" y="113821"/>
                  <a:pt x="48063" y="172029"/>
                </a:cubicBezTo>
                <a:cubicBezTo>
                  <a:pt x="30865" y="230237"/>
                  <a:pt x="67643" y="340039"/>
                  <a:pt x="65526" y="353004"/>
                </a:cubicBezTo>
                <a:cubicBezTo>
                  <a:pt x="63409" y="365969"/>
                  <a:pt x="38009" y="303526"/>
                  <a:pt x="35363" y="249816"/>
                </a:cubicBezTo>
                <a:cubicBezTo>
                  <a:pt x="32717" y="196106"/>
                  <a:pt x="55472" y="41853"/>
                  <a:pt x="49651" y="30741"/>
                </a:cubicBezTo>
                <a:cubicBezTo>
                  <a:pt x="43830" y="19629"/>
                  <a:pt x="-5118" y="181024"/>
                  <a:pt x="438" y="183141"/>
                </a:cubicBezTo>
                <a:cubicBezTo>
                  <a:pt x="5994" y="185258"/>
                  <a:pt x="68700" y="65137"/>
                  <a:pt x="82988" y="43441"/>
                </a:cubicBezTo>
                <a:cubicBezTo>
                  <a:pt x="97275" y="21745"/>
                  <a:pt x="79284" y="56935"/>
                  <a:pt x="86163" y="52966"/>
                </a:cubicBezTo>
                <a:cubicBezTo>
                  <a:pt x="93042" y="48997"/>
                  <a:pt x="175063" y="-16090"/>
                  <a:pt x="168713" y="3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3F71CE96-1BCA-469A-A465-ADD9D3844A19}"/>
              </a:ext>
            </a:extLst>
          </p:cNvPr>
          <p:cNvSpPr/>
          <p:nvPr/>
        </p:nvSpPr>
        <p:spPr>
          <a:xfrm>
            <a:off x="1511266" y="2263586"/>
            <a:ext cx="103631" cy="325998"/>
          </a:xfrm>
          <a:custGeom>
            <a:avLst/>
            <a:gdLst>
              <a:gd name="connsiteX0" fmla="*/ 65122 w 103631"/>
              <a:gd name="connsiteY0" fmla="*/ 189 h 325998"/>
              <a:gd name="connsiteX1" fmla="*/ 12734 w 103631"/>
              <a:gd name="connsiteY1" fmla="*/ 106552 h 325998"/>
              <a:gd name="connsiteX2" fmla="*/ 38134 w 103631"/>
              <a:gd name="connsiteY2" fmla="*/ 182752 h 325998"/>
              <a:gd name="connsiteX3" fmla="*/ 34 w 103631"/>
              <a:gd name="connsiteY3" fmla="*/ 193864 h 325998"/>
              <a:gd name="connsiteX4" fmla="*/ 46072 w 103631"/>
              <a:gd name="connsiteY4" fmla="*/ 216089 h 325998"/>
              <a:gd name="connsiteX5" fmla="*/ 73059 w 103631"/>
              <a:gd name="connsiteY5" fmla="*/ 303402 h 325998"/>
              <a:gd name="connsiteX6" fmla="*/ 61947 w 103631"/>
              <a:gd name="connsiteY6" fmla="*/ 314514 h 325998"/>
              <a:gd name="connsiteX7" fmla="*/ 7972 w 103631"/>
              <a:gd name="connsiteY7" fmla="*/ 285939 h 325998"/>
              <a:gd name="connsiteX8" fmla="*/ 42897 w 103631"/>
              <a:gd name="connsiteY8" fmla="*/ 325627 h 325998"/>
              <a:gd name="connsiteX9" fmla="*/ 98459 w 103631"/>
              <a:gd name="connsiteY9" fmla="*/ 257364 h 325998"/>
              <a:gd name="connsiteX10" fmla="*/ 42897 w 103631"/>
              <a:gd name="connsiteY10" fmla="*/ 197039 h 325998"/>
              <a:gd name="connsiteX11" fmla="*/ 82584 w 103631"/>
              <a:gd name="connsiteY11" fmla="*/ 152589 h 325998"/>
              <a:gd name="connsiteX12" fmla="*/ 95284 w 103631"/>
              <a:gd name="connsiteY12" fmla="*/ 179577 h 325998"/>
              <a:gd name="connsiteX13" fmla="*/ 103222 w 103631"/>
              <a:gd name="connsiteY13" fmla="*/ 82739 h 325998"/>
              <a:gd name="connsiteX14" fmla="*/ 65122 w 103631"/>
              <a:gd name="connsiteY14" fmla="*/ 189 h 32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631" h="325998">
                <a:moveTo>
                  <a:pt x="65122" y="189"/>
                </a:moveTo>
                <a:cubicBezTo>
                  <a:pt x="50041" y="4158"/>
                  <a:pt x="17232" y="76125"/>
                  <a:pt x="12734" y="106552"/>
                </a:cubicBezTo>
                <a:cubicBezTo>
                  <a:pt x="8236" y="136979"/>
                  <a:pt x="40251" y="168200"/>
                  <a:pt x="38134" y="182752"/>
                </a:cubicBezTo>
                <a:cubicBezTo>
                  <a:pt x="36017" y="197304"/>
                  <a:pt x="-1289" y="188308"/>
                  <a:pt x="34" y="193864"/>
                </a:cubicBezTo>
                <a:cubicBezTo>
                  <a:pt x="1357" y="199420"/>
                  <a:pt x="33901" y="197833"/>
                  <a:pt x="46072" y="216089"/>
                </a:cubicBezTo>
                <a:cubicBezTo>
                  <a:pt x="58243" y="234345"/>
                  <a:pt x="70413" y="286998"/>
                  <a:pt x="73059" y="303402"/>
                </a:cubicBezTo>
                <a:cubicBezTo>
                  <a:pt x="75705" y="319806"/>
                  <a:pt x="72795" y="317424"/>
                  <a:pt x="61947" y="314514"/>
                </a:cubicBezTo>
                <a:cubicBezTo>
                  <a:pt x="51099" y="311604"/>
                  <a:pt x="11147" y="284087"/>
                  <a:pt x="7972" y="285939"/>
                </a:cubicBezTo>
                <a:cubicBezTo>
                  <a:pt x="4797" y="287791"/>
                  <a:pt x="27816" y="330389"/>
                  <a:pt x="42897" y="325627"/>
                </a:cubicBezTo>
                <a:cubicBezTo>
                  <a:pt x="57978" y="320865"/>
                  <a:pt x="98459" y="278795"/>
                  <a:pt x="98459" y="257364"/>
                </a:cubicBezTo>
                <a:cubicBezTo>
                  <a:pt x="98459" y="235933"/>
                  <a:pt x="45543" y="214502"/>
                  <a:pt x="42897" y="197039"/>
                </a:cubicBezTo>
                <a:cubicBezTo>
                  <a:pt x="40251" y="179576"/>
                  <a:pt x="73853" y="155499"/>
                  <a:pt x="82584" y="152589"/>
                </a:cubicBezTo>
                <a:cubicBezTo>
                  <a:pt x="91315" y="149679"/>
                  <a:pt x="91844" y="191219"/>
                  <a:pt x="95284" y="179577"/>
                </a:cubicBezTo>
                <a:cubicBezTo>
                  <a:pt x="98724" y="167935"/>
                  <a:pt x="105339" y="109991"/>
                  <a:pt x="103222" y="82739"/>
                </a:cubicBezTo>
                <a:cubicBezTo>
                  <a:pt x="101105" y="55487"/>
                  <a:pt x="80203" y="-3780"/>
                  <a:pt x="65122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3864942E-CA12-42B7-BC44-0D41E219C0F0}"/>
              </a:ext>
            </a:extLst>
          </p:cNvPr>
          <p:cNvSpPr/>
          <p:nvPr/>
        </p:nvSpPr>
        <p:spPr>
          <a:xfrm>
            <a:off x="1569868" y="2494296"/>
            <a:ext cx="117954" cy="192406"/>
          </a:xfrm>
          <a:custGeom>
            <a:avLst/>
            <a:gdLst>
              <a:gd name="connsiteX0" fmla="*/ 1757 w 117954"/>
              <a:gd name="connsiteY0" fmla="*/ 126667 h 192406"/>
              <a:gd name="connsiteX1" fmla="*/ 112882 w 117954"/>
              <a:gd name="connsiteY1" fmla="*/ 1254 h 192406"/>
              <a:gd name="connsiteX2" fmla="*/ 97007 w 117954"/>
              <a:gd name="connsiteY2" fmla="*/ 69517 h 192406"/>
              <a:gd name="connsiteX3" fmla="*/ 77957 w 117954"/>
              <a:gd name="connsiteY3" fmla="*/ 186992 h 192406"/>
              <a:gd name="connsiteX4" fmla="*/ 47795 w 117954"/>
              <a:gd name="connsiteY4" fmla="*/ 167942 h 192406"/>
              <a:gd name="connsiteX5" fmla="*/ 1757 w 117954"/>
              <a:gd name="connsiteY5" fmla="*/ 126667 h 19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54" h="192406">
                <a:moveTo>
                  <a:pt x="1757" y="126667"/>
                </a:moveTo>
                <a:cubicBezTo>
                  <a:pt x="12605" y="98886"/>
                  <a:pt x="97007" y="10779"/>
                  <a:pt x="112882" y="1254"/>
                </a:cubicBezTo>
                <a:cubicBezTo>
                  <a:pt x="128757" y="-8271"/>
                  <a:pt x="102828" y="38561"/>
                  <a:pt x="97007" y="69517"/>
                </a:cubicBezTo>
                <a:cubicBezTo>
                  <a:pt x="91186" y="100473"/>
                  <a:pt x="86159" y="170588"/>
                  <a:pt x="77957" y="186992"/>
                </a:cubicBezTo>
                <a:cubicBezTo>
                  <a:pt x="69755" y="203396"/>
                  <a:pt x="62347" y="178261"/>
                  <a:pt x="47795" y="167942"/>
                </a:cubicBezTo>
                <a:cubicBezTo>
                  <a:pt x="33243" y="157623"/>
                  <a:pt x="-9091" y="154448"/>
                  <a:pt x="1757" y="126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867491A3-AAD3-4C20-AFF6-EAAF1A1E1DE8}"/>
              </a:ext>
            </a:extLst>
          </p:cNvPr>
          <p:cNvSpPr/>
          <p:nvPr/>
        </p:nvSpPr>
        <p:spPr>
          <a:xfrm>
            <a:off x="1725667" y="2402816"/>
            <a:ext cx="419046" cy="240936"/>
          </a:xfrm>
          <a:custGeom>
            <a:avLst/>
            <a:gdLst>
              <a:gd name="connsiteX0" fmla="*/ 4708 w 419046"/>
              <a:gd name="connsiteY0" fmla="*/ 659 h 240936"/>
              <a:gd name="connsiteX1" fmla="*/ 206321 w 419046"/>
              <a:gd name="connsiteY1" fmla="*/ 219734 h 240936"/>
              <a:gd name="connsiteX2" fmla="*/ 373008 w 419046"/>
              <a:gd name="connsiteY2" fmla="*/ 234022 h 240936"/>
              <a:gd name="connsiteX3" fmla="*/ 419046 w 419046"/>
              <a:gd name="connsiteY3" fmla="*/ 234022 h 240936"/>
              <a:gd name="connsiteX4" fmla="*/ 252358 w 419046"/>
              <a:gd name="connsiteY4" fmla="*/ 230847 h 240936"/>
              <a:gd name="connsiteX5" fmla="*/ 163458 w 419046"/>
              <a:gd name="connsiteY5" fmla="*/ 219734 h 240936"/>
              <a:gd name="connsiteX6" fmla="*/ 71383 w 419046"/>
              <a:gd name="connsiteY6" fmla="*/ 153059 h 240936"/>
              <a:gd name="connsiteX7" fmla="*/ 4708 w 419046"/>
              <a:gd name="connsiteY7" fmla="*/ 659 h 24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046" h="240936">
                <a:moveTo>
                  <a:pt x="4708" y="659"/>
                </a:moveTo>
                <a:cubicBezTo>
                  <a:pt x="27198" y="11772"/>
                  <a:pt x="144938" y="180840"/>
                  <a:pt x="206321" y="219734"/>
                </a:cubicBezTo>
                <a:cubicBezTo>
                  <a:pt x="267704" y="258628"/>
                  <a:pt x="337554" y="231641"/>
                  <a:pt x="373008" y="234022"/>
                </a:cubicBezTo>
                <a:cubicBezTo>
                  <a:pt x="408462" y="236403"/>
                  <a:pt x="419046" y="234022"/>
                  <a:pt x="419046" y="234022"/>
                </a:cubicBezTo>
                <a:cubicBezTo>
                  <a:pt x="398938" y="233493"/>
                  <a:pt x="294956" y="233228"/>
                  <a:pt x="252358" y="230847"/>
                </a:cubicBezTo>
                <a:cubicBezTo>
                  <a:pt x="209760" y="228466"/>
                  <a:pt x="193620" y="232699"/>
                  <a:pt x="163458" y="219734"/>
                </a:cubicBezTo>
                <a:cubicBezTo>
                  <a:pt x="133296" y="206769"/>
                  <a:pt x="96518" y="184015"/>
                  <a:pt x="71383" y="153059"/>
                </a:cubicBezTo>
                <a:cubicBezTo>
                  <a:pt x="46248" y="122103"/>
                  <a:pt x="-17782" y="-10454"/>
                  <a:pt x="4708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C675BFD2-B5A5-4E37-837A-A0DEF0EB99AF}"/>
              </a:ext>
            </a:extLst>
          </p:cNvPr>
          <p:cNvSpPr/>
          <p:nvPr/>
        </p:nvSpPr>
        <p:spPr>
          <a:xfrm>
            <a:off x="1695055" y="2473174"/>
            <a:ext cx="356686" cy="252564"/>
          </a:xfrm>
          <a:custGeom>
            <a:avLst/>
            <a:gdLst>
              <a:gd name="connsiteX0" fmla="*/ 395 w 356686"/>
              <a:gd name="connsiteY0" fmla="*/ 151 h 252564"/>
              <a:gd name="connsiteX1" fmla="*/ 71833 w 356686"/>
              <a:gd name="connsiteY1" fmla="*/ 87464 h 252564"/>
              <a:gd name="connsiteX2" fmla="*/ 195658 w 356686"/>
              <a:gd name="connsiteY2" fmla="*/ 179539 h 252564"/>
              <a:gd name="connsiteX3" fmla="*/ 355995 w 356686"/>
              <a:gd name="connsiteY3" fmla="*/ 236689 h 252564"/>
              <a:gd name="connsiteX4" fmla="*/ 251220 w 356686"/>
              <a:gd name="connsiteY4" fmla="*/ 206526 h 252564"/>
              <a:gd name="connsiteX5" fmla="*/ 189308 w 356686"/>
              <a:gd name="connsiteY5" fmla="*/ 201764 h 252564"/>
              <a:gd name="connsiteX6" fmla="*/ 314720 w 356686"/>
              <a:gd name="connsiteY6" fmla="*/ 252564 h 252564"/>
              <a:gd name="connsiteX7" fmla="*/ 159145 w 356686"/>
              <a:gd name="connsiteY7" fmla="*/ 185889 h 252564"/>
              <a:gd name="connsiteX8" fmla="*/ 101995 w 356686"/>
              <a:gd name="connsiteY8" fmla="*/ 68414 h 252564"/>
              <a:gd name="connsiteX9" fmla="*/ 395 w 356686"/>
              <a:gd name="connsiteY9" fmla="*/ 151 h 25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686" h="252564">
                <a:moveTo>
                  <a:pt x="395" y="151"/>
                </a:moveTo>
                <a:cubicBezTo>
                  <a:pt x="-4632" y="3326"/>
                  <a:pt x="39289" y="57566"/>
                  <a:pt x="71833" y="87464"/>
                </a:cubicBezTo>
                <a:cubicBezTo>
                  <a:pt x="104377" y="117362"/>
                  <a:pt x="148298" y="154668"/>
                  <a:pt x="195658" y="179539"/>
                </a:cubicBezTo>
                <a:cubicBezTo>
                  <a:pt x="243018" y="204410"/>
                  <a:pt x="346735" y="232191"/>
                  <a:pt x="355995" y="236689"/>
                </a:cubicBezTo>
                <a:cubicBezTo>
                  <a:pt x="365255" y="241187"/>
                  <a:pt x="279001" y="212347"/>
                  <a:pt x="251220" y="206526"/>
                </a:cubicBezTo>
                <a:cubicBezTo>
                  <a:pt x="223439" y="200705"/>
                  <a:pt x="178725" y="194091"/>
                  <a:pt x="189308" y="201764"/>
                </a:cubicBezTo>
                <a:cubicBezTo>
                  <a:pt x="199891" y="209437"/>
                  <a:pt x="314720" y="252564"/>
                  <a:pt x="314720" y="252564"/>
                </a:cubicBezTo>
                <a:cubicBezTo>
                  <a:pt x="309693" y="249918"/>
                  <a:pt x="194599" y="216581"/>
                  <a:pt x="159145" y="185889"/>
                </a:cubicBezTo>
                <a:cubicBezTo>
                  <a:pt x="123691" y="155197"/>
                  <a:pt x="125014" y="92491"/>
                  <a:pt x="101995" y="68414"/>
                </a:cubicBezTo>
                <a:cubicBezTo>
                  <a:pt x="78976" y="44337"/>
                  <a:pt x="5422" y="-3024"/>
                  <a:pt x="395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FE692E3B-D5B6-41CE-93CB-53BA9C314C8C}"/>
              </a:ext>
            </a:extLst>
          </p:cNvPr>
          <p:cNvSpPr/>
          <p:nvPr/>
        </p:nvSpPr>
        <p:spPr>
          <a:xfrm>
            <a:off x="1547695" y="2538840"/>
            <a:ext cx="500972" cy="262325"/>
          </a:xfrm>
          <a:custGeom>
            <a:avLst/>
            <a:gdLst>
              <a:gd name="connsiteX0" fmla="*/ 147755 w 500972"/>
              <a:gd name="connsiteY0" fmla="*/ 2748 h 262325"/>
              <a:gd name="connsiteX1" fmla="*/ 314443 w 500972"/>
              <a:gd name="connsiteY1" fmla="*/ 207535 h 262325"/>
              <a:gd name="connsiteX2" fmla="*/ 309680 w 500972"/>
              <a:gd name="connsiteY2" fmla="*/ 205948 h 262325"/>
              <a:gd name="connsiteX3" fmla="*/ 118 w 500972"/>
              <a:gd name="connsiteY3" fmla="*/ 109110 h 262325"/>
              <a:gd name="connsiteX4" fmla="*/ 274755 w 500972"/>
              <a:gd name="connsiteY4" fmla="*/ 253573 h 262325"/>
              <a:gd name="connsiteX5" fmla="*/ 422393 w 500972"/>
              <a:gd name="connsiteY5" fmla="*/ 240873 h 262325"/>
              <a:gd name="connsiteX6" fmla="*/ 498593 w 500972"/>
              <a:gd name="connsiteY6" fmla="*/ 196423 h 262325"/>
              <a:gd name="connsiteX7" fmla="*/ 336668 w 500972"/>
              <a:gd name="connsiteY7" fmla="*/ 180548 h 262325"/>
              <a:gd name="connsiteX8" fmla="*/ 223955 w 500972"/>
              <a:gd name="connsiteY8" fmla="*/ 155148 h 262325"/>
              <a:gd name="connsiteX9" fmla="*/ 174743 w 500972"/>
              <a:gd name="connsiteY9" fmla="*/ 91648 h 262325"/>
              <a:gd name="connsiteX10" fmla="*/ 147755 w 500972"/>
              <a:gd name="connsiteY10" fmla="*/ 2748 h 2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0972" h="262325">
                <a:moveTo>
                  <a:pt x="147755" y="2748"/>
                </a:moveTo>
                <a:cubicBezTo>
                  <a:pt x="171038" y="22063"/>
                  <a:pt x="287456" y="173668"/>
                  <a:pt x="314443" y="207535"/>
                </a:cubicBezTo>
                <a:cubicBezTo>
                  <a:pt x="341430" y="241402"/>
                  <a:pt x="309680" y="205948"/>
                  <a:pt x="309680" y="205948"/>
                </a:cubicBezTo>
                <a:cubicBezTo>
                  <a:pt x="257292" y="189544"/>
                  <a:pt x="5939" y="101173"/>
                  <a:pt x="118" y="109110"/>
                </a:cubicBezTo>
                <a:cubicBezTo>
                  <a:pt x="-5703" y="117047"/>
                  <a:pt x="204376" y="231613"/>
                  <a:pt x="274755" y="253573"/>
                </a:cubicBezTo>
                <a:cubicBezTo>
                  <a:pt x="345134" y="275533"/>
                  <a:pt x="385087" y="250398"/>
                  <a:pt x="422393" y="240873"/>
                </a:cubicBezTo>
                <a:cubicBezTo>
                  <a:pt x="459699" y="231348"/>
                  <a:pt x="512880" y="206477"/>
                  <a:pt x="498593" y="196423"/>
                </a:cubicBezTo>
                <a:cubicBezTo>
                  <a:pt x="484306" y="186369"/>
                  <a:pt x="382441" y="187427"/>
                  <a:pt x="336668" y="180548"/>
                </a:cubicBezTo>
                <a:cubicBezTo>
                  <a:pt x="290895" y="173669"/>
                  <a:pt x="250943" y="169965"/>
                  <a:pt x="223955" y="155148"/>
                </a:cubicBezTo>
                <a:cubicBezTo>
                  <a:pt x="196967" y="140331"/>
                  <a:pt x="183739" y="111756"/>
                  <a:pt x="174743" y="91648"/>
                </a:cubicBezTo>
                <a:cubicBezTo>
                  <a:pt x="165747" y="71540"/>
                  <a:pt x="124472" y="-16567"/>
                  <a:pt x="147755" y="2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9592FB2F-0599-4C12-8BF1-4F9476C5E06E}"/>
              </a:ext>
            </a:extLst>
          </p:cNvPr>
          <p:cNvSpPr/>
          <p:nvPr/>
        </p:nvSpPr>
        <p:spPr>
          <a:xfrm>
            <a:off x="1662258" y="2986717"/>
            <a:ext cx="343777" cy="139575"/>
          </a:xfrm>
          <a:custGeom>
            <a:avLst/>
            <a:gdLst>
              <a:gd name="connsiteX0" fmla="*/ 9380 w 343777"/>
              <a:gd name="connsiteY0" fmla="*/ 958 h 139575"/>
              <a:gd name="connsiteX1" fmla="*/ 290367 w 343777"/>
              <a:gd name="connsiteY1" fmla="*/ 46996 h 139575"/>
              <a:gd name="connsiteX2" fmla="*/ 333230 w 343777"/>
              <a:gd name="connsiteY2" fmla="*/ 26358 h 139575"/>
              <a:gd name="connsiteX3" fmla="*/ 160192 w 343777"/>
              <a:gd name="connsiteY3" fmla="*/ 107321 h 139575"/>
              <a:gd name="connsiteX4" fmla="*/ 76055 w 343777"/>
              <a:gd name="connsiteY4" fmla="*/ 139071 h 139575"/>
              <a:gd name="connsiteX5" fmla="*/ 188767 w 343777"/>
              <a:gd name="connsiteY5" fmla="*/ 124783 h 139575"/>
              <a:gd name="connsiteX6" fmla="*/ 76055 w 343777"/>
              <a:gd name="connsiteY6" fmla="*/ 97796 h 139575"/>
              <a:gd name="connsiteX7" fmla="*/ 9380 w 343777"/>
              <a:gd name="connsiteY7" fmla="*/ 958 h 13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777" h="139575">
                <a:moveTo>
                  <a:pt x="9380" y="958"/>
                </a:moveTo>
                <a:cubicBezTo>
                  <a:pt x="45099" y="-7509"/>
                  <a:pt x="236392" y="42763"/>
                  <a:pt x="290367" y="46996"/>
                </a:cubicBezTo>
                <a:cubicBezTo>
                  <a:pt x="344342" y="51229"/>
                  <a:pt x="354926" y="16304"/>
                  <a:pt x="333230" y="26358"/>
                </a:cubicBezTo>
                <a:lnTo>
                  <a:pt x="160192" y="107321"/>
                </a:lnTo>
                <a:cubicBezTo>
                  <a:pt x="117330" y="126106"/>
                  <a:pt x="71293" y="136161"/>
                  <a:pt x="76055" y="139071"/>
                </a:cubicBezTo>
                <a:cubicBezTo>
                  <a:pt x="80817" y="141981"/>
                  <a:pt x="188767" y="131662"/>
                  <a:pt x="188767" y="124783"/>
                </a:cubicBezTo>
                <a:cubicBezTo>
                  <a:pt x="188767" y="117904"/>
                  <a:pt x="102513" y="112877"/>
                  <a:pt x="76055" y="97796"/>
                </a:cubicBezTo>
                <a:cubicBezTo>
                  <a:pt x="49597" y="82715"/>
                  <a:pt x="-26339" y="9425"/>
                  <a:pt x="9380" y="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ABAC6879-5C78-4368-90BA-E1DDF807B7D7}"/>
              </a:ext>
            </a:extLst>
          </p:cNvPr>
          <p:cNvSpPr/>
          <p:nvPr/>
        </p:nvSpPr>
        <p:spPr>
          <a:xfrm>
            <a:off x="1164933" y="3160463"/>
            <a:ext cx="1466011" cy="1985705"/>
          </a:xfrm>
          <a:custGeom>
            <a:avLst/>
            <a:gdLst>
              <a:gd name="connsiteX0" fmla="*/ 292 w 1466011"/>
              <a:gd name="connsiteY0" fmla="*/ 503487 h 1985705"/>
              <a:gd name="connsiteX1" fmla="*/ 540042 w 1466011"/>
              <a:gd name="connsiteY1" fmla="*/ 1382962 h 1985705"/>
              <a:gd name="connsiteX2" fmla="*/ 467017 w 1466011"/>
              <a:gd name="connsiteY2" fmla="*/ 1243262 h 1985705"/>
              <a:gd name="connsiteX3" fmla="*/ 1394117 w 1466011"/>
              <a:gd name="connsiteY3" fmla="*/ 1963987 h 1985705"/>
              <a:gd name="connsiteX4" fmla="*/ 1127417 w 1466011"/>
              <a:gd name="connsiteY4" fmla="*/ 1789362 h 1985705"/>
              <a:gd name="connsiteX5" fmla="*/ 1127417 w 1466011"/>
              <a:gd name="connsiteY5" fmla="*/ 1700462 h 1985705"/>
              <a:gd name="connsiteX6" fmla="*/ 1448092 w 1466011"/>
              <a:gd name="connsiteY6" fmla="*/ 976562 h 1985705"/>
              <a:gd name="connsiteX7" fmla="*/ 1419517 w 1466011"/>
              <a:gd name="connsiteY7" fmla="*/ 1836987 h 1985705"/>
              <a:gd name="connsiteX8" fmla="*/ 1371892 w 1466011"/>
              <a:gd name="connsiteY8" fmla="*/ 1255962 h 1985705"/>
              <a:gd name="connsiteX9" fmla="*/ 1200442 w 1466011"/>
              <a:gd name="connsiteY9" fmla="*/ 741612 h 1985705"/>
              <a:gd name="connsiteX10" fmla="*/ 1209967 w 1466011"/>
              <a:gd name="connsiteY10" fmla="*/ 614612 h 1985705"/>
              <a:gd name="connsiteX11" fmla="*/ 1187742 w 1466011"/>
              <a:gd name="connsiteY11" fmla="*/ 14537 h 1985705"/>
              <a:gd name="connsiteX12" fmla="*/ 1009942 w 1466011"/>
              <a:gd name="connsiteY12" fmla="*/ 208212 h 1985705"/>
              <a:gd name="connsiteX13" fmla="*/ 279692 w 1466011"/>
              <a:gd name="connsiteY13" fmla="*/ 462212 h 1985705"/>
              <a:gd name="connsiteX14" fmla="*/ 848017 w 1466011"/>
              <a:gd name="connsiteY14" fmla="*/ 255837 h 1985705"/>
              <a:gd name="connsiteX15" fmla="*/ 622592 w 1466011"/>
              <a:gd name="connsiteY15" fmla="*/ 436812 h 1985705"/>
              <a:gd name="connsiteX16" fmla="*/ 292 w 1466011"/>
              <a:gd name="connsiteY16" fmla="*/ 503487 h 198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6011" h="1985705">
                <a:moveTo>
                  <a:pt x="292" y="503487"/>
                </a:moveTo>
                <a:cubicBezTo>
                  <a:pt x="-13466" y="661179"/>
                  <a:pt x="462255" y="1259666"/>
                  <a:pt x="540042" y="1382962"/>
                </a:cubicBezTo>
                <a:cubicBezTo>
                  <a:pt x="617829" y="1506258"/>
                  <a:pt x="324671" y="1146425"/>
                  <a:pt x="467017" y="1243262"/>
                </a:cubicBezTo>
                <a:cubicBezTo>
                  <a:pt x="609363" y="1340100"/>
                  <a:pt x="1284050" y="1872970"/>
                  <a:pt x="1394117" y="1963987"/>
                </a:cubicBezTo>
                <a:cubicBezTo>
                  <a:pt x="1504184" y="2055004"/>
                  <a:pt x="1171867" y="1833283"/>
                  <a:pt x="1127417" y="1789362"/>
                </a:cubicBezTo>
                <a:cubicBezTo>
                  <a:pt x="1082967" y="1745441"/>
                  <a:pt x="1073971" y="1835929"/>
                  <a:pt x="1127417" y="1700462"/>
                </a:cubicBezTo>
                <a:cubicBezTo>
                  <a:pt x="1180863" y="1564995"/>
                  <a:pt x="1399409" y="953808"/>
                  <a:pt x="1448092" y="976562"/>
                </a:cubicBezTo>
                <a:cubicBezTo>
                  <a:pt x="1496775" y="999316"/>
                  <a:pt x="1432217" y="1790420"/>
                  <a:pt x="1419517" y="1836987"/>
                </a:cubicBezTo>
                <a:cubicBezTo>
                  <a:pt x="1406817" y="1883554"/>
                  <a:pt x="1408404" y="1438524"/>
                  <a:pt x="1371892" y="1255962"/>
                </a:cubicBezTo>
                <a:cubicBezTo>
                  <a:pt x="1335380" y="1073400"/>
                  <a:pt x="1227429" y="848504"/>
                  <a:pt x="1200442" y="741612"/>
                </a:cubicBezTo>
                <a:cubicBezTo>
                  <a:pt x="1173455" y="634720"/>
                  <a:pt x="1212084" y="735791"/>
                  <a:pt x="1209967" y="614612"/>
                </a:cubicBezTo>
                <a:cubicBezTo>
                  <a:pt x="1207850" y="493433"/>
                  <a:pt x="1221079" y="82270"/>
                  <a:pt x="1187742" y="14537"/>
                </a:cubicBezTo>
                <a:cubicBezTo>
                  <a:pt x="1154405" y="-53196"/>
                  <a:pt x="1161284" y="133600"/>
                  <a:pt x="1009942" y="208212"/>
                </a:cubicBezTo>
                <a:cubicBezTo>
                  <a:pt x="858600" y="282824"/>
                  <a:pt x="306679" y="454275"/>
                  <a:pt x="279692" y="462212"/>
                </a:cubicBezTo>
                <a:cubicBezTo>
                  <a:pt x="252705" y="470149"/>
                  <a:pt x="790867" y="260070"/>
                  <a:pt x="848017" y="255837"/>
                </a:cubicBezTo>
                <a:cubicBezTo>
                  <a:pt x="905167" y="251604"/>
                  <a:pt x="768642" y="400299"/>
                  <a:pt x="622592" y="436812"/>
                </a:cubicBezTo>
                <a:cubicBezTo>
                  <a:pt x="476542" y="473324"/>
                  <a:pt x="14050" y="345795"/>
                  <a:pt x="292" y="503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ED00451C-8E8B-4942-9D00-509F456EDCAF}"/>
              </a:ext>
            </a:extLst>
          </p:cNvPr>
          <p:cNvSpPr/>
          <p:nvPr/>
        </p:nvSpPr>
        <p:spPr>
          <a:xfrm>
            <a:off x="1974792" y="4240822"/>
            <a:ext cx="1924312" cy="1656014"/>
          </a:xfrm>
          <a:custGeom>
            <a:avLst/>
            <a:gdLst>
              <a:gd name="connsiteX0" fmla="*/ 1368483 w 1924312"/>
              <a:gd name="connsiteY0" fmla="*/ 127978 h 1656014"/>
              <a:gd name="connsiteX1" fmla="*/ 1381183 w 1924312"/>
              <a:gd name="connsiteY1" fmla="*/ 204178 h 1656014"/>
              <a:gd name="connsiteX2" fmla="*/ 1908233 w 1924312"/>
              <a:gd name="connsiteY2" fmla="*/ 1328128 h 1656014"/>
              <a:gd name="connsiteX3" fmla="*/ 1774883 w 1924312"/>
              <a:gd name="connsiteY3" fmla="*/ 861403 h 1656014"/>
              <a:gd name="connsiteX4" fmla="*/ 1635183 w 1924312"/>
              <a:gd name="connsiteY4" fmla="*/ 635978 h 1656014"/>
              <a:gd name="connsiteX5" fmla="*/ 1714558 w 1924312"/>
              <a:gd name="connsiteY5" fmla="*/ 1607528 h 1656014"/>
              <a:gd name="connsiteX6" fmla="*/ 1489133 w 1924312"/>
              <a:gd name="connsiteY6" fmla="*/ 1442428 h 1656014"/>
              <a:gd name="connsiteX7" fmla="*/ 749358 w 1924312"/>
              <a:gd name="connsiteY7" fmla="*/ 858228 h 1656014"/>
              <a:gd name="connsiteX8" fmla="*/ 58 w 1924312"/>
              <a:gd name="connsiteY8" fmla="*/ 410553 h 1656014"/>
              <a:gd name="connsiteX9" fmla="*/ 708083 w 1924312"/>
              <a:gd name="connsiteY9" fmla="*/ 718528 h 1656014"/>
              <a:gd name="connsiteX10" fmla="*/ 689033 w 1924312"/>
              <a:gd name="connsiteY10" fmla="*/ 591528 h 1656014"/>
              <a:gd name="connsiteX11" fmla="*/ 723958 w 1924312"/>
              <a:gd name="connsiteY11" fmla="*/ 13678 h 1656014"/>
              <a:gd name="connsiteX12" fmla="*/ 1098608 w 1924312"/>
              <a:gd name="connsiteY12" fmla="*/ 181953 h 1656014"/>
              <a:gd name="connsiteX13" fmla="*/ 1111308 w 1924312"/>
              <a:gd name="connsiteY13" fmla="*/ 185128 h 1656014"/>
              <a:gd name="connsiteX14" fmla="*/ 1435158 w 1924312"/>
              <a:gd name="connsiteY14" fmla="*/ 451828 h 1656014"/>
              <a:gd name="connsiteX15" fmla="*/ 1368483 w 1924312"/>
              <a:gd name="connsiteY15" fmla="*/ 127978 h 165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4312" h="1656014">
                <a:moveTo>
                  <a:pt x="1368483" y="127978"/>
                </a:moveTo>
                <a:cubicBezTo>
                  <a:pt x="1359487" y="86703"/>
                  <a:pt x="1291225" y="4153"/>
                  <a:pt x="1381183" y="204178"/>
                </a:cubicBezTo>
                <a:cubicBezTo>
                  <a:pt x="1471141" y="404203"/>
                  <a:pt x="1842616" y="1218591"/>
                  <a:pt x="1908233" y="1328128"/>
                </a:cubicBezTo>
                <a:cubicBezTo>
                  <a:pt x="1973850" y="1437666"/>
                  <a:pt x="1820391" y="976761"/>
                  <a:pt x="1774883" y="861403"/>
                </a:cubicBezTo>
                <a:cubicBezTo>
                  <a:pt x="1729375" y="746045"/>
                  <a:pt x="1645237" y="511624"/>
                  <a:pt x="1635183" y="635978"/>
                </a:cubicBezTo>
                <a:cubicBezTo>
                  <a:pt x="1625129" y="760332"/>
                  <a:pt x="1738900" y="1473120"/>
                  <a:pt x="1714558" y="1607528"/>
                </a:cubicBezTo>
                <a:cubicBezTo>
                  <a:pt x="1690216" y="1741936"/>
                  <a:pt x="1650000" y="1567311"/>
                  <a:pt x="1489133" y="1442428"/>
                </a:cubicBezTo>
                <a:cubicBezTo>
                  <a:pt x="1328266" y="1317545"/>
                  <a:pt x="997537" y="1030207"/>
                  <a:pt x="749358" y="858228"/>
                </a:cubicBezTo>
                <a:cubicBezTo>
                  <a:pt x="501179" y="686249"/>
                  <a:pt x="6937" y="433836"/>
                  <a:pt x="58" y="410553"/>
                </a:cubicBezTo>
                <a:cubicBezTo>
                  <a:pt x="-6821" y="387270"/>
                  <a:pt x="593254" y="688366"/>
                  <a:pt x="708083" y="718528"/>
                </a:cubicBezTo>
                <a:cubicBezTo>
                  <a:pt x="822912" y="748691"/>
                  <a:pt x="686387" y="709003"/>
                  <a:pt x="689033" y="591528"/>
                </a:cubicBezTo>
                <a:cubicBezTo>
                  <a:pt x="691679" y="474053"/>
                  <a:pt x="655696" y="81940"/>
                  <a:pt x="723958" y="13678"/>
                </a:cubicBezTo>
                <a:cubicBezTo>
                  <a:pt x="792220" y="-54584"/>
                  <a:pt x="1034050" y="153378"/>
                  <a:pt x="1098608" y="181953"/>
                </a:cubicBezTo>
                <a:cubicBezTo>
                  <a:pt x="1163166" y="210528"/>
                  <a:pt x="1055216" y="140149"/>
                  <a:pt x="1111308" y="185128"/>
                </a:cubicBezTo>
                <a:cubicBezTo>
                  <a:pt x="1167400" y="230107"/>
                  <a:pt x="1393354" y="455532"/>
                  <a:pt x="1435158" y="451828"/>
                </a:cubicBezTo>
                <a:cubicBezTo>
                  <a:pt x="1476962" y="448124"/>
                  <a:pt x="1377479" y="169253"/>
                  <a:pt x="1368483" y="127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06B4A8A6-CAAC-4289-B181-A822BB35BFBB}"/>
              </a:ext>
            </a:extLst>
          </p:cNvPr>
          <p:cNvSpPr/>
          <p:nvPr/>
        </p:nvSpPr>
        <p:spPr>
          <a:xfrm>
            <a:off x="5898045" y="3644388"/>
            <a:ext cx="1532480" cy="1362717"/>
          </a:xfrm>
          <a:custGeom>
            <a:avLst/>
            <a:gdLst>
              <a:gd name="connsiteX0" fmla="*/ 464655 w 1532480"/>
              <a:gd name="connsiteY0" fmla="*/ 718062 h 1362717"/>
              <a:gd name="connsiteX1" fmla="*/ 340830 w 1532480"/>
              <a:gd name="connsiteY1" fmla="*/ 1010162 h 1362717"/>
              <a:gd name="connsiteX2" fmla="*/ 1105 w 1532480"/>
              <a:gd name="connsiteY2" fmla="*/ 1010162 h 1362717"/>
              <a:gd name="connsiteX3" fmla="*/ 226530 w 1532480"/>
              <a:gd name="connsiteY3" fmla="*/ 1111762 h 1362717"/>
              <a:gd name="connsiteX4" fmla="*/ 67780 w 1532480"/>
              <a:gd name="connsiteY4" fmla="*/ 1137162 h 1362717"/>
              <a:gd name="connsiteX5" fmla="*/ 547205 w 1532480"/>
              <a:gd name="connsiteY5" fmla="*/ 1362587 h 1362717"/>
              <a:gd name="connsiteX6" fmla="*/ 534505 w 1532480"/>
              <a:gd name="connsiteY6" fmla="*/ 1172087 h 1362717"/>
              <a:gd name="connsiteX7" fmla="*/ 979005 w 1532480"/>
              <a:gd name="connsiteY7" fmla="*/ 1327662 h 1362717"/>
              <a:gd name="connsiteX8" fmla="*/ 575780 w 1532480"/>
              <a:gd name="connsiteY8" fmla="*/ 1130812 h 1362717"/>
              <a:gd name="connsiteX9" fmla="*/ 883755 w 1532480"/>
              <a:gd name="connsiteY9" fmla="*/ 918087 h 1362717"/>
              <a:gd name="connsiteX10" fmla="*/ 1531455 w 1532480"/>
              <a:gd name="connsiteY10" fmla="*/ 530737 h 1362717"/>
              <a:gd name="connsiteX11" fmla="*/ 1042505 w 1532480"/>
              <a:gd name="connsiteY11" fmla="*/ 651387 h 1362717"/>
              <a:gd name="connsiteX12" fmla="*/ 1404455 w 1532480"/>
              <a:gd name="connsiteY12" fmla="*/ 540262 h 1362717"/>
              <a:gd name="connsiteX13" fmla="*/ 1290155 w 1532480"/>
              <a:gd name="connsiteY13" fmla="*/ 371987 h 1362717"/>
              <a:gd name="connsiteX14" fmla="*/ 1296505 w 1532480"/>
              <a:gd name="connsiteY14" fmla="*/ 3687 h 1362717"/>
              <a:gd name="connsiteX15" fmla="*/ 1185380 w 1532480"/>
              <a:gd name="connsiteY15" fmla="*/ 210062 h 1362717"/>
              <a:gd name="connsiteX16" fmla="*/ 686905 w 1532480"/>
              <a:gd name="connsiteY16" fmla="*/ 645037 h 1362717"/>
              <a:gd name="connsiteX17" fmla="*/ 1144105 w 1532480"/>
              <a:gd name="connsiteY17" fmla="*/ 400562 h 1362717"/>
              <a:gd name="connsiteX18" fmla="*/ 591655 w 1532480"/>
              <a:gd name="connsiteY18" fmla="*/ 660912 h 1362717"/>
              <a:gd name="connsiteX19" fmla="*/ 464655 w 1532480"/>
              <a:gd name="connsiteY19" fmla="*/ 718062 h 136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2480" h="1362717">
                <a:moveTo>
                  <a:pt x="464655" y="718062"/>
                </a:moveTo>
                <a:cubicBezTo>
                  <a:pt x="422851" y="776270"/>
                  <a:pt x="418088" y="961479"/>
                  <a:pt x="340830" y="1010162"/>
                </a:cubicBezTo>
                <a:cubicBezTo>
                  <a:pt x="263572" y="1058845"/>
                  <a:pt x="20155" y="993229"/>
                  <a:pt x="1105" y="1010162"/>
                </a:cubicBezTo>
                <a:cubicBezTo>
                  <a:pt x="-17945" y="1027095"/>
                  <a:pt x="215417" y="1090595"/>
                  <a:pt x="226530" y="1111762"/>
                </a:cubicBezTo>
                <a:cubicBezTo>
                  <a:pt x="237642" y="1132929"/>
                  <a:pt x="14334" y="1095358"/>
                  <a:pt x="67780" y="1137162"/>
                </a:cubicBezTo>
                <a:cubicBezTo>
                  <a:pt x="121226" y="1178966"/>
                  <a:pt x="469417" y="1356766"/>
                  <a:pt x="547205" y="1362587"/>
                </a:cubicBezTo>
                <a:cubicBezTo>
                  <a:pt x="624993" y="1368408"/>
                  <a:pt x="462538" y="1177908"/>
                  <a:pt x="534505" y="1172087"/>
                </a:cubicBezTo>
                <a:cubicBezTo>
                  <a:pt x="606472" y="1166266"/>
                  <a:pt x="972126" y="1334541"/>
                  <a:pt x="979005" y="1327662"/>
                </a:cubicBezTo>
                <a:cubicBezTo>
                  <a:pt x="985884" y="1320783"/>
                  <a:pt x="591655" y="1199074"/>
                  <a:pt x="575780" y="1130812"/>
                </a:cubicBezTo>
                <a:cubicBezTo>
                  <a:pt x="559905" y="1062550"/>
                  <a:pt x="724476" y="1018099"/>
                  <a:pt x="883755" y="918087"/>
                </a:cubicBezTo>
                <a:cubicBezTo>
                  <a:pt x="1043034" y="818075"/>
                  <a:pt x="1504997" y="575187"/>
                  <a:pt x="1531455" y="530737"/>
                </a:cubicBezTo>
                <a:cubicBezTo>
                  <a:pt x="1557913" y="486287"/>
                  <a:pt x="1063672" y="649800"/>
                  <a:pt x="1042505" y="651387"/>
                </a:cubicBezTo>
                <a:cubicBezTo>
                  <a:pt x="1021338" y="652974"/>
                  <a:pt x="1363180" y="586829"/>
                  <a:pt x="1404455" y="540262"/>
                </a:cubicBezTo>
                <a:cubicBezTo>
                  <a:pt x="1445730" y="493695"/>
                  <a:pt x="1308147" y="461416"/>
                  <a:pt x="1290155" y="371987"/>
                </a:cubicBezTo>
                <a:cubicBezTo>
                  <a:pt x="1272163" y="282558"/>
                  <a:pt x="1313968" y="30675"/>
                  <a:pt x="1296505" y="3687"/>
                </a:cubicBezTo>
                <a:cubicBezTo>
                  <a:pt x="1279042" y="-23301"/>
                  <a:pt x="1286980" y="103170"/>
                  <a:pt x="1185380" y="210062"/>
                </a:cubicBezTo>
                <a:cubicBezTo>
                  <a:pt x="1083780" y="316954"/>
                  <a:pt x="693784" y="613287"/>
                  <a:pt x="686905" y="645037"/>
                </a:cubicBezTo>
                <a:cubicBezTo>
                  <a:pt x="680026" y="676787"/>
                  <a:pt x="1159980" y="397916"/>
                  <a:pt x="1144105" y="400562"/>
                </a:cubicBezTo>
                <a:cubicBezTo>
                  <a:pt x="1128230" y="403208"/>
                  <a:pt x="698017" y="611700"/>
                  <a:pt x="591655" y="660912"/>
                </a:cubicBezTo>
                <a:cubicBezTo>
                  <a:pt x="485293" y="710124"/>
                  <a:pt x="506459" y="659854"/>
                  <a:pt x="464655" y="718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5BB7284C-3414-4428-A299-5BCED41F5928}"/>
              </a:ext>
            </a:extLst>
          </p:cNvPr>
          <p:cNvSpPr/>
          <p:nvPr/>
        </p:nvSpPr>
        <p:spPr>
          <a:xfrm>
            <a:off x="5767621" y="4552589"/>
            <a:ext cx="126743" cy="1140953"/>
          </a:xfrm>
          <a:custGeom>
            <a:avLst/>
            <a:gdLst>
              <a:gd name="connsiteX0" fmla="*/ 23579 w 126743"/>
              <a:gd name="connsiteY0" fmla="*/ 4171 h 1140953"/>
              <a:gd name="connsiteX1" fmla="*/ 3259 w 126743"/>
              <a:gd name="connsiteY1" fmla="*/ 1050651 h 1140953"/>
              <a:gd name="connsiteX2" fmla="*/ 74379 w 126743"/>
              <a:gd name="connsiteY2" fmla="*/ 451211 h 1140953"/>
              <a:gd name="connsiteX3" fmla="*/ 84539 w 126743"/>
              <a:gd name="connsiteY3" fmla="*/ 1137011 h 1140953"/>
              <a:gd name="connsiteX4" fmla="*/ 125179 w 126743"/>
              <a:gd name="connsiteY4" fmla="*/ 700131 h 1140953"/>
              <a:gd name="connsiteX5" fmla="*/ 23579 w 126743"/>
              <a:gd name="connsiteY5" fmla="*/ 4171 h 114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743" h="1140953">
                <a:moveTo>
                  <a:pt x="23579" y="4171"/>
                </a:moveTo>
                <a:cubicBezTo>
                  <a:pt x="3259" y="62591"/>
                  <a:pt x="-5208" y="976144"/>
                  <a:pt x="3259" y="1050651"/>
                </a:cubicBezTo>
                <a:cubicBezTo>
                  <a:pt x="11726" y="1125158"/>
                  <a:pt x="60832" y="436818"/>
                  <a:pt x="74379" y="451211"/>
                </a:cubicBezTo>
                <a:cubicBezTo>
                  <a:pt x="87926" y="465604"/>
                  <a:pt x="76072" y="1095524"/>
                  <a:pt x="84539" y="1137011"/>
                </a:cubicBezTo>
                <a:cubicBezTo>
                  <a:pt x="93006" y="1178498"/>
                  <a:pt x="135339" y="883011"/>
                  <a:pt x="125179" y="700131"/>
                </a:cubicBezTo>
                <a:cubicBezTo>
                  <a:pt x="115019" y="517251"/>
                  <a:pt x="43899" y="-54249"/>
                  <a:pt x="23579" y="4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93FF4714-FFBA-49B6-ACFD-C338B53CEAA4}"/>
              </a:ext>
            </a:extLst>
          </p:cNvPr>
          <p:cNvSpPr/>
          <p:nvPr/>
        </p:nvSpPr>
        <p:spPr>
          <a:xfrm>
            <a:off x="7336367" y="4087283"/>
            <a:ext cx="1879678" cy="1102470"/>
          </a:xfrm>
          <a:custGeom>
            <a:avLst/>
            <a:gdLst>
              <a:gd name="connsiteX0" fmla="*/ 0 w 1879678"/>
              <a:gd name="connsiteY0" fmla="*/ 0 h 1102470"/>
              <a:gd name="connsiteX1" fmla="*/ 294216 w 1879678"/>
              <a:gd name="connsiteY1" fmla="*/ 78317 h 1102470"/>
              <a:gd name="connsiteX2" fmla="*/ 482600 w 1879678"/>
              <a:gd name="connsiteY2" fmla="*/ 148167 h 1102470"/>
              <a:gd name="connsiteX3" fmla="*/ 944033 w 1879678"/>
              <a:gd name="connsiteY3" fmla="*/ 213784 h 1102470"/>
              <a:gd name="connsiteX4" fmla="*/ 624416 w 1879678"/>
              <a:gd name="connsiteY4" fmla="*/ 141817 h 1102470"/>
              <a:gd name="connsiteX5" fmla="*/ 103716 w 1879678"/>
              <a:gd name="connsiteY5" fmla="*/ 31750 h 1102470"/>
              <a:gd name="connsiteX6" fmla="*/ 914400 w 1879678"/>
              <a:gd name="connsiteY6" fmla="*/ 268817 h 1102470"/>
              <a:gd name="connsiteX7" fmla="*/ 1545166 w 1879678"/>
              <a:gd name="connsiteY7" fmla="*/ 577850 h 1102470"/>
              <a:gd name="connsiteX8" fmla="*/ 1615016 w 1879678"/>
              <a:gd name="connsiteY8" fmla="*/ 611717 h 1102470"/>
              <a:gd name="connsiteX9" fmla="*/ 1481666 w 1879678"/>
              <a:gd name="connsiteY9" fmla="*/ 605367 h 1102470"/>
              <a:gd name="connsiteX10" fmla="*/ 1710266 w 1879678"/>
              <a:gd name="connsiteY10" fmla="*/ 649817 h 1102470"/>
              <a:gd name="connsiteX11" fmla="*/ 1801283 w 1879678"/>
              <a:gd name="connsiteY11" fmla="*/ 709084 h 1102470"/>
              <a:gd name="connsiteX12" fmla="*/ 1875366 w 1879678"/>
              <a:gd name="connsiteY12" fmla="*/ 1087967 h 1102470"/>
              <a:gd name="connsiteX13" fmla="*/ 1841500 w 1879678"/>
              <a:gd name="connsiteY13" fmla="*/ 1001184 h 1102470"/>
              <a:gd name="connsiteX14" fmla="*/ 1602316 w 1879678"/>
              <a:gd name="connsiteY14" fmla="*/ 787400 h 1102470"/>
              <a:gd name="connsiteX15" fmla="*/ 1509183 w 1879678"/>
              <a:gd name="connsiteY15" fmla="*/ 772584 h 1102470"/>
              <a:gd name="connsiteX16" fmla="*/ 1742016 w 1879678"/>
              <a:gd name="connsiteY16" fmla="*/ 1016000 h 1102470"/>
              <a:gd name="connsiteX17" fmla="*/ 1686983 w 1879678"/>
              <a:gd name="connsiteY17" fmla="*/ 884767 h 1102470"/>
              <a:gd name="connsiteX18" fmla="*/ 1828800 w 1879678"/>
              <a:gd name="connsiteY18" fmla="*/ 863600 h 1102470"/>
              <a:gd name="connsiteX19" fmla="*/ 1651000 w 1879678"/>
              <a:gd name="connsiteY19" fmla="*/ 643467 h 1102470"/>
              <a:gd name="connsiteX20" fmla="*/ 1335616 w 1879678"/>
              <a:gd name="connsiteY20" fmla="*/ 423334 h 1102470"/>
              <a:gd name="connsiteX21" fmla="*/ 874183 w 1879678"/>
              <a:gd name="connsiteY21" fmla="*/ 243417 h 1102470"/>
              <a:gd name="connsiteX22" fmla="*/ 514350 w 1879678"/>
              <a:gd name="connsiteY22" fmla="*/ 146050 h 1102470"/>
              <a:gd name="connsiteX23" fmla="*/ 0 w 1879678"/>
              <a:gd name="connsiteY23" fmla="*/ 0 h 110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9678" h="1102470">
                <a:moveTo>
                  <a:pt x="0" y="0"/>
                </a:moveTo>
                <a:cubicBezTo>
                  <a:pt x="106891" y="26811"/>
                  <a:pt x="213783" y="53623"/>
                  <a:pt x="294216" y="78317"/>
                </a:cubicBezTo>
                <a:cubicBezTo>
                  <a:pt x="374649" y="103011"/>
                  <a:pt x="374297" y="125589"/>
                  <a:pt x="482600" y="148167"/>
                </a:cubicBezTo>
                <a:cubicBezTo>
                  <a:pt x="590903" y="170745"/>
                  <a:pt x="920397" y="214842"/>
                  <a:pt x="944033" y="213784"/>
                </a:cubicBezTo>
                <a:cubicBezTo>
                  <a:pt x="967669" y="212726"/>
                  <a:pt x="624416" y="141817"/>
                  <a:pt x="624416" y="141817"/>
                </a:cubicBezTo>
                <a:cubicBezTo>
                  <a:pt x="484363" y="111478"/>
                  <a:pt x="55385" y="10583"/>
                  <a:pt x="103716" y="31750"/>
                </a:cubicBezTo>
                <a:cubicBezTo>
                  <a:pt x="152047" y="52917"/>
                  <a:pt x="674158" y="177800"/>
                  <a:pt x="914400" y="268817"/>
                </a:cubicBezTo>
                <a:cubicBezTo>
                  <a:pt x="1154642" y="359834"/>
                  <a:pt x="1428397" y="520700"/>
                  <a:pt x="1545166" y="577850"/>
                </a:cubicBezTo>
                <a:cubicBezTo>
                  <a:pt x="1661935" y="635000"/>
                  <a:pt x="1625599" y="607131"/>
                  <a:pt x="1615016" y="611717"/>
                </a:cubicBezTo>
                <a:cubicBezTo>
                  <a:pt x="1604433" y="616303"/>
                  <a:pt x="1465791" y="599017"/>
                  <a:pt x="1481666" y="605367"/>
                </a:cubicBezTo>
                <a:cubicBezTo>
                  <a:pt x="1497541" y="611717"/>
                  <a:pt x="1656997" y="632531"/>
                  <a:pt x="1710266" y="649817"/>
                </a:cubicBezTo>
                <a:cubicBezTo>
                  <a:pt x="1763536" y="667103"/>
                  <a:pt x="1773766" y="636059"/>
                  <a:pt x="1801283" y="709084"/>
                </a:cubicBezTo>
                <a:cubicBezTo>
                  <a:pt x="1828800" y="782109"/>
                  <a:pt x="1868663" y="1039284"/>
                  <a:pt x="1875366" y="1087967"/>
                </a:cubicBezTo>
                <a:cubicBezTo>
                  <a:pt x="1882069" y="1136650"/>
                  <a:pt x="1887008" y="1051278"/>
                  <a:pt x="1841500" y="1001184"/>
                </a:cubicBezTo>
                <a:cubicBezTo>
                  <a:pt x="1795992" y="951090"/>
                  <a:pt x="1657702" y="825500"/>
                  <a:pt x="1602316" y="787400"/>
                </a:cubicBezTo>
                <a:cubicBezTo>
                  <a:pt x="1546930" y="749300"/>
                  <a:pt x="1485900" y="734484"/>
                  <a:pt x="1509183" y="772584"/>
                </a:cubicBezTo>
                <a:cubicBezTo>
                  <a:pt x="1532466" y="810684"/>
                  <a:pt x="1712383" y="997303"/>
                  <a:pt x="1742016" y="1016000"/>
                </a:cubicBezTo>
                <a:cubicBezTo>
                  <a:pt x="1771649" y="1034697"/>
                  <a:pt x="1672519" y="910167"/>
                  <a:pt x="1686983" y="884767"/>
                </a:cubicBezTo>
                <a:cubicBezTo>
                  <a:pt x="1701447" y="859367"/>
                  <a:pt x="1834797" y="903817"/>
                  <a:pt x="1828800" y="863600"/>
                </a:cubicBezTo>
                <a:cubicBezTo>
                  <a:pt x="1822803" y="823383"/>
                  <a:pt x="1733197" y="716845"/>
                  <a:pt x="1651000" y="643467"/>
                </a:cubicBezTo>
                <a:cubicBezTo>
                  <a:pt x="1568803" y="570089"/>
                  <a:pt x="1465086" y="490009"/>
                  <a:pt x="1335616" y="423334"/>
                </a:cubicBezTo>
                <a:cubicBezTo>
                  <a:pt x="1206146" y="356659"/>
                  <a:pt x="1011061" y="289631"/>
                  <a:pt x="874183" y="243417"/>
                </a:cubicBezTo>
                <a:cubicBezTo>
                  <a:pt x="737305" y="197203"/>
                  <a:pt x="514350" y="146050"/>
                  <a:pt x="514350" y="146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822656A8-6860-4D7E-A94B-C4CB28CD2D39}"/>
              </a:ext>
            </a:extLst>
          </p:cNvPr>
          <p:cNvSpPr/>
          <p:nvPr/>
        </p:nvSpPr>
        <p:spPr>
          <a:xfrm>
            <a:off x="8302628" y="4878705"/>
            <a:ext cx="791380" cy="686017"/>
          </a:xfrm>
          <a:custGeom>
            <a:avLst/>
            <a:gdLst>
              <a:gd name="connsiteX0" fmla="*/ 790572 w 791380"/>
              <a:gd name="connsiteY0" fmla="*/ 55245 h 686017"/>
              <a:gd name="connsiteX1" fmla="*/ 125939 w 791380"/>
              <a:gd name="connsiteY1" fmla="*/ 212 h 686017"/>
              <a:gd name="connsiteX2" fmla="*/ 263522 w 791380"/>
              <a:gd name="connsiteY2" fmla="*/ 78528 h 686017"/>
              <a:gd name="connsiteX3" fmla="*/ 155572 w 791380"/>
              <a:gd name="connsiteY3" fmla="*/ 283845 h 686017"/>
              <a:gd name="connsiteX4" fmla="*/ 22222 w 791380"/>
              <a:gd name="connsiteY4" fmla="*/ 575945 h 686017"/>
              <a:gd name="connsiteX5" fmla="*/ 7405 w 791380"/>
              <a:gd name="connsiteY5" fmla="*/ 686012 h 686017"/>
              <a:gd name="connsiteX6" fmla="*/ 98422 w 791380"/>
              <a:gd name="connsiteY6" fmla="*/ 580178 h 686017"/>
              <a:gd name="connsiteX7" fmla="*/ 375705 w 791380"/>
              <a:gd name="connsiteY7" fmla="*/ 484928 h 686017"/>
              <a:gd name="connsiteX8" fmla="*/ 515405 w 791380"/>
              <a:gd name="connsiteY8" fmla="*/ 199178 h 686017"/>
              <a:gd name="connsiteX9" fmla="*/ 299505 w 791380"/>
              <a:gd name="connsiteY9" fmla="*/ 385445 h 686017"/>
              <a:gd name="connsiteX10" fmla="*/ 73022 w 791380"/>
              <a:gd name="connsiteY10" fmla="*/ 510328 h 686017"/>
              <a:gd name="connsiteX11" fmla="*/ 219072 w 791380"/>
              <a:gd name="connsiteY11" fmla="*/ 110278 h 686017"/>
              <a:gd name="connsiteX12" fmla="*/ 261405 w 791380"/>
              <a:gd name="connsiteY12" fmla="*/ 51012 h 686017"/>
              <a:gd name="connsiteX13" fmla="*/ 790572 w 791380"/>
              <a:gd name="connsiteY13" fmla="*/ 55245 h 6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1380" h="686017">
                <a:moveTo>
                  <a:pt x="790572" y="55245"/>
                </a:moveTo>
                <a:cubicBezTo>
                  <a:pt x="767994" y="46778"/>
                  <a:pt x="213781" y="-3669"/>
                  <a:pt x="125939" y="212"/>
                </a:cubicBezTo>
                <a:cubicBezTo>
                  <a:pt x="38097" y="4093"/>
                  <a:pt x="258583" y="31256"/>
                  <a:pt x="263522" y="78528"/>
                </a:cubicBezTo>
                <a:cubicBezTo>
                  <a:pt x="268461" y="125800"/>
                  <a:pt x="195789" y="200942"/>
                  <a:pt x="155572" y="283845"/>
                </a:cubicBezTo>
                <a:cubicBezTo>
                  <a:pt x="115355" y="366748"/>
                  <a:pt x="46916" y="508917"/>
                  <a:pt x="22222" y="575945"/>
                </a:cubicBezTo>
                <a:cubicBezTo>
                  <a:pt x="-2473" y="642973"/>
                  <a:pt x="-5295" y="685307"/>
                  <a:pt x="7405" y="686012"/>
                </a:cubicBezTo>
                <a:cubicBezTo>
                  <a:pt x="20105" y="686717"/>
                  <a:pt x="37039" y="613692"/>
                  <a:pt x="98422" y="580178"/>
                </a:cubicBezTo>
                <a:cubicBezTo>
                  <a:pt x="159805" y="546664"/>
                  <a:pt x="306208" y="548428"/>
                  <a:pt x="375705" y="484928"/>
                </a:cubicBezTo>
                <a:cubicBezTo>
                  <a:pt x="445202" y="421428"/>
                  <a:pt x="528105" y="215758"/>
                  <a:pt x="515405" y="199178"/>
                </a:cubicBezTo>
                <a:cubicBezTo>
                  <a:pt x="502705" y="182598"/>
                  <a:pt x="373235" y="333587"/>
                  <a:pt x="299505" y="385445"/>
                </a:cubicBezTo>
                <a:cubicBezTo>
                  <a:pt x="225775" y="437303"/>
                  <a:pt x="86427" y="556189"/>
                  <a:pt x="73022" y="510328"/>
                </a:cubicBezTo>
                <a:cubicBezTo>
                  <a:pt x="59617" y="464467"/>
                  <a:pt x="187675" y="186831"/>
                  <a:pt x="219072" y="110278"/>
                </a:cubicBezTo>
                <a:cubicBezTo>
                  <a:pt x="250469" y="33725"/>
                  <a:pt x="166508" y="63712"/>
                  <a:pt x="261405" y="51012"/>
                </a:cubicBezTo>
                <a:cubicBezTo>
                  <a:pt x="356302" y="38312"/>
                  <a:pt x="813150" y="63712"/>
                  <a:pt x="790572" y="55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9EFDE175-718C-4516-9F36-577BC4A2531E}"/>
              </a:ext>
            </a:extLst>
          </p:cNvPr>
          <p:cNvSpPr/>
          <p:nvPr/>
        </p:nvSpPr>
        <p:spPr>
          <a:xfrm>
            <a:off x="8731977" y="5111620"/>
            <a:ext cx="625641" cy="539878"/>
          </a:xfrm>
          <a:custGeom>
            <a:avLst/>
            <a:gdLst>
              <a:gd name="connsiteX0" fmla="*/ 383448 w 625641"/>
              <a:gd name="connsiteY0" fmla="*/ 130 h 539878"/>
              <a:gd name="connsiteX1" fmla="*/ 600936 w 625641"/>
              <a:gd name="connsiteY1" fmla="*/ 309693 h 539878"/>
              <a:gd name="connsiteX2" fmla="*/ 619986 w 625641"/>
              <a:gd name="connsiteY2" fmla="*/ 535118 h 539878"/>
              <a:gd name="connsiteX3" fmla="*/ 594586 w 625641"/>
              <a:gd name="connsiteY3" fmla="*/ 458918 h 539878"/>
              <a:gd name="connsiteX4" fmla="*/ 477111 w 625641"/>
              <a:gd name="connsiteY4" fmla="*/ 406530 h 539878"/>
              <a:gd name="connsiteX5" fmla="*/ 211998 w 625641"/>
              <a:gd name="connsiteY5" fmla="*/ 403355 h 539878"/>
              <a:gd name="connsiteX6" fmla="*/ 4036 w 625641"/>
              <a:gd name="connsiteY6" fmla="*/ 374780 h 539878"/>
              <a:gd name="connsiteX7" fmla="*/ 400911 w 625641"/>
              <a:gd name="connsiteY7" fmla="*/ 306518 h 539878"/>
              <a:gd name="connsiteX8" fmla="*/ 596173 w 625641"/>
              <a:gd name="connsiteY8" fmla="*/ 422405 h 539878"/>
              <a:gd name="connsiteX9" fmla="*/ 566011 w 625641"/>
              <a:gd name="connsiteY9" fmla="*/ 347793 h 539878"/>
              <a:gd name="connsiteX10" fmla="*/ 383448 w 625641"/>
              <a:gd name="connsiteY10" fmla="*/ 130 h 53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641" h="539878">
                <a:moveTo>
                  <a:pt x="383448" y="130"/>
                </a:moveTo>
                <a:cubicBezTo>
                  <a:pt x="389269" y="-6220"/>
                  <a:pt x="561513" y="220528"/>
                  <a:pt x="600936" y="309693"/>
                </a:cubicBezTo>
                <a:cubicBezTo>
                  <a:pt x="640359" y="398858"/>
                  <a:pt x="621044" y="510247"/>
                  <a:pt x="619986" y="535118"/>
                </a:cubicBezTo>
                <a:cubicBezTo>
                  <a:pt x="618928" y="559989"/>
                  <a:pt x="618398" y="480349"/>
                  <a:pt x="594586" y="458918"/>
                </a:cubicBezTo>
                <a:cubicBezTo>
                  <a:pt x="570774" y="437487"/>
                  <a:pt x="540876" y="415791"/>
                  <a:pt x="477111" y="406530"/>
                </a:cubicBezTo>
                <a:cubicBezTo>
                  <a:pt x="413346" y="397270"/>
                  <a:pt x="290844" y="408647"/>
                  <a:pt x="211998" y="403355"/>
                </a:cubicBezTo>
                <a:cubicBezTo>
                  <a:pt x="133152" y="398063"/>
                  <a:pt x="-27449" y="390919"/>
                  <a:pt x="4036" y="374780"/>
                </a:cubicBezTo>
                <a:cubicBezTo>
                  <a:pt x="35521" y="358641"/>
                  <a:pt x="302222" y="298581"/>
                  <a:pt x="400911" y="306518"/>
                </a:cubicBezTo>
                <a:cubicBezTo>
                  <a:pt x="499600" y="314455"/>
                  <a:pt x="568656" y="415526"/>
                  <a:pt x="596173" y="422405"/>
                </a:cubicBezTo>
                <a:cubicBezTo>
                  <a:pt x="623690" y="429284"/>
                  <a:pt x="598555" y="419495"/>
                  <a:pt x="566011" y="347793"/>
                </a:cubicBezTo>
                <a:cubicBezTo>
                  <a:pt x="533467" y="276091"/>
                  <a:pt x="377627" y="6480"/>
                  <a:pt x="383448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988E85DC-928F-4CC1-A1EE-BE2C3A325013}"/>
              </a:ext>
            </a:extLst>
          </p:cNvPr>
          <p:cNvSpPr/>
          <p:nvPr/>
        </p:nvSpPr>
        <p:spPr>
          <a:xfrm>
            <a:off x="8135031" y="5556086"/>
            <a:ext cx="776110" cy="495870"/>
          </a:xfrm>
          <a:custGeom>
            <a:avLst/>
            <a:gdLst>
              <a:gd name="connsiteX0" fmla="*/ 772432 w 776110"/>
              <a:gd name="connsiteY0" fmla="*/ 9689 h 495870"/>
              <a:gd name="connsiteX1" fmla="*/ 697819 w 776110"/>
              <a:gd name="connsiteY1" fmla="*/ 168439 h 495870"/>
              <a:gd name="connsiteX2" fmla="*/ 678769 w 776110"/>
              <a:gd name="connsiteY2" fmla="*/ 198602 h 495870"/>
              <a:gd name="connsiteX3" fmla="*/ 680357 w 776110"/>
              <a:gd name="connsiteY3" fmla="*/ 150977 h 495870"/>
              <a:gd name="connsiteX4" fmla="*/ 585107 w 776110"/>
              <a:gd name="connsiteY4" fmla="*/ 203364 h 495870"/>
              <a:gd name="connsiteX5" fmla="*/ 339044 w 776110"/>
              <a:gd name="connsiteY5" fmla="*/ 312902 h 495870"/>
              <a:gd name="connsiteX6" fmla="*/ 221569 w 776110"/>
              <a:gd name="connsiteY6" fmla="*/ 493877 h 495870"/>
              <a:gd name="connsiteX7" fmla="*/ 250144 w 776110"/>
              <a:gd name="connsiteY7" fmla="*/ 408152 h 495870"/>
              <a:gd name="connsiteX8" fmla="*/ 142194 w 776110"/>
              <a:gd name="connsiteY8" fmla="*/ 385927 h 495870"/>
              <a:gd name="connsiteX9" fmla="*/ 7257 w 776110"/>
              <a:gd name="connsiteY9" fmla="*/ 365289 h 495870"/>
              <a:gd name="connsiteX10" fmla="*/ 380319 w 776110"/>
              <a:gd name="connsiteY10" fmla="*/ 179552 h 495870"/>
              <a:gd name="connsiteX11" fmla="*/ 124732 w 776110"/>
              <a:gd name="connsiteY11" fmla="*/ 193839 h 495870"/>
              <a:gd name="connsiteX12" fmla="*/ 458107 w 776110"/>
              <a:gd name="connsiteY12" fmla="*/ 3339 h 495870"/>
              <a:gd name="connsiteX13" fmla="*/ 593044 w 776110"/>
              <a:gd name="connsiteY13" fmla="*/ 71602 h 495870"/>
              <a:gd name="connsiteX14" fmla="*/ 612094 w 776110"/>
              <a:gd name="connsiteY14" fmla="*/ 60489 h 495870"/>
              <a:gd name="connsiteX15" fmla="*/ 388257 w 776110"/>
              <a:gd name="connsiteY15" fmla="*/ 231939 h 495870"/>
              <a:gd name="connsiteX16" fmla="*/ 567644 w 776110"/>
              <a:gd name="connsiteY16" fmla="*/ 127164 h 495870"/>
              <a:gd name="connsiteX17" fmla="*/ 772432 w 776110"/>
              <a:gd name="connsiteY17" fmla="*/ 9689 h 4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6110" h="495870">
                <a:moveTo>
                  <a:pt x="772432" y="9689"/>
                </a:moveTo>
                <a:cubicBezTo>
                  <a:pt x="794128" y="16568"/>
                  <a:pt x="713429" y="136954"/>
                  <a:pt x="697819" y="168439"/>
                </a:cubicBezTo>
                <a:cubicBezTo>
                  <a:pt x="682209" y="199924"/>
                  <a:pt x="681679" y="201512"/>
                  <a:pt x="678769" y="198602"/>
                </a:cubicBezTo>
                <a:cubicBezTo>
                  <a:pt x="675859" y="195692"/>
                  <a:pt x="695967" y="150183"/>
                  <a:pt x="680357" y="150977"/>
                </a:cubicBezTo>
                <a:cubicBezTo>
                  <a:pt x="664747" y="151771"/>
                  <a:pt x="641992" y="176377"/>
                  <a:pt x="585107" y="203364"/>
                </a:cubicBezTo>
                <a:cubicBezTo>
                  <a:pt x="528221" y="230352"/>
                  <a:pt x="399634" y="264483"/>
                  <a:pt x="339044" y="312902"/>
                </a:cubicBezTo>
                <a:cubicBezTo>
                  <a:pt x="278454" y="361321"/>
                  <a:pt x="236386" y="478002"/>
                  <a:pt x="221569" y="493877"/>
                </a:cubicBezTo>
                <a:cubicBezTo>
                  <a:pt x="206752" y="509752"/>
                  <a:pt x="263373" y="426144"/>
                  <a:pt x="250144" y="408152"/>
                </a:cubicBezTo>
                <a:cubicBezTo>
                  <a:pt x="236915" y="390160"/>
                  <a:pt x="182675" y="393071"/>
                  <a:pt x="142194" y="385927"/>
                </a:cubicBezTo>
                <a:cubicBezTo>
                  <a:pt x="101713" y="378783"/>
                  <a:pt x="-32430" y="399685"/>
                  <a:pt x="7257" y="365289"/>
                </a:cubicBezTo>
                <a:cubicBezTo>
                  <a:pt x="46944" y="330893"/>
                  <a:pt x="360740" y="208127"/>
                  <a:pt x="380319" y="179552"/>
                </a:cubicBezTo>
                <a:cubicBezTo>
                  <a:pt x="399898" y="150977"/>
                  <a:pt x="111767" y="223208"/>
                  <a:pt x="124732" y="193839"/>
                </a:cubicBezTo>
                <a:cubicBezTo>
                  <a:pt x="137697" y="164470"/>
                  <a:pt x="380055" y="23712"/>
                  <a:pt x="458107" y="3339"/>
                </a:cubicBezTo>
                <a:cubicBezTo>
                  <a:pt x="536159" y="-17034"/>
                  <a:pt x="567380" y="62077"/>
                  <a:pt x="593044" y="71602"/>
                </a:cubicBezTo>
                <a:cubicBezTo>
                  <a:pt x="618708" y="81127"/>
                  <a:pt x="646225" y="33766"/>
                  <a:pt x="612094" y="60489"/>
                </a:cubicBezTo>
                <a:cubicBezTo>
                  <a:pt x="577963" y="87212"/>
                  <a:pt x="395665" y="220827"/>
                  <a:pt x="388257" y="231939"/>
                </a:cubicBezTo>
                <a:cubicBezTo>
                  <a:pt x="380849" y="243052"/>
                  <a:pt x="506525" y="167645"/>
                  <a:pt x="567644" y="127164"/>
                </a:cubicBezTo>
                <a:cubicBezTo>
                  <a:pt x="628763" y="86683"/>
                  <a:pt x="750736" y="2810"/>
                  <a:pt x="772432" y="9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77641118-FBFF-4A95-801A-D8371A06C2C4}"/>
              </a:ext>
            </a:extLst>
          </p:cNvPr>
          <p:cNvSpPr/>
          <p:nvPr/>
        </p:nvSpPr>
        <p:spPr>
          <a:xfrm>
            <a:off x="9015258" y="5589441"/>
            <a:ext cx="315271" cy="574930"/>
          </a:xfrm>
          <a:custGeom>
            <a:avLst/>
            <a:gdLst>
              <a:gd name="connsiteX0" fmla="*/ 311305 w 315271"/>
              <a:gd name="connsiteY0" fmla="*/ 147 h 574930"/>
              <a:gd name="connsiteX1" fmla="*/ 143030 w 315271"/>
              <a:gd name="connsiteY1" fmla="*/ 133497 h 574930"/>
              <a:gd name="connsiteX2" fmla="*/ 130330 w 315271"/>
              <a:gd name="connsiteY2" fmla="*/ 206522 h 574930"/>
              <a:gd name="connsiteX3" fmla="*/ 195417 w 315271"/>
              <a:gd name="connsiteY3" fmla="*/ 381147 h 574930"/>
              <a:gd name="connsiteX4" fmla="*/ 168430 w 315271"/>
              <a:gd name="connsiteY4" fmla="*/ 531959 h 574930"/>
              <a:gd name="connsiteX5" fmla="*/ 114455 w 315271"/>
              <a:gd name="connsiteY5" fmla="*/ 333522 h 574930"/>
              <a:gd name="connsiteX6" fmla="*/ 74767 w 315271"/>
              <a:gd name="connsiteY6" fmla="*/ 566884 h 574930"/>
              <a:gd name="connsiteX7" fmla="*/ 54130 w 315271"/>
              <a:gd name="connsiteY7" fmla="*/ 508147 h 574930"/>
              <a:gd name="connsiteX8" fmla="*/ 1742 w 315271"/>
              <a:gd name="connsiteY8" fmla="*/ 381147 h 574930"/>
              <a:gd name="connsiteX9" fmla="*/ 16030 w 315271"/>
              <a:gd name="connsiteY9" fmla="*/ 223984 h 574930"/>
              <a:gd name="connsiteX10" fmla="*/ 50955 w 315271"/>
              <a:gd name="connsiteY10" fmla="*/ 312884 h 574930"/>
              <a:gd name="connsiteX11" fmla="*/ 38255 w 315271"/>
              <a:gd name="connsiteY11" fmla="*/ 460522 h 574930"/>
              <a:gd name="connsiteX12" fmla="*/ 112867 w 315271"/>
              <a:gd name="connsiteY12" fmla="*/ 406547 h 574930"/>
              <a:gd name="connsiteX13" fmla="*/ 197005 w 315271"/>
              <a:gd name="connsiteY13" fmla="*/ 454172 h 574930"/>
              <a:gd name="connsiteX14" fmla="*/ 214467 w 315271"/>
              <a:gd name="connsiteY14" fmla="*/ 333522 h 574930"/>
              <a:gd name="connsiteX15" fmla="*/ 92230 w 315271"/>
              <a:gd name="connsiteY15" fmla="*/ 152547 h 574930"/>
              <a:gd name="connsiteX16" fmla="*/ 247805 w 315271"/>
              <a:gd name="connsiteY16" fmla="*/ 108097 h 574930"/>
              <a:gd name="connsiteX17" fmla="*/ 311305 w 315271"/>
              <a:gd name="connsiteY17" fmla="*/ 147 h 57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5271" h="574930">
                <a:moveTo>
                  <a:pt x="311305" y="147"/>
                </a:moveTo>
                <a:cubicBezTo>
                  <a:pt x="293843" y="4380"/>
                  <a:pt x="173193" y="99101"/>
                  <a:pt x="143030" y="133497"/>
                </a:cubicBezTo>
                <a:cubicBezTo>
                  <a:pt x="112867" y="167893"/>
                  <a:pt x="121599" y="165247"/>
                  <a:pt x="130330" y="206522"/>
                </a:cubicBezTo>
                <a:cubicBezTo>
                  <a:pt x="139061" y="247797"/>
                  <a:pt x="189067" y="326908"/>
                  <a:pt x="195417" y="381147"/>
                </a:cubicBezTo>
                <a:cubicBezTo>
                  <a:pt x="201767" y="435386"/>
                  <a:pt x="181924" y="539896"/>
                  <a:pt x="168430" y="531959"/>
                </a:cubicBezTo>
                <a:cubicBezTo>
                  <a:pt x="154936" y="524022"/>
                  <a:pt x="130065" y="327701"/>
                  <a:pt x="114455" y="333522"/>
                </a:cubicBezTo>
                <a:cubicBezTo>
                  <a:pt x="98845" y="339343"/>
                  <a:pt x="84821" y="537780"/>
                  <a:pt x="74767" y="566884"/>
                </a:cubicBezTo>
                <a:cubicBezTo>
                  <a:pt x="64713" y="595988"/>
                  <a:pt x="66301" y="539103"/>
                  <a:pt x="54130" y="508147"/>
                </a:cubicBezTo>
                <a:cubicBezTo>
                  <a:pt x="41959" y="477191"/>
                  <a:pt x="8092" y="428507"/>
                  <a:pt x="1742" y="381147"/>
                </a:cubicBezTo>
                <a:cubicBezTo>
                  <a:pt x="-4608" y="333787"/>
                  <a:pt x="7828" y="235361"/>
                  <a:pt x="16030" y="223984"/>
                </a:cubicBezTo>
                <a:cubicBezTo>
                  <a:pt x="24232" y="212607"/>
                  <a:pt x="47251" y="273461"/>
                  <a:pt x="50955" y="312884"/>
                </a:cubicBezTo>
                <a:cubicBezTo>
                  <a:pt x="54659" y="352307"/>
                  <a:pt x="27936" y="444912"/>
                  <a:pt x="38255" y="460522"/>
                </a:cubicBezTo>
                <a:cubicBezTo>
                  <a:pt x="48574" y="476132"/>
                  <a:pt x="86409" y="407605"/>
                  <a:pt x="112867" y="406547"/>
                </a:cubicBezTo>
                <a:cubicBezTo>
                  <a:pt x="139325" y="405489"/>
                  <a:pt x="180072" y="466343"/>
                  <a:pt x="197005" y="454172"/>
                </a:cubicBezTo>
                <a:cubicBezTo>
                  <a:pt x="213938" y="442001"/>
                  <a:pt x="231929" y="383793"/>
                  <a:pt x="214467" y="333522"/>
                </a:cubicBezTo>
                <a:cubicBezTo>
                  <a:pt x="197005" y="283251"/>
                  <a:pt x="86674" y="190118"/>
                  <a:pt x="92230" y="152547"/>
                </a:cubicBezTo>
                <a:cubicBezTo>
                  <a:pt x="97786" y="114976"/>
                  <a:pt x="210499" y="131910"/>
                  <a:pt x="247805" y="108097"/>
                </a:cubicBezTo>
                <a:cubicBezTo>
                  <a:pt x="285111" y="84284"/>
                  <a:pt x="328767" y="-4086"/>
                  <a:pt x="311305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9723D467-A542-401F-B9BC-5FC0A637A834}"/>
              </a:ext>
            </a:extLst>
          </p:cNvPr>
          <p:cNvSpPr/>
          <p:nvPr/>
        </p:nvSpPr>
        <p:spPr>
          <a:xfrm>
            <a:off x="8198423" y="5961495"/>
            <a:ext cx="842074" cy="542509"/>
          </a:xfrm>
          <a:custGeom>
            <a:avLst/>
            <a:gdLst>
              <a:gd name="connsiteX0" fmla="*/ 585215 w 842074"/>
              <a:gd name="connsiteY0" fmla="*/ 290080 h 542509"/>
              <a:gd name="connsiteX1" fmla="*/ 794765 w 842074"/>
              <a:gd name="connsiteY1" fmla="*/ 137680 h 542509"/>
              <a:gd name="connsiteX2" fmla="*/ 840802 w 842074"/>
              <a:gd name="connsiteY2" fmla="*/ 247218 h 542509"/>
              <a:gd name="connsiteX3" fmla="*/ 821752 w 842074"/>
              <a:gd name="connsiteY3" fmla="*/ 10680 h 542509"/>
              <a:gd name="connsiteX4" fmla="*/ 745552 w 842074"/>
              <a:gd name="connsiteY4" fmla="*/ 37668 h 542509"/>
              <a:gd name="connsiteX5" fmla="*/ 175640 w 842074"/>
              <a:gd name="connsiteY5" fmla="*/ 255155 h 542509"/>
              <a:gd name="connsiteX6" fmla="*/ 747140 w 842074"/>
              <a:gd name="connsiteY6" fmla="*/ 201180 h 542509"/>
              <a:gd name="connsiteX7" fmla="*/ 404240 w 842074"/>
              <a:gd name="connsiteY7" fmla="*/ 325005 h 542509"/>
              <a:gd name="connsiteX8" fmla="*/ 326452 w 842074"/>
              <a:gd name="connsiteY8" fmla="*/ 294843 h 542509"/>
              <a:gd name="connsiteX9" fmla="*/ 426465 w 842074"/>
              <a:gd name="connsiteY9" fmla="*/ 344055 h 542509"/>
              <a:gd name="connsiteX10" fmla="*/ 340740 w 842074"/>
              <a:gd name="connsiteY10" fmla="*/ 402793 h 542509"/>
              <a:gd name="connsiteX11" fmla="*/ 183577 w 842074"/>
              <a:gd name="connsiteY11" fmla="*/ 437718 h 542509"/>
              <a:gd name="connsiteX12" fmla="*/ 1015 w 842074"/>
              <a:gd name="connsiteY12" fmla="*/ 542493 h 542509"/>
              <a:gd name="connsiteX13" fmla="*/ 269302 w 842074"/>
              <a:gd name="connsiteY13" fmla="*/ 444068 h 542509"/>
              <a:gd name="connsiteX14" fmla="*/ 766190 w 842074"/>
              <a:gd name="connsiteY14" fmla="*/ 240868 h 542509"/>
              <a:gd name="connsiteX15" fmla="*/ 585215 w 842074"/>
              <a:gd name="connsiteY15" fmla="*/ 290080 h 54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2074" h="542509">
                <a:moveTo>
                  <a:pt x="585215" y="290080"/>
                </a:moveTo>
                <a:cubicBezTo>
                  <a:pt x="589978" y="272882"/>
                  <a:pt x="752167" y="144824"/>
                  <a:pt x="794765" y="137680"/>
                </a:cubicBezTo>
                <a:cubicBezTo>
                  <a:pt x="837363" y="130536"/>
                  <a:pt x="836304" y="268385"/>
                  <a:pt x="840802" y="247218"/>
                </a:cubicBezTo>
                <a:cubicBezTo>
                  <a:pt x="845300" y="226051"/>
                  <a:pt x="837627" y="45605"/>
                  <a:pt x="821752" y="10680"/>
                </a:cubicBezTo>
                <a:cubicBezTo>
                  <a:pt x="805877" y="-24245"/>
                  <a:pt x="745552" y="37668"/>
                  <a:pt x="745552" y="37668"/>
                </a:cubicBezTo>
                <a:cubicBezTo>
                  <a:pt x="637867" y="78414"/>
                  <a:pt x="175375" y="227903"/>
                  <a:pt x="175640" y="255155"/>
                </a:cubicBezTo>
                <a:cubicBezTo>
                  <a:pt x="175905" y="282407"/>
                  <a:pt x="709040" y="189538"/>
                  <a:pt x="747140" y="201180"/>
                </a:cubicBezTo>
                <a:cubicBezTo>
                  <a:pt x="785240" y="212822"/>
                  <a:pt x="474355" y="309395"/>
                  <a:pt x="404240" y="325005"/>
                </a:cubicBezTo>
                <a:cubicBezTo>
                  <a:pt x="334125" y="340616"/>
                  <a:pt x="322748" y="291668"/>
                  <a:pt x="326452" y="294843"/>
                </a:cubicBezTo>
                <a:cubicBezTo>
                  <a:pt x="330156" y="298018"/>
                  <a:pt x="424084" y="326063"/>
                  <a:pt x="426465" y="344055"/>
                </a:cubicBezTo>
                <a:cubicBezTo>
                  <a:pt x="428846" y="362047"/>
                  <a:pt x="381221" y="387183"/>
                  <a:pt x="340740" y="402793"/>
                </a:cubicBezTo>
                <a:cubicBezTo>
                  <a:pt x="300259" y="418403"/>
                  <a:pt x="240198" y="414435"/>
                  <a:pt x="183577" y="437718"/>
                </a:cubicBezTo>
                <a:cubicBezTo>
                  <a:pt x="126956" y="461001"/>
                  <a:pt x="-13272" y="541435"/>
                  <a:pt x="1015" y="542493"/>
                </a:cubicBezTo>
                <a:cubicBezTo>
                  <a:pt x="15302" y="543551"/>
                  <a:pt x="141773" y="494339"/>
                  <a:pt x="269302" y="444068"/>
                </a:cubicBezTo>
                <a:cubicBezTo>
                  <a:pt x="396831" y="393797"/>
                  <a:pt x="714861" y="267855"/>
                  <a:pt x="766190" y="240868"/>
                </a:cubicBezTo>
                <a:cubicBezTo>
                  <a:pt x="817519" y="213880"/>
                  <a:pt x="580452" y="307278"/>
                  <a:pt x="585215" y="290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B24B4C7B-45CB-4F59-B2CA-A5122361B57B}"/>
              </a:ext>
            </a:extLst>
          </p:cNvPr>
          <p:cNvSpPr/>
          <p:nvPr/>
        </p:nvSpPr>
        <p:spPr>
          <a:xfrm>
            <a:off x="8194041" y="6092614"/>
            <a:ext cx="1566695" cy="1559800"/>
          </a:xfrm>
          <a:custGeom>
            <a:avLst/>
            <a:gdLst>
              <a:gd name="connsiteX0" fmla="*/ 1032509 w 1566695"/>
              <a:gd name="connsiteY0" fmla="*/ 211 h 1559800"/>
              <a:gd name="connsiteX1" fmla="*/ 1381759 w 1566695"/>
              <a:gd name="connsiteY1" fmla="*/ 686011 h 1559800"/>
              <a:gd name="connsiteX2" fmla="*/ 1286509 w 1566695"/>
              <a:gd name="connsiteY2" fmla="*/ 533611 h 1559800"/>
              <a:gd name="connsiteX3" fmla="*/ 949959 w 1566695"/>
              <a:gd name="connsiteY3" fmla="*/ 438361 h 1559800"/>
              <a:gd name="connsiteX4" fmla="*/ 778509 w 1566695"/>
              <a:gd name="connsiteY4" fmla="*/ 111336 h 1559800"/>
              <a:gd name="connsiteX5" fmla="*/ 1149984 w 1566695"/>
              <a:gd name="connsiteY5" fmla="*/ 584411 h 1559800"/>
              <a:gd name="connsiteX6" fmla="*/ 1327784 w 1566695"/>
              <a:gd name="connsiteY6" fmla="*/ 663786 h 1559800"/>
              <a:gd name="connsiteX7" fmla="*/ 1565909 w 1566695"/>
              <a:gd name="connsiteY7" fmla="*/ 971761 h 1559800"/>
              <a:gd name="connsiteX8" fmla="*/ 1388109 w 1566695"/>
              <a:gd name="connsiteY8" fmla="*/ 997161 h 1559800"/>
              <a:gd name="connsiteX9" fmla="*/ 965834 w 1566695"/>
              <a:gd name="connsiteY9" fmla="*/ 1219411 h 1559800"/>
              <a:gd name="connsiteX10" fmla="*/ 359409 w 1566695"/>
              <a:gd name="connsiteY10" fmla="*/ 1530561 h 1559800"/>
              <a:gd name="connsiteX11" fmla="*/ 727709 w 1566695"/>
              <a:gd name="connsiteY11" fmla="*/ 1359111 h 1559800"/>
              <a:gd name="connsiteX12" fmla="*/ 867409 w 1566695"/>
              <a:gd name="connsiteY12" fmla="*/ 1235286 h 1559800"/>
              <a:gd name="connsiteX13" fmla="*/ 1216659 w 1566695"/>
              <a:gd name="connsiteY13" fmla="*/ 1025736 h 1559800"/>
              <a:gd name="connsiteX14" fmla="*/ 461009 w 1566695"/>
              <a:gd name="connsiteY14" fmla="*/ 1400386 h 1559800"/>
              <a:gd name="connsiteX15" fmla="*/ 413384 w 1566695"/>
              <a:gd name="connsiteY15" fmla="*/ 1273386 h 1559800"/>
              <a:gd name="connsiteX16" fmla="*/ 95884 w 1566695"/>
              <a:gd name="connsiteY16" fmla="*/ 555836 h 1559800"/>
              <a:gd name="connsiteX17" fmla="*/ 232409 w 1566695"/>
              <a:gd name="connsiteY17" fmla="*/ 854286 h 1559800"/>
              <a:gd name="connsiteX18" fmla="*/ 41909 w 1566695"/>
              <a:gd name="connsiteY18" fmla="*/ 511386 h 1559800"/>
              <a:gd name="connsiteX19" fmla="*/ 775334 w 1566695"/>
              <a:gd name="connsiteY19" fmla="*/ 143086 h 1559800"/>
              <a:gd name="connsiteX20" fmla="*/ 26034 w 1566695"/>
              <a:gd name="connsiteY20" fmla="*/ 371686 h 1559800"/>
              <a:gd name="connsiteX21" fmla="*/ 200659 w 1566695"/>
              <a:gd name="connsiteY21" fmla="*/ 813011 h 1559800"/>
              <a:gd name="connsiteX22" fmla="*/ 486409 w 1566695"/>
              <a:gd name="connsiteY22" fmla="*/ 1546436 h 1559800"/>
              <a:gd name="connsiteX23" fmla="*/ 946784 w 1566695"/>
              <a:gd name="connsiteY23" fmla="*/ 1270211 h 1559800"/>
              <a:gd name="connsiteX24" fmla="*/ 1543684 w 1566695"/>
              <a:gd name="connsiteY24" fmla="*/ 1057486 h 1559800"/>
              <a:gd name="connsiteX25" fmla="*/ 1391284 w 1566695"/>
              <a:gd name="connsiteY25" fmla="*/ 765386 h 1559800"/>
              <a:gd name="connsiteX26" fmla="*/ 1032509 w 1566695"/>
              <a:gd name="connsiteY26" fmla="*/ 211 h 155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66695" h="1559800">
                <a:moveTo>
                  <a:pt x="1032509" y="211"/>
                </a:moveTo>
                <a:cubicBezTo>
                  <a:pt x="1030922" y="-13018"/>
                  <a:pt x="1339426" y="597111"/>
                  <a:pt x="1381759" y="686011"/>
                </a:cubicBezTo>
                <a:cubicBezTo>
                  <a:pt x="1424092" y="774911"/>
                  <a:pt x="1358476" y="574886"/>
                  <a:pt x="1286509" y="533611"/>
                </a:cubicBezTo>
                <a:cubicBezTo>
                  <a:pt x="1214542" y="492336"/>
                  <a:pt x="1034626" y="508740"/>
                  <a:pt x="949959" y="438361"/>
                </a:cubicBezTo>
                <a:cubicBezTo>
                  <a:pt x="865292" y="367982"/>
                  <a:pt x="745171" y="86994"/>
                  <a:pt x="778509" y="111336"/>
                </a:cubicBezTo>
                <a:cubicBezTo>
                  <a:pt x="811847" y="135678"/>
                  <a:pt x="1058438" y="492336"/>
                  <a:pt x="1149984" y="584411"/>
                </a:cubicBezTo>
                <a:cubicBezTo>
                  <a:pt x="1241530" y="676486"/>
                  <a:pt x="1258463" y="599228"/>
                  <a:pt x="1327784" y="663786"/>
                </a:cubicBezTo>
                <a:cubicBezTo>
                  <a:pt x="1397105" y="728344"/>
                  <a:pt x="1555855" y="916199"/>
                  <a:pt x="1565909" y="971761"/>
                </a:cubicBezTo>
                <a:cubicBezTo>
                  <a:pt x="1575963" y="1027324"/>
                  <a:pt x="1488122" y="955886"/>
                  <a:pt x="1388109" y="997161"/>
                </a:cubicBezTo>
                <a:cubicBezTo>
                  <a:pt x="1288097" y="1038436"/>
                  <a:pt x="965834" y="1219411"/>
                  <a:pt x="965834" y="1219411"/>
                </a:cubicBezTo>
                <a:lnTo>
                  <a:pt x="359409" y="1530561"/>
                </a:lnTo>
                <a:cubicBezTo>
                  <a:pt x="319721" y="1553844"/>
                  <a:pt x="643042" y="1408323"/>
                  <a:pt x="727709" y="1359111"/>
                </a:cubicBezTo>
                <a:cubicBezTo>
                  <a:pt x="812376" y="1309899"/>
                  <a:pt x="785917" y="1290849"/>
                  <a:pt x="867409" y="1235286"/>
                </a:cubicBezTo>
                <a:cubicBezTo>
                  <a:pt x="948901" y="1179724"/>
                  <a:pt x="1284392" y="998219"/>
                  <a:pt x="1216659" y="1025736"/>
                </a:cubicBezTo>
                <a:cubicBezTo>
                  <a:pt x="1148926" y="1053253"/>
                  <a:pt x="594888" y="1359111"/>
                  <a:pt x="461009" y="1400386"/>
                </a:cubicBezTo>
                <a:cubicBezTo>
                  <a:pt x="327130" y="1441661"/>
                  <a:pt x="474238" y="1414144"/>
                  <a:pt x="413384" y="1273386"/>
                </a:cubicBezTo>
                <a:cubicBezTo>
                  <a:pt x="352530" y="1132628"/>
                  <a:pt x="126047" y="625686"/>
                  <a:pt x="95884" y="555836"/>
                </a:cubicBezTo>
                <a:cubicBezTo>
                  <a:pt x="65721" y="485986"/>
                  <a:pt x="241405" y="861694"/>
                  <a:pt x="232409" y="854286"/>
                </a:cubicBezTo>
                <a:cubicBezTo>
                  <a:pt x="223413" y="846878"/>
                  <a:pt x="-48578" y="629919"/>
                  <a:pt x="41909" y="511386"/>
                </a:cubicBezTo>
                <a:cubicBezTo>
                  <a:pt x="132396" y="392853"/>
                  <a:pt x="777980" y="166369"/>
                  <a:pt x="775334" y="143086"/>
                </a:cubicBezTo>
                <a:cubicBezTo>
                  <a:pt x="772688" y="119803"/>
                  <a:pt x="121813" y="260032"/>
                  <a:pt x="26034" y="371686"/>
                </a:cubicBezTo>
                <a:cubicBezTo>
                  <a:pt x="-69745" y="483340"/>
                  <a:pt x="123930" y="617219"/>
                  <a:pt x="200659" y="813011"/>
                </a:cubicBezTo>
                <a:cubicBezTo>
                  <a:pt x="277388" y="1008803"/>
                  <a:pt x="362055" y="1470236"/>
                  <a:pt x="486409" y="1546436"/>
                </a:cubicBezTo>
                <a:cubicBezTo>
                  <a:pt x="610763" y="1622636"/>
                  <a:pt x="770571" y="1351703"/>
                  <a:pt x="946784" y="1270211"/>
                </a:cubicBezTo>
                <a:cubicBezTo>
                  <a:pt x="1122997" y="1188719"/>
                  <a:pt x="1469601" y="1141624"/>
                  <a:pt x="1543684" y="1057486"/>
                </a:cubicBezTo>
                <a:cubicBezTo>
                  <a:pt x="1617767" y="973348"/>
                  <a:pt x="1476480" y="945832"/>
                  <a:pt x="1391284" y="765386"/>
                </a:cubicBezTo>
                <a:cubicBezTo>
                  <a:pt x="1306088" y="584940"/>
                  <a:pt x="1034096" y="13440"/>
                  <a:pt x="1032509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3E888068-5D9B-4D38-8594-62BD6108E8FC}"/>
              </a:ext>
            </a:extLst>
          </p:cNvPr>
          <p:cNvSpPr/>
          <p:nvPr/>
        </p:nvSpPr>
        <p:spPr>
          <a:xfrm>
            <a:off x="8682331" y="7295052"/>
            <a:ext cx="662613" cy="834279"/>
          </a:xfrm>
          <a:custGeom>
            <a:avLst/>
            <a:gdLst>
              <a:gd name="connsiteX0" fmla="*/ 643702 w 662613"/>
              <a:gd name="connsiteY0" fmla="*/ 3215 h 834279"/>
              <a:gd name="connsiteX1" fmla="*/ 387586 w 662613"/>
              <a:gd name="connsiteY1" fmla="*/ 128098 h 834279"/>
              <a:gd name="connsiteX2" fmla="*/ 281752 w 662613"/>
              <a:gd name="connsiteY2" fmla="*/ 352465 h 834279"/>
              <a:gd name="connsiteX3" fmla="*/ 192852 w 662613"/>
              <a:gd name="connsiteY3" fmla="*/ 816015 h 834279"/>
              <a:gd name="connsiteX4" fmla="*/ 173802 w 662613"/>
              <a:gd name="connsiteY4" fmla="*/ 718648 h 834279"/>
              <a:gd name="connsiteX5" fmla="*/ 78552 w 662613"/>
              <a:gd name="connsiteY5" fmla="*/ 509098 h 834279"/>
              <a:gd name="connsiteX6" fmla="*/ 236 w 662613"/>
              <a:gd name="connsiteY6" fmla="*/ 259331 h 834279"/>
              <a:gd name="connsiteX7" fmla="*/ 103952 w 662613"/>
              <a:gd name="connsiteY7" fmla="*/ 314365 h 834279"/>
              <a:gd name="connsiteX8" fmla="*/ 224602 w 662613"/>
              <a:gd name="connsiteY8" fmla="*/ 200065 h 834279"/>
              <a:gd name="connsiteX9" fmla="*/ 474369 w 662613"/>
              <a:gd name="connsiteY9" fmla="*/ 168315 h 834279"/>
              <a:gd name="connsiteX10" fmla="*/ 622536 w 662613"/>
              <a:gd name="connsiteY10" fmla="*/ 49781 h 834279"/>
              <a:gd name="connsiteX11" fmla="*/ 643702 w 662613"/>
              <a:gd name="connsiteY11" fmla="*/ 3215 h 83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2613" h="834279">
                <a:moveTo>
                  <a:pt x="643702" y="3215"/>
                </a:moveTo>
                <a:cubicBezTo>
                  <a:pt x="604544" y="16268"/>
                  <a:pt x="447911" y="69890"/>
                  <a:pt x="387586" y="128098"/>
                </a:cubicBezTo>
                <a:cubicBezTo>
                  <a:pt x="327261" y="186306"/>
                  <a:pt x="314208" y="237812"/>
                  <a:pt x="281752" y="352465"/>
                </a:cubicBezTo>
                <a:cubicBezTo>
                  <a:pt x="249296" y="467118"/>
                  <a:pt x="210844" y="754985"/>
                  <a:pt x="192852" y="816015"/>
                </a:cubicBezTo>
                <a:cubicBezTo>
                  <a:pt x="174860" y="877045"/>
                  <a:pt x="192852" y="769801"/>
                  <a:pt x="173802" y="718648"/>
                </a:cubicBezTo>
                <a:cubicBezTo>
                  <a:pt x="154752" y="667495"/>
                  <a:pt x="107480" y="585651"/>
                  <a:pt x="78552" y="509098"/>
                </a:cubicBezTo>
                <a:cubicBezTo>
                  <a:pt x="49624" y="432545"/>
                  <a:pt x="-3997" y="291787"/>
                  <a:pt x="236" y="259331"/>
                </a:cubicBezTo>
                <a:cubicBezTo>
                  <a:pt x="4469" y="226876"/>
                  <a:pt x="66558" y="324243"/>
                  <a:pt x="103952" y="314365"/>
                </a:cubicBezTo>
                <a:cubicBezTo>
                  <a:pt x="141346" y="304487"/>
                  <a:pt x="162866" y="224407"/>
                  <a:pt x="224602" y="200065"/>
                </a:cubicBezTo>
                <a:cubicBezTo>
                  <a:pt x="286338" y="175723"/>
                  <a:pt x="408047" y="193362"/>
                  <a:pt x="474369" y="168315"/>
                </a:cubicBezTo>
                <a:cubicBezTo>
                  <a:pt x="540691" y="143268"/>
                  <a:pt x="591139" y="80473"/>
                  <a:pt x="622536" y="49781"/>
                </a:cubicBezTo>
                <a:cubicBezTo>
                  <a:pt x="653933" y="19089"/>
                  <a:pt x="682860" y="-9838"/>
                  <a:pt x="643702" y="3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8C6332F0-223D-4B76-A656-F037D5EFB0AB}"/>
              </a:ext>
            </a:extLst>
          </p:cNvPr>
          <p:cNvSpPr/>
          <p:nvPr/>
        </p:nvSpPr>
        <p:spPr>
          <a:xfrm>
            <a:off x="9299032" y="7162681"/>
            <a:ext cx="765756" cy="536516"/>
          </a:xfrm>
          <a:custGeom>
            <a:avLst/>
            <a:gdLst>
              <a:gd name="connsiteX0" fmla="*/ 365668 w 765756"/>
              <a:gd name="connsiteY0" fmla="*/ 119 h 536516"/>
              <a:gd name="connsiteX1" fmla="*/ 617551 w 765756"/>
              <a:gd name="connsiteY1" fmla="*/ 82669 h 536516"/>
              <a:gd name="connsiteX2" fmla="*/ 761485 w 765756"/>
              <a:gd name="connsiteY2" fmla="*/ 520819 h 536516"/>
              <a:gd name="connsiteX3" fmla="*/ 714918 w 765756"/>
              <a:gd name="connsiteY3" fmla="*/ 412869 h 536516"/>
              <a:gd name="connsiteX4" fmla="*/ 583685 w 765756"/>
              <a:gd name="connsiteY4" fmla="*/ 158869 h 536516"/>
              <a:gd name="connsiteX5" fmla="*/ 496901 w 765756"/>
              <a:gd name="connsiteY5" fmla="*/ 97486 h 536516"/>
              <a:gd name="connsiteX6" fmla="*/ 213268 w 765756"/>
              <a:gd name="connsiteY6" fmla="*/ 93252 h 536516"/>
              <a:gd name="connsiteX7" fmla="*/ 5835 w 765756"/>
              <a:gd name="connsiteY7" fmla="*/ 216019 h 536516"/>
              <a:gd name="connsiteX8" fmla="*/ 446101 w 765756"/>
              <a:gd name="connsiteY8" fmla="*/ 55152 h 536516"/>
              <a:gd name="connsiteX9" fmla="*/ 549818 w 765756"/>
              <a:gd name="connsiteY9" fmla="*/ 84786 h 536516"/>
              <a:gd name="connsiteX10" fmla="*/ 365668 w 765756"/>
              <a:gd name="connsiteY10" fmla="*/ 119 h 53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756" h="536516">
                <a:moveTo>
                  <a:pt x="365668" y="119"/>
                </a:moveTo>
                <a:cubicBezTo>
                  <a:pt x="376957" y="-234"/>
                  <a:pt x="551582" y="-4114"/>
                  <a:pt x="617551" y="82669"/>
                </a:cubicBezTo>
                <a:cubicBezTo>
                  <a:pt x="683520" y="169452"/>
                  <a:pt x="745257" y="465786"/>
                  <a:pt x="761485" y="520819"/>
                </a:cubicBezTo>
                <a:cubicBezTo>
                  <a:pt x="777713" y="575852"/>
                  <a:pt x="744551" y="473194"/>
                  <a:pt x="714918" y="412869"/>
                </a:cubicBezTo>
                <a:cubicBezTo>
                  <a:pt x="685285" y="352544"/>
                  <a:pt x="620021" y="211433"/>
                  <a:pt x="583685" y="158869"/>
                </a:cubicBezTo>
                <a:cubicBezTo>
                  <a:pt x="547349" y="106305"/>
                  <a:pt x="558637" y="108422"/>
                  <a:pt x="496901" y="97486"/>
                </a:cubicBezTo>
                <a:cubicBezTo>
                  <a:pt x="435165" y="86550"/>
                  <a:pt x="295112" y="73496"/>
                  <a:pt x="213268" y="93252"/>
                </a:cubicBezTo>
                <a:cubicBezTo>
                  <a:pt x="131424" y="113008"/>
                  <a:pt x="-32970" y="222369"/>
                  <a:pt x="5835" y="216019"/>
                </a:cubicBezTo>
                <a:cubicBezTo>
                  <a:pt x="44640" y="209669"/>
                  <a:pt x="355437" y="77024"/>
                  <a:pt x="446101" y="55152"/>
                </a:cubicBezTo>
                <a:cubicBezTo>
                  <a:pt x="536765" y="33280"/>
                  <a:pt x="557932" y="96428"/>
                  <a:pt x="549818" y="84786"/>
                </a:cubicBezTo>
                <a:cubicBezTo>
                  <a:pt x="541704" y="73144"/>
                  <a:pt x="354379" y="472"/>
                  <a:pt x="365668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72287BEB-3966-4495-B953-258BA8CBAEDF}"/>
              </a:ext>
            </a:extLst>
          </p:cNvPr>
          <p:cNvSpPr/>
          <p:nvPr/>
        </p:nvSpPr>
        <p:spPr>
          <a:xfrm>
            <a:off x="9017739" y="7389115"/>
            <a:ext cx="380279" cy="653413"/>
          </a:xfrm>
          <a:custGeom>
            <a:avLst/>
            <a:gdLst>
              <a:gd name="connsiteX0" fmla="*/ 380261 w 380279"/>
              <a:gd name="connsiteY0" fmla="*/ 6518 h 653413"/>
              <a:gd name="connsiteX1" fmla="*/ 158011 w 380279"/>
              <a:gd name="connsiteY1" fmla="*/ 334602 h 653413"/>
              <a:gd name="connsiteX2" fmla="*/ 145311 w 380279"/>
              <a:gd name="connsiteY2" fmla="*/ 641518 h 653413"/>
              <a:gd name="connsiteX3" fmla="*/ 136844 w 380279"/>
              <a:gd name="connsiteY3" fmla="*/ 556852 h 653413"/>
              <a:gd name="connsiteX4" fmla="*/ 3494 w 380279"/>
              <a:gd name="connsiteY4" fmla="*/ 243585 h 653413"/>
              <a:gd name="connsiteX5" fmla="*/ 47944 w 380279"/>
              <a:gd name="connsiteY5" fmla="*/ 226652 h 653413"/>
              <a:gd name="connsiteX6" fmla="*/ 145311 w 380279"/>
              <a:gd name="connsiteY6" fmla="*/ 122935 h 653413"/>
              <a:gd name="connsiteX7" fmla="*/ 380261 w 380279"/>
              <a:gd name="connsiteY7" fmla="*/ 6518 h 65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279" h="653413">
                <a:moveTo>
                  <a:pt x="380261" y="6518"/>
                </a:moveTo>
                <a:cubicBezTo>
                  <a:pt x="382378" y="41796"/>
                  <a:pt x="197169" y="228769"/>
                  <a:pt x="158011" y="334602"/>
                </a:cubicBezTo>
                <a:cubicBezTo>
                  <a:pt x="118853" y="440435"/>
                  <a:pt x="148839" y="604476"/>
                  <a:pt x="145311" y="641518"/>
                </a:cubicBezTo>
                <a:cubicBezTo>
                  <a:pt x="141783" y="678560"/>
                  <a:pt x="160480" y="623174"/>
                  <a:pt x="136844" y="556852"/>
                </a:cubicBezTo>
                <a:cubicBezTo>
                  <a:pt x="113208" y="490530"/>
                  <a:pt x="18311" y="298618"/>
                  <a:pt x="3494" y="243585"/>
                </a:cubicBezTo>
                <a:cubicBezTo>
                  <a:pt x="-11323" y="188552"/>
                  <a:pt x="24308" y="246760"/>
                  <a:pt x="47944" y="226652"/>
                </a:cubicBezTo>
                <a:cubicBezTo>
                  <a:pt x="71580" y="206544"/>
                  <a:pt x="93805" y="156802"/>
                  <a:pt x="145311" y="122935"/>
                </a:cubicBezTo>
                <a:cubicBezTo>
                  <a:pt x="196817" y="89068"/>
                  <a:pt x="378144" y="-28760"/>
                  <a:pt x="380261" y="6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19B873F2-CB25-488D-9099-FA7B6E63F8C6}"/>
              </a:ext>
            </a:extLst>
          </p:cNvPr>
          <p:cNvSpPr/>
          <p:nvPr/>
        </p:nvSpPr>
        <p:spPr>
          <a:xfrm>
            <a:off x="9158507" y="8006877"/>
            <a:ext cx="225671" cy="772742"/>
          </a:xfrm>
          <a:custGeom>
            <a:avLst/>
            <a:gdLst>
              <a:gd name="connsiteX0" fmla="*/ 14068 w 225671"/>
              <a:gd name="connsiteY0" fmla="*/ 29048 h 772742"/>
              <a:gd name="connsiteX1" fmla="*/ 26768 w 225671"/>
              <a:gd name="connsiteY1" fmla="*/ 84611 h 772742"/>
              <a:gd name="connsiteX2" fmla="*/ 222031 w 225671"/>
              <a:gd name="connsiteY2" fmla="*/ 765648 h 772742"/>
              <a:gd name="connsiteX3" fmla="*/ 153768 w 225671"/>
              <a:gd name="connsiteY3" fmla="*/ 446561 h 772742"/>
              <a:gd name="connsiteX4" fmla="*/ 150593 w 225671"/>
              <a:gd name="connsiteY4" fmla="*/ 548161 h 772742"/>
              <a:gd name="connsiteX5" fmla="*/ 50581 w 225671"/>
              <a:gd name="connsiteY5" fmla="*/ 249711 h 772742"/>
              <a:gd name="connsiteX6" fmla="*/ 137893 w 225671"/>
              <a:gd name="connsiteY6" fmla="*/ 489423 h 772742"/>
              <a:gd name="connsiteX7" fmla="*/ 104556 w 225671"/>
              <a:gd name="connsiteY7" fmla="*/ 283048 h 772742"/>
              <a:gd name="connsiteX8" fmla="*/ 142656 w 225671"/>
              <a:gd name="connsiteY8" fmla="*/ 254473 h 772742"/>
              <a:gd name="connsiteX9" fmla="*/ 14068 w 225671"/>
              <a:gd name="connsiteY9" fmla="*/ 29048 h 77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671" h="772742">
                <a:moveTo>
                  <a:pt x="14068" y="29048"/>
                </a:moveTo>
                <a:cubicBezTo>
                  <a:pt x="-5247" y="738"/>
                  <a:pt x="-7892" y="-38156"/>
                  <a:pt x="26768" y="84611"/>
                </a:cubicBezTo>
                <a:cubicBezTo>
                  <a:pt x="61428" y="207378"/>
                  <a:pt x="200864" y="705323"/>
                  <a:pt x="222031" y="765648"/>
                </a:cubicBezTo>
                <a:cubicBezTo>
                  <a:pt x="243198" y="825973"/>
                  <a:pt x="165674" y="482809"/>
                  <a:pt x="153768" y="446561"/>
                </a:cubicBezTo>
                <a:cubicBezTo>
                  <a:pt x="141862" y="410313"/>
                  <a:pt x="167791" y="580969"/>
                  <a:pt x="150593" y="548161"/>
                </a:cubicBezTo>
                <a:cubicBezTo>
                  <a:pt x="133395" y="515353"/>
                  <a:pt x="52698" y="259501"/>
                  <a:pt x="50581" y="249711"/>
                </a:cubicBezTo>
                <a:cubicBezTo>
                  <a:pt x="48464" y="239921"/>
                  <a:pt x="128897" y="483867"/>
                  <a:pt x="137893" y="489423"/>
                </a:cubicBezTo>
                <a:cubicBezTo>
                  <a:pt x="146889" y="494979"/>
                  <a:pt x="103762" y="322206"/>
                  <a:pt x="104556" y="283048"/>
                </a:cubicBezTo>
                <a:cubicBezTo>
                  <a:pt x="105350" y="243890"/>
                  <a:pt x="160118" y="297335"/>
                  <a:pt x="142656" y="254473"/>
                </a:cubicBezTo>
                <a:cubicBezTo>
                  <a:pt x="125194" y="211611"/>
                  <a:pt x="33383" y="57358"/>
                  <a:pt x="14068" y="29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66338DCD-A30C-4FF0-A2D4-7C63FF205649}"/>
              </a:ext>
            </a:extLst>
          </p:cNvPr>
          <p:cNvSpPr/>
          <p:nvPr/>
        </p:nvSpPr>
        <p:spPr>
          <a:xfrm>
            <a:off x="9372187" y="7721480"/>
            <a:ext cx="707380" cy="919924"/>
          </a:xfrm>
          <a:custGeom>
            <a:avLst/>
            <a:gdLst>
              <a:gd name="connsiteX0" fmla="*/ 707380 w 707380"/>
              <a:gd name="connsiteY0" fmla="*/ 59387 h 919924"/>
              <a:gd name="connsiteX1" fmla="*/ 250180 w 707380"/>
              <a:gd name="connsiteY1" fmla="*/ 120 h 919924"/>
              <a:gd name="connsiteX2" fmla="*/ 561330 w 707380"/>
              <a:gd name="connsiteY2" fmla="*/ 44570 h 919924"/>
              <a:gd name="connsiteX3" fmla="*/ 281930 w 707380"/>
              <a:gd name="connsiteY3" fmla="*/ 63620 h 919924"/>
              <a:gd name="connsiteX4" fmla="*/ 49096 w 707380"/>
              <a:gd name="connsiteY4" fmla="*/ 389587 h 919924"/>
              <a:gd name="connsiteX5" fmla="*/ 178213 w 707380"/>
              <a:gd name="connsiteY5" fmla="*/ 122887 h 919924"/>
              <a:gd name="connsiteX6" fmla="*/ 42746 w 707380"/>
              <a:gd name="connsiteY6" fmla="*/ 421337 h 919924"/>
              <a:gd name="connsiteX7" fmla="*/ 15230 w 707380"/>
              <a:gd name="connsiteY7" fmla="*/ 914520 h 919924"/>
              <a:gd name="connsiteX8" fmla="*/ 413 w 707380"/>
              <a:gd name="connsiteY8" fmla="*/ 666870 h 919924"/>
              <a:gd name="connsiteX9" fmla="*/ 27930 w 707380"/>
              <a:gd name="connsiteY9" fmla="*/ 395937 h 919924"/>
              <a:gd name="connsiteX10" fmla="*/ 229013 w 707380"/>
              <a:gd name="connsiteY10" fmla="*/ 89020 h 919924"/>
              <a:gd name="connsiteX11" fmla="*/ 245946 w 707380"/>
              <a:gd name="connsiteY11" fmla="*/ 61503 h 919924"/>
              <a:gd name="connsiteX12" fmla="*/ 707380 w 707380"/>
              <a:gd name="connsiteY12" fmla="*/ 59387 h 91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380" h="919924">
                <a:moveTo>
                  <a:pt x="707380" y="59387"/>
                </a:moveTo>
                <a:cubicBezTo>
                  <a:pt x="708086" y="49157"/>
                  <a:pt x="274522" y="2589"/>
                  <a:pt x="250180" y="120"/>
                </a:cubicBezTo>
                <a:cubicBezTo>
                  <a:pt x="225838" y="-2350"/>
                  <a:pt x="556038" y="33987"/>
                  <a:pt x="561330" y="44570"/>
                </a:cubicBezTo>
                <a:cubicBezTo>
                  <a:pt x="566622" y="55153"/>
                  <a:pt x="367302" y="6117"/>
                  <a:pt x="281930" y="63620"/>
                </a:cubicBezTo>
                <a:cubicBezTo>
                  <a:pt x="196558" y="121123"/>
                  <a:pt x="66382" y="379709"/>
                  <a:pt x="49096" y="389587"/>
                </a:cubicBezTo>
                <a:cubicBezTo>
                  <a:pt x="31810" y="399465"/>
                  <a:pt x="179271" y="117596"/>
                  <a:pt x="178213" y="122887"/>
                </a:cubicBezTo>
                <a:cubicBezTo>
                  <a:pt x="177155" y="128178"/>
                  <a:pt x="69910" y="289398"/>
                  <a:pt x="42746" y="421337"/>
                </a:cubicBezTo>
                <a:cubicBezTo>
                  <a:pt x="15582" y="553276"/>
                  <a:pt x="22285" y="873598"/>
                  <a:pt x="15230" y="914520"/>
                </a:cubicBezTo>
                <a:cubicBezTo>
                  <a:pt x="8175" y="955442"/>
                  <a:pt x="-1704" y="753300"/>
                  <a:pt x="413" y="666870"/>
                </a:cubicBezTo>
                <a:cubicBezTo>
                  <a:pt x="2530" y="580440"/>
                  <a:pt x="-10170" y="492245"/>
                  <a:pt x="27930" y="395937"/>
                </a:cubicBezTo>
                <a:cubicBezTo>
                  <a:pt x="66030" y="299629"/>
                  <a:pt x="192677" y="144759"/>
                  <a:pt x="229013" y="89020"/>
                </a:cubicBezTo>
                <a:cubicBezTo>
                  <a:pt x="265349" y="33281"/>
                  <a:pt x="166218" y="67500"/>
                  <a:pt x="245946" y="61503"/>
                </a:cubicBezTo>
                <a:cubicBezTo>
                  <a:pt x="325674" y="55506"/>
                  <a:pt x="706674" y="69617"/>
                  <a:pt x="707380" y="59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6A0A7769-2CBC-43B1-B7F7-7244F6F2C23D}"/>
              </a:ext>
            </a:extLst>
          </p:cNvPr>
          <p:cNvSpPr/>
          <p:nvPr/>
        </p:nvSpPr>
        <p:spPr>
          <a:xfrm>
            <a:off x="9538554" y="7798576"/>
            <a:ext cx="481145" cy="165828"/>
          </a:xfrm>
          <a:custGeom>
            <a:avLst/>
            <a:gdLst>
              <a:gd name="connsiteX0" fmla="*/ 477513 w 481145"/>
              <a:gd name="connsiteY0" fmla="*/ 22507 h 165828"/>
              <a:gd name="connsiteX1" fmla="*/ 79579 w 481145"/>
              <a:gd name="connsiteY1" fmla="*/ 86007 h 165828"/>
              <a:gd name="connsiteX2" fmla="*/ 13963 w 481145"/>
              <a:gd name="connsiteY2" fmla="*/ 164324 h 165828"/>
              <a:gd name="connsiteX3" fmla="*/ 263729 w 481145"/>
              <a:gd name="connsiteY3" fmla="*/ 11924 h 165828"/>
              <a:gd name="connsiteX4" fmla="*/ 477513 w 481145"/>
              <a:gd name="connsiteY4" fmla="*/ 22507 h 16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145" h="165828">
                <a:moveTo>
                  <a:pt x="477513" y="22507"/>
                </a:moveTo>
                <a:cubicBezTo>
                  <a:pt x="446821" y="34854"/>
                  <a:pt x="156837" y="62371"/>
                  <a:pt x="79579" y="86007"/>
                </a:cubicBezTo>
                <a:cubicBezTo>
                  <a:pt x="2321" y="109643"/>
                  <a:pt x="-16729" y="176671"/>
                  <a:pt x="13963" y="164324"/>
                </a:cubicBezTo>
                <a:cubicBezTo>
                  <a:pt x="44655" y="151977"/>
                  <a:pt x="191057" y="38735"/>
                  <a:pt x="263729" y="11924"/>
                </a:cubicBezTo>
                <a:cubicBezTo>
                  <a:pt x="336401" y="-14887"/>
                  <a:pt x="508205" y="10160"/>
                  <a:pt x="477513" y="22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21C3460F-1339-4427-8843-70781AF90F52}"/>
              </a:ext>
            </a:extLst>
          </p:cNvPr>
          <p:cNvSpPr/>
          <p:nvPr/>
        </p:nvSpPr>
        <p:spPr>
          <a:xfrm>
            <a:off x="9465386" y="7872979"/>
            <a:ext cx="525281" cy="511233"/>
          </a:xfrm>
          <a:custGeom>
            <a:avLst/>
            <a:gdLst>
              <a:gd name="connsiteX0" fmla="*/ 525281 w 525281"/>
              <a:gd name="connsiteY0" fmla="*/ 11604 h 511233"/>
              <a:gd name="connsiteX1" fmla="*/ 256464 w 525281"/>
              <a:gd name="connsiteY1" fmla="*/ 45471 h 511233"/>
              <a:gd name="connsiteX2" fmla="*/ 137931 w 525281"/>
              <a:gd name="connsiteY2" fmla="*/ 180938 h 511233"/>
              <a:gd name="connsiteX3" fmla="*/ 178147 w 525281"/>
              <a:gd name="connsiteY3" fmla="*/ 496321 h 511233"/>
              <a:gd name="connsiteX4" fmla="*/ 95597 w 525281"/>
              <a:gd name="connsiteY4" fmla="*/ 456104 h 511233"/>
              <a:gd name="connsiteX5" fmla="*/ 347 w 525281"/>
              <a:gd name="connsiteY5" fmla="*/ 420121 h 511233"/>
              <a:gd name="connsiteX6" fmla="*/ 63847 w 525281"/>
              <a:gd name="connsiteY6" fmla="*/ 187288 h 511233"/>
              <a:gd name="connsiteX7" fmla="*/ 72314 w 525281"/>
              <a:gd name="connsiteY7" fmla="*/ 136488 h 511233"/>
              <a:gd name="connsiteX8" fmla="*/ 72314 w 525281"/>
              <a:gd name="connsiteY8" fmla="*/ 297354 h 511233"/>
              <a:gd name="connsiteX9" fmla="*/ 159097 w 525281"/>
              <a:gd name="connsiteY9" fmla="*/ 66638 h 511233"/>
              <a:gd name="connsiteX10" fmla="*/ 258581 w 525281"/>
              <a:gd name="connsiteY10" fmla="*/ 7371 h 511233"/>
              <a:gd name="connsiteX11" fmla="*/ 525281 w 525281"/>
              <a:gd name="connsiteY11" fmla="*/ 11604 h 5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281" h="511233">
                <a:moveTo>
                  <a:pt x="525281" y="11604"/>
                </a:moveTo>
                <a:cubicBezTo>
                  <a:pt x="524928" y="17954"/>
                  <a:pt x="321022" y="17249"/>
                  <a:pt x="256464" y="45471"/>
                </a:cubicBezTo>
                <a:cubicBezTo>
                  <a:pt x="191906" y="73693"/>
                  <a:pt x="150984" y="105796"/>
                  <a:pt x="137931" y="180938"/>
                </a:cubicBezTo>
                <a:cubicBezTo>
                  <a:pt x="124878" y="256080"/>
                  <a:pt x="185203" y="450460"/>
                  <a:pt x="178147" y="496321"/>
                </a:cubicBezTo>
                <a:cubicBezTo>
                  <a:pt x="171091" y="542182"/>
                  <a:pt x="125230" y="468804"/>
                  <a:pt x="95597" y="456104"/>
                </a:cubicBezTo>
                <a:cubicBezTo>
                  <a:pt x="65964" y="443404"/>
                  <a:pt x="5639" y="464924"/>
                  <a:pt x="347" y="420121"/>
                </a:cubicBezTo>
                <a:cubicBezTo>
                  <a:pt x="-4945" y="375318"/>
                  <a:pt x="51853" y="234560"/>
                  <a:pt x="63847" y="187288"/>
                </a:cubicBezTo>
                <a:cubicBezTo>
                  <a:pt x="75841" y="140016"/>
                  <a:pt x="70903" y="118144"/>
                  <a:pt x="72314" y="136488"/>
                </a:cubicBezTo>
                <a:cubicBezTo>
                  <a:pt x="73725" y="154832"/>
                  <a:pt x="57850" y="308996"/>
                  <a:pt x="72314" y="297354"/>
                </a:cubicBezTo>
                <a:cubicBezTo>
                  <a:pt x="86778" y="285712"/>
                  <a:pt x="128053" y="114968"/>
                  <a:pt x="159097" y="66638"/>
                </a:cubicBezTo>
                <a:cubicBezTo>
                  <a:pt x="190141" y="18308"/>
                  <a:pt x="200725" y="23246"/>
                  <a:pt x="258581" y="7371"/>
                </a:cubicBezTo>
                <a:cubicBezTo>
                  <a:pt x="316437" y="-8504"/>
                  <a:pt x="525634" y="5254"/>
                  <a:pt x="525281" y="1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5E3ED653-57B9-433D-90AF-1BA2E473C93D}"/>
              </a:ext>
            </a:extLst>
          </p:cNvPr>
          <p:cNvSpPr/>
          <p:nvPr/>
        </p:nvSpPr>
        <p:spPr>
          <a:xfrm>
            <a:off x="9446623" y="8158772"/>
            <a:ext cx="40387" cy="750422"/>
          </a:xfrm>
          <a:custGeom>
            <a:avLst/>
            <a:gdLst>
              <a:gd name="connsiteX0" fmla="*/ 33927 w 40387"/>
              <a:gd name="connsiteY0" fmla="*/ 13678 h 750422"/>
              <a:gd name="connsiteX1" fmla="*/ 31810 w 40387"/>
              <a:gd name="connsiteY1" fmla="*/ 718528 h 750422"/>
              <a:gd name="connsiteX2" fmla="*/ 27577 w 40387"/>
              <a:gd name="connsiteY2" fmla="*/ 602111 h 750422"/>
              <a:gd name="connsiteX3" fmla="*/ 60 w 40387"/>
              <a:gd name="connsiteY3" fmla="*/ 354461 h 750422"/>
              <a:gd name="connsiteX4" fmla="*/ 36044 w 40387"/>
              <a:gd name="connsiteY4" fmla="*/ 257095 h 750422"/>
              <a:gd name="connsiteX5" fmla="*/ 33927 w 40387"/>
              <a:gd name="connsiteY5" fmla="*/ 13678 h 75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7" h="750422">
                <a:moveTo>
                  <a:pt x="33927" y="13678"/>
                </a:moveTo>
                <a:cubicBezTo>
                  <a:pt x="33221" y="90583"/>
                  <a:pt x="32868" y="620456"/>
                  <a:pt x="31810" y="718528"/>
                </a:cubicBezTo>
                <a:cubicBezTo>
                  <a:pt x="30752" y="816600"/>
                  <a:pt x="32869" y="662789"/>
                  <a:pt x="27577" y="602111"/>
                </a:cubicBezTo>
                <a:cubicBezTo>
                  <a:pt x="22285" y="541433"/>
                  <a:pt x="-1351" y="411964"/>
                  <a:pt x="60" y="354461"/>
                </a:cubicBezTo>
                <a:cubicBezTo>
                  <a:pt x="1471" y="296958"/>
                  <a:pt x="25461" y="307189"/>
                  <a:pt x="36044" y="257095"/>
                </a:cubicBezTo>
                <a:cubicBezTo>
                  <a:pt x="46627" y="207001"/>
                  <a:pt x="34633" y="-63227"/>
                  <a:pt x="33927" y="13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465D9D39-0862-4EB7-AFCF-BED9E5FB64E1}"/>
              </a:ext>
            </a:extLst>
          </p:cNvPr>
          <p:cNvSpPr/>
          <p:nvPr/>
        </p:nvSpPr>
        <p:spPr>
          <a:xfrm>
            <a:off x="9412803" y="8014662"/>
            <a:ext cx="114512" cy="883698"/>
          </a:xfrm>
          <a:custGeom>
            <a:avLst/>
            <a:gdLst>
              <a:gd name="connsiteX0" fmla="*/ 114314 w 114512"/>
              <a:gd name="connsiteY0" fmla="*/ 1155 h 883698"/>
              <a:gd name="connsiteX1" fmla="*/ 21180 w 114512"/>
              <a:gd name="connsiteY1" fmla="*/ 354638 h 883698"/>
              <a:gd name="connsiteX2" fmla="*/ 52930 w 114512"/>
              <a:gd name="connsiteY2" fmla="*/ 860521 h 883698"/>
              <a:gd name="connsiteX3" fmla="*/ 48697 w 114512"/>
              <a:gd name="connsiteY3" fmla="*/ 773738 h 883698"/>
              <a:gd name="connsiteX4" fmla="*/ 14 w 114512"/>
              <a:gd name="connsiteY4" fmla="*/ 553605 h 883698"/>
              <a:gd name="connsiteX5" fmla="*/ 44464 w 114512"/>
              <a:gd name="connsiteY5" fmla="*/ 250921 h 883698"/>
              <a:gd name="connsiteX6" fmla="*/ 114314 w 114512"/>
              <a:gd name="connsiteY6" fmla="*/ 1155 h 88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12" h="883698">
                <a:moveTo>
                  <a:pt x="114314" y="1155"/>
                </a:moveTo>
                <a:cubicBezTo>
                  <a:pt x="110433" y="18441"/>
                  <a:pt x="31411" y="211410"/>
                  <a:pt x="21180" y="354638"/>
                </a:cubicBezTo>
                <a:cubicBezTo>
                  <a:pt x="10949" y="497866"/>
                  <a:pt x="48344" y="790671"/>
                  <a:pt x="52930" y="860521"/>
                </a:cubicBezTo>
                <a:cubicBezTo>
                  <a:pt x="57516" y="930371"/>
                  <a:pt x="57516" y="824891"/>
                  <a:pt x="48697" y="773738"/>
                </a:cubicBezTo>
                <a:cubicBezTo>
                  <a:pt x="39878" y="722585"/>
                  <a:pt x="719" y="640741"/>
                  <a:pt x="14" y="553605"/>
                </a:cubicBezTo>
                <a:cubicBezTo>
                  <a:pt x="-691" y="466469"/>
                  <a:pt x="24709" y="336999"/>
                  <a:pt x="44464" y="250921"/>
                </a:cubicBezTo>
                <a:cubicBezTo>
                  <a:pt x="64219" y="164843"/>
                  <a:pt x="118195" y="-16131"/>
                  <a:pt x="114314" y="1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283B683E-719E-486D-A7F9-C14B2ADB985D}"/>
              </a:ext>
            </a:extLst>
          </p:cNvPr>
          <p:cNvSpPr/>
          <p:nvPr/>
        </p:nvSpPr>
        <p:spPr>
          <a:xfrm>
            <a:off x="9381056" y="8762477"/>
            <a:ext cx="372757" cy="472216"/>
          </a:xfrm>
          <a:custGeom>
            <a:avLst/>
            <a:gdLst>
              <a:gd name="connsiteX0" fmla="*/ 11 w 372757"/>
              <a:gd name="connsiteY0" fmla="*/ 523 h 472216"/>
              <a:gd name="connsiteX1" fmla="*/ 188394 w 372757"/>
              <a:gd name="connsiteY1" fmla="*/ 250290 h 472216"/>
              <a:gd name="connsiteX2" fmla="*/ 370427 w 372757"/>
              <a:gd name="connsiteY2" fmla="*/ 470423 h 472216"/>
              <a:gd name="connsiteX3" fmla="*/ 296344 w 372757"/>
              <a:gd name="connsiteY3" fmla="*/ 360356 h 472216"/>
              <a:gd name="connsiteX4" fmla="*/ 179927 w 372757"/>
              <a:gd name="connsiteY4" fmla="*/ 188906 h 472216"/>
              <a:gd name="connsiteX5" fmla="*/ 11 w 372757"/>
              <a:gd name="connsiteY5" fmla="*/ 523 h 47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757" h="472216">
                <a:moveTo>
                  <a:pt x="11" y="523"/>
                </a:moveTo>
                <a:cubicBezTo>
                  <a:pt x="1422" y="10754"/>
                  <a:pt x="126658" y="171973"/>
                  <a:pt x="188394" y="250290"/>
                </a:cubicBezTo>
                <a:cubicBezTo>
                  <a:pt x="250130" y="328607"/>
                  <a:pt x="352435" y="452079"/>
                  <a:pt x="370427" y="470423"/>
                </a:cubicBezTo>
                <a:cubicBezTo>
                  <a:pt x="388419" y="488767"/>
                  <a:pt x="296344" y="360356"/>
                  <a:pt x="296344" y="360356"/>
                </a:cubicBezTo>
                <a:cubicBezTo>
                  <a:pt x="264594" y="313437"/>
                  <a:pt x="227905" y="244998"/>
                  <a:pt x="179927" y="188906"/>
                </a:cubicBezTo>
                <a:cubicBezTo>
                  <a:pt x="131949" y="132814"/>
                  <a:pt x="-1400" y="-9708"/>
                  <a:pt x="11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D59C3147-409A-4966-80B2-B017940A895A}"/>
              </a:ext>
            </a:extLst>
          </p:cNvPr>
          <p:cNvSpPr/>
          <p:nvPr/>
        </p:nvSpPr>
        <p:spPr>
          <a:xfrm>
            <a:off x="9352951" y="8568100"/>
            <a:ext cx="678554" cy="783998"/>
          </a:xfrm>
          <a:custGeom>
            <a:avLst/>
            <a:gdLst>
              <a:gd name="connsiteX0" fmla="*/ 599 w 678554"/>
              <a:gd name="connsiteY0" fmla="*/ 167 h 783998"/>
              <a:gd name="connsiteX1" fmla="*/ 93732 w 678554"/>
              <a:gd name="connsiteY1" fmla="*/ 336717 h 783998"/>
              <a:gd name="connsiteX2" fmla="*/ 169932 w 678554"/>
              <a:gd name="connsiteY2" fmla="*/ 461600 h 783998"/>
              <a:gd name="connsiteX3" fmla="*/ 373132 w 678554"/>
              <a:gd name="connsiteY3" fmla="*/ 641517 h 783998"/>
              <a:gd name="connsiteX4" fmla="*/ 675816 w 678554"/>
              <a:gd name="connsiteY4" fmla="*/ 781217 h 783998"/>
              <a:gd name="connsiteX5" fmla="*/ 506482 w 678554"/>
              <a:gd name="connsiteY5" fmla="*/ 715600 h 783998"/>
              <a:gd name="connsiteX6" fmla="*/ 235549 w 678554"/>
              <a:gd name="connsiteY6" fmla="*/ 493350 h 783998"/>
              <a:gd name="connsiteX7" fmla="*/ 102199 w 678554"/>
              <a:gd name="connsiteY7" fmla="*/ 400217 h 783998"/>
              <a:gd name="connsiteX8" fmla="*/ 55632 w 678554"/>
              <a:gd name="connsiteY8" fmla="*/ 292267 h 783998"/>
              <a:gd name="connsiteX9" fmla="*/ 599 w 678554"/>
              <a:gd name="connsiteY9" fmla="*/ 167 h 7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8554" h="783998">
                <a:moveTo>
                  <a:pt x="599" y="167"/>
                </a:moveTo>
                <a:cubicBezTo>
                  <a:pt x="6949" y="7575"/>
                  <a:pt x="65510" y="259812"/>
                  <a:pt x="93732" y="336717"/>
                </a:cubicBezTo>
                <a:cubicBezTo>
                  <a:pt x="121954" y="413623"/>
                  <a:pt x="123365" y="410800"/>
                  <a:pt x="169932" y="461600"/>
                </a:cubicBezTo>
                <a:cubicBezTo>
                  <a:pt x="216499" y="512400"/>
                  <a:pt x="288818" y="588248"/>
                  <a:pt x="373132" y="641517"/>
                </a:cubicBezTo>
                <a:cubicBezTo>
                  <a:pt x="457446" y="694787"/>
                  <a:pt x="653591" y="768870"/>
                  <a:pt x="675816" y="781217"/>
                </a:cubicBezTo>
                <a:cubicBezTo>
                  <a:pt x="698041" y="793564"/>
                  <a:pt x="579860" y="763578"/>
                  <a:pt x="506482" y="715600"/>
                </a:cubicBezTo>
                <a:cubicBezTo>
                  <a:pt x="433104" y="667622"/>
                  <a:pt x="302930" y="545914"/>
                  <a:pt x="235549" y="493350"/>
                </a:cubicBezTo>
                <a:cubicBezTo>
                  <a:pt x="168169" y="440786"/>
                  <a:pt x="132185" y="433731"/>
                  <a:pt x="102199" y="400217"/>
                </a:cubicBezTo>
                <a:cubicBezTo>
                  <a:pt x="72213" y="366703"/>
                  <a:pt x="71154" y="351181"/>
                  <a:pt x="55632" y="292267"/>
                </a:cubicBezTo>
                <a:cubicBezTo>
                  <a:pt x="40110" y="233353"/>
                  <a:pt x="-5751" y="-7241"/>
                  <a:pt x="599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6730C462-CA1B-4B78-A5ED-2EE79587425E}"/>
              </a:ext>
            </a:extLst>
          </p:cNvPr>
          <p:cNvSpPr/>
          <p:nvPr/>
        </p:nvSpPr>
        <p:spPr>
          <a:xfrm>
            <a:off x="9922933" y="8582959"/>
            <a:ext cx="381014" cy="777293"/>
          </a:xfrm>
          <a:custGeom>
            <a:avLst/>
            <a:gdLst>
              <a:gd name="connsiteX0" fmla="*/ 381000 w 381014"/>
              <a:gd name="connsiteY0" fmla="*/ 124 h 777293"/>
              <a:gd name="connsiteX1" fmla="*/ 254000 w 381014"/>
              <a:gd name="connsiteY1" fmla="*/ 448858 h 777293"/>
              <a:gd name="connsiteX2" fmla="*/ 207434 w 381014"/>
              <a:gd name="connsiteY2" fmla="*/ 679574 h 777293"/>
              <a:gd name="connsiteX3" fmla="*/ 0 w 381014"/>
              <a:gd name="connsiteY3" fmla="*/ 776941 h 777293"/>
              <a:gd name="connsiteX4" fmla="*/ 205317 w 381014"/>
              <a:gd name="connsiteY4" fmla="*/ 649941 h 777293"/>
              <a:gd name="connsiteX5" fmla="*/ 228600 w 381014"/>
              <a:gd name="connsiteY5" fmla="*/ 544108 h 777293"/>
              <a:gd name="connsiteX6" fmla="*/ 245534 w 381014"/>
              <a:gd name="connsiteY6" fmla="*/ 404408 h 777293"/>
              <a:gd name="connsiteX7" fmla="*/ 381000 w 381014"/>
              <a:gd name="connsiteY7" fmla="*/ 124 h 77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14" h="777293">
                <a:moveTo>
                  <a:pt x="381000" y="124"/>
                </a:moveTo>
                <a:cubicBezTo>
                  <a:pt x="382411" y="7532"/>
                  <a:pt x="282928" y="335616"/>
                  <a:pt x="254000" y="448858"/>
                </a:cubicBezTo>
                <a:cubicBezTo>
                  <a:pt x="225072" y="562100"/>
                  <a:pt x="249767" y="624894"/>
                  <a:pt x="207434" y="679574"/>
                </a:cubicBezTo>
                <a:cubicBezTo>
                  <a:pt x="165101" y="734254"/>
                  <a:pt x="353" y="781880"/>
                  <a:pt x="0" y="776941"/>
                </a:cubicBezTo>
                <a:cubicBezTo>
                  <a:pt x="-353" y="772002"/>
                  <a:pt x="167217" y="688746"/>
                  <a:pt x="205317" y="649941"/>
                </a:cubicBezTo>
                <a:cubicBezTo>
                  <a:pt x="243417" y="611136"/>
                  <a:pt x="221897" y="585030"/>
                  <a:pt x="228600" y="544108"/>
                </a:cubicBezTo>
                <a:cubicBezTo>
                  <a:pt x="235303" y="503186"/>
                  <a:pt x="222956" y="490486"/>
                  <a:pt x="245534" y="404408"/>
                </a:cubicBezTo>
                <a:cubicBezTo>
                  <a:pt x="268112" y="318330"/>
                  <a:pt x="379589" y="-7284"/>
                  <a:pt x="381000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803B3C89-003E-4B2B-AA0F-52F20B82392C}"/>
              </a:ext>
            </a:extLst>
          </p:cNvPr>
          <p:cNvSpPr/>
          <p:nvPr/>
        </p:nvSpPr>
        <p:spPr>
          <a:xfrm>
            <a:off x="9893020" y="8567591"/>
            <a:ext cx="399085" cy="705001"/>
          </a:xfrm>
          <a:custGeom>
            <a:avLst/>
            <a:gdLst>
              <a:gd name="connsiteX0" fmla="*/ 398213 w 399085"/>
              <a:gd name="connsiteY0" fmla="*/ 676 h 705001"/>
              <a:gd name="connsiteX1" fmla="*/ 313547 w 399085"/>
              <a:gd name="connsiteY1" fmla="*/ 114976 h 705001"/>
              <a:gd name="connsiteX2" fmla="*/ 262747 w 399085"/>
              <a:gd name="connsiteY2" fmla="*/ 93809 h 705001"/>
              <a:gd name="connsiteX3" fmla="*/ 258513 w 399085"/>
              <a:gd name="connsiteY3" fmla="*/ 165776 h 705001"/>
              <a:gd name="connsiteX4" fmla="*/ 288147 w 399085"/>
              <a:gd name="connsiteY4" fmla="*/ 328759 h 705001"/>
              <a:gd name="connsiteX5" fmla="*/ 226763 w 399085"/>
              <a:gd name="connsiteY5" fmla="*/ 517142 h 705001"/>
              <a:gd name="connsiteX6" fmla="*/ 123047 w 399085"/>
              <a:gd name="connsiteY6" fmla="*/ 639909 h 705001"/>
              <a:gd name="connsiteX7" fmla="*/ 6630 w 399085"/>
              <a:gd name="connsiteY7" fmla="*/ 675892 h 705001"/>
              <a:gd name="connsiteX8" fmla="*/ 21447 w 399085"/>
              <a:gd name="connsiteY8" fmla="*/ 678009 h 705001"/>
              <a:gd name="connsiteX9" fmla="*/ 80713 w 399085"/>
              <a:gd name="connsiteY9" fmla="*/ 692826 h 705001"/>
              <a:gd name="connsiteX10" fmla="*/ 163263 w 399085"/>
              <a:gd name="connsiteY10" fmla="*/ 697059 h 705001"/>
              <a:gd name="connsiteX11" fmla="*/ 264863 w 399085"/>
              <a:gd name="connsiteY11" fmla="*/ 580642 h 705001"/>
              <a:gd name="connsiteX12" fmla="*/ 277563 w 399085"/>
              <a:gd name="connsiteY12" fmla="*/ 373209 h 705001"/>
              <a:gd name="connsiteX13" fmla="*/ 351647 w 399085"/>
              <a:gd name="connsiteY13" fmla="*/ 176359 h 705001"/>
              <a:gd name="connsiteX14" fmla="*/ 398213 w 399085"/>
              <a:gd name="connsiteY14" fmla="*/ 676 h 70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085" h="705001">
                <a:moveTo>
                  <a:pt x="398213" y="676"/>
                </a:moveTo>
                <a:cubicBezTo>
                  <a:pt x="391863" y="-9554"/>
                  <a:pt x="336125" y="99454"/>
                  <a:pt x="313547" y="114976"/>
                </a:cubicBezTo>
                <a:cubicBezTo>
                  <a:pt x="290969" y="130498"/>
                  <a:pt x="271919" y="85342"/>
                  <a:pt x="262747" y="93809"/>
                </a:cubicBezTo>
                <a:cubicBezTo>
                  <a:pt x="253575" y="102276"/>
                  <a:pt x="254280" y="126618"/>
                  <a:pt x="258513" y="165776"/>
                </a:cubicBezTo>
                <a:cubicBezTo>
                  <a:pt x="262746" y="204934"/>
                  <a:pt x="293439" y="270198"/>
                  <a:pt x="288147" y="328759"/>
                </a:cubicBezTo>
                <a:cubicBezTo>
                  <a:pt x="282855" y="387320"/>
                  <a:pt x="254280" y="465284"/>
                  <a:pt x="226763" y="517142"/>
                </a:cubicBezTo>
                <a:cubicBezTo>
                  <a:pt x="199246" y="569000"/>
                  <a:pt x="159736" y="613451"/>
                  <a:pt x="123047" y="639909"/>
                </a:cubicBezTo>
                <a:cubicBezTo>
                  <a:pt x="86358" y="666367"/>
                  <a:pt x="23563" y="669542"/>
                  <a:pt x="6630" y="675892"/>
                </a:cubicBezTo>
                <a:cubicBezTo>
                  <a:pt x="-10303" y="682242"/>
                  <a:pt x="9100" y="675187"/>
                  <a:pt x="21447" y="678009"/>
                </a:cubicBezTo>
                <a:cubicBezTo>
                  <a:pt x="33794" y="680831"/>
                  <a:pt x="57077" y="689651"/>
                  <a:pt x="80713" y="692826"/>
                </a:cubicBezTo>
                <a:cubicBezTo>
                  <a:pt x="104349" y="696001"/>
                  <a:pt x="132571" y="715756"/>
                  <a:pt x="163263" y="697059"/>
                </a:cubicBezTo>
                <a:cubicBezTo>
                  <a:pt x="193955" y="678362"/>
                  <a:pt x="245813" y="634617"/>
                  <a:pt x="264863" y="580642"/>
                </a:cubicBezTo>
                <a:cubicBezTo>
                  <a:pt x="283913" y="526667"/>
                  <a:pt x="263099" y="440590"/>
                  <a:pt x="277563" y="373209"/>
                </a:cubicBezTo>
                <a:cubicBezTo>
                  <a:pt x="292027" y="305828"/>
                  <a:pt x="328364" y="234920"/>
                  <a:pt x="351647" y="176359"/>
                </a:cubicBezTo>
                <a:cubicBezTo>
                  <a:pt x="374930" y="117798"/>
                  <a:pt x="404563" y="10906"/>
                  <a:pt x="398213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6E61CEBF-00E2-4DE7-883A-E3366A6CF7A1}"/>
              </a:ext>
            </a:extLst>
          </p:cNvPr>
          <p:cNvSpPr/>
          <p:nvPr/>
        </p:nvSpPr>
        <p:spPr>
          <a:xfrm>
            <a:off x="9490348" y="8312807"/>
            <a:ext cx="667535" cy="811460"/>
          </a:xfrm>
          <a:custGeom>
            <a:avLst/>
            <a:gdLst>
              <a:gd name="connsiteX0" fmla="*/ 9252 w 667535"/>
              <a:gd name="connsiteY0" fmla="*/ 5693 h 811460"/>
              <a:gd name="connsiteX1" fmla="*/ 55819 w 667535"/>
              <a:gd name="connsiteY1" fmla="*/ 45910 h 811460"/>
              <a:gd name="connsiteX2" fmla="*/ 381785 w 667535"/>
              <a:gd name="connsiteY2" fmla="*/ 217360 h 811460"/>
              <a:gd name="connsiteX3" fmla="*/ 498202 w 667535"/>
              <a:gd name="connsiteY3" fmla="*/ 304143 h 811460"/>
              <a:gd name="connsiteX4" fmla="*/ 667535 w 667535"/>
              <a:gd name="connsiteY4" fmla="*/ 335893 h 811460"/>
              <a:gd name="connsiteX5" fmla="*/ 498202 w 667535"/>
              <a:gd name="connsiteY5" fmla="*/ 388810 h 811460"/>
              <a:gd name="connsiteX6" fmla="*/ 428352 w 667535"/>
              <a:gd name="connsiteY6" fmla="*/ 702076 h 811460"/>
              <a:gd name="connsiteX7" fmla="*/ 278069 w 667535"/>
              <a:gd name="connsiteY7" fmla="*/ 810026 h 811460"/>
              <a:gd name="connsiteX8" fmla="*/ 223035 w 667535"/>
              <a:gd name="connsiteY8" fmla="*/ 754993 h 811460"/>
              <a:gd name="connsiteX9" fmla="*/ 68519 w 667535"/>
              <a:gd name="connsiteY9" fmla="*/ 627993 h 811460"/>
              <a:gd name="connsiteX10" fmla="*/ 117202 w 667535"/>
              <a:gd name="connsiteY10" fmla="*/ 570843 h 811460"/>
              <a:gd name="connsiteX11" fmla="*/ 79102 w 667535"/>
              <a:gd name="connsiteY11" fmla="*/ 592010 h 811460"/>
              <a:gd name="connsiteX12" fmla="*/ 242085 w 667535"/>
              <a:gd name="connsiteY12" fmla="*/ 702076 h 811460"/>
              <a:gd name="connsiteX13" fmla="*/ 57935 w 667535"/>
              <a:gd name="connsiteY13" fmla="*/ 407860 h 811460"/>
              <a:gd name="connsiteX14" fmla="*/ 9252 w 667535"/>
              <a:gd name="connsiteY14" fmla="*/ 213126 h 811460"/>
              <a:gd name="connsiteX15" fmla="*/ 5019 w 667535"/>
              <a:gd name="connsiteY15" fmla="*/ 460776 h 811460"/>
              <a:gd name="connsiteX16" fmla="*/ 64285 w 667535"/>
              <a:gd name="connsiteY16" fmla="*/ 225826 h 811460"/>
              <a:gd name="connsiteX17" fmla="*/ 203985 w 667535"/>
              <a:gd name="connsiteY17" fmla="*/ 202543 h 811460"/>
              <a:gd name="connsiteX18" fmla="*/ 81219 w 667535"/>
              <a:gd name="connsiteY18" fmla="*/ 145393 h 811460"/>
              <a:gd name="connsiteX19" fmla="*/ 9252 w 667535"/>
              <a:gd name="connsiteY19" fmla="*/ 5693 h 8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7535" h="811460">
                <a:moveTo>
                  <a:pt x="9252" y="5693"/>
                </a:moveTo>
                <a:cubicBezTo>
                  <a:pt x="5019" y="-10888"/>
                  <a:pt x="-6270" y="10632"/>
                  <a:pt x="55819" y="45910"/>
                </a:cubicBezTo>
                <a:cubicBezTo>
                  <a:pt x="117908" y="81188"/>
                  <a:pt x="308055" y="174321"/>
                  <a:pt x="381785" y="217360"/>
                </a:cubicBezTo>
                <a:cubicBezTo>
                  <a:pt x="455516" y="260399"/>
                  <a:pt x="450577" y="284388"/>
                  <a:pt x="498202" y="304143"/>
                </a:cubicBezTo>
                <a:cubicBezTo>
                  <a:pt x="545827" y="323898"/>
                  <a:pt x="667535" y="321782"/>
                  <a:pt x="667535" y="335893"/>
                </a:cubicBezTo>
                <a:cubicBezTo>
                  <a:pt x="667535" y="350004"/>
                  <a:pt x="538066" y="327780"/>
                  <a:pt x="498202" y="388810"/>
                </a:cubicBezTo>
                <a:cubicBezTo>
                  <a:pt x="458338" y="449841"/>
                  <a:pt x="465041" y="631873"/>
                  <a:pt x="428352" y="702076"/>
                </a:cubicBezTo>
                <a:cubicBezTo>
                  <a:pt x="391663" y="772279"/>
                  <a:pt x="312288" y="801207"/>
                  <a:pt x="278069" y="810026"/>
                </a:cubicBezTo>
                <a:cubicBezTo>
                  <a:pt x="243850" y="818845"/>
                  <a:pt x="257960" y="785332"/>
                  <a:pt x="223035" y="754993"/>
                </a:cubicBezTo>
                <a:cubicBezTo>
                  <a:pt x="188110" y="724654"/>
                  <a:pt x="86158" y="658685"/>
                  <a:pt x="68519" y="627993"/>
                </a:cubicBezTo>
                <a:cubicBezTo>
                  <a:pt x="50880" y="597301"/>
                  <a:pt x="115438" y="576840"/>
                  <a:pt x="117202" y="570843"/>
                </a:cubicBezTo>
                <a:cubicBezTo>
                  <a:pt x="118966" y="564846"/>
                  <a:pt x="58288" y="570138"/>
                  <a:pt x="79102" y="592010"/>
                </a:cubicBezTo>
                <a:cubicBezTo>
                  <a:pt x="99916" y="613882"/>
                  <a:pt x="245613" y="732768"/>
                  <a:pt x="242085" y="702076"/>
                </a:cubicBezTo>
                <a:cubicBezTo>
                  <a:pt x="238557" y="671384"/>
                  <a:pt x="96740" y="489352"/>
                  <a:pt x="57935" y="407860"/>
                </a:cubicBezTo>
                <a:cubicBezTo>
                  <a:pt x="19130" y="326368"/>
                  <a:pt x="18071" y="204307"/>
                  <a:pt x="9252" y="213126"/>
                </a:cubicBezTo>
                <a:cubicBezTo>
                  <a:pt x="433" y="221945"/>
                  <a:pt x="-4153" y="458659"/>
                  <a:pt x="5019" y="460776"/>
                </a:cubicBezTo>
                <a:cubicBezTo>
                  <a:pt x="14191" y="462893"/>
                  <a:pt x="31124" y="268865"/>
                  <a:pt x="64285" y="225826"/>
                </a:cubicBezTo>
                <a:cubicBezTo>
                  <a:pt x="97446" y="182787"/>
                  <a:pt x="201163" y="215949"/>
                  <a:pt x="203985" y="202543"/>
                </a:cubicBezTo>
                <a:cubicBezTo>
                  <a:pt x="206807" y="189138"/>
                  <a:pt x="117202" y="172557"/>
                  <a:pt x="81219" y="145393"/>
                </a:cubicBezTo>
                <a:cubicBezTo>
                  <a:pt x="45236" y="118229"/>
                  <a:pt x="13485" y="22274"/>
                  <a:pt x="9252" y="5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0F2D3316-8AC7-46CB-8184-FACA26AF3DD5}"/>
              </a:ext>
            </a:extLst>
          </p:cNvPr>
          <p:cNvSpPr/>
          <p:nvPr/>
        </p:nvSpPr>
        <p:spPr>
          <a:xfrm>
            <a:off x="1862329" y="1894966"/>
            <a:ext cx="428705" cy="613303"/>
          </a:xfrm>
          <a:custGeom>
            <a:avLst/>
            <a:gdLst>
              <a:gd name="connsiteX0" fmla="*/ 426846 w 428705"/>
              <a:gd name="connsiteY0" fmla="*/ 509 h 613303"/>
              <a:gd name="connsiteX1" fmla="*/ 203009 w 428705"/>
              <a:gd name="connsiteY1" fmla="*/ 232284 h 613303"/>
              <a:gd name="connsiteX2" fmla="*/ 160146 w 428705"/>
              <a:gd name="connsiteY2" fmla="*/ 292609 h 613303"/>
              <a:gd name="connsiteX3" fmla="*/ 295084 w 428705"/>
              <a:gd name="connsiteY3" fmla="*/ 189422 h 613303"/>
              <a:gd name="connsiteX4" fmla="*/ 193484 w 428705"/>
              <a:gd name="connsiteY4" fmla="*/ 271972 h 613303"/>
              <a:gd name="connsiteX5" fmla="*/ 145859 w 428705"/>
              <a:gd name="connsiteY5" fmla="*/ 375159 h 613303"/>
              <a:gd name="connsiteX6" fmla="*/ 128396 w 428705"/>
              <a:gd name="connsiteY6" fmla="*/ 448184 h 613303"/>
              <a:gd name="connsiteX7" fmla="*/ 129984 w 428705"/>
              <a:gd name="connsiteY7" fmla="*/ 564072 h 613303"/>
              <a:gd name="connsiteX8" fmla="*/ 1396 w 428705"/>
              <a:gd name="connsiteY8" fmla="*/ 610109 h 613303"/>
              <a:gd name="connsiteX9" fmla="*/ 64896 w 428705"/>
              <a:gd name="connsiteY9" fmla="*/ 594234 h 613303"/>
              <a:gd name="connsiteX10" fmla="*/ 115696 w 428705"/>
              <a:gd name="connsiteY10" fmla="*/ 473584 h 613303"/>
              <a:gd name="connsiteX11" fmla="*/ 145859 w 428705"/>
              <a:gd name="connsiteY11" fmla="*/ 327534 h 613303"/>
              <a:gd name="connsiteX12" fmla="*/ 301434 w 428705"/>
              <a:gd name="connsiteY12" fmla="*/ 173547 h 613303"/>
              <a:gd name="connsiteX13" fmla="*/ 426846 w 428705"/>
              <a:gd name="connsiteY13" fmla="*/ 509 h 61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8705" h="613303">
                <a:moveTo>
                  <a:pt x="426846" y="509"/>
                </a:moveTo>
                <a:cubicBezTo>
                  <a:pt x="410442" y="10298"/>
                  <a:pt x="247459" y="183601"/>
                  <a:pt x="203009" y="232284"/>
                </a:cubicBezTo>
                <a:cubicBezTo>
                  <a:pt x="158559" y="280967"/>
                  <a:pt x="144800" y="299753"/>
                  <a:pt x="160146" y="292609"/>
                </a:cubicBezTo>
                <a:cubicBezTo>
                  <a:pt x="175492" y="285465"/>
                  <a:pt x="289528" y="192862"/>
                  <a:pt x="295084" y="189422"/>
                </a:cubicBezTo>
                <a:cubicBezTo>
                  <a:pt x="300640" y="185983"/>
                  <a:pt x="218355" y="241016"/>
                  <a:pt x="193484" y="271972"/>
                </a:cubicBezTo>
                <a:cubicBezTo>
                  <a:pt x="168613" y="302928"/>
                  <a:pt x="156707" y="345790"/>
                  <a:pt x="145859" y="375159"/>
                </a:cubicBezTo>
                <a:cubicBezTo>
                  <a:pt x="135011" y="404528"/>
                  <a:pt x="131042" y="416699"/>
                  <a:pt x="128396" y="448184"/>
                </a:cubicBezTo>
                <a:cubicBezTo>
                  <a:pt x="125750" y="479669"/>
                  <a:pt x="151151" y="537085"/>
                  <a:pt x="129984" y="564072"/>
                </a:cubicBezTo>
                <a:cubicBezTo>
                  <a:pt x="108817" y="591060"/>
                  <a:pt x="12244" y="605082"/>
                  <a:pt x="1396" y="610109"/>
                </a:cubicBezTo>
                <a:cubicBezTo>
                  <a:pt x="-9452" y="615136"/>
                  <a:pt x="45846" y="616988"/>
                  <a:pt x="64896" y="594234"/>
                </a:cubicBezTo>
                <a:cubicBezTo>
                  <a:pt x="83946" y="571480"/>
                  <a:pt x="102202" y="518034"/>
                  <a:pt x="115696" y="473584"/>
                </a:cubicBezTo>
                <a:cubicBezTo>
                  <a:pt x="129190" y="429134"/>
                  <a:pt x="114903" y="377540"/>
                  <a:pt x="145859" y="327534"/>
                </a:cubicBezTo>
                <a:cubicBezTo>
                  <a:pt x="176815" y="277528"/>
                  <a:pt x="255926" y="222495"/>
                  <a:pt x="301434" y="173547"/>
                </a:cubicBezTo>
                <a:cubicBezTo>
                  <a:pt x="346942" y="124599"/>
                  <a:pt x="443250" y="-9280"/>
                  <a:pt x="426846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FD320384-9EE0-44D5-9C60-73A8BDEA89E2}"/>
              </a:ext>
            </a:extLst>
          </p:cNvPr>
          <p:cNvSpPr/>
          <p:nvPr/>
        </p:nvSpPr>
        <p:spPr>
          <a:xfrm>
            <a:off x="1822560" y="1876028"/>
            <a:ext cx="353913" cy="244095"/>
          </a:xfrm>
          <a:custGeom>
            <a:avLst/>
            <a:gdLst>
              <a:gd name="connsiteX0" fmla="*/ 353903 w 353913"/>
              <a:gd name="connsiteY0" fmla="*/ 397 h 244095"/>
              <a:gd name="connsiteX1" fmla="*/ 123715 w 353913"/>
              <a:gd name="connsiteY1" fmla="*/ 55960 h 244095"/>
              <a:gd name="connsiteX2" fmla="*/ 1478 w 353913"/>
              <a:gd name="connsiteY2" fmla="*/ 243285 h 244095"/>
              <a:gd name="connsiteX3" fmla="*/ 58628 w 353913"/>
              <a:gd name="connsiteY3" fmla="*/ 121047 h 244095"/>
              <a:gd name="connsiteX4" fmla="*/ 98315 w 353913"/>
              <a:gd name="connsiteY4" fmla="*/ 51197 h 244095"/>
              <a:gd name="connsiteX5" fmla="*/ 77678 w 353913"/>
              <a:gd name="connsiteY5" fmla="*/ 87710 h 244095"/>
              <a:gd name="connsiteX6" fmla="*/ 133240 w 353913"/>
              <a:gd name="connsiteY6" fmla="*/ 33735 h 244095"/>
              <a:gd name="connsiteX7" fmla="*/ 353903 w 353913"/>
              <a:gd name="connsiteY7" fmla="*/ 397 h 24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913" h="244095">
                <a:moveTo>
                  <a:pt x="353903" y="397"/>
                </a:moveTo>
                <a:cubicBezTo>
                  <a:pt x="352316" y="4101"/>
                  <a:pt x="182452" y="15479"/>
                  <a:pt x="123715" y="55960"/>
                </a:cubicBezTo>
                <a:cubicBezTo>
                  <a:pt x="64978" y="96441"/>
                  <a:pt x="12326" y="232437"/>
                  <a:pt x="1478" y="243285"/>
                </a:cubicBezTo>
                <a:cubicBezTo>
                  <a:pt x="-9370" y="254133"/>
                  <a:pt x="42489" y="153062"/>
                  <a:pt x="58628" y="121047"/>
                </a:cubicBezTo>
                <a:cubicBezTo>
                  <a:pt x="74767" y="89032"/>
                  <a:pt x="95140" y="56753"/>
                  <a:pt x="98315" y="51197"/>
                </a:cubicBezTo>
                <a:cubicBezTo>
                  <a:pt x="101490" y="45641"/>
                  <a:pt x="71857" y="90620"/>
                  <a:pt x="77678" y="87710"/>
                </a:cubicBezTo>
                <a:cubicBezTo>
                  <a:pt x="83499" y="84800"/>
                  <a:pt x="94876" y="47758"/>
                  <a:pt x="133240" y="33735"/>
                </a:cubicBezTo>
                <a:cubicBezTo>
                  <a:pt x="171604" y="19712"/>
                  <a:pt x="355490" y="-3307"/>
                  <a:pt x="353903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C1EB3106-DF83-4E7C-AA36-842CB40ECE99}"/>
              </a:ext>
            </a:extLst>
          </p:cNvPr>
          <p:cNvSpPr/>
          <p:nvPr/>
        </p:nvSpPr>
        <p:spPr>
          <a:xfrm>
            <a:off x="1781717" y="2144124"/>
            <a:ext cx="90037" cy="352180"/>
          </a:xfrm>
          <a:custGeom>
            <a:avLst/>
            <a:gdLst>
              <a:gd name="connsiteX0" fmla="*/ 89946 w 90037"/>
              <a:gd name="connsiteY0" fmla="*/ 589 h 352180"/>
              <a:gd name="connsiteX1" fmla="*/ 23271 w 90037"/>
              <a:gd name="connsiteY1" fmla="*/ 197439 h 352180"/>
              <a:gd name="connsiteX2" fmla="*/ 75658 w 90037"/>
              <a:gd name="connsiteY2" fmla="*/ 348251 h 352180"/>
              <a:gd name="connsiteX3" fmla="*/ 56608 w 90037"/>
              <a:gd name="connsiteY3" fmla="*/ 299039 h 352180"/>
              <a:gd name="connsiteX4" fmla="*/ 4221 w 90037"/>
              <a:gd name="connsiteY4" fmla="*/ 202201 h 352180"/>
              <a:gd name="connsiteX5" fmla="*/ 5808 w 90037"/>
              <a:gd name="connsiteY5" fmla="*/ 226014 h 352180"/>
              <a:gd name="connsiteX6" fmla="*/ 2633 w 90037"/>
              <a:gd name="connsiteY6" fmla="*/ 170451 h 352180"/>
              <a:gd name="connsiteX7" fmla="*/ 5808 w 90037"/>
              <a:gd name="connsiteY7" fmla="*/ 137114 h 352180"/>
              <a:gd name="connsiteX8" fmla="*/ 89946 w 90037"/>
              <a:gd name="connsiteY8" fmla="*/ 589 h 35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37" h="352180">
                <a:moveTo>
                  <a:pt x="89946" y="589"/>
                </a:moveTo>
                <a:cubicBezTo>
                  <a:pt x="92856" y="10643"/>
                  <a:pt x="25652" y="139495"/>
                  <a:pt x="23271" y="197439"/>
                </a:cubicBezTo>
                <a:cubicBezTo>
                  <a:pt x="20890" y="255383"/>
                  <a:pt x="70102" y="331318"/>
                  <a:pt x="75658" y="348251"/>
                </a:cubicBezTo>
                <a:cubicBezTo>
                  <a:pt x="81214" y="365184"/>
                  <a:pt x="68514" y="323381"/>
                  <a:pt x="56608" y="299039"/>
                </a:cubicBezTo>
                <a:cubicBezTo>
                  <a:pt x="44702" y="274697"/>
                  <a:pt x="12688" y="214372"/>
                  <a:pt x="4221" y="202201"/>
                </a:cubicBezTo>
                <a:cubicBezTo>
                  <a:pt x="-4246" y="190030"/>
                  <a:pt x="6073" y="231306"/>
                  <a:pt x="5808" y="226014"/>
                </a:cubicBezTo>
                <a:cubicBezTo>
                  <a:pt x="5543" y="220722"/>
                  <a:pt x="2633" y="185268"/>
                  <a:pt x="2633" y="170451"/>
                </a:cubicBezTo>
                <a:cubicBezTo>
                  <a:pt x="2633" y="155634"/>
                  <a:pt x="-5040" y="162249"/>
                  <a:pt x="5808" y="137114"/>
                </a:cubicBezTo>
                <a:cubicBezTo>
                  <a:pt x="16656" y="111979"/>
                  <a:pt x="87036" y="-9465"/>
                  <a:pt x="89946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2E0E416F-D19F-4A38-8DB4-40215E555957}"/>
              </a:ext>
            </a:extLst>
          </p:cNvPr>
          <p:cNvSpPr/>
          <p:nvPr/>
        </p:nvSpPr>
        <p:spPr>
          <a:xfrm>
            <a:off x="2068583" y="2190240"/>
            <a:ext cx="122550" cy="316828"/>
          </a:xfrm>
          <a:custGeom>
            <a:avLst/>
            <a:gdLst>
              <a:gd name="connsiteX0" fmla="*/ 106292 w 122550"/>
              <a:gd name="connsiteY0" fmla="*/ 316423 h 316828"/>
              <a:gd name="connsiteX1" fmla="*/ 3105 w 122550"/>
              <a:gd name="connsiteY1" fmla="*/ 233873 h 316828"/>
              <a:gd name="connsiteX2" fmla="*/ 33267 w 122550"/>
              <a:gd name="connsiteY2" fmla="*/ 168785 h 316828"/>
              <a:gd name="connsiteX3" fmla="*/ 98355 w 122550"/>
              <a:gd name="connsiteY3" fmla="*/ 79885 h 316828"/>
              <a:gd name="connsiteX4" fmla="*/ 58667 w 122550"/>
              <a:gd name="connsiteY4" fmla="*/ 11623 h 316828"/>
              <a:gd name="connsiteX5" fmla="*/ 47555 w 122550"/>
              <a:gd name="connsiteY5" fmla="*/ 6860 h 316828"/>
              <a:gd name="connsiteX6" fmla="*/ 118992 w 122550"/>
              <a:gd name="connsiteY6" fmla="*/ 81473 h 316828"/>
              <a:gd name="connsiteX7" fmla="*/ 103117 w 122550"/>
              <a:gd name="connsiteY7" fmla="*/ 122748 h 316828"/>
              <a:gd name="connsiteX8" fmla="*/ 28505 w 122550"/>
              <a:gd name="connsiteY8" fmla="*/ 197360 h 316828"/>
              <a:gd name="connsiteX9" fmla="*/ 106292 w 122550"/>
              <a:gd name="connsiteY9" fmla="*/ 316423 h 31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550" h="316828">
                <a:moveTo>
                  <a:pt x="106292" y="316423"/>
                </a:moveTo>
                <a:cubicBezTo>
                  <a:pt x="102059" y="322508"/>
                  <a:pt x="15276" y="258479"/>
                  <a:pt x="3105" y="233873"/>
                </a:cubicBezTo>
                <a:cubicBezTo>
                  <a:pt x="-9066" y="209267"/>
                  <a:pt x="17392" y="194450"/>
                  <a:pt x="33267" y="168785"/>
                </a:cubicBezTo>
                <a:cubicBezTo>
                  <a:pt x="49142" y="143120"/>
                  <a:pt x="94122" y="106079"/>
                  <a:pt x="98355" y="79885"/>
                </a:cubicBezTo>
                <a:cubicBezTo>
                  <a:pt x="102588" y="53691"/>
                  <a:pt x="67134" y="23794"/>
                  <a:pt x="58667" y="11623"/>
                </a:cubicBezTo>
                <a:cubicBezTo>
                  <a:pt x="50200" y="-548"/>
                  <a:pt x="37501" y="-4782"/>
                  <a:pt x="47555" y="6860"/>
                </a:cubicBezTo>
                <a:cubicBezTo>
                  <a:pt x="57609" y="18502"/>
                  <a:pt x="109732" y="62158"/>
                  <a:pt x="118992" y="81473"/>
                </a:cubicBezTo>
                <a:cubicBezTo>
                  <a:pt x="128252" y="100788"/>
                  <a:pt x="118198" y="103433"/>
                  <a:pt x="103117" y="122748"/>
                </a:cubicBezTo>
                <a:cubicBezTo>
                  <a:pt x="88036" y="142062"/>
                  <a:pt x="28769" y="162964"/>
                  <a:pt x="28505" y="197360"/>
                </a:cubicBezTo>
                <a:cubicBezTo>
                  <a:pt x="28241" y="231756"/>
                  <a:pt x="110525" y="310338"/>
                  <a:pt x="106292" y="316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A79DA73C-C4C0-4B3A-A78F-509B5CA5BFD5}"/>
              </a:ext>
            </a:extLst>
          </p:cNvPr>
          <p:cNvSpPr/>
          <p:nvPr/>
        </p:nvSpPr>
        <p:spPr>
          <a:xfrm>
            <a:off x="1566439" y="1685591"/>
            <a:ext cx="223921" cy="850345"/>
          </a:xfrm>
          <a:custGeom>
            <a:avLst/>
            <a:gdLst>
              <a:gd name="connsiteX0" fmla="*/ 111549 w 223921"/>
              <a:gd name="connsiteY0" fmla="*/ 334 h 850345"/>
              <a:gd name="connsiteX1" fmla="*/ 38524 w 223921"/>
              <a:gd name="connsiteY1" fmla="*/ 170197 h 850345"/>
              <a:gd name="connsiteX2" fmla="*/ 38524 w 223921"/>
              <a:gd name="connsiteY2" fmla="*/ 306722 h 850345"/>
              <a:gd name="connsiteX3" fmla="*/ 44874 w 223921"/>
              <a:gd name="connsiteY3" fmla="*/ 525797 h 850345"/>
              <a:gd name="connsiteX4" fmla="*/ 32174 w 223921"/>
              <a:gd name="connsiteY4" fmla="*/ 584534 h 850345"/>
              <a:gd name="connsiteX5" fmla="*/ 65511 w 223921"/>
              <a:gd name="connsiteY5" fmla="*/ 676609 h 850345"/>
              <a:gd name="connsiteX6" fmla="*/ 222674 w 223921"/>
              <a:gd name="connsiteY6" fmla="*/ 848059 h 850345"/>
              <a:gd name="connsiteX7" fmla="*/ 143299 w 223921"/>
              <a:gd name="connsiteY7" fmla="*/ 779797 h 850345"/>
              <a:gd name="connsiteX8" fmla="*/ 46461 w 223921"/>
              <a:gd name="connsiteY8" fmla="*/ 678197 h 850345"/>
              <a:gd name="connsiteX9" fmla="*/ 68686 w 223921"/>
              <a:gd name="connsiteY9" fmla="*/ 509922 h 850345"/>
              <a:gd name="connsiteX10" fmla="*/ 424 w 223921"/>
              <a:gd name="connsiteY10" fmla="*/ 216234 h 850345"/>
              <a:gd name="connsiteX11" fmla="*/ 111549 w 223921"/>
              <a:gd name="connsiteY11" fmla="*/ 334 h 85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921" h="850345">
                <a:moveTo>
                  <a:pt x="111549" y="334"/>
                </a:moveTo>
                <a:cubicBezTo>
                  <a:pt x="117899" y="-7339"/>
                  <a:pt x="50695" y="119132"/>
                  <a:pt x="38524" y="170197"/>
                </a:cubicBezTo>
                <a:cubicBezTo>
                  <a:pt x="26353" y="221262"/>
                  <a:pt x="37466" y="247455"/>
                  <a:pt x="38524" y="306722"/>
                </a:cubicBezTo>
                <a:cubicBezTo>
                  <a:pt x="39582" y="365989"/>
                  <a:pt x="45932" y="479495"/>
                  <a:pt x="44874" y="525797"/>
                </a:cubicBezTo>
                <a:cubicBezTo>
                  <a:pt x="43816" y="572099"/>
                  <a:pt x="28735" y="559399"/>
                  <a:pt x="32174" y="584534"/>
                </a:cubicBezTo>
                <a:cubicBezTo>
                  <a:pt x="35613" y="609669"/>
                  <a:pt x="33761" y="632688"/>
                  <a:pt x="65511" y="676609"/>
                </a:cubicBezTo>
                <a:cubicBezTo>
                  <a:pt x="97261" y="720530"/>
                  <a:pt x="209709" y="830861"/>
                  <a:pt x="222674" y="848059"/>
                </a:cubicBezTo>
                <a:cubicBezTo>
                  <a:pt x="235639" y="865257"/>
                  <a:pt x="143299" y="779797"/>
                  <a:pt x="143299" y="779797"/>
                </a:cubicBezTo>
                <a:cubicBezTo>
                  <a:pt x="113930" y="751487"/>
                  <a:pt x="58896" y="723176"/>
                  <a:pt x="46461" y="678197"/>
                </a:cubicBezTo>
                <a:cubicBezTo>
                  <a:pt x="34025" y="633218"/>
                  <a:pt x="76359" y="586916"/>
                  <a:pt x="68686" y="509922"/>
                </a:cubicBezTo>
                <a:cubicBezTo>
                  <a:pt x="61013" y="432928"/>
                  <a:pt x="-5926" y="299049"/>
                  <a:pt x="424" y="216234"/>
                </a:cubicBezTo>
                <a:cubicBezTo>
                  <a:pt x="6774" y="133419"/>
                  <a:pt x="105199" y="8007"/>
                  <a:pt x="111549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CA3B19F3-6128-42D3-BAE3-C8BD5671301C}"/>
              </a:ext>
            </a:extLst>
          </p:cNvPr>
          <p:cNvSpPr/>
          <p:nvPr/>
        </p:nvSpPr>
        <p:spPr>
          <a:xfrm>
            <a:off x="1783772" y="2128340"/>
            <a:ext cx="78368" cy="363408"/>
          </a:xfrm>
          <a:custGeom>
            <a:avLst/>
            <a:gdLst>
              <a:gd name="connsiteX0" fmla="*/ 78366 w 78368"/>
              <a:gd name="connsiteY0" fmla="*/ 498 h 363408"/>
              <a:gd name="connsiteX1" fmla="*/ 3753 w 78368"/>
              <a:gd name="connsiteY1" fmla="*/ 165598 h 363408"/>
              <a:gd name="connsiteX2" fmla="*/ 46616 w 78368"/>
              <a:gd name="connsiteY2" fmla="*/ 354510 h 363408"/>
              <a:gd name="connsiteX3" fmla="*/ 35503 w 78368"/>
              <a:gd name="connsiteY3" fmla="*/ 321173 h 363408"/>
              <a:gd name="connsiteX4" fmla="*/ 578 w 78368"/>
              <a:gd name="connsiteY4" fmla="*/ 219573 h 363408"/>
              <a:gd name="connsiteX5" fmla="*/ 78366 w 78368"/>
              <a:gd name="connsiteY5" fmla="*/ 498 h 3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68" h="363408">
                <a:moveTo>
                  <a:pt x="78366" y="498"/>
                </a:moveTo>
                <a:cubicBezTo>
                  <a:pt x="78895" y="-8498"/>
                  <a:pt x="9045" y="106596"/>
                  <a:pt x="3753" y="165598"/>
                </a:cubicBezTo>
                <a:cubicBezTo>
                  <a:pt x="-1539" y="224600"/>
                  <a:pt x="41324" y="328581"/>
                  <a:pt x="46616" y="354510"/>
                </a:cubicBezTo>
                <a:cubicBezTo>
                  <a:pt x="51908" y="380439"/>
                  <a:pt x="43176" y="343663"/>
                  <a:pt x="35503" y="321173"/>
                </a:cubicBezTo>
                <a:cubicBezTo>
                  <a:pt x="27830" y="298684"/>
                  <a:pt x="-4714" y="267198"/>
                  <a:pt x="578" y="219573"/>
                </a:cubicBezTo>
                <a:cubicBezTo>
                  <a:pt x="5870" y="171948"/>
                  <a:pt x="77837" y="9494"/>
                  <a:pt x="78366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273FD2E4-6C91-442F-8D0F-FD61C3DD035D}"/>
              </a:ext>
            </a:extLst>
          </p:cNvPr>
          <p:cNvSpPr/>
          <p:nvPr/>
        </p:nvSpPr>
        <p:spPr>
          <a:xfrm>
            <a:off x="1855760" y="2092323"/>
            <a:ext cx="228637" cy="142911"/>
          </a:xfrm>
          <a:custGeom>
            <a:avLst/>
            <a:gdLst>
              <a:gd name="connsiteX0" fmla="*/ 228628 w 228637"/>
              <a:gd name="connsiteY0" fmla="*/ 2 h 142911"/>
              <a:gd name="connsiteX1" fmla="*/ 101628 w 228637"/>
              <a:gd name="connsiteY1" fmla="*/ 106365 h 142911"/>
              <a:gd name="connsiteX2" fmla="*/ 28 w 228637"/>
              <a:gd name="connsiteY2" fmla="*/ 131765 h 142911"/>
              <a:gd name="connsiteX3" fmla="*/ 111153 w 228637"/>
              <a:gd name="connsiteY3" fmla="*/ 128590 h 142911"/>
              <a:gd name="connsiteX4" fmla="*/ 123853 w 228637"/>
              <a:gd name="connsiteY4" fmla="*/ 142877 h 142911"/>
              <a:gd name="connsiteX5" fmla="*/ 107978 w 228637"/>
              <a:gd name="connsiteY5" fmla="*/ 123827 h 142911"/>
              <a:gd name="connsiteX6" fmla="*/ 95278 w 228637"/>
              <a:gd name="connsiteY6" fmla="*/ 109540 h 142911"/>
              <a:gd name="connsiteX7" fmla="*/ 228628 w 228637"/>
              <a:gd name="connsiteY7" fmla="*/ 2 h 1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37" h="142911">
                <a:moveTo>
                  <a:pt x="228628" y="2"/>
                </a:moveTo>
                <a:cubicBezTo>
                  <a:pt x="229686" y="-527"/>
                  <a:pt x="139728" y="84405"/>
                  <a:pt x="101628" y="106365"/>
                </a:cubicBezTo>
                <a:cubicBezTo>
                  <a:pt x="63528" y="128325"/>
                  <a:pt x="-1559" y="128061"/>
                  <a:pt x="28" y="131765"/>
                </a:cubicBezTo>
                <a:cubicBezTo>
                  <a:pt x="1615" y="135469"/>
                  <a:pt x="90515" y="126738"/>
                  <a:pt x="111153" y="128590"/>
                </a:cubicBezTo>
                <a:cubicBezTo>
                  <a:pt x="131790" y="130442"/>
                  <a:pt x="124382" y="143671"/>
                  <a:pt x="123853" y="142877"/>
                </a:cubicBezTo>
                <a:cubicBezTo>
                  <a:pt x="123324" y="142083"/>
                  <a:pt x="112740" y="129383"/>
                  <a:pt x="107978" y="123827"/>
                </a:cubicBezTo>
                <a:cubicBezTo>
                  <a:pt x="103216" y="118271"/>
                  <a:pt x="80990" y="125680"/>
                  <a:pt x="95278" y="109540"/>
                </a:cubicBezTo>
                <a:cubicBezTo>
                  <a:pt x="109565" y="93401"/>
                  <a:pt x="227570" y="531"/>
                  <a:pt x="22862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21938F10-792B-46B4-A143-44C9983D65A5}"/>
              </a:ext>
            </a:extLst>
          </p:cNvPr>
          <p:cNvSpPr/>
          <p:nvPr/>
        </p:nvSpPr>
        <p:spPr>
          <a:xfrm>
            <a:off x="2258053" y="1715297"/>
            <a:ext cx="194644" cy="480840"/>
          </a:xfrm>
          <a:custGeom>
            <a:avLst/>
            <a:gdLst>
              <a:gd name="connsiteX0" fmla="*/ 194635 w 194644"/>
              <a:gd name="connsiteY0" fmla="*/ 791 h 480840"/>
              <a:gd name="connsiteX1" fmla="*/ 72397 w 194644"/>
              <a:gd name="connsiteY1" fmla="*/ 308766 h 480840"/>
              <a:gd name="connsiteX2" fmla="*/ 960 w 194644"/>
              <a:gd name="connsiteY2" fmla="*/ 480216 h 480840"/>
              <a:gd name="connsiteX3" fmla="*/ 34297 w 194644"/>
              <a:gd name="connsiteY3" fmla="*/ 361153 h 480840"/>
              <a:gd name="connsiteX4" fmla="*/ 78747 w 194644"/>
              <a:gd name="connsiteY4" fmla="*/ 223041 h 480840"/>
              <a:gd name="connsiteX5" fmla="*/ 194635 w 194644"/>
              <a:gd name="connsiteY5" fmla="*/ 791 h 48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44" h="480840">
                <a:moveTo>
                  <a:pt x="194635" y="791"/>
                </a:moveTo>
                <a:cubicBezTo>
                  <a:pt x="193577" y="15078"/>
                  <a:pt x="104676" y="228862"/>
                  <a:pt x="72397" y="308766"/>
                </a:cubicBezTo>
                <a:cubicBezTo>
                  <a:pt x="40118" y="388670"/>
                  <a:pt x="7310" y="471485"/>
                  <a:pt x="960" y="480216"/>
                </a:cubicBezTo>
                <a:cubicBezTo>
                  <a:pt x="-5390" y="488947"/>
                  <a:pt x="21333" y="404015"/>
                  <a:pt x="34297" y="361153"/>
                </a:cubicBezTo>
                <a:cubicBezTo>
                  <a:pt x="47261" y="318291"/>
                  <a:pt x="52553" y="276487"/>
                  <a:pt x="78747" y="223041"/>
                </a:cubicBezTo>
                <a:cubicBezTo>
                  <a:pt x="104941" y="169595"/>
                  <a:pt x="195693" y="-13496"/>
                  <a:pt x="194635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85D307CA-6C9F-4E15-B73D-12904D5C8567}"/>
              </a:ext>
            </a:extLst>
          </p:cNvPr>
          <p:cNvSpPr/>
          <p:nvPr/>
        </p:nvSpPr>
        <p:spPr>
          <a:xfrm>
            <a:off x="2204168" y="1973237"/>
            <a:ext cx="172322" cy="455929"/>
          </a:xfrm>
          <a:custGeom>
            <a:avLst/>
            <a:gdLst>
              <a:gd name="connsiteX0" fmla="*/ 172320 w 172322"/>
              <a:gd name="connsiteY0" fmla="*/ 26 h 455929"/>
              <a:gd name="connsiteX1" fmla="*/ 56432 w 172322"/>
              <a:gd name="connsiteY1" fmla="*/ 219101 h 455929"/>
              <a:gd name="connsiteX2" fmla="*/ 45320 w 172322"/>
              <a:gd name="connsiteY2" fmla="*/ 414363 h 455929"/>
              <a:gd name="connsiteX3" fmla="*/ 26270 w 172322"/>
              <a:gd name="connsiteY3" fmla="*/ 273076 h 455929"/>
              <a:gd name="connsiteX4" fmla="*/ 2457 w 172322"/>
              <a:gd name="connsiteY4" fmla="*/ 455638 h 455929"/>
              <a:gd name="connsiteX5" fmla="*/ 7220 w 172322"/>
              <a:gd name="connsiteY5" fmla="*/ 312763 h 455929"/>
              <a:gd name="connsiteX6" fmla="*/ 59607 w 172322"/>
              <a:gd name="connsiteY6" fmla="*/ 204813 h 455929"/>
              <a:gd name="connsiteX7" fmla="*/ 172320 w 172322"/>
              <a:gd name="connsiteY7" fmla="*/ 26 h 45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322" h="455929">
                <a:moveTo>
                  <a:pt x="172320" y="26"/>
                </a:moveTo>
                <a:cubicBezTo>
                  <a:pt x="171791" y="2407"/>
                  <a:pt x="77599" y="150045"/>
                  <a:pt x="56432" y="219101"/>
                </a:cubicBezTo>
                <a:cubicBezTo>
                  <a:pt x="35265" y="288157"/>
                  <a:pt x="50347" y="405367"/>
                  <a:pt x="45320" y="414363"/>
                </a:cubicBezTo>
                <a:cubicBezTo>
                  <a:pt x="40293" y="423359"/>
                  <a:pt x="33414" y="266197"/>
                  <a:pt x="26270" y="273076"/>
                </a:cubicBezTo>
                <a:cubicBezTo>
                  <a:pt x="19126" y="279955"/>
                  <a:pt x="5632" y="449023"/>
                  <a:pt x="2457" y="455638"/>
                </a:cubicBezTo>
                <a:cubicBezTo>
                  <a:pt x="-718" y="462253"/>
                  <a:pt x="-2305" y="354567"/>
                  <a:pt x="7220" y="312763"/>
                </a:cubicBezTo>
                <a:cubicBezTo>
                  <a:pt x="16745" y="270959"/>
                  <a:pt x="32355" y="252967"/>
                  <a:pt x="59607" y="204813"/>
                </a:cubicBezTo>
                <a:cubicBezTo>
                  <a:pt x="86859" y="156659"/>
                  <a:pt x="172849" y="-2355"/>
                  <a:pt x="17232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E11902AE-8555-43FA-8368-DFEF1E6D2905}"/>
              </a:ext>
            </a:extLst>
          </p:cNvPr>
          <p:cNvSpPr/>
          <p:nvPr/>
        </p:nvSpPr>
        <p:spPr>
          <a:xfrm>
            <a:off x="1703145" y="1779588"/>
            <a:ext cx="454268" cy="60108"/>
          </a:xfrm>
          <a:custGeom>
            <a:avLst/>
            <a:gdLst>
              <a:gd name="connsiteX0" fmla="*/ 454268 w 454268"/>
              <a:gd name="connsiteY0" fmla="*/ 0 h 60108"/>
              <a:gd name="connsiteX1" fmla="*/ 262180 w 454268"/>
              <a:gd name="connsiteY1" fmla="*/ 52387 h 60108"/>
              <a:gd name="connsiteX2" fmla="*/ 136768 w 454268"/>
              <a:gd name="connsiteY2" fmla="*/ 55562 h 60108"/>
              <a:gd name="connsiteX3" fmla="*/ 3418 w 454268"/>
              <a:gd name="connsiteY3" fmla="*/ 57150 h 60108"/>
              <a:gd name="connsiteX4" fmla="*/ 284405 w 454268"/>
              <a:gd name="connsiteY4" fmla="*/ 12700 h 60108"/>
              <a:gd name="connsiteX5" fmla="*/ 117718 w 454268"/>
              <a:gd name="connsiteY5" fmla="*/ 42862 h 60108"/>
              <a:gd name="connsiteX6" fmla="*/ 454268 w 454268"/>
              <a:gd name="connsiteY6" fmla="*/ 0 h 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268" h="60108">
                <a:moveTo>
                  <a:pt x="454268" y="0"/>
                </a:moveTo>
                <a:cubicBezTo>
                  <a:pt x="384682" y="21563"/>
                  <a:pt x="315097" y="43127"/>
                  <a:pt x="262180" y="52387"/>
                </a:cubicBezTo>
                <a:cubicBezTo>
                  <a:pt x="209263" y="61647"/>
                  <a:pt x="136768" y="55562"/>
                  <a:pt x="136768" y="55562"/>
                </a:cubicBezTo>
                <a:cubicBezTo>
                  <a:pt x="93641" y="56356"/>
                  <a:pt x="-21188" y="64294"/>
                  <a:pt x="3418" y="57150"/>
                </a:cubicBezTo>
                <a:cubicBezTo>
                  <a:pt x="28024" y="50006"/>
                  <a:pt x="265355" y="15081"/>
                  <a:pt x="284405" y="12700"/>
                </a:cubicBezTo>
                <a:cubicBezTo>
                  <a:pt x="303455" y="10319"/>
                  <a:pt x="89937" y="41010"/>
                  <a:pt x="117718" y="42862"/>
                </a:cubicBezTo>
                <a:lnTo>
                  <a:pt x="4542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794AB001-65FF-4F94-9C5F-14EB09407171}"/>
              </a:ext>
            </a:extLst>
          </p:cNvPr>
          <p:cNvSpPr/>
          <p:nvPr/>
        </p:nvSpPr>
        <p:spPr>
          <a:xfrm>
            <a:off x="1626906" y="1444515"/>
            <a:ext cx="153363" cy="308043"/>
          </a:xfrm>
          <a:custGeom>
            <a:avLst/>
            <a:gdLst>
              <a:gd name="connsiteX0" fmla="*/ 152682 w 153363"/>
              <a:gd name="connsiteY0" fmla="*/ 110 h 308043"/>
              <a:gd name="connsiteX1" fmla="*/ 70132 w 153363"/>
              <a:gd name="connsiteY1" fmla="*/ 93773 h 308043"/>
              <a:gd name="connsiteX2" fmla="*/ 282 w 153363"/>
              <a:gd name="connsiteY2" fmla="*/ 306498 h 308043"/>
              <a:gd name="connsiteX3" fmla="*/ 47907 w 153363"/>
              <a:gd name="connsiteY3" fmla="*/ 185848 h 308043"/>
              <a:gd name="connsiteX4" fmla="*/ 106644 w 153363"/>
              <a:gd name="connsiteY4" fmla="*/ 109648 h 308043"/>
              <a:gd name="connsiteX5" fmla="*/ 152682 w 153363"/>
              <a:gd name="connsiteY5" fmla="*/ 110 h 30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363" h="308043">
                <a:moveTo>
                  <a:pt x="152682" y="110"/>
                </a:moveTo>
                <a:cubicBezTo>
                  <a:pt x="146597" y="-2536"/>
                  <a:pt x="95532" y="42708"/>
                  <a:pt x="70132" y="93773"/>
                </a:cubicBezTo>
                <a:cubicBezTo>
                  <a:pt x="44732" y="144838"/>
                  <a:pt x="3986" y="291152"/>
                  <a:pt x="282" y="306498"/>
                </a:cubicBezTo>
                <a:cubicBezTo>
                  <a:pt x="-3422" y="321844"/>
                  <a:pt x="30180" y="218656"/>
                  <a:pt x="47907" y="185848"/>
                </a:cubicBezTo>
                <a:cubicBezTo>
                  <a:pt x="65634" y="153040"/>
                  <a:pt x="90769" y="138223"/>
                  <a:pt x="106644" y="109648"/>
                </a:cubicBezTo>
                <a:cubicBezTo>
                  <a:pt x="122519" y="81073"/>
                  <a:pt x="158767" y="2756"/>
                  <a:pt x="152682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4C717C36-56C9-4045-B256-2EDAA2AD7236}"/>
              </a:ext>
            </a:extLst>
          </p:cNvPr>
          <p:cNvSpPr/>
          <p:nvPr/>
        </p:nvSpPr>
        <p:spPr>
          <a:xfrm>
            <a:off x="1720079" y="2233510"/>
            <a:ext cx="516972" cy="417891"/>
          </a:xfrm>
          <a:custGeom>
            <a:avLst/>
            <a:gdLst>
              <a:gd name="connsiteX0" fmla="*/ 8709 w 516972"/>
              <a:gd name="connsiteY0" fmla="*/ 158853 h 417891"/>
              <a:gd name="connsiteX1" fmla="*/ 199209 w 516972"/>
              <a:gd name="connsiteY1" fmla="*/ 289028 h 417891"/>
              <a:gd name="connsiteX2" fmla="*/ 335734 w 516972"/>
              <a:gd name="connsiteY2" fmla="*/ 150915 h 417891"/>
              <a:gd name="connsiteX3" fmla="*/ 343671 w 516972"/>
              <a:gd name="connsiteY3" fmla="*/ 236640 h 417891"/>
              <a:gd name="connsiteX4" fmla="*/ 416696 w 516972"/>
              <a:gd name="connsiteY4" fmla="*/ 268390 h 417891"/>
              <a:gd name="connsiteX5" fmla="*/ 516709 w 516972"/>
              <a:gd name="connsiteY5" fmla="*/ 103 h 417891"/>
              <a:gd name="connsiteX6" fmla="*/ 443684 w 516972"/>
              <a:gd name="connsiteY6" fmla="*/ 238228 h 417891"/>
              <a:gd name="connsiteX7" fmla="*/ 377009 w 516972"/>
              <a:gd name="connsiteY7" fmla="*/ 384278 h 417891"/>
              <a:gd name="connsiteX8" fmla="*/ 350021 w 516972"/>
              <a:gd name="connsiteY8" fmla="*/ 365228 h 417891"/>
              <a:gd name="connsiteX9" fmla="*/ 330971 w 516972"/>
              <a:gd name="connsiteY9" fmla="*/ 368403 h 417891"/>
              <a:gd name="connsiteX10" fmla="*/ 337321 w 516972"/>
              <a:gd name="connsiteY10" fmla="*/ 360465 h 417891"/>
              <a:gd name="connsiteX11" fmla="*/ 129359 w 516972"/>
              <a:gd name="connsiteY11" fmla="*/ 335065 h 417891"/>
              <a:gd name="connsiteX12" fmla="*/ 284934 w 516972"/>
              <a:gd name="connsiteY12" fmla="*/ 417615 h 417891"/>
              <a:gd name="connsiteX13" fmla="*/ 188096 w 516972"/>
              <a:gd name="connsiteY13" fmla="*/ 355703 h 417891"/>
              <a:gd name="connsiteX14" fmla="*/ 45221 w 516972"/>
              <a:gd name="connsiteY14" fmla="*/ 200128 h 417891"/>
              <a:gd name="connsiteX15" fmla="*/ 8709 w 516972"/>
              <a:gd name="connsiteY15" fmla="*/ 158853 h 4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6972" h="417891">
                <a:moveTo>
                  <a:pt x="8709" y="158853"/>
                </a:moveTo>
                <a:cubicBezTo>
                  <a:pt x="34374" y="173670"/>
                  <a:pt x="144705" y="290351"/>
                  <a:pt x="199209" y="289028"/>
                </a:cubicBezTo>
                <a:cubicBezTo>
                  <a:pt x="253713" y="287705"/>
                  <a:pt x="311657" y="159646"/>
                  <a:pt x="335734" y="150915"/>
                </a:cubicBezTo>
                <a:cubicBezTo>
                  <a:pt x="359811" y="142184"/>
                  <a:pt x="330177" y="217061"/>
                  <a:pt x="343671" y="236640"/>
                </a:cubicBezTo>
                <a:cubicBezTo>
                  <a:pt x="357165" y="256219"/>
                  <a:pt x="387856" y="307813"/>
                  <a:pt x="416696" y="268390"/>
                </a:cubicBezTo>
                <a:cubicBezTo>
                  <a:pt x="445536" y="228967"/>
                  <a:pt x="512211" y="5130"/>
                  <a:pt x="516709" y="103"/>
                </a:cubicBezTo>
                <a:cubicBezTo>
                  <a:pt x="521207" y="-4924"/>
                  <a:pt x="466967" y="174199"/>
                  <a:pt x="443684" y="238228"/>
                </a:cubicBezTo>
                <a:cubicBezTo>
                  <a:pt x="420401" y="302257"/>
                  <a:pt x="392620" y="363111"/>
                  <a:pt x="377009" y="384278"/>
                </a:cubicBezTo>
                <a:cubicBezTo>
                  <a:pt x="361398" y="405445"/>
                  <a:pt x="357694" y="367874"/>
                  <a:pt x="350021" y="365228"/>
                </a:cubicBezTo>
                <a:cubicBezTo>
                  <a:pt x="342348" y="362582"/>
                  <a:pt x="333088" y="369197"/>
                  <a:pt x="330971" y="368403"/>
                </a:cubicBezTo>
                <a:cubicBezTo>
                  <a:pt x="328854" y="367609"/>
                  <a:pt x="370923" y="366021"/>
                  <a:pt x="337321" y="360465"/>
                </a:cubicBezTo>
                <a:cubicBezTo>
                  <a:pt x="303719" y="354909"/>
                  <a:pt x="138090" y="325540"/>
                  <a:pt x="129359" y="335065"/>
                </a:cubicBezTo>
                <a:cubicBezTo>
                  <a:pt x="120628" y="344590"/>
                  <a:pt x="275145" y="414175"/>
                  <a:pt x="284934" y="417615"/>
                </a:cubicBezTo>
                <a:cubicBezTo>
                  <a:pt x="294724" y="421055"/>
                  <a:pt x="228048" y="391951"/>
                  <a:pt x="188096" y="355703"/>
                </a:cubicBezTo>
                <a:cubicBezTo>
                  <a:pt x="148144" y="319455"/>
                  <a:pt x="70621" y="228439"/>
                  <a:pt x="45221" y="200128"/>
                </a:cubicBezTo>
                <a:cubicBezTo>
                  <a:pt x="19821" y="171818"/>
                  <a:pt x="-16956" y="144036"/>
                  <a:pt x="8709" y="158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E5E42B94-DAD4-490D-8761-CFA4188305B4}"/>
              </a:ext>
            </a:extLst>
          </p:cNvPr>
          <p:cNvSpPr/>
          <p:nvPr/>
        </p:nvSpPr>
        <p:spPr>
          <a:xfrm>
            <a:off x="1943775" y="890014"/>
            <a:ext cx="171483" cy="232166"/>
          </a:xfrm>
          <a:custGeom>
            <a:avLst/>
            <a:gdLst>
              <a:gd name="connsiteX0" fmla="*/ 170775 w 171483"/>
              <a:gd name="connsiteY0" fmla="*/ 574 h 232166"/>
              <a:gd name="connsiteX1" fmla="*/ 72350 w 171483"/>
              <a:gd name="connsiteY1" fmla="*/ 62486 h 232166"/>
              <a:gd name="connsiteX2" fmla="*/ 913 w 171483"/>
              <a:gd name="connsiteY2" fmla="*/ 230761 h 232166"/>
              <a:gd name="connsiteX3" fmla="*/ 31075 w 171483"/>
              <a:gd name="connsiteY3" fmla="*/ 140274 h 232166"/>
              <a:gd name="connsiteX4" fmla="*/ 18375 w 171483"/>
              <a:gd name="connsiteY4" fmla="*/ 92649 h 232166"/>
              <a:gd name="connsiteX5" fmla="*/ 170775 w 171483"/>
              <a:gd name="connsiteY5" fmla="*/ 574 h 23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83" h="232166">
                <a:moveTo>
                  <a:pt x="170775" y="574"/>
                </a:moveTo>
                <a:cubicBezTo>
                  <a:pt x="179771" y="-4453"/>
                  <a:pt x="100660" y="24122"/>
                  <a:pt x="72350" y="62486"/>
                </a:cubicBezTo>
                <a:cubicBezTo>
                  <a:pt x="44040" y="100850"/>
                  <a:pt x="7792" y="217796"/>
                  <a:pt x="913" y="230761"/>
                </a:cubicBezTo>
                <a:cubicBezTo>
                  <a:pt x="-5966" y="243726"/>
                  <a:pt x="28165" y="163293"/>
                  <a:pt x="31075" y="140274"/>
                </a:cubicBezTo>
                <a:cubicBezTo>
                  <a:pt x="33985" y="117255"/>
                  <a:pt x="-1204" y="115668"/>
                  <a:pt x="18375" y="92649"/>
                </a:cubicBezTo>
                <a:cubicBezTo>
                  <a:pt x="37954" y="69630"/>
                  <a:pt x="161779" y="5601"/>
                  <a:pt x="170775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0E426EB1-F59D-47CD-839A-CC09BA28DE97}"/>
              </a:ext>
            </a:extLst>
          </p:cNvPr>
          <p:cNvSpPr/>
          <p:nvPr/>
        </p:nvSpPr>
        <p:spPr>
          <a:xfrm>
            <a:off x="1753967" y="1003225"/>
            <a:ext cx="205472" cy="460854"/>
          </a:xfrm>
          <a:custGeom>
            <a:avLst/>
            <a:gdLst>
              <a:gd name="connsiteX0" fmla="*/ 200246 w 205472"/>
              <a:gd name="connsiteY0" fmla="*/ 6425 h 460854"/>
              <a:gd name="connsiteX1" fmla="*/ 6571 w 205472"/>
              <a:gd name="connsiteY1" fmla="*/ 446163 h 460854"/>
              <a:gd name="connsiteX2" fmla="*/ 54196 w 205472"/>
              <a:gd name="connsiteY2" fmla="*/ 341388 h 460854"/>
              <a:gd name="connsiteX3" fmla="*/ 141508 w 205472"/>
              <a:gd name="connsiteY3" fmla="*/ 192163 h 460854"/>
              <a:gd name="connsiteX4" fmla="*/ 200246 w 205472"/>
              <a:gd name="connsiteY4" fmla="*/ 6425 h 46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472" h="460854">
                <a:moveTo>
                  <a:pt x="200246" y="6425"/>
                </a:moveTo>
                <a:cubicBezTo>
                  <a:pt x="177756" y="48758"/>
                  <a:pt x="30913" y="390336"/>
                  <a:pt x="6571" y="446163"/>
                </a:cubicBezTo>
                <a:cubicBezTo>
                  <a:pt x="-17771" y="501990"/>
                  <a:pt x="31706" y="383721"/>
                  <a:pt x="54196" y="341388"/>
                </a:cubicBezTo>
                <a:cubicBezTo>
                  <a:pt x="76685" y="299055"/>
                  <a:pt x="116108" y="241375"/>
                  <a:pt x="141508" y="192163"/>
                </a:cubicBezTo>
                <a:cubicBezTo>
                  <a:pt x="166908" y="142951"/>
                  <a:pt x="222736" y="-35908"/>
                  <a:pt x="200246" y="6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A3F9BA40-5ECB-4564-9C33-303786A47BD2}"/>
              </a:ext>
            </a:extLst>
          </p:cNvPr>
          <p:cNvSpPr/>
          <p:nvPr/>
        </p:nvSpPr>
        <p:spPr>
          <a:xfrm>
            <a:off x="1922143" y="787626"/>
            <a:ext cx="335824" cy="715112"/>
          </a:xfrm>
          <a:custGeom>
            <a:avLst/>
            <a:gdLst>
              <a:gd name="connsiteX0" fmla="*/ 335282 w 335824"/>
              <a:gd name="connsiteY0" fmla="*/ 1362 h 715112"/>
              <a:gd name="connsiteX1" fmla="*/ 190820 w 335824"/>
              <a:gd name="connsiteY1" fmla="*/ 263299 h 715112"/>
              <a:gd name="connsiteX2" fmla="*/ 95570 w 335824"/>
              <a:gd name="connsiteY2" fmla="*/ 477612 h 715112"/>
              <a:gd name="connsiteX3" fmla="*/ 32070 w 335824"/>
              <a:gd name="connsiteY3" fmla="*/ 698274 h 715112"/>
              <a:gd name="connsiteX4" fmla="*/ 320 w 335824"/>
              <a:gd name="connsiteY4" fmla="*/ 691924 h 715112"/>
              <a:gd name="connsiteX5" fmla="*/ 17782 w 335824"/>
              <a:gd name="connsiteY5" fmla="*/ 628424 h 715112"/>
              <a:gd name="connsiteX6" fmla="*/ 51120 w 335824"/>
              <a:gd name="connsiteY6" fmla="*/ 544287 h 715112"/>
              <a:gd name="connsiteX7" fmla="*/ 98745 w 335824"/>
              <a:gd name="connsiteY7" fmla="*/ 391887 h 715112"/>
              <a:gd name="connsiteX8" fmla="*/ 171770 w 335824"/>
              <a:gd name="connsiteY8" fmla="*/ 242662 h 715112"/>
              <a:gd name="connsiteX9" fmla="*/ 132082 w 335824"/>
              <a:gd name="connsiteY9" fmla="*/ 336324 h 715112"/>
              <a:gd name="connsiteX10" fmla="*/ 213045 w 335824"/>
              <a:gd name="connsiteY10" fmla="*/ 190274 h 715112"/>
              <a:gd name="connsiteX11" fmla="*/ 240032 w 335824"/>
              <a:gd name="connsiteY11" fmla="*/ 160112 h 715112"/>
              <a:gd name="connsiteX12" fmla="*/ 335282 w 335824"/>
              <a:gd name="connsiteY12" fmla="*/ 1362 h 71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24" h="715112">
                <a:moveTo>
                  <a:pt x="335282" y="1362"/>
                </a:moveTo>
                <a:cubicBezTo>
                  <a:pt x="327080" y="18560"/>
                  <a:pt x="230772" y="183924"/>
                  <a:pt x="190820" y="263299"/>
                </a:cubicBezTo>
                <a:cubicBezTo>
                  <a:pt x="150868" y="342674"/>
                  <a:pt x="122028" y="405116"/>
                  <a:pt x="95570" y="477612"/>
                </a:cubicBezTo>
                <a:cubicBezTo>
                  <a:pt x="69112" y="550108"/>
                  <a:pt x="47945" y="662555"/>
                  <a:pt x="32070" y="698274"/>
                </a:cubicBezTo>
                <a:cubicBezTo>
                  <a:pt x="16195" y="733993"/>
                  <a:pt x="2701" y="703565"/>
                  <a:pt x="320" y="691924"/>
                </a:cubicBezTo>
                <a:cubicBezTo>
                  <a:pt x="-2061" y="680283"/>
                  <a:pt x="9315" y="653030"/>
                  <a:pt x="17782" y="628424"/>
                </a:cubicBezTo>
                <a:cubicBezTo>
                  <a:pt x="26249" y="603818"/>
                  <a:pt x="37626" y="583710"/>
                  <a:pt x="51120" y="544287"/>
                </a:cubicBezTo>
                <a:cubicBezTo>
                  <a:pt x="64614" y="504864"/>
                  <a:pt x="78637" y="442158"/>
                  <a:pt x="98745" y="391887"/>
                </a:cubicBezTo>
                <a:cubicBezTo>
                  <a:pt x="118853" y="341616"/>
                  <a:pt x="166214" y="251922"/>
                  <a:pt x="171770" y="242662"/>
                </a:cubicBezTo>
                <a:cubicBezTo>
                  <a:pt x="177326" y="233402"/>
                  <a:pt x="125203" y="345055"/>
                  <a:pt x="132082" y="336324"/>
                </a:cubicBezTo>
                <a:cubicBezTo>
                  <a:pt x="138961" y="327593"/>
                  <a:pt x="195053" y="219643"/>
                  <a:pt x="213045" y="190274"/>
                </a:cubicBezTo>
                <a:cubicBezTo>
                  <a:pt x="231037" y="160905"/>
                  <a:pt x="223893" y="185247"/>
                  <a:pt x="240032" y="160112"/>
                </a:cubicBezTo>
                <a:cubicBezTo>
                  <a:pt x="256171" y="134977"/>
                  <a:pt x="343484" y="-15836"/>
                  <a:pt x="335282" y="1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4092F2F7-50DF-4A04-A1C4-9B648D286F78}"/>
              </a:ext>
            </a:extLst>
          </p:cNvPr>
          <p:cNvSpPr/>
          <p:nvPr/>
        </p:nvSpPr>
        <p:spPr>
          <a:xfrm>
            <a:off x="2025433" y="875940"/>
            <a:ext cx="138390" cy="87423"/>
          </a:xfrm>
          <a:custGeom>
            <a:avLst/>
            <a:gdLst>
              <a:gd name="connsiteX0" fmla="*/ 217 w 138390"/>
              <a:gd name="connsiteY0" fmla="*/ 32110 h 87423"/>
              <a:gd name="connsiteX1" fmla="*/ 82767 w 138390"/>
              <a:gd name="connsiteY1" fmla="*/ 360 h 87423"/>
              <a:gd name="connsiteX2" fmla="*/ 122455 w 138390"/>
              <a:gd name="connsiteY2" fmla="*/ 57510 h 87423"/>
              <a:gd name="connsiteX3" fmla="*/ 138330 w 138390"/>
              <a:gd name="connsiteY3" fmla="*/ 86085 h 87423"/>
              <a:gd name="connsiteX4" fmla="*/ 127217 w 138390"/>
              <a:gd name="connsiteY4" fmla="*/ 16235 h 87423"/>
              <a:gd name="connsiteX5" fmla="*/ 109755 w 138390"/>
              <a:gd name="connsiteY5" fmla="*/ 9885 h 87423"/>
              <a:gd name="connsiteX6" fmla="*/ 217 w 138390"/>
              <a:gd name="connsiteY6" fmla="*/ 32110 h 8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90" h="87423">
                <a:moveTo>
                  <a:pt x="217" y="32110"/>
                </a:moveTo>
                <a:cubicBezTo>
                  <a:pt x="-4281" y="30522"/>
                  <a:pt x="62394" y="-3873"/>
                  <a:pt x="82767" y="360"/>
                </a:cubicBezTo>
                <a:cubicBezTo>
                  <a:pt x="103140" y="4593"/>
                  <a:pt x="113195" y="43223"/>
                  <a:pt x="122455" y="57510"/>
                </a:cubicBezTo>
                <a:cubicBezTo>
                  <a:pt x="131715" y="71797"/>
                  <a:pt x="137536" y="92964"/>
                  <a:pt x="138330" y="86085"/>
                </a:cubicBezTo>
                <a:cubicBezTo>
                  <a:pt x="139124" y="79206"/>
                  <a:pt x="131980" y="28935"/>
                  <a:pt x="127217" y="16235"/>
                </a:cubicBezTo>
                <a:cubicBezTo>
                  <a:pt x="122454" y="3535"/>
                  <a:pt x="133303" y="3800"/>
                  <a:pt x="109755" y="9885"/>
                </a:cubicBezTo>
                <a:cubicBezTo>
                  <a:pt x="86207" y="15970"/>
                  <a:pt x="4715" y="33698"/>
                  <a:pt x="217" y="32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E4DBBF69-CC15-447E-A177-0D01AE792332}"/>
              </a:ext>
            </a:extLst>
          </p:cNvPr>
          <p:cNvSpPr/>
          <p:nvPr/>
        </p:nvSpPr>
        <p:spPr>
          <a:xfrm>
            <a:off x="2012691" y="774837"/>
            <a:ext cx="394477" cy="749751"/>
          </a:xfrm>
          <a:custGeom>
            <a:avLst/>
            <a:gdLst>
              <a:gd name="connsiteX0" fmla="*/ 236797 w 394477"/>
              <a:gd name="connsiteY0" fmla="*/ 26851 h 749751"/>
              <a:gd name="connsiteX1" fmla="*/ 386022 w 394477"/>
              <a:gd name="connsiteY1" fmla="*/ 18913 h 749751"/>
              <a:gd name="connsiteX2" fmla="*/ 371734 w 394477"/>
              <a:gd name="connsiteY2" fmla="*/ 41138 h 749751"/>
              <a:gd name="connsiteX3" fmla="*/ 336809 w 394477"/>
              <a:gd name="connsiteY3" fmla="*/ 114163 h 749751"/>
              <a:gd name="connsiteX4" fmla="*/ 309822 w 394477"/>
              <a:gd name="connsiteY4" fmla="*/ 177663 h 749751"/>
              <a:gd name="connsiteX5" fmla="*/ 190759 w 394477"/>
              <a:gd name="connsiteY5" fmla="*/ 449126 h 749751"/>
              <a:gd name="connsiteX6" fmla="*/ 89159 w 394477"/>
              <a:gd name="connsiteY6" fmla="*/ 655501 h 749751"/>
              <a:gd name="connsiteX7" fmla="*/ 259 w 394477"/>
              <a:gd name="connsiteY7" fmla="*/ 749163 h 749751"/>
              <a:gd name="connsiteX8" fmla="*/ 117734 w 394477"/>
              <a:gd name="connsiteY8" fmla="*/ 690426 h 749751"/>
              <a:gd name="connsiteX9" fmla="*/ 139959 w 394477"/>
              <a:gd name="connsiteY9" fmla="*/ 593588 h 749751"/>
              <a:gd name="connsiteX10" fmla="*/ 349509 w 394477"/>
              <a:gd name="connsiteY10" fmla="*/ 201476 h 749751"/>
              <a:gd name="connsiteX11" fmla="*/ 373322 w 394477"/>
              <a:gd name="connsiteY11" fmla="*/ 22088 h 749751"/>
              <a:gd name="connsiteX12" fmla="*/ 387609 w 394477"/>
              <a:gd name="connsiteY12" fmla="*/ 4626 h 749751"/>
              <a:gd name="connsiteX13" fmla="*/ 236797 w 394477"/>
              <a:gd name="connsiteY13" fmla="*/ 26851 h 74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4477" h="749751">
                <a:moveTo>
                  <a:pt x="236797" y="26851"/>
                </a:moveTo>
                <a:cubicBezTo>
                  <a:pt x="236533" y="29232"/>
                  <a:pt x="363533" y="16532"/>
                  <a:pt x="386022" y="18913"/>
                </a:cubicBezTo>
                <a:cubicBezTo>
                  <a:pt x="408512" y="21294"/>
                  <a:pt x="379936" y="25263"/>
                  <a:pt x="371734" y="41138"/>
                </a:cubicBezTo>
                <a:cubicBezTo>
                  <a:pt x="363532" y="57013"/>
                  <a:pt x="347128" y="91409"/>
                  <a:pt x="336809" y="114163"/>
                </a:cubicBezTo>
                <a:cubicBezTo>
                  <a:pt x="326490" y="136917"/>
                  <a:pt x="334164" y="121836"/>
                  <a:pt x="309822" y="177663"/>
                </a:cubicBezTo>
                <a:cubicBezTo>
                  <a:pt x="285480" y="233490"/>
                  <a:pt x="227536" y="369486"/>
                  <a:pt x="190759" y="449126"/>
                </a:cubicBezTo>
                <a:cubicBezTo>
                  <a:pt x="153982" y="528766"/>
                  <a:pt x="120909" y="605495"/>
                  <a:pt x="89159" y="655501"/>
                </a:cubicBezTo>
                <a:cubicBezTo>
                  <a:pt x="57409" y="705507"/>
                  <a:pt x="-4503" y="743342"/>
                  <a:pt x="259" y="749163"/>
                </a:cubicBezTo>
                <a:cubicBezTo>
                  <a:pt x="5021" y="754984"/>
                  <a:pt x="94451" y="716355"/>
                  <a:pt x="117734" y="690426"/>
                </a:cubicBezTo>
                <a:cubicBezTo>
                  <a:pt x="141017" y="664497"/>
                  <a:pt x="101330" y="675080"/>
                  <a:pt x="139959" y="593588"/>
                </a:cubicBezTo>
                <a:cubicBezTo>
                  <a:pt x="178588" y="512096"/>
                  <a:pt x="310615" y="296726"/>
                  <a:pt x="349509" y="201476"/>
                </a:cubicBezTo>
                <a:cubicBezTo>
                  <a:pt x="388403" y="106226"/>
                  <a:pt x="366972" y="54896"/>
                  <a:pt x="373322" y="22088"/>
                </a:cubicBezTo>
                <a:cubicBezTo>
                  <a:pt x="379672" y="-10720"/>
                  <a:pt x="406130" y="1980"/>
                  <a:pt x="387609" y="4626"/>
                </a:cubicBezTo>
                <a:cubicBezTo>
                  <a:pt x="369088" y="7272"/>
                  <a:pt x="237061" y="24470"/>
                  <a:pt x="236797" y="26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B7858DC2-AF2C-4E2C-967F-D27D81704C69}"/>
              </a:ext>
            </a:extLst>
          </p:cNvPr>
          <p:cNvSpPr/>
          <p:nvPr/>
        </p:nvSpPr>
        <p:spPr>
          <a:xfrm>
            <a:off x="2003318" y="949178"/>
            <a:ext cx="95381" cy="155879"/>
          </a:xfrm>
          <a:custGeom>
            <a:avLst/>
            <a:gdLst>
              <a:gd name="connsiteX0" fmla="*/ 95357 w 95381"/>
              <a:gd name="connsiteY0" fmla="*/ 147 h 155879"/>
              <a:gd name="connsiteX1" fmla="*/ 28682 w 95381"/>
              <a:gd name="connsiteY1" fmla="*/ 87460 h 155879"/>
              <a:gd name="connsiteX2" fmla="*/ 107 w 95381"/>
              <a:gd name="connsiteY2" fmla="*/ 155722 h 155879"/>
              <a:gd name="connsiteX3" fmla="*/ 20745 w 95381"/>
              <a:gd name="connsiteY3" fmla="*/ 68410 h 155879"/>
              <a:gd name="connsiteX4" fmla="*/ 95357 w 95381"/>
              <a:gd name="connsiteY4" fmla="*/ 147 h 15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1" h="155879">
                <a:moveTo>
                  <a:pt x="95357" y="147"/>
                </a:moveTo>
                <a:cubicBezTo>
                  <a:pt x="96680" y="3322"/>
                  <a:pt x="44557" y="61531"/>
                  <a:pt x="28682" y="87460"/>
                </a:cubicBezTo>
                <a:cubicBezTo>
                  <a:pt x="12807" y="113389"/>
                  <a:pt x="1430" y="158897"/>
                  <a:pt x="107" y="155722"/>
                </a:cubicBezTo>
                <a:cubicBezTo>
                  <a:pt x="-1216" y="152547"/>
                  <a:pt x="9897" y="90900"/>
                  <a:pt x="20745" y="68410"/>
                </a:cubicBezTo>
                <a:cubicBezTo>
                  <a:pt x="31593" y="45920"/>
                  <a:pt x="94034" y="-3028"/>
                  <a:pt x="9535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AF3704CC-5F1C-4FC5-AAB5-E8EC22E84402}"/>
              </a:ext>
            </a:extLst>
          </p:cNvPr>
          <p:cNvSpPr/>
          <p:nvPr/>
        </p:nvSpPr>
        <p:spPr>
          <a:xfrm>
            <a:off x="2223966" y="820730"/>
            <a:ext cx="138501" cy="196874"/>
          </a:xfrm>
          <a:custGeom>
            <a:avLst/>
            <a:gdLst>
              <a:gd name="connsiteX0" fmla="*/ 138234 w 138501"/>
              <a:gd name="connsiteY0" fmla="*/ 8 h 196874"/>
              <a:gd name="connsiteX1" fmla="*/ 41397 w 138501"/>
              <a:gd name="connsiteY1" fmla="*/ 80970 h 196874"/>
              <a:gd name="connsiteX2" fmla="*/ 19172 w 138501"/>
              <a:gd name="connsiteY2" fmla="*/ 122245 h 196874"/>
              <a:gd name="connsiteX3" fmla="*/ 19172 w 138501"/>
              <a:gd name="connsiteY3" fmla="*/ 196858 h 196874"/>
              <a:gd name="connsiteX4" fmla="*/ 4884 w 138501"/>
              <a:gd name="connsiteY4" fmla="*/ 128595 h 196874"/>
              <a:gd name="connsiteX5" fmla="*/ 8059 w 138501"/>
              <a:gd name="connsiteY5" fmla="*/ 76208 h 196874"/>
              <a:gd name="connsiteX6" fmla="*/ 138234 w 138501"/>
              <a:gd name="connsiteY6" fmla="*/ 8 h 1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01" h="196874">
                <a:moveTo>
                  <a:pt x="138234" y="8"/>
                </a:moveTo>
                <a:cubicBezTo>
                  <a:pt x="143790" y="802"/>
                  <a:pt x="61241" y="60597"/>
                  <a:pt x="41397" y="80970"/>
                </a:cubicBezTo>
                <a:cubicBezTo>
                  <a:pt x="21553" y="101343"/>
                  <a:pt x="22876" y="102931"/>
                  <a:pt x="19172" y="122245"/>
                </a:cubicBezTo>
                <a:cubicBezTo>
                  <a:pt x="15468" y="141559"/>
                  <a:pt x="21553" y="195800"/>
                  <a:pt x="19172" y="196858"/>
                </a:cubicBezTo>
                <a:cubicBezTo>
                  <a:pt x="16791" y="197916"/>
                  <a:pt x="6736" y="148703"/>
                  <a:pt x="4884" y="128595"/>
                </a:cubicBezTo>
                <a:cubicBezTo>
                  <a:pt x="3032" y="108487"/>
                  <a:pt x="-6758" y="96581"/>
                  <a:pt x="8059" y="76208"/>
                </a:cubicBezTo>
                <a:cubicBezTo>
                  <a:pt x="22876" y="55835"/>
                  <a:pt x="132678" y="-786"/>
                  <a:pt x="13823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3E4FB245-90DE-4A7A-80D4-EAE62B6B4B14}"/>
              </a:ext>
            </a:extLst>
          </p:cNvPr>
          <p:cNvSpPr/>
          <p:nvPr/>
        </p:nvSpPr>
        <p:spPr>
          <a:xfrm>
            <a:off x="2379614" y="758194"/>
            <a:ext cx="197242" cy="153203"/>
          </a:xfrm>
          <a:custGeom>
            <a:avLst/>
            <a:gdLst>
              <a:gd name="connsiteX0" fmla="*/ 49 w 197242"/>
              <a:gd name="connsiteY0" fmla="*/ 83181 h 153203"/>
              <a:gd name="connsiteX1" fmla="*/ 73074 w 197242"/>
              <a:gd name="connsiteY1" fmla="*/ 13331 h 153203"/>
              <a:gd name="connsiteX2" fmla="*/ 146099 w 197242"/>
              <a:gd name="connsiteY2" fmla="*/ 13331 h 153203"/>
              <a:gd name="connsiteX3" fmla="*/ 182611 w 197242"/>
              <a:gd name="connsiteY3" fmla="*/ 151444 h 153203"/>
              <a:gd name="connsiteX4" fmla="*/ 185786 w 197242"/>
              <a:gd name="connsiteY4" fmla="*/ 87944 h 153203"/>
              <a:gd name="connsiteX5" fmla="*/ 190549 w 197242"/>
              <a:gd name="connsiteY5" fmla="*/ 37144 h 153203"/>
              <a:gd name="connsiteX6" fmla="*/ 84186 w 197242"/>
              <a:gd name="connsiteY6" fmla="*/ 41906 h 153203"/>
              <a:gd name="connsiteX7" fmla="*/ 49 w 197242"/>
              <a:gd name="connsiteY7" fmla="*/ 83181 h 15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242" h="153203">
                <a:moveTo>
                  <a:pt x="49" y="83181"/>
                </a:moveTo>
                <a:cubicBezTo>
                  <a:pt x="-1803" y="78418"/>
                  <a:pt x="48732" y="24973"/>
                  <a:pt x="73074" y="13331"/>
                </a:cubicBezTo>
                <a:cubicBezTo>
                  <a:pt x="97416" y="1689"/>
                  <a:pt x="127843" y="-9688"/>
                  <a:pt x="146099" y="13331"/>
                </a:cubicBezTo>
                <a:cubicBezTo>
                  <a:pt x="164355" y="36350"/>
                  <a:pt x="175997" y="139009"/>
                  <a:pt x="182611" y="151444"/>
                </a:cubicBezTo>
                <a:cubicBezTo>
                  <a:pt x="189226" y="163880"/>
                  <a:pt x="184463" y="106994"/>
                  <a:pt x="185786" y="87944"/>
                </a:cubicBezTo>
                <a:cubicBezTo>
                  <a:pt x="187109" y="68894"/>
                  <a:pt x="207482" y="44817"/>
                  <a:pt x="190549" y="37144"/>
                </a:cubicBezTo>
                <a:cubicBezTo>
                  <a:pt x="173616" y="29471"/>
                  <a:pt x="115936" y="37673"/>
                  <a:pt x="84186" y="41906"/>
                </a:cubicBezTo>
                <a:cubicBezTo>
                  <a:pt x="52436" y="46139"/>
                  <a:pt x="1901" y="87944"/>
                  <a:pt x="49" y="83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7A60B0BF-4CE1-41EF-B27D-917405E721F3}"/>
              </a:ext>
            </a:extLst>
          </p:cNvPr>
          <p:cNvSpPr/>
          <p:nvPr/>
        </p:nvSpPr>
        <p:spPr>
          <a:xfrm>
            <a:off x="2444639" y="842558"/>
            <a:ext cx="109075" cy="259652"/>
          </a:xfrm>
          <a:custGeom>
            <a:avLst/>
            <a:gdLst>
              <a:gd name="connsiteX0" fmla="*/ 90599 w 109075"/>
              <a:gd name="connsiteY0" fmla="*/ 405 h 259652"/>
              <a:gd name="connsiteX1" fmla="*/ 76311 w 109075"/>
              <a:gd name="connsiteY1" fmla="*/ 151217 h 259652"/>
              <a:gd name="connsiteX2" fmla="*/ 111 w 109075"/>
              <a:gd name="connsiteY2" fmla="*/ 259167 h 259652"/>
              <a:gd name="connsiteX3" fmla="*/ 60436 w 109075"/>
              <a:gd name="connsiteY3" fmla="*/ 187730 h 259652"/>
              <a:gd name="connsiteX4" fmla="*/ 106474 w 109075"/>
              <a:gd name="connsiteY4" fmla="*/ 109942 h 259652"/>
              <a:gd name="connsiteX5" fmla="*/ 90599 w 109075"/>
              <a:gd name="connsiteY5" fmla="*/ 405 h 25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75" h="259652">
                <a:moveTo>
                  <a:pt x="90599" y="405"/>
                </a:moveTo>
                <a:cubicBezTo>
                  <a:pt x="85572" y="7284"/>
                  <a:pt x="91392" y="108090"/>
                  <a:pt x="76311" y="151217"/>
                </a:cubicBezTo>
                <a:cubicBezTo>
                  <a:pt x="61230" y="194344"/>
                  <a:pt x="2757" y="253082"/>
                  <a:pt x="111" y="259167"/>
                </a:cubicBezTo>
                <a:cubicBezTo>
                  <a:pt x="-2535" y="265252"/>
                  <a:pt x="42709" y="212601"/>
                  <a:pt x="60436" y="187730"/>
                </a:cubicBezTo>
                <a:cubicBezTo>
                  <a:pt x="78163" y="162859"/>
                  <a:pt x="96684" y="143809"/>
                  <a:pt x="106474" y="109942"/>
                </a:cubicBezTo>
                <a:cubicBezTo>
                  <a:pt x="116264" y="76075"/>
                  <a:pt x="95626" y="-6474"/>
                  <a:pt x="90599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86984473-2966-4FC3-9D28-2F1CAB1AD6D7}"/>
              </a:ext>
            </a:extLst>
          </p:cNvPr>
          <p:cNvSpPr/>
          <p:nvPr/>
        </p:nvSpPr>
        <p:spPr>
          <a:xfrm>
            <a:off x="2401738" y="849218"/>
            <a:ext cx="122387" cy="179925"/>
          </a:xfrm>
          <a:custGeom>
            <a:avLst/>
            <a:gdLst>
              <a:gd name="connsiteX0" fmla="*/ 122387 w 122387"/>
              <a:gd name="connsiteY0" fmla="*/ 95 h 179925"/>
              <a:gd name="connsiteX1" fmla="*/ 46187 w 122387"/>
              <a:gd name="connsiteY1" fmla="*/ 68357 h 179925"/>
              <a:gd name="connsiteX2" fmla="*/ 62062 w 122387"/>
              <a:gd name="connsiteY2" fmla="*/ 177895 h 179925"/>
              <a:gd name="connsiteX3" fmla="*/ 54125 w 122387"/>
              <a:gd name="connsiteY3" fmla="*/ 138207 h 179925"/>
              <a:gd name="connsiteX4" fmla="*/ 150 w 122387"/>
              <a:gd name="connsiteY4" fmla="*/ 120745 h 179925"/>
              <a:gd name="connsiteX5" fmla="*/ 38250 w 122387"/>
              <a:gd name="connsiteY5" fmla="*/ 50895 h 179925"/>
              <a:gd name="connsiteX6" fmla="*/ 46187 w 122387"/>
              <a:gd name="connsiteY6" fmla="*/ 20732 h 179925"/>
              <a:gd name="connsiteX7" fmla="*/ 46187 w 122387"/>
              <a:gd name="connsiteY7" fmla="*/ 52482 h 179925"/>
              <a:gd name="connsiteX8" fmla="*/ 122387 w 122387"/>
              <a:gd name="connsiteY8" fmla="*/ 95 h 17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87" h="179925">
                <a:moveTo>
                  <a:pt x="122387" y="95"/>
                </a:moveTo>
                <a:cubicBezTo>
                  <a:pt x="122387" y="2741"/>
                  <a:pt x="56241" y="38724"/>
                  <a:pt x="46187" y="68357"/>
                </a:cubicBezTo>
                <a:cubicBezTo>
                  <a:pt x="36133" y="97990"/>
                  <a:pt x="60739" y="166253"/>
                  <a:pt x="62062" y="177895"/>
                </a:cubicBezTo>
                <a:cubicBezTo>
                  <a:pt x="63385" y="189537"/>
                  <a:pt x="64444" y="147732"/>
                  <a:pt x="54125" y="138207"/>
                </a:cubicBezTo>
                <a:cubicBezTo>
                  <a:pt x="43806" y="128682"/>
                  <a:pt x="2796" y="135297"/>
                  <a:pt x="150" y="120745"/>
                </a:cubicBezTo>
                <a:cubicBezTo>
                  <a:pt x="-2496" y="106193"/>
                  <a:pt x="30577" y="67564"/>
                  <a:pt x="38250" y="50895"/>
                </a:cubicBezTo>
                <a:cubicBezTo>
                  <a:pt x="45923" y="34226"/>
                  <a:pt x="44864" y="20468"/>
                  <a:pt x="46187" y="20732"/>
                </a:cubicBezTo>
                <a:cubicBezTo>
                  <a:pt x="47510" y="20996"/>
                  <a:pt x="36397" y="54599"/>
                  <a:pt x="46187" y="52482"/>
                </a:cubicBezTo>
                <a:cubicBezTo>
                  <a:pt x="55977" y="50365"/>
                  <a:pt x="122387" y="-2551"/>
                  <a:pt x="122387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3DBF7E16-AC13-42CD-8E05-6A3BEAFA03E0}"/>
              </a:ext>
            </a:extLst>
          </p:cNvPr>
          <p:cNvSpPr/>
          <p:nvPr/>
        </p:nvSpPr>
        <p:spPr>
          <a:xfrm>
            <a:off x="2387599" y="1018432"/>
            <a:ext cx="114656" cy="300895"/>
          </a:xfrm>
          <a:custGeom>
            <a:avLst/>
            <a:gdLst>
              <a:gd name="connsiteX0" fmla="*/ 58739 w 114656"/>
              <a:gd name="connsiteY0" fmla="*/ 42018 h 300895"/>
              <a:gd name="connsiteX1" fmla="*/ 58739 w 114656"/>
              <a:gd name="connsiteY1" fmla="*/ 208706 h 300895"/>
              <a:gd name="connsiteX2" fmla="*/ 1 w 114656"/>
              <a:gd name="connsiteY2" fmla="*/ 300781 h 300895"/>
              <a:gd name="connsiteX3" fmla="*/ 60326 w 114656"/>
              <a:gd name="connsiteY3" fmla="*/ 224581 h 300895"/>
              <a:gd name="connsiteX4" fmla="*/ 101601 w 114656"/>
              <a:gd name="connsiteY4" fmla="*/ 89643 h 300895"/>
              <a:gd name="connsiteX5" fmla="*/ 114301 w 114656"/>
              <a:gd name="connsiteY5" fmla="*/ 2331 h 300895"/>
              <a:gd name="connsiteX6" fmla="*/ 58739 w 114656"/>
              <a:gd name="connsiteY6" fmla="*/ 42018 h 30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56" h="300895">
                <a:moveTo>
                  <a:pt x="58739" y="42018"/>
                </a:moveTo>
                <a:cubicBezTo>
                  <a:pt x="49479" y="76414"/>
                  <a:pt x="68529" y="165579"/>
                  <a:pt x="58739" y="208706"/>
                </a:cubicBezTo>
                <a:cubicBezTo>
                  <a:pt x="48949" y="251833"/>
                  <a:pt x="-263" y="298135"/>
                  <a:pt x="1" y="300781"/>
                </a:cubicBezTo>
                <a:cubicBezTo>
                  <a:pt x="265" y="303427"/>
                  <a:pt x="43393" y="259771"/>
                  <a:pt x="60326" y="224581"/>
                </a:cubicBezTo>
                <a:cubicBezTo>
                  <a:pt x="77259" y="189391"/>
                  <a:pt x="92605" y="126685"/>
                  <a:pt x="101601" y="89643"/>
                </a:cubicBezTo>
                <a:cubicBezTo>
                  <a:pt x="110597" y="52601"/>
                  <a:pt x="116153" y="10533"/>
                  <a:pt x="114301" y="2331"/>
                </a:cubicBezTo>
                <a:cubicBezTo>
                  <a:pt x="112449" y="-5871"/>
                  <a:pt x="67999" y="7622"/>
                  <a:pt x="58739" y="42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19E1812A-73C1-4E62-9A16-77FF0874E757}"/>
              </a:ext>
            </a:extLst>
          </p:cNvPr>
          <p:cNvSpPr/>
          <p:nvPr/>
        </p:nvSpPr>
        <p:spPr>
          <a:xfrm>
            <a:off x="2084386" y="1182117"/>
            <a:ext cx="324542" cy="444064"/>
          </a:xfrm>
          <a:custGeom>
            <a:avLst/>
            <a:gdLst>
              <a:gd name="connsiteX0" fmla="*/ 323852 w 324542"/>
              <a:gd name="connsiteY0" fmla="*/ 571 h 444064"/>
              <a:gd name="connsiteX1" fmla="*/ 298452 w 324542"/>
              <a:gd name="connsiteY1" fmla="*/ 157733 h 444064"/>
              <a:gd name="connsiteX2" fmla="*/ 255589 w 324542"/>
              <a:gd name="connsiteY2" fmla="*/ 251396 h 444064"/>
              <a:gd name="connsiteX3" fmla="*/ 277814 w 324542"/>
              <a:gd name="connsiteY3" fmla="*/ 135508 h 444064"/>
              <a:gd name="connsiteX4" fmla="*/ 247652 w 324542"/>
              <a:gd name="connsiteY4" fmla="*/ 283146 h 444064"/>
              <a:gd name="connsiteX5" fmla="*/ 219077 w 324542"/>
              <a:gd name="connsiteY5" fmla="*/ 348233 h 444064"/>
              <a:gd name="connsiteX6" fmla="*/ 2 w 324542"/>
              <a:gd name="connsiteY6" fmla="*/ 443483 h 444064"/>
              <a:gd name="connsiteX7" fmla="*/ 214314 w 324542"/>
              <a:gd name="connsiteY7" fmla="*/ 383158 h 444064"/>
              <a:gd name="connsiteX8" fmla="*/ 296864 w 324542"/>
              <a:gd name="connsiteY8" fmla="*/ 281558 h 444064"/>
              <a:gd name="connsiteX9" fmla="*/ 271464 w 324542"/>
              <a:gd name="connsiteY9" fmla="*/ 218058 h 444064"/>
              <a:gd name="connsiteX10" fmla="*/ 323852 w 324542"/>
              <a:gd name="connsiteY10" fmla="*/ 571 h 4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542" h="444064">
                <a:moveTo>
                  <a:pt x="323852" y="571"/>
                </a:moveTo>
                <a:cubicBezTo>
                  <a:pt x="328350" y="-9483"/>
                  <a:pt x="309829" y="115929"/>
                  <a:pt x="298452" y="157733"/>
                </a:cubicBezTo>
                <a:cubicBezTo>
                  <a:pt x="287075" y="199537"/>
                  <a:pt x="259029" y="255100"/>
                  <a:pt x="255589" y="251396"/>
                </a:cubicBezTo>
                <a:cubicBezTo>
                  <a:pt x="252149" y="247692"/>
                  <a:pt x="279137" y="130216"/>
                  <a:pt x="277814" y="135508"/>
                </a:cubicBezTo>
                <a:cubicBezTo>
                  <a:pt x="276491" y="140800"/>
                  <a:pt x="257441" y="247692"/>
                  <a:pt x="247652" y="283146"/>
                </a:cubicBezTo>
                <a:cubicBezTo>
                  <a:pt x="237863" y="318600"/>
                  <a:pt x="260352" y="321510"/>
                  <a:pt x="219077" y="348233"/>
                </a:cubicBezTo>
                <a:cubicBezTo>
                  <a:pt x="177802" y="374956"/>
                  <a:pt x="796" y="437662"/>
                  <a:pt x="2" y="443483"/>
                </a:cubicBezTo>
                <a:cubicBezTo>
                  <a:pt x="-792" y="449304"/>
                  <a:pt x="164837" y="410145"/>
                  <a:pt x="214314" y="383158"/>
                </a:cubicBezTo>
                <a:cubicBezTo>
                  <a:pt x="263791" y="356171"/>
                  <a:pt x="287339" y="309075"/>
                  <a:pt x="296864" y="281558"/>
                </a:cubicBezTo>
                <a:cubicBezTo>
                  <a:pt x="306389" y="254041"/>
                  <a:pt x="266437" y="258804"/>
                  <a:pt x="271464" y="218058"/>
                </a:cubicBezTo>
                <a:cubicBezTo>
                  <a:pt x="276491" y="177312"/>
                  <a:pt x="319354" y="10625"/>
                  <a:pt x="323852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811CA2A4-FE61-42B2-B332-C9771F14842D}"/>
              </a:ext>
            </a:extLst>
          </p:cNvPr>
          <p:cNvSpPr/>
          <p:nvPr/>
        </p:nvSpPr>
        <p:spPr>
          <a:xfrm>
            <a:off x="2564662" y="1071082"/>
            <a:ext cx="108416" cy="210195"/>
          </a:xfrm>
          <a:custGeom>
            <a:avLst/>
            <a:gdLst>
              <a:gd name="connsiteX0" fmla="*/ 107101 w 108416"/>
              <a:gd name="connsiteY0" fmla="*/ 481 h 210195"/>
              <a:gd name="connsiteX1" fmla="*/ 11851 w 108416"/>
              <a:gd name="connsiteY1" fmla="*/ 108431 h 210195"/>
              <a:gd name="connsiteX2" fmla="*/ 2326 w 108416"/>
              <a:gd name="connsiteY2" fmla="*/ 210031 h 210195"/>
              <a:gd name="connsiteX3" fmla="*/ 19788 w 108416"/>
              <a:gd name="connsiteY3" fmla="*/ 130656 h 210195"/>
              <a:gd name="connsiteX4" fmla="*/ 64238 w 108416"/>
              <a:gd name="connsiteY4" fmla="*/ 70331 h 210195"/>
              <a:gd name="connsiteX5" fmla="*/ 107101 w 108416"/>
              <a:gd name="connsiteY5" fmla="*/ 481 h 2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16" h="210195">
                <a:moveTo>
                  <a:pt x="107101" y="481"/>
                </a:moveTo>
                <a:cubicBezTo>
                  <a:pt x="98370" y="6831"/>
                  <a:pt x="29313" y="73506"/>
                  <a:pt x="11851" y="108431"/>
                </a:cubicBezTo>
                <a:cubicBezTo>
                  <a:pt x="-5612" y="143356"/>
                  <a:pt x="1003" y="206327"/>
                  <a:pt x="2326" y="210031"/>
                </a:cubicBezTo>
                <a:cubicBezTo>
                  <a:pt x="3649" y="213735"/>
                  <a:pt x="9469" y="153939"/>
                  <a:pt x="19788" y="130656"/>
                </a:cubicBezTo>
                <a:cubicBezTo>
                  <a:pt x="30107" y="107373"/>
                  <a:pt x="49686" y="88323"/>
                  <a:pt x="64238" y="70331"/>
                </a:cubicBezTo>
                <a:cubicBezTo>
                  <a:pt x="78790" y="52339"/>
                  <a:pt x="115832" y="-5869"/>
                  <a:pt x="107101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9D60AE4D-13AC-49C0-B2D6-7B4BFBA9F5C3}"/>
              </a:ext>
            </a:extLst>
          </p:cNvPr>
          <p:cNvSpPr/>
          <p:nvPr/>
        </p:nvSpPr>
        <p:spPr>
          <a:xfrm>
            <a:off x="2339505" y="1239707"/>
            <a:ext cx="235525" cy="251441"/>
          </a:xfrm>
          <a:custGeom>
            <a:avLst/>
            <a:gdLst>
              <a:gd name="connsiteX0" fmla="*/ 235420 w 235525"/>
              <a:gd name="connsiteY0" fmla="*/ 131 h 251441"/>
              <a:gd name="connsiteX1" fmla="*/ 108420 w 235525"/>
              <a:gd name="connsiteY1" fmla="*/ 127131 h 251441"/>
              <a:gd name="connsiteX2" fmla="*/ 17933 w 235525"/>
              <a:gd name="connsiteY2" fmla="*/ 227143 h 251441"/>
              <a:gd name="connsiteX3" fmla="*/ 5233 w 235525"/>
              <a:gd name="connsiteY3" fmla="*/ 246193 h 251441"/>
              <a:gd name="connsiteX4" fmla="*/ 81433 w 235525"/>
              <a:gd name="connsiteY4" fmla="*/ 150943 h 251441"/>
              <a:gd name="connsiteX5" fmla="*/ 86195 w 235525"/>
              <a:gd name="connsiteY5" fmla="*/ 103318 h 251441"/>
              <a:gd name="connsiteX6" fmla="*/ 235420 w 235525"/>
              <a:gd name="connsiteY6" fmla="*/ 131 h 25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525" h="251441">
                <a:moveTo>
                  <a:pt x="235420" y="131"/>
                </a:moveTo>
                <a:cubicBezTo>
                  <a:pt x="239124" y="4100"/>
                  <a:pt x="144668" y="89296"/>
                  <a:pt x="108420" y="127131"/>
                </a:cubicBezTo>
                <a:cubicBezTo>
                  <a:pt x="72172" y="164966"/>
                  <a:pt x="35131" y="207299"/>
                  <a:pt x="17933" y="227143"/>
                </a:cubicBezTo>
                <a:cubicBezTo>
                  <a:pt x="735" y="246987"/>
                  <a:pt x="-5350" y="258893"/>
                  <a:pt x="5233" y="246193"/>
                </a:cubicBezTo>
                <a:cubicBezTo>
                  <a:pt x="15816" y="233493"/>
                  <a:pt x="67939" y="174756"/>
                  <a:pt x="81433" y="150943"/>
                </a:cubicBezTo>
                <a:cubicBezTo>
                  <a:pt x="94927" y="127131"/>
                  <a:pt x="66351" y="123426"/>
                  <a:pt x="86195" y="103318"/>
                </a:cubicBezTo>
                <a:cubicBezTo>
                  <a:pt x="106039" y="83210"/>
                  <a:pt x="231716" y="-3838"/>
                  <a:pt x="23542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34D630AC-279B-4648-8CE9-C88EAC11225B}"/>
              </a:ext>
            </a:extLst>
          </p:cNvPr>
          <p:cNvSpPr/>
          <p:nvPr/>
        </p:nvSpPr>
        <p:spPr>
          <a:xfrm>
            <a:off x="2680614" y="1076296"/>
            <a:ext cx="133143" cy="96158"/>
          </a:xfrm>
          <a:custGeom>
            <a:avLst/>
            <a:gdLst>
              <a:gd name="connsiteX0" fmla="*/ 674 w 133143"/>
              <a:gd name="connsiteY0" fmla="*/ 14317 h 96158"/>
              <a:gd name="connsiteX1" fmla="*/ 99099 w 133143"/>
              <a:gd name="connsiteY1" fmla="*/ 23842 h 96158"/>
              <a:gd name="connsiteX2" fmla="*/ 132436 w 133143"/>
              <a:gd name="connsiteY2" fmla="*/ 95279 h 96158"/>
              <a:gd name="connsiteX3" fmla="*/ 121324 w 133143"/>
              <a:gd name="connsiteY3" fmla="*/ 60354 h 96158"/>
              <a:gd name="connsiteX4" fmla="*/ 114974 w 133143"/>
              <a:gd name="connsiteY4" fmla="*/ 11142 h 96158"/>
              <a:gd name="connsiteX5" fmla="*/ 57824 w 133143"/>
              <a:gd name="connsiteY5" fmla="*/ 29 h 96158"/>
              <a:gd name="connsiteX6" fmla="*/ 674 w 133143"/>
              <a:gd name="connsiteY6" fmla="*/ 14317 h 9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143" h="96158">
                <a:moveTo>
                  <a:pt x="674" y="14317"/>
                </a:moveTo>
                <a:cubicBezTo>
                  <a:pt x="7553" y="18286"/>
                  <a:pt x="77139" y="10348"/>
                  <a:pt x="99099" y="23842"/>
                </a:cubicBezTo>
                <a:cubicBezTo>
                  <a:pt x="121059" y="37336"/>
                  <a:pt x="128732" y="89194"/>
                  <a:pt x="132436" y="95279"/>
                </a:cubicBezTo>
                <a:cubicBezTo>
                  <a:pt x="136140" y="101364"/>
                  <a:pt x="124234" y="74377"/>
                  <a:pt x="121324" y="60354"/>
                </a:cubicBezTo>
                <a:cubicBezTo>
                  <a:pt x="118414" y="46331"/>
                  <a:pt x="125557" y="21196"/>
                  <a:pt x="114974" y="11142"/>
                </a:cubicBezTo>
                <a:cubicBezTo>
                  <a:pt x="104391" y="1088"/>
                  <a:pt x="74228" y="-236"/>
                  <a:pt x="57824" y="29"/>
                </a:cubicBezTo>
                <a:cubicBezTo>
                  <a:pt x="41420" y="293"/>
                  <a:pt x="-6205" y="10348"/>
                  <a:pt x="674" y="14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8EF65840-9471-43D7-B4AD-E54FBB198611}"/>
              </a:ext>
            </a:extLst>
          </p:cNvPr>
          <p:cNvSpPr/>
          <p:nvPr/>
        </p:nvSpPr>
        <p:spPr>
          <a:xfrm>
            <a:off x="2653115" y="1049289"/>
            <a:ext cx="172635" cy="246711"/>
          </a:xfrm>
          <a:custGeom>
            <a:avLst/>
            <a:gdLst>
              <a:gd name="connsiteX0" fmla="*/ 2773 w 172635"/>
              <a:gd name="connsiteY0" fmla="*/ 27036 h 246711"/>
              <a:gd name="connsiteX1" fmla="*/ 145648 w 172635"/>
              <a:gd name="connsiteY1" fmla="*/ 49 h 246711"/>
              <a:gd name="connsiteX2" fmla="*/ 169460 w 172635"/>
              <a:gd name="connsiteY2" fmla="*/ 34974 h 246711"/>
              <a:gd name="connsiteX3" fmla="*/ 167873 w 172635"/>
              <a:gd name="connsiteY3" fmla="*/ 103236 h 246711"/>
              <a:gd name="connsiteX4" fmla="*/ 128185 w 172635"/>
              <a:gd name="connsiteY4" fmla="*/ 196899 h 246711"/>
              <a:gd name="connsiteX5" fmla="*/ 104373 w 172635"/>
              <a:gd name="connsiteY5" fmla="*/ 244524 h 246711"/>
              <a:gd name="connsiteX6" fmla="*/ 24998 w 172635"/>
              <a:gd name="connsiteY6" fmla="*/ 238174 h 246711"/>
              <a:gd name="connsiteX7" fmla="*/ 98023 w 172635"/>
              <a:gd name="connsiteY7" fmla="*/ 233411 h 246711"/>
              <a:gd name="connsiteX8" fmla="*/ 117073 w 172635"/>
              <a:gd name="connsiteY8" fmla="*/ 184199 h 246711"/>
              <a:gd name="connsiteX9" fmla="*/ 164698 w 172635"/>
              <a:gd name="connsiteY9" fmla="*/ 90536 h 246711"/>
              <a:gd name="connsiteX10" fmla="*/ 56748 w 172635"/>
              <a:gd name="connsiteY10" fmla="*/ 15924 h 246711"/>
              <a:gd name="connsiteX11" fmla="*/ 2773 w 172635"/>
              <a:gd name="connsiteY11" fmla="*/ 27036 h 2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635" h="246711">
                <a:moveTo>
                  <a:pt x="2773" y="27036"/>
                </a:moveTo>
                <a:cubicBezTo>
                  <a:pt x="17590" y="24390"/>
                  <a:pt x="117867" y="-1274"/>
                  <a:pt x="145648" y="49"/>
                </a:cubicBezTo>
                <a:cubicBezTo>
                  <a:pt x="173429" y="1372"/>
                  <a:pt x="165756" y="17776"/>
                  <a:pt x="169460" y="34974"/>
                </a:cubicBezTo>
                <a:cubicBezTo>
                  <a:pt x="173164" y="52172"/>
                  <a:pt x="174752" y="76249"/>
                  <a:pt x="167873" y="103236"/>
                </a:cubicBezTo>
                <a:cubicBezTo>
                  <a:pt x="160994" y="130223"/>
                  <a:pt x="138768" y="173351"/>
                  <a:pt x="128185" y="196899"/>
                </a:cubicBezTo>
                <a:cubicBezTo>
                  <a:pt x="117602" y="220447"/>
                  <a:pt x="121571" y="237645"/>
                  <a:pt x="104373" y="244524"/>
                </a:cubicBezTo>
                <a:cubicBezTo>
                  <a:pt x="87175" y="251403"/>
                  <a:pt x="26056" y="240026"/>
                  <a:pt x="24998" y="238174"/>
                </a:cubicBezTo>
                <a:cubicBezTo>
                  <a:pt x="23940" y="236322"/>
                  <a:pt x="82677" y="242407"/>
                  <a:pt x="98023" y="233411"/>
                </a:cubicBezTo>
                <a:cubicBezTo>
                  <a:pt x="113369" y="224415"/>
                  <a:pt x="105961" y="208012"/>
                  <a:pt x="117073" y="184199"/>
                </a:cubicBezTo>
                <a:cubicBezTo>
                  <a:pt x="128186" y="160387"/>
                  <a:pt x="174752" y="118582"/>
                  <a:pt x="164698" y="90536"/>
                </a:cubicBezTo>
                <a:cubicBezTo>
                  <a:pt x="154644" y="62490"/>
                  <a:pt x="77121" y="28624"/>
                  <a:pt x="56748" y="15924"/>
                </a:cubicBezTo>
                <a:cubicBezTo>
                  <a:pt x="36375" y="3224"/>
                  <a:pt x="-12044" y="29682"/>
                  <a:pt x="2773" y="27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458BC6CF-62D0-4F63-9FC0-DE6E3CA519CC}"/>
              </a:ext>
            </a:extLst>
          </p:cNvPr>
          <p:cNvSpPr/>
          <p:nvPr/>
        </p:nvSpPr>
        <p:spPr>
          <a:xfrm>
            <a:off x="2721883" y="1098378"/>
            <a:ext cx="102910" cy="199671"/>
          </a:xfrm>
          <a:custGeom>
            <a:avLst/>
            <a:gdLst>
              <a:gd name="connsiteX0" fmla="*/ 102280 w 102910"/>
              <a:gd name="connsiteY0" fmla="*/ 1760 h 199671"/>
              <a:gd name="connsiteX1" fmla="*/ 32430 w 102910"/>
              <a:gd name="connsiteY1" fmla="*/ 109710 h 199671"/>
              <a:gd name="connsiteX2" fmla="*/ 29255 w 102910"/>
              <a:gd name="connsiteY2" fmla="*/ 197022 h 199671"/>
              <a:gd name="connsiteX3" fmla="*/ 8617 w 102910"/>
              <a:gd name="connsiteY3" fmla="*/ 171622 h 199671"/>
              <a:gd name="connsiteX4" fmla="*/ 3855 w 102910"/>
              <a:gd name="connsiteY4" fmla="*/ 116060 h 199671"/>
              <a:gd name="connsiteX5" fmla="*/ 64180 w 102910"/>
              <a:gd name="connsiteY5" fmla="*/ 46210 h 199671"/>
              <a:gd name="connsiteX6" fmla="*/ 102280 w 102910"/>
              <a:gd name="connsiteY6" fmla="*/ 1760 h 19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10" h="199671">
                <a:moveTo>
                  <a:pt x="102280" y="1760"/>
                </a:moveTo>
                <a:cubicBezTo>
                  <a:pt x="96988" y="12343"/>
                  <a:pt x="44601" y="77166"/>
                  <a:pt x="32430" y="109710"/>
                </a:cubicBezTo>
                <a:cubicBezTo>
                  <a:pt x="20259" y="142254"/>
                  <a:pt x="33224" y="186703"/>
                  <a:pt x="29255" y="197022"/>
                </a:cubicBezTo>
                <a:cubicBezTo>
                  <a:pt x="25286" y="207341"/>
                  <a:pt x="12850" y="185116"/>
                  <a:pt x="8617" y="171622"/>
                </a:cubicBezTo>
                <a:cubicBezTo>
                  <a:pt x="4384" y="158128"/>
                  <a:pt x="-5406" y="136962"/>
                  <a:pt x="3855" y="116060"/>
                </a:cubicBezTo>
                <a:cubicBezTo>
                  <a:pt x="13115" y="95158"/>
                  <a:pt x="50157" y="61291"/>
                  <a:pt x="64180" y="46210"/>
                </a:cubicBezTo>
                <a:cubicBezTo>
                  <a:pt x="78203" y="31129"/>
                  <a:pt x="107572" y="-8823"/>
                  <a:pt x="102280" y="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B76FD7C-E657-48FA-B7B6-1E799817F288}"/>
              </a:ext>
            </a:extLst>
          </p:cNvPr>
          <p:cNvSpPr/>
          <p:nvPr/>
        </p:nvSpPr>
        <p:spPr>
          <a:xfrm>
            <a:off x="2634243" y="1132287"/>
            <a:ext cx="131182" cy="344199"/>
          </a:xfrm>
          <a:custGeom>
            <a:avLst/>
            <a:gdLst>
              <a:gd name="connsiteX0" fmla="*/ 131182 w 131182"/>
              <a:gd name="connsiteY0" fmla="*/ 1188 h 344199"/>
              <a:gd name="connsiteX1" fmla="*/ 39107 w 131182"/>
              <a:gd name="connsiteY1" fmla="*/ 118663 h 344199"/>
              <a:gd name="connsiteX2" fmla="*/ 16882 w 131182"/>
              <a:gd name="connsiteY2" fmla="*/ 304401 h 344199"/>
              <a:gd name="connsiteX3" fmla="*/ 1007 w 131182"/>
              <a:gd name="connsiteY3" fmla="*/ 183751 h 344199"/>
              <a:gd name="connsiteX4" fmla="*/ 2595 w 131182"/>
              <a:gd name="connsiteY4" fmla="*/ 185338 h 344199"/>
              <a:gd name="connsiteX5" fmla="*/ 10532 w 131182"/>
              <a:gd name="connsiteY5" fmla="*/ 344088 h 344199"/>
              <a:gd name="connsiteX6" fmla="*/ 5770 w 131182"/>
              <a:gd name="connsiteY6" fmla="*/ 209151 h 344199"/>
              <a:gd name="connsiteX7" fmla="*/ 21645 w 131182"/>
              <a:gd name="connsiteY7" fmla="*/ 131363 h 344199"/>
              <a:gd name="connsiteX8" fmla="*/ 39107 w 131182"/>
              <a:gd name="connsiteY8" fmla="*/ 61513 h 344199"/>
              <a:gd name="connsiteX9" fmla="*/ 131182 w 131182"/>
              <a:gd name="connsiteY9" fmla="*/ 1188 h 3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182" h="344199">
                <a:moveTo>
                  <a:pt x="131182" y="1188"/>
                </a:moveTo>
                <a:cubicBezTo>
                  <a:pt x="131182" y="10713"/>
                  <a:pt x="58157" y="68128"/>
                  <a:pt x="39107" y="118663"/>
                </a:cubicBezTo>
                <a:cubicBezTo>
                  <a:pt x="20057" y="169199"/>
                  <a:pt x="23232" y="293553"/>
                  <a:pt x="16882" y="304401"/>
                </a:cubicBezTo>
                <a:cubicBezTo>
                  <a:pt x="10532" y="315249"/>
                  <a:pt x="3388" y="203595"/>
                  <a:pt x="1007" y="183751"/>
                </a:cubicBezTo>
                <a:cubicBezTo>
                  <a:pt x="-1374" y="163907"/>
                  <a:pt x="1008" y="158615"/>
                  <a:pt x="2595" y="185338"/>
                </a:cubicBezTo>
                <a:cubicBezTo>
                  <a:pt x="4182" y="212061"/>
                  <a:pt x="10003" y="340119"/>
                  <a:pt x="10532" y="344088"/>
                </a:cubicBezTo>
                <a:cubicBezTo>
                  <a:pt x="11061" y="348057"/>
                  <a:pt x="3918" y="244605"/>
                  <a:pt x="5770" y="209151"/>
                </a:cubicBezTo>
                <a:cubicBezTo>
                  <a:pt x="7622" y="173697"/>
                  <a:pt x="16089" y="155969"/>
                  <a:pt x="21645" y="131363"/>
                </a:cubicBezTo>
                <a:cubicBezTo>
                  <a:pt x="27201" y="106757"/>
                  <a:pt x="23761" y="81092"/>
                  <a:pt x="39107" y="61513"/>
                </a:cubicBezTo>
                <a:cubicBezTo>
                  <a:pt x="54453" y="41934"/>
                  <a:pt x="131182" y="-8337"/>
                  <a:pt x="131182" y="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8B880037-420E-488E-AE7A-D010A5DD70DF}"/>
              </a:ext>
            </a:extLst>
          </p:cNvPr>
          <p:cNvSpPr/>
          <p:nvPr/>
        </p:nvSpPr>
        <p:spPr>
          <a:xfrm>
            <a:off x="2542990" y="1330325"/>
            <a:ext cx="153392" cy="148402"/>
          </a:xfrm>
          <a:custGeom>
            <a:avLst/>
            <a:gdLst>
              <a:gd name="connsiteX0" fmla="*/ 152585 w 153392"/>
              <a:gd name="connsiteY0" fmla="*/ 0 h 148402"/>
              <a:gd name="connsiteX1" fmla="*/ 90673 w 153392"/>
              <a:gd name="connsiteY1" fmla="*/ 138113 h 148402"/>
              <a:gd name="connsiteX2" fmla="*/ 185 w 153392"/>
              <a:gd name="connsiteY2" fmla="*/ 138113 h 148402"/>
              <a:gd name="connsiteX3" fmla="*/ 116073 w 153392"/>
              <a:gd name="connsiteY3" fmla="*/ 136525 h 148402"/>
              <a:gd name="connsiteX4" fmla="*/ 152585 w 153392"/>
              <a:gd name="connsiteY4" fmla="*/ 0 h 14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92" h="148402">
                <a:moveTo>
                  <a:pt x="152585" y="0"/>
                </a:moveTo>
                <a:cubicBezTo>
                  <a:pt x="148352" y="265"/>
                  <a:pt x="116073" y="115094"/>
                  <a:pt x="90673" y="138113"/>
                </a:cubicBezTo>
                <a:cubicBezTo>
                  <a:pt x="65273" y="161132"/>
                  <a:pt x="-4048" y="138378"/>
                  <a:pt x="185" y="138113"/>
                </a:cubicBezTo>
                <a:cubicBezTo>
                  <a:pt x="4418" y="137848"/>
                  <a:pt x="87763" y="157427"/>
                  <a:pt x="116073" y="136525"/>
                </a:cubicBezTo>
                <a:cubicBezTo>
                  <a:pt x="144383" y="115623"/>
                  <a:pt x="156818" y="-265"/>
                  <a:pt x="1525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4ADB6506-355A-4C11-BDB3-E116408D7659}"/>
              </a:ext>
            </a:extLst>
          </p:cNvPr>
          <p:cNvSpPr/>
          <p:nvPr/>
        </p:nvSpPr>
        <p:spPr>
          <a:xfrm>
            <a:off x="2390626" y="1463059"/>
            <a:ext cx="215162" cy="446802"/>
          </a:xfrm>
          <a:custGeom>
            <a:avLst/>
            <a:gdLst>
              <a:gd name="connsiteX0" fmla="*/ 214462 w 215162"/>
              <a:gd name="connsiteY0" fmla="*/ 616 h 446802"/>
              <a:gd name="connsiteX1" fmla="*/ 136674 w 215162"/>
              <a:gd name="connsiteY1" fmla="*/ 162541 h 446802"/>
              <a:gd name="connsiteX2" fmla="*/ 69999 w 215162"/>
              <a:gd name="connsiteY2" fmla="*/ 340341 h 446802"/>
              <a:gd name="connsiteX3" fmla="*/ 149 w 215162"/>
              <a:gd name="connsiteY3" fmla="*/ 446704 h 446802"/>
              <a:gd name="connsiteX4" fmla="*/ 52537 w 215162"/>
              <a:gd name="connsiteY4" fmla="*/ 322879 h 446802"/>
              <a:gd name="connsiteX5" fmla="*/ 89049 w 215162"/>
              <a:gd name="connsiteY5" fmla="*/ 222866 h 446802"/>
              <a:gd name="connsiteX6" fmla="*/ 214462 w 215162"/>
              <a:gd name="connsiteY6" fmla="*/ 616 h 44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162" h="446802">
                <a:moveTo>
                  <a:pt x="214462" y="616"/>
                </a:moveTo>
                <a:cubicBezTo>
                  <a:pt x="222399" y="-9438"/>
                  <a:pt x="160751" y="105920"/>
                  <a:pt x="136674" y="162541"/>
                </a:cubicBezTo>
                <a:cubicBezTo>
                  <a:pt x="112597" y="219162"/>
                  <a:pt x="92753" y="292981"/>
                  <a:pt x="69999" y="340341"/>
                </a:cubicBezTo>
                <a:cubicBezTo>
                  <a:pt x="47245" y="387701"/>
                  <a:pt x="3059" y="449614"/>
                  <a:pt x="149" y="446704"/>
                </a:cubicBezTo>
                <a:cubicBezTo>
                  <a:pt x="-2761" y="443794"/>
                  <a:pt x="37720" y="360185"/>
                  <a:pt x="52537" y="322879"/>
                </a:cubicBezTo>
                <a:cubicBezTo>
                  <a:pt x="67354" y="285573"/>
                  <a:pt x="65501" y="271020"/>
                  <a:pt x="89049" y="222866"/>
                </a:cubicBezTo>
                <a:cubicBezTo>
                  <a:pt x="112597" y="174712"/>
                  <a:pt x="206525" y="10670"/>
                  <a:pt x="214462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6CDF486A-2701-4DBF-9B25-6D3919945F21}"/>
              </a:ext>
            </a:extLst>
          </p:cNvPr>
          <p:cNvSpPr/>
          <p:nvPr/>
        </p:nvSpPr>
        <p:spPr>
          <a:xfrm>
            <a:off x="9550303" y="8309135"/>
            <a:ext cx="439471" cy="240865"/>
          </a:xfrm>
          <a:custGeom>
            <a:avLst/>
            <a:gdLst>
              <a:gd name="connsiteX0" fmla="*/ 8564 w 439471"/>
              <a:gd name="connsiteY0" fmla="*/ 898 h 240865"/>
              <a:gd name="connsiteX1" fmla="*/ 417080 w 439471"/>
              <a:gd name="connsiteY1" fmla="*/ 227382 h 240865"/>
              <a:gd name="connsiteX2" fmla="*/ 372630 w 439471"/>
              <a:gd name="connsiteY2" fmla="*/ 212565 h 240865"/>
              <a:gd name="connsiteX3" fmla="*/ 260447 w 439471"/>
              <a:gd name="connsiteY3" fmla="*/ 193515 h 240865"/>
              <a:gd name="connsiteX4" fmla="*/ 148264 w 439471"/>
              <a:gd name="connsiteY4" fmla="*/ 149065 h 240865"/>
              <a:gd name="connsiteX5" fmla="*/ 8564 w 439471"/>
              <a:gd name="connsiteY5" fmla="*/ 898 h 24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471" h="240865">
                <a:moveTo>
                  <a:pt x="8564" y="898"/>
                </a:moveTo>
                <a:cubicBezTo>
                  <a:pt x="53367" y="13951"/>
                  <a:pt x="356403" y="192104"/>
                  <a:pt x="417080" y="227382"/>
                </a:cubicBezTo>
                <a:cubicBezTo>
                  <a:pt x="477757" y="262660"/>
                  <a:pt x="398735" y="218209"/>
                  <a:pt x="372630" y="212565"/>
                </a:cubicBezTo>
                <a:cubicBezTo>
                  <a:pt x="346525" y="206921"/>
                  <a:pt x="297841" y="204098"/>
                  <a:pt x="260447" y="193515"/>
                </a:cubicBezTo>
                <a:cubicBezTo>
                  <a:pt x="223053" y="182932"/>
                  <a:pt x="189186" y="177287"/>
                  <a:pt x="148264" y="149065"/>
                </a:cubicBezTo>
                <a:cubicBezTo>
                  <a:pt x="107342" y="120843"/>
                  <a:pt x="-36239" y="-12155"/>
                  <a:pt x="8564" y="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EDA137EF-6910-49E7-8DA7-7206761F084B}"/>
              </a:ext>
            </a:extLst>
          </p:cNvPr>
          <p:cNvSpPr/>
          <p:nvPr/>
        </p:nvSpPr>
        <p:spPr>
          <a:xfrm>
            <a:off x="9904263" y="7960574"/>
            <a:ext cx="90767" cy="433445"/>
          </a:xfrm>
          <a:custGeom>
            <a:avLst/>
            <a:gdLst>
              <a:gd name="connsiteX0" fmla="*/ 90637 w 90767"/>
              <a:gd name="connsiteY0" fmla="*/ 209 h 433445"/>
              <a:gd name="connsiteX1" fmla="*/ 27137 w 90767"/>
              <a:gd name="connsiteY1" fmla="*/ 133559 h 433445"/>
              <a:gd name="connsiteX2" fmla="*/ 25020 w 90767"/>
              <a:gd name="connsiteY2" fmla="*/ 205526 h 433445"/>
              <a:gd name="connsiteX3" fmla="*/ 27137 w 90767"/>
              <a:gd name="connsiteY3" fmla="*/ 419309 h 433445"/>
              <a:gd name="connsiteX4" fmla="*/ 27137 w 90767"/>
              <a:gd name="connsiteY4" fmla="*/ 393909 h 433445"/>
              <a:gd name="connsiteX5" fmla="*/ 25020 w 90767"/>
              <a:gd name="connsiteY5" fmla="*/ 237276 h 433445"/>
              <a:gd name="connsiteX6" fmla="*/ 3854 w 90767"/>
              <a:gd name="connsiteY6" fmla="*/ 169543 h 433445"/>
              <a:gd name="connsiteX7" fmla="*/ 8087 w 90767"/>
              <a:gd name="connsiteY7" fmla="*/ 103926 h 433445"/>
              <a:gd name="connsiteX8" fmla="*/ 90637 w 90767"/>
              <a:gd name="connsiteY8" fmla="*/ 209 h 43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67" h="433445">
                <a:moveTo>
                  <a:pt x="90637" y="209"/>
                </a:moveTo>
                <a:cubicBezTo>
                  <a:pt x="93812" y="5148"/>
                  <a:pt x="38073" y="99340"/>
                  <a:pt x="27137" y="133559"/>
                </a:cubicBezTo>
                <a:cubicBezTo>
                  <a:pt x="16201" y="167779"/>
                  <a:pt x="25020" y="157901"/>
                  <a:pt x="25020" y="205526"/>
                </a:cubicBezTo>
                <a:cubicBezTo>
                  <a:pt x="25020" y="253151"/>
                  <a:pt x="26784" y="387912"/>
                  <a:pt x="27137" y="419309"/>
                </a:cubicBezTo>
                <a:cubicBezTo>
                  <a:pt x="27490" y="450706"/>
                  <a:pt x="27490" y="424248"/>
                  <a:pt x="27137" y="393909"/>
                </a:cubicBezTo>
                <a:cubicBezTo>
                  <a:pt x="26784" y="363570"/>
                  <a:pt x="28900" y="274670"/>
                  <a:pt x="25020" y="237276"/>
                </a:cubicBezTo>
                <a:cubicBezTo>
                  <a:pt x="21140" y="199882"/>
                  <a:pt x="6676" y="191768"/>
                  <a:pt x="3854" y="169543"/>
                </a:cubicBezTo>
                <a:cubicBezTo>
                  <a:pt x="1032" y="147318"/>
                  <a:pt x="-4966" y="128621"/>
                  <a:pt x="8087" y="103926"/>
                </a:cubicBezTo>
                <a:cubicBezTo>
                  <a:pt x="21140" y="79231"/>
                  <a:pt x="87462" y="-4730"/>
                  <a:pt x="9063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5FC07E22-2A10-4CBB-B7C8-76EEA412ED22}"/>
              </a:ext>
            </a:extLst>
          </p:cNvPr>
          <p:cNvSpPr/>
          <p:nvPr/>
        </p:nvSpPr>
        <p:spPr>
          <a:xfrm>
            <a:off x="10069713" y="7888814"/>
            <a:ext cx="99386" cy="342484"/>
          </a:xfrm>
          <a:custGeom>
            <a:avLst/>
            <a:gdLst>
              <a:gd name="connsiteX0" fmla="*/ 92404 w 99386"/>
              <a:gd name="connsiteY0" fmla="*/ 3 h 342484"/>
              <a:gd name="connsiteX1" fmla="*/ 90287 w 99386"/>
              <a:gd name="connsiteY1" fmla="*/ 162986 h 342484"/>
              <a:gd name="connsiteX2" fmla="*/ 1387 w 99386"/>
              <a:gd name="connsiteY2" fmla="*/ 338669 h 342484"/>
              <a:gd name="connsiteX3" fmla="*/ 35254 w 99386"/>
              <a:gd name="connsiteY3" fmla="*/ 279403 h 342484"/>
              <a:gd name="connsiteX4" fmla="*/ 24670 w 99386"/>
              <a:gd name="connsiteY4" fmla="*/ 226486 h 342484"/>
              <a:gd name="connsiteX5" fmla="*/ 54304 w 99386"/>
              <a:gd name="connsiteY5" fmla="*/ 167219 h 342484"/>
              <a:gd name="connsiteX6" fmla="*/ 92404 w 99386"/>
              <a:gd name="connsiteY6" fmla="*/ 3 h 34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86" h="342484">
                <a:moveTo>
                  <a:pt x="92404" y="3"/>
                </a:moveTo>
                <a:cubicBezTo>
                  <a:pt x="98401" y="-702"/>
                  <a:pt x="105457" y="106542"/>
                  <a:pt x="90287" y="162986"/>
                </a:cubicBezTo>
                <a:cubicBezTo>
                  <a:pt x="75117" y="219430"/>
                  <a:pt x="10559" y="319266"/>
                  <a:pt x="1387" y="338669"/>
                </a:cubicBezTo>
                <a:cubicBezTo>
                  <a:pt x="-7785" y="358072"/>
                  <a:pt x="31374" y="298100"/>
                  <a:pt x="35254" y="279403"/>
                </a:cubicBezTo>
                <a:cubicBezTo>
                  <a:pt x="39134" y="260706"/>
                  <a:pt x="21495" y="245183"/>
                  <a:pt x="24670" y="226486"/>
                </a:cubicBezTo>
                <a:cubicBezTo>
                  <a:pt x="27845" y="207789"/>
                  <a:pt x="40193" y="197205"/>
                  <a:pt x="54304" y="167219"/>
                </a:cubicBezTo>
                <a:cubicBezTo>
                  <a:pt x="68415" y="137233"/>
                  <a:pt x="86407" y="708"/>
                  <a:pt x="9240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DA9F3AA4-EB56-4EB6-847F-CAEEA148B000}"/>
              </a:ext>
            </a:extLst>
          </p:cNvPr>
          <p:cNvSpPr/>
          <p:nvPr/>
        </p:nvSpPr>
        <p:spPr>
          <a:xfrm>
            <a:off x="9894526" y="8353980"/>
            <a:ext cx="96547" cy="333484"/>
          </a:xfrm>
          <a:custGeom>
            <a:avLst/>
            <a:gdLst>
              <a:gd name="connsiteX0" fmla="*/ 3007 w 96547"/>
              <a:gd name="connsiteY0" fmla="*/ 503 h 333484"/>
              <a:gd name="connsiteX1" fmla="*/ 94024 w 96547"/>
              <a:gd name="connsiteY1" fmla="*/ 85170 h 333484"/>
              <a:gd name="connsiteX2" fmla="*/ 70741 w 96547"/>
              <a:gd name="connsiteY2" fmla="*/ 140203 h 333484"/>
              <a:gd name="connsiteX3" fmla="*/ 66507 w 96547"/>
              <a:gd name="connsiteY3" fmla="*/ 320120 h 333484"/>
              <a:gd name="connsiteX4" fmla="*/ 66507 w 96547"/>
              <a:gd name="connsiteY4" fmla="*/ 296837 h 333484"/>
              <a:gd name="connsiteX5" fmla="*/ 68624 w 96547"/>
              <a:gd name="connsiteY5" fmla="*/ 110570 h 333484"/>
              <a:gd name="connsiteX6" fmla="*/ 24174 w 96547"/>
              <a:gd name="connsiteY6" fmla="*/ 51303 h 333484"/>
              <a:gd name="connsiteX7" fmla="*/ 3007 w 96547"/>
              <a:gd name="connsiteY7" fmla="*/ 503 h 3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47" h="333484">
                <a:moveTo>
                  <a:pt x="3007" y="503"/>
                </a:moveTo>
                <a:cubicBezTo>
                  <a:pt x="14649" y="6147"/>
                  <a:pt x="82735" y="61887"/>
                  <a:pt x="94024" y="85170"/>
                </a:cubicBezTo>
                <a:cubicBezTo>
                  <a:pt x="105313" y="108453"/>
                  <a:pt x="75327" y="101045"/>
                  <a:pt x="70741" y="140203"/>
                </a:cubicBezTo>
                <a:cubicBezTo>
                  <a:pt x="66155" y="179361"/>
                  <a:pt x="67213" y="294014"/>
                  <a:pt x="66507" y="320120"/>
                </a:cubicBezTo>
                <a:cubicBezTo>
                  <a:pt x="65801" y="346226"/>
                  <a:pt x="66154" y="331762"/>
                  <a:pt x="66507" y="296837"/>
                </a:cubicBezTo>
                <a:cubicBezTo>
                  <a:pt x="66860" y="261912"/>
                  <a:pt x="75679" y="151492"/>
                  <a:pt x="68624" y="110570"/>
                </a:cubicBezTo>
                <a:cubicBezTo>
                  <a:pt x="61569" y="69648"/>
                  <a:pt x="31582" y="64356"/>
                  <a:pt x="24174" y="51303"/>
                </a:cubicBezTo>
                <a:cubicBezTo>
                  <a:pt x="16766" y="38250"/>
                  <a:pt x="-8635" y="-5141"/>
                  <a:pt x="3007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E8EAEBF4-CFA4-4BF4-8913-67BBF17DFE31}"/>
              </a:ext>
            </a:extLst>
          </p:cNvPr>
          <p:cNvSpPr/>
          <p:nvPr/>
        </p:nvSpPr>
        <p:spPr>
          <a:xfrm>
            <a:off x="9930352" y="8295362"/>
            <a:ext cx="271115" cy="433270"/>
          </a:xfrm>
          <a:custGeom>
            <a:avLst/>
            <a:gdLst>
              <a:gd name="connsiteX0" fmla="*/ 144981 w 271115"/>
              <a:gd name="connsiteY0" fmla="*/ 4088 h 433270"/>
              <a:gd name="connsiteX1" fmla="*/ 229648 w 271115"/>
              <a:gd name="connsiteY1" fmla="*/ 152255 h 433270"/>
              <a:gd name="connsiteX2" fmla="*/ 216948 w 271115"/>
              <a:gd name="connsiteY2" fmla="*/ 137438 h 433270"/>
              <a:gd name="connsiteX3" fmla="*/ 261398 w 271115"/>
              <a:gd name="connsiteY3" fmla="*/ 287721 h 433270"/>
              <a:gd name="connsiteX4" fmla="*/ 1048 w 271115"/>
              <a:gd name="connsiteY4" fmla="*/ 431655 h 433270"/>
              <a:gd name="connsiteX5" fmla="*/ 172498 w 271115"/>
              <a:gd name="connsiteY5" fmla="*/ 359688 h 433270"/>
              <a:gd name="connsiteX6" fmla="*/ 240231 w 271115"/>
              <a:gd name="connsiteY6" fmla="*/ 275021 h 433270"/>
              <a:gd name="connsiteX7" fmla="*/ 229648 w 271115"/>
              <a:gd name="connsiteY7" fmla="*/ 194588 h 433270"/>
              <a:gd name="connsiteX8" fmla="*/ 229648 w 271115"/>
              <a:gd name="connsiteY8" fmla="*/ 52771 h 433270"/>
              <a:gd name="connsiteX9" fmla="*/ 144981 w 271115"/>
              <a:gd name="connsiteY9" fmla="*/ 4088 h 43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115" h="433270">
                <a:moveTo>
                  <a:pt x="144981" y="4088"/>
                </a:moveTo>
                <a:cubicBezTo>
                  <a:pt x="144981" y="20669"/>
                  <a:pt x="217654" y="130030"/>
                  <a:pt x="229648" y="152255"/>
                </a:cubicBezTo>
                <a:cubicBezTo>
                  <a:pt x="241643" y="174480"/>
                  <a:pt x="211656" y="114860"/>
                  <a:pt x="216948" y="137438"/>
                </a:cubicBezTo>
                <a:cubicBezTo>
                  <a:pt x="222240" y="160016"/>
                  <a:pt x="297381" y="238685"/>
                  <a:pt x="261398" y="287721"/>
                </a:cubicBezTo>
                <a:cubicBezTo>
                  <a:pt x="225415" y="336757"/>
                  <a:pt x="15865" y="419661"/>
                  <a:pt x="1048" y="431655"/>
                </a:cubicBezTo>
                <a:cubicBezTo>
                  <a:pt x="-13769" y="443649"/>
                  <a:pt x="132634" y="385794"/>
                  <a:pt x="172498" y="359688"/>
                </a:cubicBezTo>
                <a:cubicBezTo>
                  <a:pt x="212362" y="333582"/>
                  <a:pt x="230706" y="302538"/>
                  <a:pt x="240231" y="275021"/>
                </a:cubicBezTo>
                <a:cubicBezTo>
                  <a:pt x="249756" y="247504"/>
                  <a:pt x="231412" y="231630"/>
                  <a:pt x="229648" y="194588"/>
                </a:cubicBezTo>
                <a:cubicBezTo>
                  <a:pt x="227884" y="157546"/>
                  <a:pt x="237056" y="80641"/>
                  <a:pt x="229648" y="52771"/>
                </a:cubicBezTo>
                <a:cubicBezTo>
                  <a:pt x="222240" y="24901"/>
                  <a:pt x="144981" y="-12493"/>
                  <a:pt x="144981" y="4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6B813629-45A8-4035-9351-6A0708E0062F}"/>
              </a:ext>
            </a:extLst>
          </p:cNvPr>
          <p:cNvSpPr/>
          <p:nvPr/>
        </p:nvSpPr>
        <p:spPr>
          <a:xfrm>
            <a:off x="9942323" y="7615238"/>
            <a:ext cx="300227" cy="316351"/>
          </a:xfrm>
          <a:custGeom>
            <a:avLst/>
            <a:gdLst>
              <a:gd name="connsiteX0" fmla="*/ 300227 w 300227"/>
              <a:gd name="connsiteY0" fmla="*/ 0 h 316351"/>
              <a:gd name="connsiteX1" fmla="*/ 174815 w 300227"/>
              <a:gd name="connsiteY1" fmla="*/ 71437 h 316351"/>
              <a:gd name="connsiteX2" fmla="*/ 111315 w 300227"/>
              <a:gd name="connsiteY2" fmla="*/ 125412 h 316351"/>
              <a:gd name="connsiteX3" fmla="*/ 1777 w 300227"/>
              <a:gd name="connsiteY3" fmla="*/ 314325 h 316351"/>
              <a:gd name="connsiteX4" fmla="*/ 47815 w 300227"/>
              <a:gd name="connsiteY4" fmla="*/ 217487 h 316351"/>
              <a:gd name="connsiteX5" fmla="*/ 104965 w 300227"/>
              <a:gd name="connsiteY5" fmla="*/ 95250 h 316351"/>
              <a:gd name="connsiteX6" fmla="*/ 87502 w 300227"/>
              <a:gd name="connsiteY6" fmla="*/ 171450 h 316351"/>
              <a:gd name="connsiteX7" fmla="*/ 152590 w 300227"/>
              <a:gd name="connsiteY7" fmla="*/ 123825 h 316351"/>
              <a:gd name="connsiteX8" fmla="*/ 300227 w 300227"/>
              <a:gd name="connsiteY8" fmla="*/ 0 h 31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227" h="316351">
                <a:moveTo>
                  <a:pt x="300227" y="0"/>
                </a:moveTo>
                <a:cubicBezTo>
                  <a:pt x="253263" y="25267"/>
                  <a:pt x="206300" y="50535"/>
                  <a:pt x="174815" y="71437"/>
                </a:cubicBezTo>
                <a:cubicBezTo>
                  <a:pt x="143330" y="92339"/>
                  <a:pt x="140155" y="84931"/>
                  <a:pt x="111315" y="125412"/>
                </a:cubicBezTo>
                <a:cubicBezTo>
                  <a:pt x="82475" y="165893"/>
                  <a:pt x="12360" y="298979"/>
                  <a:pt x="1777" y="314325"/>
                </a:cubicBezTo>
                <a:cubicBezTo>
                  <a:pt x="-8806" y="329671"/>
                  <a:pt x="30617" y="253999"/>
                  <a:pt x="47815" y="217487"/>
                </a:cubicBezTo>
                <a:cubicBezTo>
                  <a:pt x="65013" y="180975"/>
                  <a:pt x="98350" y="102923"/>
                  <a:pt x="104965" y="95250"/>
                </a:cubicBezTo>
                <a:cubicBezTo>
                  <a:pt x="111579" y="87577"/>
                  <a:pt x="79564" y="166688"/>
                  <a:pt x="87502" y="171450"/>
                </a:cubicBezTo>
                <a:cubicBezTo>
                  <a:pt x="95439" y="176213"/>
                  <a:pt x="152590" y="123825"/>
                  <a:pt x="152590" y="123825"/>
                </a:cubicBezTo>
                <a:lnTo>
                  <a:pt x="3002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F4D99ADF-ACBC-40A4-9931-E9289F529045}"/>
              </a:ext>
            </a:extLst>
          </p:cNvPr>
          <p:cNvSpPr/>
          <p:nvPr/>
        </p:nvSpPr>
        <p:spPr>
          <a:xfrm>
            <a:off x="9936231" y="8437556"/>
            <a:ext cx="107882" cy="184170"/>
          </a:xfrm>
          <a:custGeom>
            <a:avLst/>
            <a:gdLst>
              <a:gd name="connsiteX0" fmla="*/ 18982 w 107882"/>
              <a:gd name="connsiteY0" fmla="*/ 184157 h 184170"/>
              <a:gd name="connsiteX1" fmla="*/ 9457 w 107882"/>
              <a:gd name="connsiteY1" fmla="*/ 68269 h 184170"/>
              <a:gd name="connsiteX2" fmla="*/ 42794 w 107882"/>
              <a:gd name="connsiteY2" fmla="*/ 38107 h 184170"/>
              <a:gd name="connsiteX3" fmla="*/ 107882 w 107882"/>
              <a:gd name="connsiteY3" fmla="*/ 7 h 184170"/>
              <a:gd name="connsiteX4" fmla="*/ 42794 w 107882"/>
              <a:gd name="connsiteY4" fmla="*/ 41282 h 184170"/>
              <a:gd name="connsiteX5" fmla="*/ 1519 w 107882"/>
              <a:gd name="connsiteY5" fmla="*/ 60332 h 184170"/>
              <a:gd name="connsiteX6" fmla="*/ 18982 w 107882"/>
              <a:gd name="connsiteY6" fmla="*/ 184157 h 1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82" h="184170">
                <a:moveTo>
                  <a:pt x="18982" y="184157"/>
                </a:moveTo>
                <a:cubicBezTo>
                  <a:pt x="20305" y="185480"/>
                  <a:pt x="5488" y="92611"/>
                  <a:pt x="9457" y="68269"/>
                </a:cubicBezTo>
                <a:cubicBezTo>
                  <a:pt x="13426" y="43927"/>
                  <a:pt x="26390" y="49484"/>
                  <a:pt x="42794" y="38107"/>
                </a:cubicBezTo>
                <a:cubicBezTo>
                  <a:pt x="59198" y="26730"/>
                  <a:pt x="107882" y="-522"/>
                  <a:pt x="107882" y="7"/>
                </a:cubicBezTo>
                <a:cubicBezTo>
                  <a:pt x="107882" y="536"/>
                  <a:pt x="60521" y="31228"/>
                  <a:pt x="42794" y="41282"/>
                </a:cubicBezTo>
                <a:cubicBezTo>
                  <a:pt x="25067" y="51336"/>
                  <a:pt x="9192" y="37049"/>
                  <a:pt x="1519" y="60332"/>
                </a:cubicBezTo>
                <a:cubicBezTo>
                  <a:pt x="-6154" y="83615"/>
                  <a:pt x="17659" y="182834"/>
                  <a:pt x="18982" y="184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A6CE8B99-3921-47E9-8C75-6B1530F01C1F}"/>
              </a:ext>
            </a:extLst>
          </p:cNvPr>
          <p:cNvSpPr/>
          <p:nvPr/>
        </p:nvSpPr>
        <p:spPr>
          <a:xfrm>
            <a:off x="10163172" y="7939131"/>
            <a:ext cx="163794" cy="555289"/>
          </a:xfrm>
          <a:custGeom>
            <a:avLst/>
            <a:gdLst>
              <a:gd name="connsiteX0" fmla="*/ 65091 w 163794"/>
              <a:gd name="connsiteY0" fmla="*/ 6307 h 555289"/>
              <a:gd name="connsiteX1" fmla="*/ 17466 w 163794"/>
              <a:gd name="connsiteY1" fmla="*/ 252369 h 555289"/>
              <a:gd name="connsiteX2" fmla="*/ 3 w 163794"/>
              <a:gd name="connsiteY2" fmla="*/ 287294 h 555289"/>
              <a:gd name="connsiteX3" fmla="*/ 15878 w 163794"/>
              <a:gd name="connsiteY3" fmla="*/ 546057 h 555289"/>
              <a:gd name="connsiteX4" fmla="*/ 17466 w 163794"/>
              <a:gd name="connsiteY4" fmla="*/ 480969 h 555289"/>
              <a:gd name="connsiteX5" fmla="*/ 76203 w 163794"/>
              <a:gd name="connsiteY5" fmla="*/ 320632 h 555289"/>
              <a:gd name="connsiteX6" fmla="*/ 107953 w 163794"/>
              <a:gd name="connsiteY6" fmla="*/ 88857 h 555289"/>
              <a:gd name="connsiteX7" fmla="*/ 163516 w 163794"/>
              <a:gd name="connsiteY7" fmla="*/ 74569 h 555289"/>
              <a:gd name="connsiteX8" fmla="*/ 65091 w 163794"/>
              <a:gd name="connsiteY8" fmla="*/ 6307 h 55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794" h="555289">
                <a:moveTo>
                  <a:pt x="65091" y="6307"/>
                </a:moveTo>
                <a:cubicBezTo>
                  <a:pt x="40749" y="35940"/>
                  <a:pt x="28314" y="205538"/>
                  <a:pt x="17466" y="252369"/>
                </a:cubicBezTo>
                <a:cubicBezTo>
                  <a:pt x="6618" y="299200"/>
                  <a:pt x="268" y="238346"/>
                  <a:pt x="3" y="287294"/>
                </a:cubicBezTo>
                <a:cubicBezTo>
                  <a:pt x="-262" y="336242"/>
                  <a:pt x="12968" y="513778"/>
                  <a:pt x="15878" y="546057"/>
                </a:cubicBezTo>
                <a:cubicBezTo>
                  <a:pt x="18788" y="578336"/>
                  <a:pt x="7412" y="518540"/>
                  <a:pt x="17466" y="480969"/>
                </a:cubicBezTo>
                <a:cubicBezTo>
                  <a:pt x="27520" y="443398"/>
                  <a:pt x="61122" y="385984"/>
                  <a:pt x="76203" y="320632"/>
                </a:cubicBezTo>
                <a:cubicBezTo>
                  <a:pt x="91284" y="255280"/>
                  <a:pt x="93401" y="129867"/>
                  <a:pt x="107953" y="88857"/>
                </a:cubicBezTo>
                <a:cubicBezTo>
                  <a:pt x="122505" y="47847"/>
                  <a:pt x="167749" y="88856"/>
                  <a:pt x="163516" y="74569"/>
                </a:cubicBezTo>
                <a:cubicBezTo>
                  <a:pt x="159283" y="60282"/>
                  <a:pt x="89433" y="-23326"/>
                  <a:pt x="65091" y="6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75061BCE-71BE-4C73-8105-63E3E64EC971}"/>
              </a:ext>
            </a:extLst>
          </p:cNvPr>
          <p:cNvSpPr/>
          <p:nvPr/>
        </p:nvSpPr>
        <p:spPr>
          <a:xfrm>
            <a:off x="10430837" y="7919990"/>
            <a:ext cx="253041" cy="287655"/>
          </a:xfrm>
          <a:custGeom>
            <a:avLst/>
            <a:gdLst>
              <a:gd name="connsiteX0" fmla="*/ 626 w 253041"/>
              <a:gd name="connsiteY0" fmla="*/ 48 h 287655"/>
              <a:gd name="connsiteX1" fmla="*/ 67301 w 253041"/>
              <a:gd name="connsiteY1" fmla="*/ 111173 h 287655"/>
              <a:gd name="connsiteX2" fmla="*/ 156201 w 253041"/>
              <a:gd name="connsiteY2" fmla="*/ 160385 h 287655"/>
              <a:gd name="connsiteX3" fmla="*/ 97463 w 253041"/>
              <a:gd name="connsiteY3" fmla="*/ 181023 h 287655"/>
              <a:gd name="connsiteX4" fmla="*/ 237163 w 253041"/>
              <a:gd name="connsiteY4" fmla="*/ 242935 h 287655"/>
              <a:gd name="connsiteX5" fmla="*/ 246688 w 253041"/>
              <a:gd name="connsiteY5" fmla="*/ 287385 h 287655"/>
              <a:gd name="connsiteX6" fmla="*/ 208588 w 253041"/>
              <a:gd name="connsiteY6" fmla="*/ 222298 h 287655"/>
              <a:gd name="connsiteX7" fmla="*/ 106988 w 253041"/>
              <a:gd name="connsiteY7" fmla="*/ 125460 h 287655"/>
              <a:gd name="connsiteX8" fmla="*/ 626 w 253041"/>
              <a:gd name="connsiteY8" fmla="*/ 48 h 2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041" h="287655">
                <a:moveTo>
                  <a:pt x="626" y="48"/>
                </a:moveTo>
                <a:cubicBezTo>
                  <a:pt x="-5988" y="-2333"/>
                  <a:pt x="41372" y="84450"/>
                  <a:pt x="67301" y="111173"/>
                </a:cubicBezTo>
                <a:cubicBezTo>
                  <a:pt x="93230" y="137896"/>
                  <a:pt x="151174" y="148743"/>
                  <a:pt x="156201" y="160385"/>
                </a:cubicBezTo>
                <a:cubicBezTo>
                  <a:pt x="161228" y="172027"/>
                  <a:pt x="83969" y="167265"/>
                  <a:pt x="97463" y="181023"/>
                </a:cubicBezTo>
                <a:cubicBezTo>
                  <a:pt x="110957" y="194781"/>
                  <a:pt x="212292" y="225208"/>
                  <a:pt x="237163" y="242935"/>
                </a:cubicBezTo>
                <a:cubicBezTo>
                  <a:pt x="262034" y="260662"/>
                  <a:pt x="251451" y="290825"/>
                  <a:pt x="246688" y="287385"/>
                </a:cubicBezTo>
                <a:cubicBezTo>
                  <a:pt x="241926" y="283946"/>
                  <a:pt x="231871" y="249286"/>
                  <a:pt x="208588" y="222298"/>
                </a:cubicBezTo>
                <a:cubicBezTo>
                  <a:pt x="185305" y="195311"/>
                  <a:pt x="143501" y="162766"/>
                  <a:pt x="106988" y="125460"/>
                </a:cubicBezTo>
                <a:cubicBezTo>
                  <a:pt x="70476" y="88154"/>
                  <a:pt x="7240" y="2429"/>
                  <a:pt x="62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B6D5CF82-78D5-40C4-B6E8-8941147E075E}"/>
              </a:ext>
            </a:extLst>
          </p:cNvPr>
          <p:cNvSpPr/>
          <p:nvPr/>
        </p:nvSpPr>
        <p:spPr>
          <a:xfrm>
            <a:off x="10230548" y="7375144"/>
            <a:ext cx="123330" cy="480478"/>
          </a:xfrm>
          <a:custGeom>
            <a:avLst/>
            <a:gdLst>
              <a:gd name="connsiteX0" fmla="*/ 123127 w 123330"/>
              <a:gd name="connsiteY0" fmla="*/ 381 h 480478"/>
              <a:gd name="connsiteX1" fmla="*/ 40577 w 123330"/>
              <a:gd name="connsiteY1" fmla="*/ 135319 h 480478"/>
              <a:gd name="connsiteX2" fmla="*/ 29465 w 123330"/>
              <a:gd name="connsiteY2" fmla="*/ 240094 h 480478"/>
              <a:gd name="connsiteX3" fmla="*/ 2477 w 123330"/>
              <a:gd name="connsiteY3" fmla="*/ 471869 h 480478"/>
              <a:gd name="connsiteX4" fmla="*/ 2477 w 123330"/>
              <a:gd name="connsiteY4" fmla="*/ 406781 h 480478"/>
              <a:gd name="connsiteX5" fmla="*/ 13590 w 123330"/>
              <a:gd name="connsiteY5" fmla="*/ 179769 h 480478"/>
              <a:gd name="connsiteX6" fmla="*/ 123127 w 123330"/>
              <a:gd name="connsiteY6" fmla="*/ 381 h 48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30" h="480478">
                <a:moveTo>
                  <a:pt x="123127" y="381"/>
                </a:moveTo>
                <a:cubicBezTo>
                  <a:pt x="127625" y="-7027"/>
                  <a:pt x="56187" y="95367"/>
                  <a:pt x="40577" y="135319"/>
                </a:cubicBezTo>
                <a:cubicBezTo>
                  <a:pt x="24967" y="175271"/>
                  <a:pt x="35815" y="184002"/>
                  <a:pt x="29465" y="240094"/>
                </a:cubicBezTo>
                <a:cubicBezTo>
                  <a:pt x="23115" y="296186"/>
                  <a:pt x="6975" y="444088"/>
                  <a:pt x="2477" y="471869"/>
                </a:cubicBezTo>
                <a:cubicBezTo>
                  <a:pt x="-2021" y="499650"/>
                  <a:pt x="625" y="455464"/>
                  <a:pt x="2477" y="406781"/>
                </a:cubicBezTo>
                <a:cubicBezTo>
                  <a:pt x="4329" y="358098"/>
                  <a:pt x="-6254" y="245915"/>
                  <a:pt x="13590" y="179769"/>
                </a:cubicBezTo>
                <a:cubicBezTo>
                  <a:pt x="33434" y="113623"/>
                  <a:pt x="118629" y="7789"/>
                  <a:pt x="123127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D5BA1E23-298A-48EC-90E3-0595C8E7362D}"/>
              </a:ext>
            </a:extLst>
          </p:cNvPr>
          <p:cNvSpPr/>
          <p:nvPr/>
        </p:nvSpPr>
        <p:spPr>
          <a:xfrm>
            <a:off x="10286923" y="7221529"/>
            <a:ext cx="160723" cy="231489"/>
          </a:xfrm>
          <a:custGeom>
            <a:avLst/>
            <a:gdLst>
              <a:gd name="connsiteX0" fmla="*/ 160415 w 160723"/>
              <a:gd name="connsiteY0" fmla="*/ 9 h 231489"/>
              <a:gd name="connsiteX1" fmla="*/ 52465 w 160723"/>
              <a:gd name="connsiteY1" fmla="*/ 71446 h 231489"/>
              <a:gd name="connsiteX2" fmla="*/ 77 w 160723"/>
              <a:gd name="connsiteY2" fmla="*/ 230196 h 231489"/>
              <a:gd name="connsiteX3" fmla="*/ 39765 w 160723"/>
              <a:gd name="connsiteY3" fmla="*/ 150821 h 231489"/>
              <a:gd name="connsiteX4" fmla="*/ 84215 w 160723"/>
              <a:gd name="connsiteY4" fmla="*/ 66684 h 231489"/>
              <a:gd name="connsiteX5" fmla="*/ 160415 w 160723"/>
              <a:gd name="connsiteY5" fmla="*/ 9 h 2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23" h="231489">
                <a:moveTo>
                  <a:pt x="160415" y="9"/>
                </a:moveTo>
                <a:cubicBezTo>
                  <a:pt x="155123" y="803"/>
                  <a:pt x="79188" y="33082"/>
                  <a:pt x="52465" y="71446"/>
                </a:cubicBezTo>
                <a:cubicBezTo>
                  <a:pt x="25742" y="109811"/>
                  <a:pt x="2194" y="216967"/>
                  <a:pt x="77" y="230196"/>
                </a:cubicBezTo>
                <a:cubicBezTo>
                  <a:pt x="-2040" y="243425"/>
                  <a:pt x="39765" y="150821"/>
                  <a:pt x="39765" y="150821"/>
                </a:cubicBezTo>
                <a:cubicBezTo>
                  <a:pt x="53788" y="123569"/>
                  <a:pt x="67017" y="87057"/>
                  <a:pt x="84215" y="66684"/>
                </a:cubicBezTo>
                <a:cubicBezTo>
                  <a:pt x="101413" y="46311"/>
                  <a:pt x="165707" y="-785"/>
                  <a:pt x="16041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713FB681-21D7-418F-AEAE-09103F6A0976}"/>
              </a:ext>
            </a:extLst>
          </p:cNvPr>
          <p:cNvSpPr/>
          <p:nvPr/>
        </p:nvSpPr>
        <p:spPr>
          <a:xfrm>
            <a:off x="10431914" y="6997560"/>
            <a:ext cx="129767" cy="251840"/>
          </a:xfrm>
          <a:custGeom>
            <a:avLst/>
            <a:gdLst>
              <a:gd name="connsiteX0" fmla="*/ 129724 w 129767"/>
              <a:gd name="connsiteY0" fmla="*/ 140 h 251840"/>
              <a:gd name="connsiteX1" fmla="*/ 48761 w 129767"/>
              <a:gd name="connsiteY1" fmla="*/ 98565 h 251840"/>
              <a:gd name="connsiteX2" fmla="*/ 1136 w 129767"/>
              <a:gd name="connsiteY2" fmla="*/ 247790 h 251840"/>
              <a:gd name="connsiteX3" fmla="*/ 18599 w 129767"/>
              <a:gd name="connsiteY3" fmla="*/ 201753 h 251840"/>
              <a:gd name="connsiteX4" fmla="*/ 59874 w 129767"/>
              <a:gd name="connsiteY4" fmla="*/ 119203 h 251840"/>
              <a:gd name="connsiteX5" fmla="*/ 129724 w 129767"/>
              <a:gd name="connsiteY5" fmla="*/ 140 h 2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67" h="251840">
                <a:moveTo>
                  <a:pt x="129724" y="140"/>
                </a:moveTo>
                <a:cubicBezTo>
                  <a:pt x="127872" y="-3300"/>
                  <a:pt x="70192" y="57290"/>
                  <a:pt x="48761" y="98565"/>
                </a:cubicBezTo>
                <a:cubicBezTo>
                  <a:pt x="27330" y="139840"/>
                  <a:pt x="6163" y="230592"/>
                  <a:pt x="1136" y="247790"/>
                </a:cubicBezTo>
                <a:cubicBezTo>
                  <a:pt x="-3891" y="264988"/>
                  <a:pt x="8809" y="223184"/>
                  <a:pt x="18599" y="201753"/>
                </a:cubicBezTo>
                <a:cubicBezTo>
                  <a:pt x="28389" y="180322"/>
                  <a:pt x="45586" y="150424"/>
                  <a:pt x="59874" y="119203"/>
                </a:cubicBezTo>
                <a:cubicBezTo>
                  <a:pt x="74161" y="87982"/>
                  <a:pt x="131576" y="3580"/>
                  <a:pt x="129724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23965DE4-686C-4640-A8B8-1E795AAB606C}"/>
              </a:ext>
            </a:extLst>
          </p:cNvPr>
          <p:cNvSpPr/>
          <p:nvPr/>
        </p:nvSpPr>
        <p:spPr>
          <a:xfrm>
            <a:off x="10426857" y="6985242"/>
            <a:ext cx="236386" cy="263625"/>
          </a:xfrm>
          <a:custGeom>
            <a:avLst/>
            <a:gdLst>
              <a:gd name="connsiteX0" fmla="*/ 1431 w 236386"/>
              <a:gd name="connsiteY0" fmla="*/ 261696 h 263625"/>
              <a:gd name="connsiteX1" fmla="*/ 12543 w 236386"/>
              <a:gd name="connsiteY1" fmla="*/ 99771 h 263625"/>
              <a:gd name="connsiteX2" fmla="*/ 107793 w 236386"/>
              <a:gd name="connsiteY2" fmla="*/ 9283 h 263625"/>
              <a:gd name="connsiteX3" fmla="*/ 177643 w 236386"/>
              <a:gd name="connsiteY3" fmla="*/ 28333 h 263625"/>
              <a:gd name="connsiteX4" fmla="*/ 236381 w 236386"/>
              <a:gd name="connsiteY4" fmla="*/ 75958 h 263625"/>
              <a:gd name="connsiteX5" fmla="*/ 174468 w 236386"/>
              <a:gd name="connsiteY5" fmla="*/ 12458 h 263625"/>
              <a:gd name="connsiteX6" fmla="*/ 117318 w 236386"/>
              <a:gd name="connsiteY6" fmla="*/ 9283 h 263625"/>
              <a:gd name="connsiteX7" fmla="*/ 17306 w 236386"/>
              <a:gd name="connsiteY7" fmla="*/ 112471 h 263625"/>
              <a:gd name="connsiteX8" fmla="*/ 15718 w 236386"/>
              <a:gd name="connsiteY8" fmla="*/ 187083 h 263625"/>
              <a:gd name="connsiteX9" fmla="*/ 1431 w 236386"/>
              <a:gd name="connsiteY9" fmla="*/ 261696 h 2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386" h="263625">
                <a:moveTo>
                  <a:pt x="1431" y="261696"/>
                </a:moveTo>
                <a:cubicBezTo>
                  <a:pt x="902" y="247144"/>
                  <a:pt x="-5184" y="141840"/>
                  <a:pt x="12543" y="99771"/>
                </a:cubicBezTo>
                <a:cubicBezTo>
                  <a:pt x="30270" y="57702"/>
                  <a:pt x="80276" y="21189"/>
                  <a:pt x="107793" y="9283"/>
                </a:cubicBezTo>
                <a:cubicBezTo>
                  <a:pt x="135310" y="-2623"/>
                  <a:pt x="156212" y="17221"/>
                  <a:pt x="177643" y="28333"/>
                </a:cubicBezTo>
                <a:cubicBezTo>
                  <a:pt x="199074" y="39445"/>
                  <a:pt x="236910" y="78604"/>
                  <a:pt x="236381" y="75958"/>
                </a:cubicBezTo>
                <a:cubicBezTo>
                  <a:pt x="235852" y="73312"/>
                  <a:pt x="194312" y="23570"/>
                  <a:pt x="174468" y="12458"/>
                </a:cubicBezTo>
                <a:cubicBezTo>
                  <a:pt x="154624" y="1346"/>
                  <a:pt x="143512" y="-7386"/>
                  <a:pt x="117318" y="9283"/>
                </a:cubicBezTo>
                <a:cubicBezTo>
                  <a:pt x="91124" y="25952"/>
                  <a:pt x="34239" y="82838"/>
                  <a:pt x="17306" y="112471"/>
                </a:cubicBezTo>
                <a:cubicBezTo>
                  <a:pt x="373" y="142104"/>
                  <a:pt x="15983" y="169885"/>
                  <a:pt x="15718" y="187083"/>
                </a:cubicBezTo>
                <a:cubicBezTo>
                  <a:pt x="15453" y="204281"/>
                  <a:pt x="1960" y="276248"/>
                  <a:pt x="1431" y="26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1E5E173D-6993-4B1A-B7A6-826449128F87}"/>
              </a:ext>
            </a:extLst>
          </p:cNvPr>
          <p:cNvSpPr/>
          <p:nvPr/>
        </p:nvSpPr>
        <p:spPr>
          <a:xfrm>
            <a:off x="10363195" y="7087490"/>
            <a:ext cx="316094" cy="424569"/>
          </a:xfrm>
          <a:custGeom>
            <a:avLst/>
            <a:gdLst>
              <a:gd name="connsiteX0" fmla="*/ 315918 w 316094"/>
              <a:gd name="connsiteY0" fmla="*/ 698 h 424569"/>
              <a:gd name="connsiteX1" fmla="*/ 258768 w 316094"/>
              <a:gd name="connsiteY1" fmla="*/ 134048 h 424569"/>
              <a:gd name="connsiteX2" fmla="*/ 157168 w 316094"/>
              <a:gd name="connsiteY2" fmla="*/ 216598 h 424569"/>
              <a:gd name="connsiteX3" fmla="*/ 163518 w 316094"/>
              <a:gd name="connsiteY3" fmla="*/ 321373 h 424569"/>
              <a:gd name="connsiteX4" fmla="*/ 111130 w 316094"/>
              <a:gd name="connsiteY4" fmla="*/ 376935 h 424569"/>
              <a:gd name="connsiteX5" fmla="*/ 5 w 316094"/>
              <a:gd name="connsiteY5" fmla="*/ 424560 h 424569"/>
              <a:gd name="connsiteX6" fmla="*/ 115893 w 316094"/>
              <a:gd name="connsiteY6" fmla="*/ 380110 h 424569"/>
              <a:gd name="connsiteX7" fmla="*/ 160343 w 316094"/>
              <a:gd name="connsiteY7" fmla="*/ 286448 h 424569"/>
              <a:gd name="connsiteX8" fmla="*/ 130180 w 316094"/>
              <a:gd name="connsiteY8" fmla="*/ 218185 h 424569"/>
              <a:gd name="connsiteX9" fmla="*/ 188918 w 316094"/>
              <a:gd name="connsiteY9" fmla="*/ 192785 h 424569"/>
              <a:gd name="connsiteX10" fmla="*/ 223843 w 316094"/>
              <a:gd name="connsiteY10" fmla="*/ 132460 h 424569"/>
              <a:gd name="connsiteX11" fmla="*/ 258768 w 316094"/>
              <a:gd name="connsiteY11" fmla="*/ 51498 h 424569"/>
              <a:gd name="connsiteX12" fmla="*/ 241305 w 316094"/>
              <a:gd name="connsiteY12" fmla="*/ 80073 h 424569"/>
              <a:gd name="connsiteX13" fmla="*/ 315918 w 316094"/>
              <a:gd name="connsiteY13" fmla="*/ 698 h 42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094" h="424569">
                <a:moveTo>
                  <a:pt x="315918" y="698"/>
                </a:moveTo>
                <a:cubicBezTo>
                  <a:pt x="318828" y="9694"/>
                  <a:pt x="285226" y="98065"/>
                  <a:pt x="258768" y="134048"/>
                </a:cubicBezTo>
                <a:cubicBezTo>
                  <a:pt x="232310" y="170031"/>
                  <a:pt x="173043" y="185377"/>
                  <a:pt x="157168" y="216598"/>
                </a:cubicBezTo>
                <a:cubicBezTo>
                  <a:pt x="141293" y="247819"/>
                  <a:pt x="171191" y="294650"/>
                  <a:pt x="163518" y="321373"/>
                </a:cubicBezTo>
                <a:cubicBezTo>
                  <a:pt x="155845" y="348096"/>
                  <a:pt x="138382" y="359737"/>
                  <a:pt x="111130" y="376935"/>
                </a:cubicBezTo>
                <a:cubicBezTo>
                  <a:pt x="83878" y="394133"/>
                  <a:pt x="-789" y="424031"/>
                  <a:pt x="5" y="424560"/>
                </a:cubicBezTo>
                <a:cubicBezTo>
                  <a:pt x="799" y="425089"/>
                  <a:pt x="89170" y="403129"/>
                  <a:pt x="115893" y="380110"/>
                </a:cubicBezTo>
                <a:cubicBezTo>
                  <a:pt x="142616" y="357091"/>
                  <a:pt x="157962" y="313436"/>
                  <a:pt x="160343" y="286448"/>
                </a:cubicBezTo>
                <a:cubicBezTo>
                  <a:pt x="162724" y="259460"/>
                  <a:pt x="125418" y="233795"/>
                  <a:pt x="130180" y="218185"/>
                </a:cubicBezTo>
                <a:cubicBezTo>
                  <a:pt x="134942" y="202575"/>
                  <a:pt x="173307" y="207073"/>
                  <a:pt x="188918" y="192785"/>
                </a:cubicBezTo>
                <a:cubicBezTo>
                  <a:pt x="204528" y="178498"/>
                  <a:pt x="212201" y="156008"/>
                  <a:pt x="223843" y="132460"/>
                </a:cubicBezTo>
                <a:cubicBezTo>
                  <a:pt x="235485" y="108912"/>
                  <a:pt x="255858" y="60229"/>
                  <a:pt x="258768" y="51498"/>
                </a:cubicBezTo>
                <a:cubicBezTo>
                  <a:pt x="261678" y="42767"/>
                  <a:pt x="235749" y="87746"/>
                  <a:pt x="241305" y="80073"/>
                </a:cubicBezTo>
                <a:cubicBezTo>
                  <a:pt x="246861" y="72400"/>
                  <a:pt x="313008" y="-8298"/>
                  <a:pt x="315918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8B6E7ABD-3A4B-4945-9E3D-0942967AA4B4}"/>
              </a:ext>
            </a:extLst>
          </p:cNvPr>
          <p:cNvSpPr/>
          <p:nvPr/>
        </p:nvSpPr>
        <p:spPr>
          <a:xfrm>
            <a:off x="10288582" y="7449773"/>
            <a:ext cx="213113" cy="308878"/>
          </a:xfrm>
          <a:custGeom>
            <a:avLst/>
            <a:gdLst>
              <a:gd name="connsiteX0" fmla="*/ 212731 w 213113"/>
              <a:gd name="connsiteY0" fmla="*/ 5127 h 308878"/>
              <a:gd name="connsiteX1" fmla="*/ 147643 w 213113"/>
              <a:gd name="connsiteY1" fmla="*/ 198802 h 308878"/>
              <a:gd name="connsiteX2" fmla="*/ 150818 w 213113"/>
              <a:gd name="connsiteY2" fmla="*/ 308340 h 308878"/>
              <a:gd name="connsiteX3" fmla="*/ 153993 w 213113"/>
              <a:gd name="connsiteY3" fmla="*/ 235315 h 308878"/>
              <a:gd name="connsiteX4" fmla="*/ 161931 w 213113"/>
              <a:gd name="connsiteY4" fmla="*/ 114665 h 308878"/>
              <a:gd name="connsiteX5" fmla="*/ 98431 w 213113"/>
              <a:gd name="connsiteY5" fmla="*/ 273415 h 308878"/>
              <a:gd name="connsiteX6" fmla="*/ 6 w 213113"/>
              <a:gd name="connsiteY6" fmla="*/ 300402 h 308878"/>
              <a:gd name="connsiteX7" fmla="*/ 93668 w 213113"/>
              <a:gd name="connsiteY7" fmla="*/ 233727 h 308878"/>
              <a:gd name="connsiteX8" fmla="*/ 125418 w 213113"/>
              <a:gd name="connsiteY8" fmla="*/ 144827 h 308878"/>
              <a:gd name="connsiteX9" fmla="*/ 146056 w 213113"/>
              <a:gd name="connsiteY9" fmla="*/ 97202 h 308878"/>
              <a:gd name="connsiteX10" fmla="*/ 146056 w 213113"/>
              <a:gd name="connsiteY10" fmla="*/ 32115 h 308878"/>
              <a:gd name="connsiteX11" fmla="*/ 111131 w 213113"/>
              <a:gd name="connsiteY11" fmla="*/ 27352 h 308878"/>
              <a:gd name="connsiteX12" fmla="*/ 157168 w 213113"/>
              <a:gd name="connsiteY12" fmla="*/ 71802 h 308878"/>
              <a:gd name="connsiteX13" fmla="*/ 165106 w 213113"/>
              <a:gd name="connsiteY13" fmla="*/ 103552 h 308878"/>
              <a:gd name="connsiteX14" fmla="*/ 174631 w 213113"/>
              <a:gd name="connsiteY14" fmla="*/ 57515 h 308878"/>
              <a:gd name="connsiteX15" fmla="*/ 212731 w 213113"/>
              <a:gd name="connsiteY15" fmla="*/ 5127 h 30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113" h="308878">
                <a:moveTo>
                  <a:pt x="212731" y="5127"/>
                </a:moveTo>
                <a:cubicBezTo>
                  <a:pt x="208233" y="28675"/>
                  <a:pt x="157962" y="148267"/>
                  <a:pt x="147643" y="198802"/>
                </a:cubicBezTo>
                <a:cubicBezTo>
                  <a:pt x="137324" y="249337"/>
                  <a:pt x="149760" y="302255"/>
                  <a:pt x="150818" y="308340"/>
                </a:cubicBezTo>
                <a:cubicBezTo>
                  <a:pt x="151876" y="314426"/>
                  <a:pt x="152141" y="267594"/>
                  <a:pt x="153993" y="235315"/>
                </a:cubicBezTo>
                <a:cubicBezTo>
                  <a:pt x="155845" y="203036"/>
                  <a:pt x="171191" y="108315"/>
                  <a:pt x="161931" y="114665"/>
                </a:cubicBezTo>
                <a:cubicBezTo>
                  <a:pt x="152671" y="121015"/>
                  <a:pt x="125418" y="242459"/>
                  <a:pt x="98431" y="273415"/>
                </a:cubicBezTo>
                <a:cubicBezTo>
                  <a:pt x="71444" y="304371"/>
                  <a:pt x="800" y="307017"/>
                  <a:pt x="6" y="300402"/>
                </a:cubicBezTo>
                <a:cubicBezTo>
                  <a:pt x="-788" y="293787"/>
                  <a:pt x="72766" y="259656"/>
                  <a:pt x="93668" y="233727"/>
                </a:cubicBezTo>
                <a:cubicBezTo>
                  <a:pt x="114570" y="207798"/>
                  <a:pt x="116687" y="167581"/>
                  <a:pt x="125418" y="144827"/>
                </a:cubicBezTo>
                <a:cubicBezTo>
                  <a:pt x="134149" y="122073"/>
                  <a:pt x="142616" y="115987"/>
                  <a:pt x="146056" y="97202"/>
                </a:cubicBezTo>
                <a:cubicBezTo>
                  <a:pt x="149496" y="78417"/>
                  <a:pt x="151877" y="43757"/>
                  <a:pt x="146056" y="32115"/>
                </a:cubicBezTo>
                <a:cubicBezTo>
                  <a:pt x="140235" y="20473"/>
                  <a:pt x="109279" y="20738"/>
                  <a:pt x="111131" y="27352"/>
                </a:cubicBezTo>
                <a:cubicBezTo>
                  <a:pt x="112983" y="33967"/>
                  <a:pt x="148172" y="59102"/>
                  <a:pt x="157168" y="71802"/>
                </a:cubicBezTo>
                <a:cubicBezTo>
                  <a:pt x="166164" y="84502"/>
                  <a:pt x="162196" y="105933"/>
                  <a:pt x="165106" y="103552"/>
                </a:cubicBezTo>
                <a:cubicBezTo>
                  <a:pt x="168016" y="101171"/>
                  <a:pt x="168546" y="68892"/>
                  <a:pt x="174631" y="57515"/>
                </a:cubicBezTo>
                <a:cubicBezTo>
                  <a:pt x="180716" y="46138"/>
                  <a:pt x="217229" y="-18421"/>
                  <a:pt x="212731" y="5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B6AB5D25-24AC-4BB6-8DCF-45186E95A446}"/>
              </a:ext>
            </a:extLst>
          </p:cNvPr>
          <p:cNvSpPr/>
          <p:nvPr/>
        </p:nvSpPr>
        <p:spPr>
          <a:xfrm>
            <a:off x="10439393" y="6980149"/>
            <a:ext cx="686264" cy="643029"/>
          </a:xfrm>
          <a:custGeom>
            <a:avLst/>
            <a:gdLst>
              <a:gd name="connsiteX0" fmla="*/ 7 w 686264"/>
              <a:gd name="connsiteY0" fmla="*/ 643026 h 643029"/>
              <a:gd name="connsiteX1" fmla="*/ 114307 w 686264"/>
              <a:gd name="connsiteY1" fmla="*/ 387439 h 643029"/>
              <a:gd name="connsiteX2" fmla="*/ 26995 w 686264"/>
              <a:gd name="connsiteY2" fmla="*/ 562064 h 643029"/>
              <a:gd name="connsiteX3" fmla="*/ 153995 w 686264"/>
              <a:gd name="connsiteY3" fmla="*/ 349339 h 643029"/>
              <a:gd name="connsiteX4" fmla="*/ 242895 w 686264"/>
              <a:gd name="connsiteY4" fmla="*/ 317589 h 643029"/>
              <a:gd name="connsiteX5" fmla="*/ 185745 w 686264"/>
              <a:gd name="connsiteY5" fmla="*/ 352514 h 643029"/>
              <a:gd name="connsiteX6" fmla="*/ 104782 w 686264"/>
              <a:gd name="connsiteY6" fmla="*/ 438239 h 643029"/>
              <a:gd name="connsiteX7" fmla="*/ 230195 w 686264"/>
              <a:gd name="connsiteY7" fmla="*/ 254089 h 643029"/>
              <a:gd name="connsiteX8" fmla="*/ 330207 w 686264"/>
              <a:gd name="connsiteY8" fmla="*/ 193764 h 643029"/>
              <a:gd name="connsiteX9" fmla="*/ 269882 w 686264"/>
              <a:gd name="connsiteY9" fmla="*/ 268376 h 643029"/>
              <a:gd name="connsiteX10" fmla="*/ 371482 w 686264"/>
              <a:gd name="connsiteY10" fmla="*/ 154076 h 643029"/>
              <a:gd name="connsiteX11" fmla="*/ 487370 w 686264"/>
              <a:gd name="connsiteY11" fmla="*/ 42951 h 643029"/>
              <a:gd name="connsiteX12" fmla="*/ 549282 w 686264"/>
              <a:gd name="connsiteY12" fmla="*/ 89 h 643029"/>
              <a:gd name="connsiteX13" fmla="*/ 682632 w 686264"/>
              <a:gd name="connsiteY13" fmla="*/ 31839 h 643029"/>
              <a:gd name="connsiteX14" fmla="*/ 622307 w 686264"/>
              <a:gd name="connsiteY14" fmla="*/ 36601 h 643029"/>
              <a:gd name="connsiteX15" fmla="*/ 355607 w 686264"/>
              <a:gd name="connsiteY15" fmla="*/ 196939 h 643029"/>
              <a:gd name="connsiteX16" fmla="*/ 120657 w 686264"/>
              <a:gd name="connsiteY16" fmla="*/ 381089 h 643029"/>
              <a:gd name="connsiteX17" fmla="*/ 7 w 686264"/>
              <a:gd name="connsiteY17" fmla="*/ 643026 h 64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6264" h="643029">
                <a:moveTo>
                  <a:pt x="7" y="643026"/>
                </a:moveTo>
                <a:cubicBezTo>
                  <a:pt x="-1051" y="644084"/>
                  <a:pt x="109809" y="400933"/>
                  <a:pt x="114307" y="387439"/>
                </a:cubicBezTo>
                <a:cubicBezTo>
                  <a:pt x="118805" y="373945"/>
                  <a:pt x="20380" y="568414"/>
                  <a:pt x="26995" y="562064"/>
                </a:cubicBezTo>
                <a:cubicBezTo>
                  <a:pt x="33610" y="555714"/>
                  <a:pt x="118012" y="390085"/>
                  <a:pt x="153995" y="349339"/>
                </a:cubicBezTo>
                <a:cubicBezTo>
                  <a:pt x="189978" y="308593"/>
                  <a:pt x="237603" y="317060"/>
                  <a:pt x="242895" y="317589"/>
                </a:cubicBezTo>
                <a:cubicBezTo>
                  <a:pt x="248187" y="318118"/>
                  <a:pt x="208764" y="332406"/>
                  <a:pt x="185745" y="352514"/>
                </a:cubicBezTo>
                <a:cubicBezTo>
                  <a:pt x="162726" y="372622"/>
                  <a:pt x="97374" y="454643"/>
                  <a:pt x="104782" y="438239"/>
                </a:cubicBezTo>
                <a:cubicBezTo>
                  <a:pt x="112190" y="421835"/>
                  <a:pt x="192624" y="294835"/>
                  <a:pt x="230195" y="254089"/>
                </a:cubicBezTo>
                <a:cubicBezTo>
                  <a:pt x="267766" y="213343"/>
                  <a:pt x="323593" y="191383"/>
                  <a:pt x="330207" y="193764"/>
                </a:cubicBezTo>
                <a:cubicBezTo>
                  <a:pt x="336821" y="196145"/>
                  <a:pt x="263003" y="274991"/>
                  <a:pt x="269882" y="268376"/>
                </a:cubicBezTo>
                <a:cubicBezTo>
                  <a:pt x="276761" y="261761"/>
                  <a:pt x="335234" y="191647"/>
                  <a:pt x="371482" y="154076"/>
                </a:cubicBezTo>
                <a:cubicBezTo>
                  <a:pt x="407730" y="116505"/>
                  <a:pt x="457737" y="68615"/>
                  <a:pt x="487370" y="42951"/>
                </a:cubicBezTo>
                <a:cubicBezTo>
                  <a:pt x="517003" y="17287"/>
                  <a:pt x="516738" y="1941"/>
                  <a:pt x="549282" y="89"/>
                </a:cubicBezTo>
                <a:cubicBezTo>
                  <a:pt x="581826" y="-1763"/>
                  <a:pt x="670461" y="25754"/>
                  <a:pt x="682632" y="31839"/>
                </a:cubicBezTo>
                <a:cubicBezTo>
                  <a:pt x="694803" y="37924"/>
                  <a:pt x="676811" y="9084"/>
                  <a:pt x="622307" y="36601"/>
                </a:cubicBezTo>
                <a:cubicBezTo>
                  <a:pt x="567803" y="64118"/>
                  <a:pt x="439215" y="139524"/>
                  <a:pt x="355607" y="196939"/>
                </a:cubicBezTo>
                <a:cubicBezTo>
                  <a:pt x="271999" y="254354"/>
                  <a:pt x="176484" y="305947"/>
                  <a:pt x="120657" y="381089"/>
                </a:cubicBezTo>
                <a:cubicBezTo>
                  <a:pt x="64830" y="456231"/>
                  <a:pt x="1065" y="641968"/>
                  <a:pt x="7" y="643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797D9ECC-8563-45AE-B2A9-D8C1EAE1407E}"/>
              </a:ext>
            </a:extLst>
          </p:cNvPr>
          <p:cNvSpPr/>
          <p:nvPr/>
        </p:nvSpPr>
        <p:spPr>
          <a:xfrm>
            <a:off x="10697813" y="7034036"/>
            <a:ext cx="329262" cy="457332"/>
          </a:xfrm>
          <a:custGeom>
            <a:avLst/>
            <a:gdLst>
              <a:gd name="connsiteX0" fmla="*/ 306737 w 329262"/>
              <a:gd name="connsiteY0" fmla="*/ 177 h 457332"/>
              <a:gd name="connsiteX1" fmla="*/ 328962 w 329262"/>
              <a:gd name="connsiteY1" fmla="*/ 147814 h 457332"/>
              <a:gd name="connsiteX2" fmla="*/ 289275 w 329262"/>
              <a:gd name="connsiteY2" fmla="*/ 231952 h 457332"/>
              <a:gd name="connsiteX3" fmla="*/ 263875 w 329262"/>
              <a:gd name="connsiteY3" fmla="*/ 289102 h 457332"/>
              <a:gd name="connsiteX4" fmla="*/ 152750 w 329262"/>
              <a:gd name="connsiteY4" fmla="*/ 312914 h 457332"/>
              <a:gd name="connsiteX5" fmla="*/ 224187 w 329262"/>
              <a:gd name="connsiteY5" fmla="*/ 316089 h 457332"/>
              <a:gd name="connsiteX6" fmla="*/ 208312 w 329262"/>
              <a:gd name="connsiteY6" fmla="*/ 355777 h 457332"/>
              <a:gd name="connsiteX7" fmla="*/ 149575 w 329262"/>
              <a:gd name="connsiteY7" fmla="*/ 427214 h 457332"/>
              <a:gd name="connsiteX8" fmla="*/ 132112 w 329262"/>
              <a:gd name="connsiteY8" fmla="*/ 455789 h 457332"/>
              <a:gd name="connsiteX9" fmla="*/ 350 w 329262"/>
              <a:gd name="connsiteY9" fmla="*/ 384352 h 457332"/>
              <a:gd name="connsiteX10" fmla="*/ 95600 w 329262"/>
              <a:gd name="connsiteY10" fmla="*/ 433564 h 457332"/>
              <a:gd name="connsiteX11" fmla="*/ 159100 w 329262"/>
              <a:gd name="connsiteY11" fmla="*/ 411339 h 457332"/>
              <a:gd name="connsiteX12" fmla="*/ 222600 w 329262"/>
              <a:gd name="connsiteY12" fmla="*/ 300214 h 457332"/>
              <a:gd name="connsiteX13" fmla="*/ 279750 w 329262"/>
              <a:gd name="connsiteY13" fmla="*/ 216077 h 457332"/>
              <a:gd name="connsiteX14" fmla="*/ 292450 w 329262"/>
              <a:gd name="connsiteY14" fmla="*/ 179564 h 457332"/>
              <a:gd name="connsiteX15" fmla="*/ 306737 w 329262"/>
              <a:gd name="connsiteY15" fmla="*/ 177 h 45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262" h="457332">
                <a:moveTo>
                  <a:pt x="306737" y="177"/>
                </a:moveTo>
                <a:cubicBezTo>
                  <a:pt x="312822" y="-5115"/>
                  <a:pt x="331872" y="109185"/>
                  <a:pt x="328962" y="147814"/>
                </a:cubicBezTo>
                <a:cubicBezTo>
                  <a:pt x="326052" y="186443"/>
                  <a:pt x="300123" y="208404"/>
                  <a:pt x="289275" y="231952"/>
                </a:cubicBezTo>
                <a:cubicBezTo>
                  <a:pt x="278427" y="255500"/>
                  <a:pt x="286629" y="275608"/>
                  <a:pt x="263875" y="289102"/>
                </a:cubicBezTo>
                <a:cubicBezTo>
                  <a:pt x="241121" y="302596"/>
                  <a:pt x="159365" y="308416"/>
                  <a:pt x="152750" y="312914"/>
                </a:cubicBezTo>
                <a:cubicBezTo>
                  <a:pt x="146135" y="317412"/>
                  <a:pt x="214927" y="308945"/>
                  <a:pt x="224187" y="316089"/>
                </a:cubicBezTo>
                <a:cubicBezTo>
                  <a:pt x="233447" y="323233"/>
                  <a:pt x="220747" y="337256"/>
                  <a:pt x="208312" y="355777"/>
                </a:cubicBezTo>
                <a:cubicBezTo>
                  <a:pt x="195877" y="374298"/>
                  <a:pt x="162275" y="410545"/>
                  <a:pt x="149575" y="427214"/>
                </a:cubicBezTo>
                <a:cubicBezTo>
                  <a:pt x="136875" y="443883"/>
                  <a:pt x="156983" y="462933"/>
                  <a:pt x="132112" y="455789"/>
                </a:cubicBezTo>
                <a:cubicBezTo>
                  <a:pt x="107241" y="448645"/>
                  <a:pt x="6435" y="388056"/>
                  <a:pt x="350" y="384352"/>
                </a:cubicBezTo>
                <a:cubicBezTo>
                  <a:pt x="-5735" y="380648"/>
                  <a:pt x="69142" y="429066"/>
                  <a:pt x="95600" y="433564"/>
                </a:cubicBezTo>
                <a:cubicBezTo>
                  <a:pt x="122058" y="438062"/>
                  <a:pt x="137933" y="433564"/>
                  <a:pt x="159100" y="411339"/>
                </a:cubicBezTo>
                <a:cubicBezTo>
                  <a:pt x="180267" y="389114"/>
                  <a:pt x="202492" y="332758"/>
                  <a:pt x="222600" y="300214"/>
                </a:cubicBezTo>
                <a:cubicBezTo>
                  <a:pt x="242708" y="267670"/>
                  <a:pt x="268108" y="236185"/>
                  <a:pt x="279750" y="216077"/>
                </a:cubicBezTo>
                <a:cubicBezTo>
                  <a:pt x="291392" y="195969"/>
                  <a:pt x="291392" y="208933"/>
                  <a:pt x="292450" y="179564"/>
                </a:cubicBezTo>
                <a:cubicBezTo>
                  <a:pt x="293508" y="150195"/>
                  <a:pt x="300652" y="5469"/>
                  <a:pt x="306737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190C858B-33D4-4115-8ABE-1BD03999B753}"/>
              </a:ext>
            </a:extLst>
          </p:cNvPr>
          <p:cNvSpPr/>
          <p:nvPr/>
        </p:nvSpPr>
        <p:spPr>
          <a:xfrm>
            <a:off x="10761079" y="7116606"/>
            <a:ext cx="214271" cy="236139"/>
          </a:xfrm>
          <a:custGeom>
            <a:avLst/>
            <a:gdLst>
              <a:gd name="connsiteX0" fmla="*/ 208546 w 214271"/>
              <a:gd name="connsiteY0" fmla="*/ 157 h 236139"/>
              <a:gd name="connsiteX1" fmla="*/ 195846 w 214271"/>
              <a:gd name="connsiteY1" fmla="*/ 76357 h 236139"/>
              <a:gd name="connsiteX2" fmla="*/ 84721 w 214271"/>
              <a:gd name="connsiteY2" fmla="*/ 103344 h 236139"/>
              <a:gd name="connsiteX3" fmla="*/ 130759 w 214271"/>
              <a:gd name="connsiteY3" fmla="*/ 96994 h 236139"/>
              <a:gd name="connsiteX4" fmla="*/ 111709 w 214271"/>
              <a:gd name="connsiteY4" fmla="*/ 149382 h 236139"/>
              <a:gd name="connsiteX5" fmla="*/ 94246 w 214271"/>
              <a:gd name="connsiteY5" fmla="*/ 222407 h 236139"/>
              <a:gd name="connsiteX6" fmla="*/ 22809 w 214271"/>
              <a:gd name="connsiteY6" fmla="*/ 230344 h 236139"/>
              <a:gd name="connsiteX7" fmla="*/ 2171 w 214271"/>
              <a:gd name="connsiteY7" fmla="*/ 235107 h 236139"/>
              <a:gd name="connsiteX8" fmla="*/ 67259 w 214271"/>
              <a:gd name="connsiteY8" fmla="*/ 209707 h 236139"/>
              <a:gd name="connsiteX9" fmla="*/ 91071 w 214271"/>
              <a:gd name="connsiteY9" fmla="*/ 122394 h 236139"/>
              <a:gd name="connsiteX10" fmla="*/ 137109 w 214271"/>
              <a:gd name="connsiteY10" fmla="*/ 98582 h 236139"/>
              <a:gd name="connsiteX11" fmla="*/ 208546 w 214271"/>
              <a:gd name="connsiteY11" fmla="*/ 157 h 23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271" h="236139">
                <a:moveTo>
                  <a:pt x="208546" y="157"/>
                </a:moveTo>
                <a:cubicBezTo>
                  <a:pt x="218336" y="-3547"/>
                  <a:pt x="216483" y="59159"/>
                  <a:pt x="195846" y="76357"/>
                </a:cubicBezTo>
                <a:cubicBezTo>
                  <a:pt x="175209" y="93555"/>
                  <a:pt x="95569" y="99905"/>
                  <a:pt x="84721" y="103344"/>
                </a:cubicBezTo>
                <a:cubicBezTo>
                  <a:pt x="73873" y="106783"/>
                  <a:pt x="126261" y="89321"/>
                  <a:pt x="130759" y="96994"/>
                </a:cubicBezTo>
                <a:cubicBezTo>
                  <a:pt x="135257" y="104667"/>
                  <a:pt x="117794" y="128480"/>
                  <a:pt x="111709" y="149382"/>
                </a:cubicBezTo>
                <a:cubicBezTo>
                  <a:pt x="105624" y="170284"/>
                  <a:pt x="109063" y="208913"/>
                  <a:pt x="94246" y="222407"/>
                </a:cubicBezTo>
                <a:cubicBezTo>
                  <a:pt x="79429" y="235901"/>
                  <a:pt x="38155" y="228227"/>
                  <a:pt x="22809" y="230344"/>
                </a:cubicBezTo>
                <a:cubicBezTo>
                  <a:pt x="7463" y="232461"/>
                  <a:pt x="-5237" y="238547"/>
                  <a:pt x="2171" y="235107"/>
                </a:cubicBezTo>
                <a:cubicBezTo>
                  <a:pt x="9579" y="231668"/>
                  <a:pt x="52442" y="228492"/>
                  <a:pt x="67259" y="209707"/>
                </a:cubicBezTo>
                <a:cubicBezTo>
                  <a:pt x="82076" y="190922"/>
                  <a:pt x="79429" y="140915"/>
                  <a:pt x="91071" y="122394"/>
                </a:cubicBezTo>
                <a:cubicBezTo>
                  <a:pt x="102713" y="103873"/>
                  <a:pt x="117265" y="118955"/>
                  <a:pt x="137109" y="98582"/>
                </a:cubicBezTo>
                <a:cubicBezTo>
                  <a:pt x="156953" y="78209"/>
                  <a:pt x="198756" y="3861"/>
                  <a:pt x="208546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3DA304D3-69B2-4B89-8A60-45C35974510C}"/>
              </a:ext>
            </a:extLst>
          </p:cNvPr>
          <p:cNvSpPr/>
          <p:nvPr/>
        </p:nvSpPr>
        <p:spPr>
          <a:xfrm>
            <a:off x="10612028" y="7329970"/>
            <a:ext cx="116305" cy="309646"/>
          </a:xfrm>
          <a:custGeom>
            <a:avLst/>
            <a:gdLst>
              <a:gd name="connsiteX0" fmla="*/ 116297 w 116305"/>
              <a:gd name="connsiteY0" fmla="*/ 1105 h 309646"/>
              <a:gd name="connsiteX1" fmla="*/ 54385 w 116305"/>
              <a:gd name="connsiteY1" fmla="*/ 285268 h 309646"/>
              <a:gd name="connsiteX2" fmla="*/ 54385 w 116305"/>
              <a:gd name="connsiteY2" fmla="*/ 296380 h 309646"/>
              <a:gd name="connsiteX3" fmla="*/ 410 w 116305"/>
              <a:gd name="connsiteY3" fmla="*/ 302730 h 309646"/>
              <a:gd name="connsiteX4" fmla="*/ 30572 w 116305"/>
              <a:gd name="connsiteY4" fmla="*/ 267805 h 309646"/>
              <a:gd name="connsiteX5" fmla="*/ 49622 w 116305"/>
              <a:gd name="connsiteY5" fmla="*/ 188430 h 309646"/>
              <a:gd name="connsiteX6" fmla="*/ 116297 w 116305"/>
              <a:gd name="connsiteY6" fmla="*/ 1105 h 30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05" h="309646">
                <a:moveTo>
                  <a:pt x="116297" y="1105"/>
                </a:moveTo>
                <a:cubicBezTo>
                  <a:pt x="117091" y="17245"/>
                  <a:pt x="64704" y="236055"/>
                  <a:pt x="54385" y="285268"/>
                </a:cubicBezTo>
                <a:cubicBezTo>
                  <a:pt x="44066" y="334481"/>
                  <a:pt x="63381" y="293470"/>
                  <a:pt x="54385" y="296380"/>
                </a:cubicBezTo>
                <a:cubicBezTo>
                  <a:pt x="45389" y="299290"/>
                  <a:pt x="4379" y="307492"/>
                  <a:pt x="410" y="302730"/>
                </a:cubicBezTo>
                <a:cubicBezTo>
                  <a:pt x="-3559" y="297968"/>
                  <a:pt x="22370" y="286855"/>
                  <a:pt x="30572" y="267805"/>
                </a:cubicBezTo>
                <a:cubicBezTo>
                  <a:pt x="38774" y="248755"/>
                  <a:pt x="39303" y="226530"/>
                  <a:pt x="49622" y="188430"/>
                </a:cubicBezTo>
                <a:cubicBezTo>
                  <a:pt x="59941" y="150330"/>
                  <a:pt x="115503" y="-15035"/>
                  <a:pt x="116297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1B35BDF3-7681-41A3-823E-84ECD4922E0E}"/>
              </a:ext>
            </a:extLst>
          </p:cNvPr>
          <p:cNvSpPr/>
          <p:nvPr/>
        </p:nvSpPr>
        <p:spPr>
          <a:xfrm>
            <a:off x="10617199" y="7356351"/>
            <a:ext cx="254366" cy="398308"/>
          </a:xfrm>
          <a:custGeom>
            <a:avLst/>
            <a:gdLst>
              <a:gd name="connsiteX0" fmla="*/ 254001 w 254366"/>
              <a:gd name="connsiteY0" fmla="*/ 124 h 398308"/>
              <a:gd name="connsiteX1" fmla="*/ 134939 w 254366"/>
              <a:gd name="connsiteY1" fmla="*/ 138237 h 398308"/>
              <a:gd name="connsiteX2" fmla="*/ 95251 w 254366"/>
              <a:gd name="connsiteY2" fmla="*/ 223962 h 398308"/>
              <a:gd name="connsiteX3" fmla="*/ 71439 w 254366"/>
              <a:gd name="connsiteY3" fmla="*/ 382712 h 398308"/>
              <a:gd name="connsiteX4" fmla="*/ 52389 w 254366"/>
              <a:gd name="connsiteY4" fmla="*/ 276349 h 398308"/>
              <a:gd name="connsiteX5" fmla="*/ 1 w 254366"/>
              <a:gd name="connsiteY5" fmla="*/ 376362 h 398308"/>
              <a:gd name="connsiteX6" fmla="*/ 50801 w 254366"/>
              <a:gd name="connsiteY6" fmla="*/ 392237 h 398308"/>
              <a:gd name="connsiteX7" fmla="*/ 50801 w 254366"/>
              <a:gd name="connsiteY7" fmla="*/ 296987 h 398308"/>
              <a:gd name="connsiteX8" fmla="*/ 92076 w 254366"/>
              <a:gd name="connsiteY8" fmla="*/ 163637 h 398308"/>
              <a:gd name="connsiteX9" fmla="*/ 254001 w 254366"/>
              <a:gd name="connsiteY9" fmla="*/ 124 h 39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366" h="398308">
                <a:moveTo>
                  <a:pt x="254001" y="124"/>
                </a:moveTo>
                <a:cubicBezTo>
                  <a:pt x="261145" y="-4109"/>
                  <a:pt x="161397" y="100931"/>
                  <a:pt x="134939" y="138237"/>
                </a:cubicBezTo>
                <a:cubicBezTo>
                  <a:pt x="108481" y="175543"/>
                  <a:pt x="105834" y="183216"/>
                  <a:pt x="95251" y="223962"/>
                </a:cubicBezTo>
                <a:cubicBezTo>
                  <a:pt x="84668" y="264708"/>
                  <a:pt x="78583" y="373981"/>
                  <a:pt x="71439" y="382712"/>
                </a:cubicBezTo>
                <a:cubicBezTo>
                  <a:pt x="64295" y="391443"/>
                  <a:pt x="64295" y="277407"/>
                  <a:pt x="52389" y="276349"/>
                </a:cubicBezTo>
                <a:cubicBezTo>
                  <a:pt x="40483" y="275291"/>
                  <a:pt x="266" y="357047"/>
                  <a:pt x="1" y="376362"/>
                </a:cubicBezTo>
                <a:cubicBezTo>
                  <a:pt x="-264" y="395677"/>
                  <a:pt x="42334" y="405466"/>
                  <a:pt x="50801" y="392237"/>
                </a:cubicBezTo>
                <a:cubicBezTo>
                  <a:pt x="59268" y="379008"/>
                  <a:pt x="43922" y="335087"/>
                  <a:pt x="50801" y="296987"/>
                </a:cubicBezTo>
                <a:cubicBezTo>
                  <a:pt x="57680" y="258887"/>
                  <a:pt x="62443" y="210468"/>
                  <a:pt x="92076" y="163637"/>
                </a:cubicBezTo>
                <a:cubicBezTo>
                  <a:pt x="121709" y="116806"/>
                  <a:pt x="246857" y="4357"/>
                  <a:pt x="25400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8F44BF7A-563D-4D90-9DD4-E9D825C0C46A}"/>
              </a:ext>
            </a:extLst>
          </p:cNvPr>
          <p:cNvSpPr/>
          <p:nvPr/>
        </p:nvSpPr>
        <p:spPr>
          <a:xfrm>
            <a:off x="10996254" y="7010260"/>
            <a:ext cx="204204" cy="398149"/>
          </a:xfrm>
          <a:custGeom>
            <a:avLst/>
            <a:gdLst>
              <a:gd name="connsiteX0" fmla="*/ 90846 w 204204"/>
              <a:gd name="connsiteY0" fmla="*/ 140 h 398149"/>
              <a:gd name="connsiteX1" fmla="*/ 201971 w 204204"/>
              <a:gd name="connsiteY1" fmla="*/ 111265 h 398149"/>
              <a:gd name="connsiteX2" fmla="*/ 152759 w 204204"/>
              <a:gd name="connsiteY2" fmla="*/ 135078 h 398149"/>
              <a:gd name="connsiteX3" fmla="*/ 6709 w 204204"/>
              <a:gd name="connsiteY3" fmla="*/ 390665 h 398149"/>
              <a:gd name="connsiteX4" fmla="*/ 41634 w 204204"/>
              <a:gd name="connsiteY4" fmla="*/ 312878 h 398149"/>
              <a:gd name="connsiteX5" fmla="*/ 192446 w 204204"/>
              <a:gd name="connsiteY5" fmla="*/ 136665 h 398149"/>
              <a:gd name="connsiteX6" fmla="*/ 90846 w 204204"/>
              <a:gd name="connsiteY6" fmla="*/ 140 h 39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204" h="398149">
                <a:moveTo>
                  <a:pt x="90846" y="140"/>
                </a:moveTo>
                <a:cubicBezTo>
                  <a:pt x="92433" y="-4093"/>
                  <a:pt x="191652" y="88775"/>
                  <a:pt x="201971" y="111265"/>
                </a:cubicBezTo>
                <a:cubicBezTo>
                  <a:pt x="212290" y="133755"/>
                  <a:pt x="185303" y="88511"/>
                  <a:pt x="152759" y="135078"/>
                </a:cubicBezTo>
                <a:cubicBezTo>
                  <a:pt x="120215" y="181645"/>
                  <a:pt x="25230" y="361032"/>
                  <a:pt x="6709" y="390665"/>
                </a:cubicBezTo>
                <a:cubicBezTo>
                  <a:pt x="-11812" y="420298"/>
                  <a:pt x="10678" y="355211"/>
                  <a:pt x="41634" y="312878"/>
                </a:cubicBezTo>
                <a:cubicBezTo>
                  <a:pt x="72590" y="270545"/>
                  <a:pt x="177365" y="186142"/>
                  <a:pt x="192446" y="136665"/>
                </a:cubicBezTo>
                <a:cubicBezTo>
                  <a:pt x="207527" y="87188"/>
                  <a:pt x="89259" y="4373"/>
                  <a:pt x="90846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B7E28FD6-6798-457F-B384-B1445BBE8DA7}"/>
              </a:ext>
            </a:extLst>
          </p:cNvPr>
          <p:cNvSpPr/>
          <p:nvPr/>
        </p:nvSpPr>
        <p:spPr>
          <a:xfrm>
            <a:off x="11052152" y="7035508"/>
            <a:ext cx="70684" cy="201217"/>
          </a:xfrm>
          <a:custGeom>
            <a:avLst/>
            <a:gdLst>
              <a:gd name="connsiteX0" fmla="*/ 23 w 70684"/>
              <a:gd name="connsiteY0" fmla="*/ 292 h 201217"/>
              <a:gd name="connsiteX1" fmla="*/ 58761 w 70684"/>
              <a:gd name="connsiteY1" fmla="*/ 65380 h 201217"/>
              <a:gd name="connsiteX2" fmla="*/ 33361 w 70684"/>
              <a:gd name="connsiteY2" fmla="*/ 90780 h 201217"/>
              <a:gd name="connsiteX3" fmla="*/ 52411 w 70684"/>
              <a:gd name="connsiteY3" fmla="*/ 198730 h 201217"/>
              <a:gd name="connsiteX4" fmla="*/ 41298 w 70684"/>
              <a:gd name="connsiteY4" fmla="*/ 159042 h 201217"/>
              <a:gd name="connsiteX5" fmla="*/ 65111 w 70684"/>
              <a:gd name="connsiteY5" fmla="*/ 73317 h 201217"/>
              <a:gd name="connsiteX6" fmla="*/ 66698 w 70684"/>
              <a:gd name="connsiteY6" fmla="*/ 93955 h 201217"/>
              <a:gd name="connsiteX7" fmla="*/ 23 w 70684"/>
              <a:gd name="connsiteY7" fmla="*/ 292 h 20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84" h="201217">
                <a:moveTo>
                  <a:pt x="23" y="292"/>
                </a:moveTo>
                <a:cubicBezTo>
                  <a:pt x="-1300" y="-4470"/>
                  <a:pt x="53205" y="50299"/>
                  <a:pt x="58761" y="65380"/>
                </a:cubicBezTo>
                <a:cubicBezTo>
                  <a:pt x="64317" y="80461"/>
                  <a:pt x="34419" y="68555"/>
                  <a:pt x="33361" y="90780"/>
                </a:cubicBezTo>
                <a:cubicBezTo>
                  <a:pt x="32303" y="113005"/>
                  <a:pt x="51088" y="187353"/>
                  <a:pt x="52411" y="198730"/>
                </a:cubicBezTo>
                <a:cubicBezTo>
                  <a:pt x="53734" y="210107"/>
                  <a:pt x="39181" y="179944"/>
                  <a:pt x="41298" y="159042"/>
                </a:cubicBezTo>
                <a:cubicBezTo>
                  <a:pt x="43415" y="138140"/>
                  <a:pt x="60878" y="84165"/>
                  <a:pt x="65111" y="73317"/>
                </a:cubicBezTo>
                <a:cubicBezTo>
                  <a:pt x="69344" y="62469"/>
                  <a:pt x="74371" y="105597"/>
                  <a:pt x="66698" y="93955"/>
                </a:cubicBezTo>
                <a:cubicBezTo>
                  <a:pt x="59025" y="82313"/>
                  <a:pt x="1346" y="5054"/>
                  <a:pt x="23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DD26BD1-46C1-4EA2-A495-D44F8B90A10D}"/>
              </a:ext>
            </a:extLst>
          </p:cNvPr>
          <p:cNvSpPr/>
          <p:nvPr/>
        </p:nvSpPr>
        <p:spPr>
          <a:xfrm>
            <a:off x="10703835" y="7132761"/>
            <a:ext cx="356310" cy="619071"/>
          </a:xfrm>
          <a:custGeom>
            <a:avLst/>
            <a:gdLst>
              <a:gd name="connsiteX0" fmla="*/ 356278 w 356310"/>
              <a:gd name="connsiteY0" fmla="*/ 1464 h 619071"/>
              <a:gd name="connsiteX1" fmla="*/ 311828 w 356310"/>
              <a:gd name="connsiteY1" fmla="*/ 144339 h 619071"/>
              <a:gd name="connsiteX2" fmla="*/ 234040 w 356310"/>
              <a:gd name="connsiteY2" fmla="*/ 242764 h 619071"/>
              <a:gd name="connsiteX3" fmla="*/ 84815 w 356310"/>
              <a:gd name="connsiteY3" fmla="*/ 403102 h 619071"/>
              <a:gd name="connsiteX4" fmla="*/ 67353 w 356310"/>
              <a:gd name="connsiteY4" fmla="*/ 415802 h 619071"/>
              <a:gd name="connsiteX5" fmla="*/ 134028 w 356310"/>
              <a:gd name="connsiteY5" fmla="*/ 414214 h 619071"/>
              <a:gd name="connsiteX6" fmla="*/ 37190 w 356310"/>
              <a:gd name="connsiteY6" fmla="*/ 436439 h 619071"/>
              <a:gd name="connsiteX7" fmla="*/ 678 w 356310"/>
              <a:gd name="connsiteY7" fmla="*/ 617414 h 619071"/>
              <a:gd name="connsiteX8" fmla="*/ 29253 w 356310"/>
              <a:gd name="connsiteY8" fmla="*/ 512639 h 619071"/>
              <a:gd name="connsiteX9" fmla="*/ 195940 w 356310"/>
              <a:gd name="connsiteY9" fmla="*/ 288802 h 619071"/>
              <a:gd name="connsiteX10" fmla="*/ 316590 w 356310"/>
              <a:gd name="connsiteY10" fmla="*/ 82427 h 619071"/>
              <a:gd name="connsiteX11" fmla="*/ 356278 w 356310"/>
              <a:gd name="connsiteY11" fmla="*/ 1464 h 61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310" h="619071">
                <a:moveTo>
                  <a:pt x="356278" y="1464"/>
                </a:moveTo>
                <a:cubicBezTo>
                  <a:pt x="355484" y="11783"/>
                  <a:pt x="332201" y="104122"/>
                  <a:pt x="311828" y="144339"/>
                </a:cubicBezTo>
                <a:cubicBezTo>
                  <a:pt x="291455" y="184556"/>
                  <a:pt x="271875" y="199637"/>
                  <a:pt x="234040" y="242764"/>
                </a:cubicBezTo>
                <a:cubicBezTo>
                  <a:pt x="196205" y="285891"/>
                  <a:pt x="112596" y="374262"/>
                  <a:pt x="84815" y="403102"/>
                </a:cubicBezTo>
                <a:cubicBezTo>
                  <a:pt x="57034" y="431942"/>
                  <a:pt x="59151" y="413950"/>
                  <a:pt x="67353" y="415802"/>
                </a:cubicBezTo>
                <a:cubicBezTo>
                  <a:pt x="75555" y="417654"/>
                  <a:pt x="139055" y="410775"/>
                  <a:pt x="134028" y="414214"/>
                </a:cubicBezTo>
                <a:cubicBezTo>
                  <a:pt x="129001" y="417653"/>
                  <a:pt x="59415" y="402572"/>
                  <a:pt x="37190" y="436439"/>
                </a:cubicBezTo>
                <a:cubicBezTo>
                  <a:pt x="14965" y="470306"/>
                  <a:pt x="2001" y="604714"/>
                  <a:pt x="678" y="617414"/>
                </a:cubicBezTo>
                <a:cubicBezTo>
                  <a:pt x="-645" y="630114"/>
                  <a:pt x="-3291" y="567408"/>
                  <a:pt x="29253" y="512639"/>
                </a:cubicBezTo>
                <a:cubicBezTo>
                  <a:pt x="61797" y="457870"/>
                  <a:pt x="148051" y="360504"/>
                  <a:pt x="195940" y="288802"/>
                </a:cubicBezTo>
                <a:cubicBezTo>
                  <a:pt x="243829" y="217100"/>
                  <a:pt x="316590" y="82427"/>
                  <a:pt x="316590" y="82427"/>
                </a:cubicBezTo>
                <a:cubicBezTo>
                  <a:pt x="343313" y="37183"/>
                  <a:pt x="357072" y="-8855"/>
                  <a:pt x="356278" y="1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61CD79D6-B4E6-4B73-B192-F6BB504A3A9B}"/>
              </a:ext>
            </a:extLst>
          </p:cNvPr>
          <p:cNvSpPr/>
          <p:nvPr/>
        </p:nvSpPr>
        <p:spPr>
          <a:xfrm>
            <a:off x="10707494" y="7374421"/>
            <a:ext cx="505101" cy="402837"/>
          </a:xfrm>
          <a:custGeom>
            <a:avLst/>
            <a:gdLst>
              <a:gd name="connsiteX0" fmla="*/ 194 w 505101"/>
              <a:gd name="connsiteY0" fmla="*/ 402742 h 402837"/>
              <a:gd name="connsiteX1" fmla="*/ 312931 w 505101"/>
              <a:gd name="connsiteY1" fmla="*/ 131279 h 402837"/>
              <a:gd name="connsiteX2" fmla="*/ 498669 w 505101"/>
              <a:gd name="connsiteY2" fmla="*/ 2692 h 402837"/>
              <a:gd name="connsiteX3" fmla="*/ 441519 w 505101"/>
              <a:gd name="connsiteY3" fmla="*/ 59842 h 402837"/>
              <a:gd name="connsiteX4" fmla="*/ 239906 w 505101"/>
              <a:gd name="connsiteY4" fmla="*/ 242404 h 402837"/>
              <a:gd name="connsiteX5" fmla="*/ 360556 w 505101"/>
              <a:gd name="connsiteY5" fmla="*/ 163029 h 402837"/>
              <a:gd name="connsiteX6" fmla="*/ 194 w 505101"/>
              <a:gd name="connsiteY6" fmla="*/ 402742 h 40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101" h="402837">
                <a:moveTo>
                  <a:pt x="194" y="402742"/>
                </a:moveTo>
                <a:cubicBezTo>
                  <a:pt x="-7743" y="397450"/>
                  <a:pt x="229852" y="197954"/>
                  <a:pt x="312931" y="131279"/>
                </a:cubicBezTo>
                <a:cubicBezTo>
                  <a:pt x="396010" y="64604"/>
                  <a:pt x="477238" y="14598"/>
                  <a:pt x="498669" y="2692"/>
                </a:cubicBezTo>
                <a:cubicBezTo>
                  <a:pt x="520100" y="-9214"/>
                  <a:pt x="484646" y="19890"/>
                  <a:pt x="441519" y="59842"/>
                </a:cubicBezTo>
                <a:cubicBezTo>
                  <a:pt x="398392" y="99794"/>
                  <a:pt x="253400" y="225206"/>
                  <a:pt x="239906" y="242404"/>
                </a:cubicBezTo>
                <a:cubicBezTo>
                  <a:pt x="226412" y="259602"/>
                  <a:pt x="397598" y="133660"/>
                  <a:pt x="360556" y="163029"/>
                </a:cubicBezTo>
                <a:cubicBezTo>
                  <a:pt x="323514" y="192398"/>
                  <a:pt x="8131" y="408034"/>
                  <a:pt x="194" y="402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656A4530-AACC-4D81-80C5-5F3B7C3FDF63}"/>
              </a:ext>
            </a:extLst>
          </p:cNvPr>
          <p:cNvSpPr/>
          <p:nvPr/>
        </p:nvSpPr>
        <p:spPr>
          <a:xfrm>
            <a:off x="11111661" y="7398776"/>
            <a:ext cx="156315" cy="278756"/>
          </a:xfrm>
          <a:custGeom>
            <a:avLst/>
            <a:gdLst>
              <a:gd name="connsiteX0" fmla="*/ 124664 w 156315"/>
              <a:gd name="connsiteY0" fmla="*/ 2149 h 278756"/>
              <a:gd name="connsiteX1" fmla="*/ 150064 w 156315"/>
              <a:gd name="connsiteY1" fmla="*/ 95812 h 278756"/>
              <a:gd name="connsiteX2" fmla="*/ 839 w 156315"/>
              <a:gd name="connsiteY2" fmla="*/ 276787 h 278756"/>
              <a:gd name="connsiteX3" fmla="*/ 91327 w 156315"/>
              <a:gd name="connsiteY3" fmla="*/ 183124 h 278756"/>
              <a:gd name="connsiteX4" fmla="*/ 124664 w 156315"/>
              <a:gd name="connsiteY4" fmla="*/ 2149 h 2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15" h="278756">
                <a:moveTo>
                  <a:pt x="124664" y="2149"/>
                </a:moveTo>
                <a:cubicBezTo>
                  <a:pt x="134453" y="-12403"/>
                  <a:pt x="170702" y="50039"/>
                  <a:pt x="150064" y="95812"/>
                </a:cubicBezTo>
                <a:cubicBezTo>
                  <a:pt x="129427" y="141585"/>
                  <a:pt x="10628" y="262235"/>
                  <a:pt x="839" y="276787"/>
                </a:cubicBezTo>
                <a:cubicBezTo>
                  <a:pt x="-8950" y="291339"/>
                  <a:pt x="69631" y="221753"/>
                  <a:pt x="91327" y="183124"/>
                </a:cubicBezTo>
                <a:cubicBezTo>
                  <a:pt x="113023" y="144495"/>
                  <a:pt x="114875" y="16701"/>
                  <a:pt x="124664" y="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355172BA-FCE2-4FFB-87F9-5B02EF656602}"/>
              </a:ext>
            </a:extLst>
          </p:cNvPr>
          <p:cNvSpPr/>
          <p:nvPr/>
        </p:nvSpPr>
        <p:spPr>
          <a:xfrm>
            <a:off x="10957961" y="7660904"/>
            <a:ext cx="118150" cy="172169"/>
          </a:xfrm>
          <a:custGeom>
            <a:avLst/>
            <a:gdLst>
              <a:gd name="connsiteX0" fmla="*/ 552 w 118150"/>
              <a:gd name="connsiteY0" fmla="*/ 171821 h 172169"/>
              <a:gd name="connsiteX1" fmla="*/ 97389 w 118150"/>
              <a:gd name="connsiteY1" fmla="*/ 100384 h 172169"/>
              <a:gd name="connsiteX2" fmla="*/ 118027 w 118150"/>
              <a:gd name="connsiteY2" fmla="*/ 371 h 172169"/>
              <a:gd name="connsiteX3" fmla="*/ 103739 w 118150"/>
              <a:gd name="connsiteY3" fmla="*/ 68634 h 172169"/>
              <a:gd name="connsiteX4" fmla="*/ 60877 w 118150"/>
              <a:gd name="connsiteY4" fmla="*/ 125784 h 172169"/>
              <a:gd name="connsiteX5" fmla="*/ 552 w 118150"/>
              <a:gd name="connsiteY5" fmla="*/ 171821 h 17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150" h="172169">
                <a:moveTo>
                  <a:pt x="552" y="171821"/>
                </a:moveTo>
                <a:cubicBezTo>
                  <a:pt x="6637" y="167588"/>
                  <a:pt x="77810" y="128959"/>
                  <a:pt x="97389" y="100384"/>
                </a:cubicBezTo>
                <a:cubicBezTo>
                  <a:pt x="116968" y="71809"/>
                  <a:pt x="116969" y="5662"/>
                  <a:pt x="118027" y="371"/>
                </a:cubicBezTo>
                <a:cubicBezTo>
                  <a:pt x="119085" y="-4920"/>
                  <a:pt x="113264" y="47732"/>
                  <a:pt x="103739" y="68634"/>
                </a:cubicBezTo>
                <a:cubicBezTo>
                  <a:pt x="94214" y="89536"/>
                  <a:pt x="81514" y="110967"/>
                  <a:pt x="60877" y="125784"/>
                </a:cubicBezTo>
                <a:cubicBezTo>
                  <a:pt x="40240" y="140601"/>
                  <a:pt x="-5533" y="176054"/>
                  <a:pt x="552" y="171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93D310F1-30B7-4234-B1F6-FAE0DA35CFCE}"/>
              </a:ext>
            </a:extLst>
          </p:cNvPr>
          <p:cNvSpPr/>
          <p:nvPr/>
        </p:nvSpPr>
        <p:spPr>
          <a:xfrm>
            <a:off x="10680683" y="7817036"/>
            <a:ext cx="235007" cy="426659"/>
          </a:xfrm>
          <a:custGeom>
            <a:avLst/>
            <a:gdLst>
              <a:gd name="connsiteX0" fmla="*/ 234967 w 235007"/>
              <a:gd name="connsiteY0" fmla="*/ 1402 h 426659"/>
              <a:gd name="connsiteX1" fmla="*/ 160355 w 235007"/>
              <a:gd name="connsiteY1" fmla="*/ 117289 h 426659"/>
              <a:gd name="connsiteX2" fmla="*/ 106380 w 235007"/>
              <a:gd name="connsiteY2" fmla="*/ 295089 h 426659"/>
              <a:gd name="connsiteX3" fmla="*/ 17480 w 235007"/>
              <a:gd name="connsiteY3" fmla="*/ 412564 h 426659"/>
              <a:gd name="connsiteX4" fmla="*/ 6367 w 235007"/>
              <a:gd name="connsiteY4" fmla="*/ 412564 h 426659"/>
              <a:gd name="connsiteX5" fmla="*/ 92092 w 235007"/>
              <a:gd name="connsiteY5" fmla="*/ 304614 h 426659"/>
              <a:gd name="connsiteX6" fmla="*/ 169880 w 235007"/>
              <a:gd name="connsiteY6" fmla="*/ 195077 h 426659"/>
              <a:gd name="connsiteX7" fmla="*/ 234967 w 235007"/>
              <a:gd name="connsiteY7" fmla="*/ 1402 h 42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007" h="426659">
                <a:moveTo>
                  <a:pt x="234967" y="1402"/>
                </a:moveTo>
                <a:cubicBezTo>
                  <a:pt x="233380" y="-11563"/>
                  <a:pt x="181786" y="68341"/>
                  <a:pt x="160355" y="117289"/>
                </a:cubicBezTo>
                <a:cubicBezTo>
                  <a:pt x="138924" y="166237"/>
                  <a:pt x="130192" y="245877"/>
                  <a:pt x="106380" y="295089"/>
                </a:cubicBezTo>
                <a:cubicBezTo>
                  <a:pt x="82567" y="344302"/>
                  <a:pt x="34149" y="392985"/>
                  <a:pt x="17480" y="412564"/>
                </a:cubicBezTo>
                <a:cubicBezTo>
                  <a:pt x="811" y="432143"/>
                  <a:pt x="-6068" y="430556"/>
                  <a:pt x="6367" y="412564"/>
                </a:cubicBezTo>
                <a:cubicBezTo>
                  <a:pt x="18802" y="394572"/>
                  <a:pt x="64840" y="340862"/>
                  <a:pt x="92092" y="304614"/>
                </a:cubicBezTo>
                <a:cubicBezTo>
                  <a:pt x="119344" y="268366"/>
                  <a:pt x="148713" y="239262"/>
                  <a:pt x="169880" y="195077"/>
                </a:cubicBezTo>
                <a:cubicBezTo>
                  <a:pt x="191047" y="150892"/>
                  <a:pt x="236554" y="14367"/>
                  <a:pt x="234967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889363B1-82ED-44E6-98BF-14E353B57A36}"/>
              </a:ext>
            </a:extLst>
          </p:cNvPr>
          <p:cNvSpPr/>
          <p:nvPr/>
        </p:nvSpPr>
        <p:spPr>
          <a:xfrm>
            <a:off x="10149619" y="8175632"/>
            <a:ext cx="672506" cy="395699"/>
          </a:xfrm>
          <a:custGeom>
            <a:avLst/>
            <a:gdLst>
              <a:gd name="connsiteX0" fmla="*/ 509914 w 672506"/>
              <a:gd name="connsiteY0" fmla="*/ 41268 h 395699"/>
              <a:gd name="connsiteX1" fmla="*/ 387148 w 672506"/>
              <a:gd name="connsiteY1" fmla="*/ 219068 h 395699"/>
              <a:gd name="connsiteX2" fmla="*/ 179714 w 672506"/>
              <a:gd name="connsiteY2" fmla="*/ 307968 h 395699"/>
              <a:gd name="connsiteX3" fmla="*/ 1914 w 672506"/>
              <a:gd name="connsiteY3" fmla="*/ 367235 h 395699"/>
              <a:gd name="connsiteX4" fmla="*/ 296131 w 672506"/>
              <a:gd name="connsiteY4" fmla="*/ 282568 h 395699"/>
              <a:gd name="connsiteX5" fmla="*/ 105631 w 672506"/>
              <a:gd name="connsiteY5" fmla="*/ 375701 h 395699"/>
              <a:gd name="connsiteX6" fmla="*/ 249564 w 672506"/>
              <a:gd name="connsiteY6" fmla="*/ 329135 h 395699"/>
              <a:gd name="connsiteX7" fmla="*/ 664431 w 672506"/>
              <a:gd name="connsiteY7" fmla="*/ 3168 h 395699"/>
              <a:gd name="connsiteX8" fmla="*/ 497214 w 672506"/>
              <a:gd name="connsiteY8" fmla="*/ 176735 h 395699"/>
              <a:gd name="connsiteX9" fmla="*/ 171248 w 672506"/>
              <a:gd name="connsiteY9" fmla="*/ 394751 h 395699"/>
              <a:gd name="connsiteX10" fmla="*/ 397731 w 672506"/>
              <a:gd name="connsiteY10" fmla="*/ 248701 h 395699"/>
              <a:gd name="connsiteX11" fmla="*/ 509914 w 672506"/>
              <a:gd name="connsiteY11" fmla="*/ 41268 h 39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506" h="395699">
                <a:moveTo>
                  <a:pt x="509914" y="41268"/>
                </a:moveTo>
                <a:cubicBezTo>
                  <a:pt x="508150" y="36329"/>
                  <a:pt x="442181" y="174618"/>
                  <a:pt x="387148" y="219068"/>
                </a:cubicBezTo>
                <a:cubicBezTo>
                  <a:pt x="332115" y="263518"/>
                  <a:pt x="243920" y="283274"/>
                  <a:pt x="179714" y="307968"/>
                </a:cubicBezTo>
                <a:cubicBezTo>
                  <a:pt x="115508" y="332662"/>
                  <a:pt x="-17489" y="371468"/>
                  <a:pt x="1914" y="367235"/>
                </a:cubicBezTo>
                <a:cubicBezTo>
                  <a:pt x="21317" y="363002"/>
                  <a:pt x="278845" y="281157"/>
                  <a:pt x="296131" y="282568"/>
                </a:cubicBezTo>
                <a:cubicBezTo>
                  <a:pt x="313417" y="283979"/>
                  <a:pt x="113392" y="367940"/>
                  <a:pt x="105631" y="375701"/>
                </a:cubicBezTo>
                <a:cubicBezTo>
                  <a:pt x="97870" y="383462"/>
                  <a:pt x="156431" y="391224"/>
                  <a:pt x="249564" y="329135"/>
                </a:cubicBezTo>
                <a:cubicBezTo>
                  <a:pt x="342697" y="267046"/>
                  <a:pt x="623156" y="28568"/>
                  <a:pt x="664431" y="3168"/>
                </a:cubicBezTo>
                <a:cubicBezTo>
                  <a:pt x="705706" y="-22232"/>
                  <a:pt x="579411" y="111471"/>
                  <a:pt x="497214" y="176735"/>
                </a:cubicBezTo>
                <a:cubicBezTo>
                  <a:pt x="415017" y="241999"/>
                  <a:pt x="187829" y="382757"/>
                  <a:pt x="171248" y="394751"/>
                </a:cubicBezTo>
                <a:cubicBezTo>
                  <a:pt x="154667" y="406745"/>
                  <a:pt x="343756" y="301970"/>
                  <a:pt x="397731" y="248701"/>
                </a:cubicBezTo>
                <a:cubicBezTo>
                  <a:pt x="451706" y="195432"/>
                  <a:pt x="511678" y="46207"/>
                  <a:pt x="509914" y="41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3644384D-004A-4C20-AE0B-860943BA6183}"/>
              </a:ext>
            </a:extLst>
          </p:cNvPr>
          <p:cNvSpPr/>
          <p:nvPr/>
        </p:nvSpPr>
        <p:spPr>
          <a:xfrm>
            <a:off x="10420261" y="7462824"/>
            <a:ext cx="184778" cy="327671"/>
          </a:xfrm>
          <a:custGeom>
            <a:avLst/>
            <a:gdLst>
              <a:gd name="connsiteX0" fmla="*/ 184239 w 184778"/>
              <a:gd name="connsiteY0" fmla="*/ 14 h 327671"/>
              <a:gd name="connsiteX1" fmla="*/ 146139 w 184778"/>
              <a:gd name="connsiteY1" fmla="*/ 119076 h 327671"/>
              <a:gd name="connsiteX2" fmla="*/ 58827 w 184778"/>
              <a:gd name="connsiteY2" fmla="*/ 152414 h 327671"/>
              <a:gd name="connsiteX3" fmla="*/ 62002 w 184778"/>
              <a:gd name="connsiteY3" fmla="*/ 185751 h 327671"/>
              <a:gd name="connsiteX4" fmla="*/ 62002 w 184778"/>
              <a:gd name="connsiteY4" fmla="*/ 323864 h 327671"/>
              <a:gd name="connsiteX5" fmla="*/ 44539 w 184778"/>
              <a:gd name="connsiteY5" fmla="*/ 281001 h 327671"/>
              <a:gd name="connsiteX6" fmla="*/ 89 w 184778"/>
              <a:gd name="connsiteY6" fmla="*/ 196864 h 327671"/>
              <a:gd name="connsiteX7" fmla="*/ 57239 w 184778"/>
              <a:gd name="connsiteY7" fmla="*/ 150826 h 327671"/>
              <a:gd name="connsiteX8" fmla="*/ 120739 w 184778"/>
              <a:gd name="connsiteY8" fmla="*/ 111139 h 327671"/>
              <a:gd name="connsiteX9" fmla="*/ 184239 w 184778"/>
              <a:gd name="connsiteY9" fmla="*/ 14 h 32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778" h="327671">
                <a:moveTo>
                  <a:pt x="184239" y="14"/>
                </a:moveTo>
                <a:cubicBezTo>
                  <a:pt x="188472" y="1337"/>
                  <a:pt x="167041" y="93676"/>
                  <a:pt x="146139" y="119076"/>
                </a:cubicBezTo>
                <a:cubicBezTo>
                  <a:pt x="125237" y="144476"/>
                  <a:pt x="72850" y="141301"/>
                  <a:pt x="58827" y="152414"/>
                </a:cubicBezTo>
                <a:cubicBezTo>
                  <a:pt x="44804" y="163527"/>
                  <a:pt x="61473" y="157176"/>
                  <a:pt x="62002" y="185751"/>
                </a:cubicBezTo>
                <a:cubicBezTo>
                  <a:pt x="62531" y="214326"/>
                  <a:pt x="64912" y="307989"/>
                  <a:pt x="62002" y="323864"/>
                </a:cubicBezTo>
                <a:cubicBezTo>
                  <a:pt x="59092" y="339739"/>
                  <a:pt x="54858" y="302168"/>
                  <a:pt x="44539" y="281001"/>
                </a:cubicBezTo>
                <a:cubicBezTo>
                  <a:pt x="34220" y="259834"/>
                  <a:pt x="-2028" y="218560"/>
                  <a:pt x="89" y="196864"/>
                </a:cubicBezTo>
                <a:cubicBezTo>
                  <a:pt x="2206" y="175168"/>
                  <a:pt x="37131" y="165113"/>
                  <a:pt x="57239" y="150826"/>
                </a:cubicBezTo>
                <a:cubicBezTo>
                  <a:pt x="77347" y="136539"/>
                  <a:pt x="101160" y="131776"/>
                  <a:pt x="120739" y="111139"/>
                </a:cubicBezTo>
                <a:cubicBezTo>
                  <a:pt x="140318" y="90502"/>
                  <a:pt x="180006" y="-1309"/>
                  <a:pt x="18423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558C7FA6-41B4-48D3-A2DC-2F874B16A513}"/>
              </a:ext>
            </a:extLst>
          </p:cNvPr>
          <p:cNvSpPr/>
          <p:nvPr/>
        </p:nvSpPr>
        <p:spPr>
          <a:xfrm>
            <a:off x="9878822" y="8138101"/>
            <a:ext cx="104608" cy="283512"/>
          </a:xfrm>
          <a:custGeom>
            <a:avLst/>
            <a:gdLst>
              <a:gd name="connsiteX0" fmla="*/ 103378 w 104608"/>
              <a:gd name="connsiteY0" fmla="*/ 1012 h 283512"/>
              <a:gd name="connsiteX1" fmla="*/ 57341 w 104608"/>
              <a:gd name="connsiteY1" fmla="*/ 107374 h 283512"/>
              <a:gd name="connsiteX2" fmla="*/ 62103 w 104608"/>
              <a:gd name="connsiteY2" fmla="*/ 275649 h 283512"/>
              <a:gd name="connsiteX3" fmla="*/ 50991 w 104608"/>
              <a:gd name="connsiteY3" fmla="*/ 247074 h 283512"/>
              <a:gd name="connsiteX4" fmla="*/ 191 w 104608"/>
              <a:gd name="connsiteY4" fmla="*/ 169287 h 283512"/>
              <a:gd name="connsiteX5" fmla="*/ 103378 w 104608"/>
              <a:gd name="connsiteY5" fmla="*/ 1012 h 28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08" h="283512">
                <a:moveTo>
                  <a:pt x="103378" y="1012"/>
                </a:moveTo>
                <a:cubicBezTo>
                  <a:pt x="112903" y="-9307"/>
                  <a:pt x="64220" y="61601"/>
                  <a:pt x="57341" y="107374"/>
                </a:cubicBezTo>
                <a:cubicBezTo>
                  <a:pt x="50462" y="153147"/>
                  <a:pt x="63161" y="252366"/>
                  <a:pt x="62103" y="275649"/>
                </a:cubicBezTo>
                <a:cubicBezTo>
                  <a:pt x="61045" y="298932"/>
                  <a:pt x="61310" y="264801"/>
                  <a:pt x="50991" y="247074"/>
                </a:cubicBezTo>
                <a:cubicBezTo>
                  <a:pt x="40672" y="229347"/>
                  <a:pt x="-3249" y="207122"/>
                  <a:pt x="191" y="169287"/>
                </a:cubicBezTo>
                <a:cubicBezTo>
                  <a:pt x="3630" y="131452"/>
                  <a:pt x="93853" y="11331"/>
                  <a:pt x="103378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210801E3-93C2-427E-8CC2-403C7F106C44}"/>
              </a:ext>
            </a:extLst>
          </p:cNvPr>
          <p:cNvSpPr/>
          <p:nvPr/>
        </p:nvSpPr>
        <p:spPr>
          <a:xfrm>
            <a:off x="9952091" y="8451421"/>
            <a:ext cx="25525" cy="177741"/>
          </a:xfrm>
          <a:custGeom>
            <a:avLst/>
            <a:gdLst>
              <a:gd name="connsiteX0" fmla="*/ 22172 w 25525"/>
              <a:gd name="connsiteY0" fmla="*/ 429 h 177741"/>
              <a:gd name="connsiteX1" fmla="*/ 23759 w 25525"/>
              <a:gd name="connsiteY1" fmla="*/ 170292 h 177741"/>
              <a:gd name="connsiteX2" fmla="*/ 4709 w 25525"/>
              <a:gd name="connsiteY2" fmla="*/ 144892 h 177741"/>
              <a:gd name="connsiteX3" fmla="*/ 1534 w 25525"/>
              <a:gd name="connsiteY3" fmla="*/ 121079 h 177741"/>
              <a:gd name="connsiteX4" fmla="*/ 22172 w 25525"/>
              <a:gd name="connsiteY4" fmla="*/ 429 h 17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5" h="177741">
                <a:moveTo>
                  <a:pt x="22172" y="429"/>
                </a:moveTo>
                <a:cubicBezTo>
                  <a:pt x="25876" y="8631"/>
                  <a:pt x="26670" y="146215"/>
                  <a:pt x="23759" y="170292"/>
                </a:cubicBezTo>
                <a:cubicBezTo>
                  <a:pt x="20848" y="194369"/>
                  <a:pt x="8413" y="153094"/>
                  <a:pt x="4709" y="144892"/>
                </a:cubicBezTo>
                <a:cubicBezTo>
                  <a:pt x="1005" y="136690"/>
                  <a:pt x="-1906" y="138277"/>
                  <a:pt x="1534" y="121079"/>
                </a:cubicBezTo>
                <a:cubicBezTo>
                  <a:pt x="4974" y="103881"/>
                  <a:pt x="18468" y="-7773"/>
                  <a:pt x="22172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96614CC-AAED-4D9D-89D7-B7D87D01D74A}"/>
              </a:ext>
            </a:extLst>
          </p:cNvPr>
          <p:cNvSpPr/>
          <p:nvPr/>
        </p:nvSpPr>
        <p:spPr>
          <a:xfrm>
            <a:off x="10385854" y="7737393"/>
            <a:ext cx="95771" cy="350735"/>
          </a:xfrm>
          <a:custGeom>
            <a:avLst/>
            <a:gdLst>
              <a:gd name="connsiteX0" fmla="*/ 88471 w 95771"/>
              <a:gd name="connsiteY0" fmla="*/ 46120 h 350735"/>
              <a:gd name="connsiteX1" fmla="*/ 93234 w 95771"/>
              <a:gd name="connsiteY1" fmla="*/ 131845 h 350735"/>
              <a:gd name="connsiteX2" fmla="*/ 47196 w 95771"/>
              <a:gd name="connsiteY2" fmla="*/ 185820 h 350735"/>
              <a:gd name="connsiteX3" fmla="*/ 1159 w 95771"/>
              <a:gd name="connsiteY3" fmla="*/ 349332 h 350735"/>
              <a:gd name="connsiteX4" fmla="*/ 17034 w 95771"/>
              <a:gd name="connsiteY4" fmla="*/ 258845 h 350735"/>
              <a:gd name="connsiteX5" fmla="*/ 51959 w 95771"/>
              <a:gd name="connsiteY5" fmla="*/ 154070 h 350735"/>
              <a:gd name="connsiteX6" fmla="*/ 47196 w 95771"/>
              <a:gd name="connsiteY6" fmla="*/ 82 h 350735"/>
              <a:gd name="connsiteX7" fmla="*/ 77359 w 95771"/>
              <a:gd name="connsiteY7" fmla="*/ 131845 h 350735"/>
              <a:gd name="connsiteX8" fmla="*/ 88471 w 95771"/>
              <a:gd name="connsiteY8" fmla="*/ 46120 h 35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71" h="350735">
                <a:moveTo>
                  <a:pt x="88471" y="46120"/>
                </a:moveTo>
                <a:cubicBezTo>
                  <a:pt x="91117" y="46120"/>
                  <a:pt x="100113" y="108562"/>
                  <a:pt x="93234" y="131845"/>
                </a:cubicBezTo>
                <a:cubicBezTo>
                  <a:pt x="86355" y="155128"/>
                  <a:pt x="62542" y="149572"/>
                  <a:pt x="47196" y="185820"/>
                </a:cubicBezTo>
                <a:cubicBezTo>
                  <a:pt x="31850" y="222068"/>
                  <a:pt x="6186" y="337161"/>
                  <a:pt x="1159" y="349332"/>
                </a:cubicBezTo>
                <a:cubicBezTo>
                  <a:pt x="-3868" y="361503"/>
                  <a:pt x="8567" y="291389"/>
                  <a:pt x="17034" y="258845"/>
                </a:cubicBezTo>
                <a:cubicBezTo>
                  <a:pt x="25501" y="226301"/>
                  <a:pt x="46932" y="197197"/>
                  <a:pt x="51959" y="154070"/>
                </a:cubicBezTo>
                <a:cubicBezTo>
                  <a:pt x="56986" y="110943"/>
                  <a:pt x="42963" y="3786"/>
                  <a:pt x="47196" y="82"/>
                </a:cubicBezTo>
                <a:cubicBezTo>
                  <a:pt x="51429" y="-3622"/>
                  <a:pt x="71273" y="117822"/>
                  <a:pt x="77359" y="131845"/>
                </a:cubicBezTo>
                <a:cubicBezTo>
                  <a:pt x="83445" y="145868"/>
                  <a:pt x="85825" y="46120"/>
                  <a:pt x="88471" y="46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78D1A1BD-6D3D-4164-A4B1-51FF93A9212C}"/>
              </a:ext>
            </a:extLst>
          </p:cNvPr>
          <p:cNvSpPr/>
          <p:nvPr/>
        </p:nvSpPr>
        <p:spPr>
          <a:xfrm>
            <a:off x="10544595" y="7772400"/>
            <a:ext cx="148426" cy="212026"/>
          </a:xfrm>
          <a:custGeom>
            <a:avLst/>
            <a:gdLst>
              <a:gd name="connsiteX0" fmla="*/ 74193 w 148426"/>
              <a:gd name="connsiteY0" fmla="*/ 0 h 212026"/>
              <a:gd name="connsiteX1" fmla="*/ 74193 w 148426"/>
              <a:gd name="connsiteY1" fmla="*/ 120650 h 212026"/>
              <a:gd name="connsiteX2" fmla="*/ 9105 w 148426"/>
              <a:gd name="connsiteY2" fmla="*/ 195263 h 212026"/>
              <a:gd name="connsiteX3" fmla="*/ 78955 w 148426"/>
              <a:gd name="connsiteY3" fmla="*/ 206375 h 212026"/>
              <a:gd name="connsiteX4" fmla="*/ 147218 w 148426"/>
              <a:gd name="connsiteY4" fmla="*/ 177800 h 212026"/>
              <a:gd name="connsiteX5" fmla="*/ 18630 w 148426"/>
              <a:gd name="connsiteY5" fmla="*/ 211138 h 212026"/>
              <a:gd name="connsiteX6" fmla="*/ 4343 w 148426"/>
              <a:gd name="connsiteY6" fmla="*/ 195263 h 212026"/>
              <a:gd name="connsiteX7" fmla="*/ 53555 w 148426"/>
              <a:gd name="connsiteY7" fmla="*/ 122238 h 212026"/>
              <a:gd name="connsiteX8" fmla="*/ 74193 w 148426"/>
              <a:gd name="connsiteY8" fmla="*/ 0 h 21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426" h="212026">
                <a:moveTo>
                  <a:pt x="74193" y="0"/>
                </a:moveTo>
                <a:cubicBezTo>
                  <a:pt x="77633" y="-265"/>
                  <a:pt x="85041" y="88106"/>
                  <a:pt x="74193" y="120650"/>
                </a:cubicBezTo>
                <a:cubicBezTo>
                  <a:pt x="63345" y="153194"/>
                  <a:pt x="8311" y="180976"/>
                  <a:pt x="9105" y="195263"/>
                </a:cubicBezTo>
                <a:cubicBezTo>
                  <a:pt x="9899" y="209550"/>
                  <a:pt x="55936" y="209285"/>
                  <a:pt x="78955" y="206375"/>
                </a:cubicBezTo>
                <a:cubicBezTo>
                  <a:pt x="101974" y="203465"/>
                  <a:pt x="157272" y="177006"/>
                  <a:pt x="147218" y="177800"/>
                </a:cubicBezTo>
                <a:cubicBezTo>
                  <a:pt x="137164" y="178594"/>
                  <a:pt x="42442" y="208228"/>
                  <a:pt x="18630" y="211138"/>
                </a:cubicBezTo>
                <a:cubicBezTo>
                  <a:pt x="-5182" y="214048"/>
                  <a:pt x="-1478" y="210080"/>
                  <a:pt x="4343" y="195263"/>
                </a:cubicBezTo>
                <a:cubicBezTo>
                  <a:pt x="10164" y="180446"/>
                  <a:pt x="43501" y="148696"/>
                  <a:pt x="53555" y="122238"/>
                </a:cubicBezTo>
                <a:cubicBezTo>
                  <a:pt x="63609" y="95780"/>
                  <a:pt x="70753" y="265"/>
                  <a:pt x="741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E30BDAE2-4F4F-42D8-A24F-B640409B0533}"/>
              </a:ext>
            </a:extLst>
          </p:cNvPr>
          <p:cNvSpPr/>
          <p:nvPr/>
        </p:nvSpPr>
        <p:spPr>
          <a:xfrm>
            <a:off x="10688511" y="7708729"/>
            <a:ext cx="179517" cy="186006"/>
          </a:xfrm>
          <a:custGeom>
            <a:avLst/>
            <a:gdLst>
              <a:gd name="connsiteX0" fmla="*/ 1714 w 179517"/>
              <a:gd name="connsiteY0" fmla="*/ 128759 h 186006"/>
              <a:gd name="connsiteX1" fmla="*/ 119189 w 179517"/>
              <a:gd name="connsiteY1" fmla="*/ 97009 h 186006"/>
              <a:gd name="connsiteX2" fmla="*/ 179514 w 179517"/>
              <a:gd name="connsiteY2" fmla="*/ 171 h 186006"/>
              <a:gd name="connsiteX3" fmla="*/ 122364 w 179517"/>
              <a:gd name="connsiteY3" fmla="*/ 76371 h 186006"/>
              <a:gd name="connsiteX4" fmla="*/ 152527 w 179517"/>
              <a:gd name="connsiteY4" fmla="*/ 184321 h 186006"/>
              <a:gd name="connsiteX5" fmla="*/ 54102 w 179517"/>
              <a:gd name="connsiteY5" fmla="*/ 141459 h 186006"/>
              <a:gd name="connsiteX6" fmla="*/ 1714 w 179517"/>
              <a:gd name="connsiteY6" fmla="*/ 128759 h 18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517" h="186006">
                <a:moveTo>
                  <a:pt x="1714" y="128759"/>
                </a:moveTo>
                <a:cubicBezTo>
                  <a:pt x="12562" y="121351"/>
                  <a:pt x="89556" y="118440"/>
                  <a:pt x="119189" y="97009"/>
                </a:cubicBezTo>
                <a:cubicBezTo>
                  <a:pt x="148822" y="75578"/>
                  <a:pt x="178985" y="3611"/>
                  <a:pt x="179514" y="171"/>
                </a:cubicBezTo>
                <a:cubicBezTo>
                  <a:pt x="180043" y="-3269"/>
                  <a:pt x="126862" y="45679"/>
                  <a:pt x="122364" y="76371"/>
                </a:cubicBezTo>
                <a:cubicBezTo>
                  <a:pt x="117866" y="107063"/>
                  <a:pt x="163904" y="173473"/>
                  <a:pt x="152527" y="184321"/>
                </a:cubicBezTo>
                <a:cubicBezTo>
                  <a:pt x="141150" y="195169"/>
                  <a:pt x="73946" y="150455"/>
                  <a:pt x="54102" y="141459"/>
                </a:cubicBezTo>
                <a:cubicBezTo>
                  <a:pt x="34258" y="132463"/>
                  <a:pt x="-9134" y="136167"/>
                  <a:pt x="1714" y="128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D76A7715-C781-4400-B818-30E31B424A80}"/>
              </a:ext>
            </a:extLst>
          </p:cNvPr>
          <p:cNvSpPr/>
          <p:nvPr/>
        </p:nvSpPr>
        <p:spPr>
          <a:xfrm>
            <a:off x="10714038" y="7932515"/>
            <a:ext cx="114104" cy="302009"/>
          </a:xfrm>
          <a:custGeom>
            <a:avLst/>
            <a:gdLst>
              <a:gd name="connsiteX0" fmla="*/ 100012 w 114104"/>
              <a:gd name="connsiteY0" fmla="*/ 223 h 302009"/>
              <a:gd name="connsiteX1" fmla="*/ 85725 w 114104"/>
              <a:gd name="connsiteY1" fmla="*/ 154210 h 302009"/>
              <a:gd name="connsiteX2" fmla="*/ 0 w 114104"/>
              <a:gd name="connsiteY2" fmla="*/ 301848 h 302009"/>
              <a:gd name="connsiteX3" fmla="*/ 84137 w 114104"/>
              <a:gd name="connsiteY3" fmla="*/ 184373 h 302009"/>
              <a:gd name="connsiteX4" fmla="*/ 82550 w 114104"/>
              <a:gd name="connsiteY4" fmla="*/ 252635 h 302009"/>
              <a:gd name="connsiteX5" fmla="*/ 112712 w 114104"/>
              <a:gd name="connsiteY5" fmla="*/ 189135 h 302009"/>
              <a:gd name="connsiteX6" fmla="*/ 100012 w 114104"/>
              <a:gd name="connsiteY6" fmla="*/ 223 h 3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04" h="302009">
                <a:moveTo>
                  <a:pt x="100012" y="223"/>
                </a:moveTo>
                <a:cubicBezTo>
                  <a:pt x="95514" y="-5598"/>
                  <a:pt x="102394" y="103939"/>
                  <a:pt x="85725" y="154210"/>
                </a:cubicBezTo>
                <a:cubicBezTo>
                  <a:pt x="69056" y="204481"/>
                  <a:pt x="265" y="296821"/>
                  <a:pt x="0" y="301848"/>
                </a:cubicBezTo>
                <a:cubicBezTo>
                  <a:pt x="-265" y="306875"/>
                  <a:pt x="70379" y="192575"/>
                  <a:pt x="84137" y="184373"/>
                </a:cubicBezTo>
                <a:cubicBezTo>
                  <a:pt x="97895" y="176171"/>
                  <a:pt x="77788" y="251841"/>
                  <a:pt x="82550" y="252635"/>
                </a:cubicBezTo>
                <a:cubicBezTo>
                  <a:pt x="87312" y="253429"/>
                  <a:pt x="106891" y="227235"/>
                  <a:pt x="112712" y="189135"/>
                </a:cubicBezTo>
                <a:cubicBezTo>
                  <a:pt x="118533" y="151035"/>
                  <a:pt x="104510" y="6044"/>
                  <a:pt x="10001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447C14EA-3BB3-4562-A66E-5459E4E680DC}"/>
              </a:ext>
            </a:extLst>
          </p:cNvPr>
          <p:cNvSpPr/>
          <p:nvPr/>
        </p:nvSpPr>
        <p:spPr>
          <a:xfrm>
            <a:off x="10317023" y="8097819"/>
            <a:ext cx="255813" cy="252607"/>
          </a:xfrm>
          <a:custGeom>
            <a:avLst/>
            <a:gdLst>
              <a:gd name="connsiteX0" fmla="*/ 66815 w 255813"/>
              <a:gd name="connsiteY0" fmla="*/ 19 h 252607"/>
              <a:gd name="connsiteX1" fmla="*/ 60465 w 255813"/>
              <a:gd name="connsiteY1" fmla="*/ 161944 h 252607"/>
              <a:gd name="connsiteX2" fmla="*/ 27127 w 255813"/>
              <a:gd name="connsiteY2" fmla="*/ 201631 h 252607"/>
              <a:gd name="connsiteX3" fmla="*/ 82690 w 255813"/>
              <a:gd name="connsiteY3" fmla="*/ 184169 h 252607"/>
              <a:gd name="connsiteX4" fmla="*/ 228740 w 255813"/>
              <a:gd name="connsiteY4" fmla="*/ 163531 h 252607"/>
              <a:gd name="connsiteX5" fmla="*/ 120790 w 255813"/>
              <a:gd name="connsiteY5" fmla="*/ 180994 h 252607"/>
              <a:gd name="connsiteX6" fmla="*/ 255727 w 255813"/>
              <a:gd name="connsiteY6" fmla="*/ 247669 h 252607"/>
              <a:gd name="connsiteX7" fmla="*/ 143015 w 255813"/>
              <a:gd name="connsiteY7" fmla="*/ 247669 h 252607"/>
              <a:gd name="connsiteX8" fmla="*/ 140 w 255813"/>
              <a:gd name="connsiteY8" fmla="*/ 244494 h 252607"/>
              <a:gd name="connsiteX9" fmla="*/ 170002 w 255813"/>
              <a:gd name="connsiteY9" fmla="*/ 230206 h 252607"/>
              <a:gd name="connsiteX10" fmla="*/ 62052 w 255813"/>
              <a:gd name="connsiteY10" fmla="*/ 223856 h 252607"/>
              <a:gd name="connsiteX11" fmla="*/ 63640 w 255813"/>
              <a:gd name="connsiteY11" fmla="*/ 187344 h 252607"/>
              <a:gd name="connsiteX12" fmla="*/ 46177 w 255813"/>
              <a:gd name="connsiteY12" fmla="*/ 173056 h 252607"/>
              <a:gd name="connsiteX13" fmla="*/ 66815 w 255813"/>
              <a:gd name="connsiteY13" fmla="*/ 19 h 25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813" h="252607">
                <a:moveTo>
                  <a:pt x="66815" y="19"/>
                </a:moveTo>
                <a:cubicBezTo>
                  <a:pt x="69196" y="-1833"/>
                  <a:pt x="67080" y="128342"/>
                  <a:pt x="60465" y="161944"/>
                </a:cubicBezTo>
                <a:cubicBezTo>
                  <a:pt x="53850" y="195546"/>
                  <a:pt x="23423" y="197927"/>
                  <a:pt x="27127" y="201631"/>
                </a:cubicBezTo>
                <a:cubicBezTo>
                  <a:pt x="30831" y="205335"/>
                  <a:pt x="49088" y="190519"/>
                  <a:pt x="82690" y="184169"/>
                </a:cubicBezTo>
                <a:cubicBezTo>
                  <a:pt x="116292" y="177819"/>
                  <a:pt x="222390" y="164060"/>
                  <a:pt x="228740" y="163531"/>
                </a:cubicBezTo>
                <a:cubicBezTo>
                  <a:pt x="235090" y="163002"/>
                  <a:pt x="116292" y="166971"/>
                  <a:pt x="120790" y="180994"/>
                </a:cubicBezTo>
                <a:cubicBezTo>
                  <a:pt x="125288" y="195017"/>
                  <a:pt x="252023" y="236557"/>
                  <a:pt x="255727" y="247669"/>
                </a:cubicBezTo>
                <a:cubicBezTo>
                  <a:pt x="259431" y="258781"/>
                  <a:pt x="143015" y="247669"/>
                  <a:pt x="143015" y="247669"/>
                </a:cubicBezTo>
                <a:cubicBezTo>
                  <a:pt x="100417" y="247140"/>
                  <a:pt x="-4358" y="247405"/>
                  <a:pt x="140" y="244494"/>
                </a:cubicBezTo>
                <a:cubicBezTo>
                  <a:pt x="4638" y="241584"/>
                  <a:pt x="159683" y="233646"/>
                  <a:pt x="170002" y="230206"/>
                </a:cubicBezTo>
                <a:cubicBezTo>
                  <a:pt x="180321" y="226766"/>
                  <a:pt x="79779" y="231000"/>
                  <a:pt x="62052" y="223856"/>
                </a:cubicBezTo>
                <a:cubicBezTo>
                  <a:pt x="44325" y="216712"/>
                  <a:pt x="66286" y="195811"/>
                  <a:pt x="63640" y="187344"/>
                </a:cubicBezTo>
                <a:cubicBezTo>
                  <a:pt x="60994" y="178877"/>
                  <a:pt x="47764" y="202160"/>
                  <a:pt x="46177" y="173056"/>
                </a:cubicBezTo>
                <a:cubicBezTo>
                  <a:pt x="44590" y="143952"/>
                  <a:pt x="64434" y="1871"/>
                  <a:pt x="6681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B9D12B3C-5D99-4748-ADA6-E50071C3B5AF}"/>
              </a:ext>
            </a:extLst>
          </p:cNvPr>
          <p:cNvSpPr/>
          <p:nvPr/>
        </p:nvSpPr>
        <p:spPr>
          <a:xfrm>
            <a:off x="1951569" y="1535075"/>
            <a:ext cx="180142" cy="31794"/>
          </a:xfrm>
          <a:custGeom>
            <a:avLst/>
            <a:gdLst>
              <a:gd name="connsiteX0" fmla="*/ 177269 w 180142"/>
              <a:gd name="connsiteY0" fmla="*/ 38 h 31794"/>
              <a:gd name="connsiteX1" fmla="*/ 102656 w 180142"/>
              <a:gd name="connsiteY1" fmla="*/ 25438 h 31794"/>
              <a:gd name="connsiteX2" fmla="*/ 1056 w 180142"/>
              <a:gd name="connsiteY2" fmla="*/ 31788 h 31794"/>
              <a:gd name="connsiteX3" fmla="*/ 177269 w 180142"/>
              <a:gd name="connsiteY3" fmla="*/ 38 h 3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42" h="31794">
                <a:moveTo>
                  <a:pt x="177269" y="38"/>
                </a:moveTo>
                <a:cubicBezTo>
                  <a:pt x="194202" y="-1020"/>
                  <a:pt x="132025" y="20146"/>
                  <a:pt x="102656" y="25438"/>
                </a:cubicBezTo>
                <a:cubicBezTo>
                  <a:pt x="73287" y="30730"/>
                  <a:pt x="-10321" y="31259"/>
                  <a:pt x="1056" y="31788"/>
                </a:cubicBezTo>
                <a:cubicBezTo>
                  <a:pt x="12433" y="32317"/>
                  <a:pt x="160336" y="1096"/>
                  <a:pt x="177269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8CDFF612-FDA9-4972-BF80-9FED06706298}"/>
              </a:ext>
            </a:extLst>
          </p:cNvPr>
          <p:cNvSpPr/>
          <p:nvPr/>
        </p:nvSpPr>
        <p:spPr>
          <a:xfrm>
            <a:off x="1752374" y="1657285"/>
            <a:ext cx="383049" cy="122431"/>
          </a:xfrm>
          <a:custGeom>
            <a:avLst/>
            <a:gdLst>
              <a:gd name="connsiteX0" fmla="*/ 382814 w 383049"/>
              <a:gd name="connsiteY0" fmla="*/ 65 h 122431"/>
              <a:gd name="connsiteX1" fmla="*/ 201839 w 383049"/>
              <a:gd name="connsiteY1" fmla="*/ 77853 h 122431"/>
              <a:gd name="connsiteX2" fmla="*/ 226 w 383049"/>
              <a:gd name="connsiteY2" fmla="*/ 101665 h 122431"/>
              <a:gd name="connsiteX3" fmla="*/ 158976 w 383049"/>
              <a:gd name="connsiteY3" fmla="*/ 100078 h 122431"/>
              <a:gd name="connsiteX4" fmla="*/ 9751 w 383049"/>
              <a:gd name="connsiteY4" fmla="*/ 119128 h 122431"/>
              <a:gd name="connsiteX5" fmla="*/ 233589 w 383049"/>
              <a:gd name="connsiteY5" fmla="*/ 104840 h 122431"/>
              <a:gd name="connsiteX6" fmla="*/ 220889 w 383049"/>
              <a:gd name="connsiteY6" fmla="*/ 122303 h 122431"/>
              <a:gd name="connsiteX7" fmla="*/ 317726 w 383049"/>
              <a:gd name="connsiteY7" fmla="*/ 93728 h 122431"/>
              <a:gd name="connsiteX8" fmla="*/ 163739 w 383049"/>
              <a:gd name="connsiteY8" fmla="*/ 92140 h 122431"/>
              <a:gd name="connsiteX9" fmla="*/ 382814 w 383049"/>
              <a:gd name="connsiteY9" fmla="*/ 65 h 1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49" h="122431">
                <a:moveTo>
                  <a:pt x="382814" y="65"/>
                </a:moveTo>
                <a:cubicBezTo>
                  <a:pt x="389164" y="-2316"/>
                  <a:pt x="265604" y="60920"/>
                  <a:pt x="201839" y="77853"/>
                </a:cubicBezTo>
                <a:cubicBezTo>
                  <a:pt x="138074" y="94786"/>
                  <a:pt x="7370" y="97961"/>
                  <a:pt x="226" y="101665"/>
                </a:cubicBezTo>
                <a:cubicBezTo>
                  <a:pt x="-6918" y="105369"/>
                  <a:pt x="157389" y="97168"/>
                  <a:pt x="158976" y="100078"/>
                </a:cubicBezTo>
                <a:cubicBezTo>
                  <a:pt x="160563" y="102988"/>
                  <a:pt x="9751" y="119128"/>
                  <a:pt x="9751" y="119128"/>
                </a:cubicBezTo>
                <a:cubicBezTo>
                  <a:pt x="22186" y="119922"/>
                  <a:pt x="198399" y="104311"/>
                  <a:pt x="233589" y="104840"/>
                </a:cubicBezTo>
                <a:cubicBezTo>
                  <a:pt x="268779" y="105369"/>
                  <a:pt x="206866" y="124155"/>
                  <a:pt x="220889" y="122303"/>
                </a:cubicBezTo>
                <a:cubicBezTo>
                  <a:pt x="234912" y="120451"/>
                  <a:pt x="327251" y="98755"/>
                  <a:pt x="317726" y="93728"/>
                </a:cubicBezTo>
                <a:cubicBezTo>
                  <a:pt x="308201" y="88701"/>
                  <a:pt x="155008" y="106427"/>
                  <a:pt x="163739" y="92140"/>
                </a:cubicBezTo>
                <a:cubicBezTo>
                  <a:pt x="172470" y="77853"/>
                  <a:pt x="376464" y="2446"/>
                  <a:pt x="382814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31632843-A41E-4169-A891-E1A33BE7922D}"/>
              </a:ext>
            </a:extLst>
          </p:cNvPr>
          <p:cNvSpPr/>
          <p:nvPr/>
        </p:nvSpPr>
        <p:spPr>
          <a:xfrm>
            <a:off x="1636562" y="1615951"/>
            <a:ext cx="165344" cy="512891"/>
          </a:xfrm>
          <a:custGeom>
            <a:avLst/>
            <a:gdLst>
              <a:gd name="connsiteX0" fmla="*/ 165251 w 165344"/>
              <a:gd name="connsiteY0" fmla="*/ 124 h 512891"/>
              <a:gd name="connsiteX1" fmla="*/ 55713 w 165344"/>
              <a:gd name="connsiteY1" fmla="*/ 141412 h 512891"/>
              <a:gd name="connsiteX2" fmla="*/ 43013 w 165344"/>
              <a:gd name="connsiteY2" fmla="*/ 244599 h 512891"/>
              <a:gd name="connsiteX3" fmla="*/ 106513 w 165344"/>
              <a:gd name="connsiteY3" fmla="*/ 460499 h 512891"/>
              <a:gd name="connsiteX4" fmla="*/ 44601 w 165344"/>
              <a:gd name="connsiteY4" fmla="*/ 269999 h 512891"/>
              <a:gd name="connsiteX5" fmla="*/ 77938 w 165344"/>
              <a:gd name="connsiteY5" fmla="*/ 420812 h 512891"/>
              <a:gd name="connsiteX6" fmla="*/ 96988 w 165344"/>
              <a:gd name="connsiteY6" fmla="*/ 512887 h 512891"/>
              <a:gd name="connsiteX7" fmla="*/ 44601 w 165344"/>
              <a:gd name="connsiteY7" fmla="*/ 423987 h 512891"/>
              <a:gd name="connsiteX8" fmla="*/ 151 w 165344"/>
              <a:gd name="connsiteY8" fmla="*/ 285874 h 512891"/>
              <a:gd name="connsiteX9" fmla="*/ 35076 w 165344"/>
              <a:gd name="connsiteY9" fmla="*/ 166812 h 512891"/>
              <a:gd name="connsiteX10" fmla="*/ 165251 w 165344"/>
              <a:gd name="connsiteY10" fmla="*/ 124 h 51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344" h="512891">
                <a:moveTo>
                  <a:pt x="165251" y="124"/>
                </a:moveTo>
                <a:cubicBezTo>
                  <a:pt x="168690" y="-4109"/>
                  <a:pt x="76086" y="100666"/>
                  <a:pt x="55713" y="141412"/>
                </a:cubicBezTo>
                <a:cubicBezTo>
                  <a:pt x="35340" y="182158"/>
                  <a:pt x="34546" y="191418"/>
                  <a:pt x="43013" y="244599"/>
                </a:cubicBezTo>
                <a:cubicBezTo>
                  <a:pt x="51480" y="297780"/>
                  <a:pt x="106248" y="456266"/>
                  <a:pt x="106513" y="460499"/>
                </a:cubicBezTo>
                <a:cubicBezTo>
                  <a:pt x="106778" y="464732"/>
                  <a:pt x="49363" y="276613"/>
                  <a:pt x="44601" y="269999"/>
                </a:cubicBezTo>
                <a:cubicBezTo>
                  <a:pt x="39839" y="263385"/>
                  <a:pt x="69207" y="380331"/>
                  <a:pt x="77938" y="420812"/>
                </a:cubicBezTo>
                <a:cubicBezTo>
                  <a:pt x="86669" y="461293"/>
                  <a:pt x="102544" y="512358"/>
                  <a:pt x="96988" y="512887"/>
                </a:cubicBezTo>
                <a:cubicBezTo>
                  <a:pt x="91432" y="513416"/>
                  <a:pt x="60740" y="461822"/>
                  <a:pt x="44601" y="423987"/>
                </a:cubicBezTo>
                <a:cubicBezTo>
                  <a:pt x="28462" y="386152"/>
                  <a:pt x="1738" y="328736"/>
                  <a:pt x="151" y="285874"/>
                </a:cubicBezTo>
                <a:cubicBezTo>
                  <a:pt x="-1436" y="243012"/>
                  <a:pt x="9412" y="209145"/>
                  <a:pt x="35076" y="166812"/>
                </a:cubicBezTo>
                <a:cubicBezTo>
                  <a:pt x="60740" y="124479"/>
                  <a:pt x="161812" y="4357"/>
                  <a:pt x="16525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F4A4803F-F6EB-4444-A313-BF844B35B642}"/>
              </a:ext>
            </a:extLst>
          </p:cNvPr>
          <p:cNvSpPr/>
          <p:nvPr/>
        </p:nvSpPr>
        <p:spPr>
          <a:xfrm>
            <a:off x="1685656" y="2194956"/>
            <a:ext cx="133792" cy="218553"/>
          </a:xfrm>
          <a:custGeom>
            <a:avLst/>
            <a:gdLst>
              <a:gd name="connsiteX0" fmla="*/ 133619 w 133792"/>
              <a:gd name="connsiteY0" fmla="*/ 557 h 218553"/>
              <a:gd name="connsiteX1" fmla="*/ 1857 w 133792"/>
              <a:gd name="connsiteY1" fmla="*/ 86282 h 218553"/>
              <a:gd name="connsiteX2" fmla="*/ 54244 w 133792"/>
              <a:gd name="connsiteY2" fmla="*/ 216457 h 218553"/>
              <a:gd name="connsiteX3" fmla="*/ 25669 w 133792"/>
              <a:gd name="connsiteY3" fmla="*/ 164069 h 218553"/>
              <a:gd name="connsiteX4" fmla="*/ 20907 w 133792"/>
              <a:gd name="connsiteY4" fmla="*/ 129144 h 218553"/>
              <a:gd name="connsiteX5" fmla="*/ 30432 w 133792"/>
              <a:gd name="connsiteY5" fmla="*/ 52944 h 218553"/>
              <a:gd name="connsiteX6" fmla="*/ 133619 w 133792"/>
              <a:gd name="connsiteY6" fmla="*/ 557 h 21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92" h="218553">
                <a:moveTo>
                  <a:pt x="133619" y="557"/>
                </a:moveTo>
                <a:cubicBezTo>
                  <a:pt x="128856" y="6113"/>
                  <a:pt x="15086" y="50299"/>
                  <a:pt x="1857" y="86282"/>
                </a:cubicBezTo>
                <a:cubicBezTo>
                  <a:pt x="-11372" y="122265"/>
                  <a:pt x="50275" y="203493"/>
                  <a:pt x="54244" y="216457"/>
                </a:cubicBezTo>
                <a:cubicBezTo>
                  <a:pt x="58213" y="229421"/>
                  <a:pt x="31225" y="178621"/>
                  <a:pt x="25669" y="164069"/>
                </a:cubicBezTo>
                <a:cubicBezTo>
                  <a:pt x="20113" y="149517"/>
                  <a:pt x="20113" y="147665"/>
                  <a:pt x="20907" y="129144"/>
                </a:cubicBezTo>
                <a:cubicBezTo>
                  <a:pt x="21701" y="110623"/>
                  <a:pt x="17468" y="73581"/>
                  <a:pt x="30432" y="52944"/>
                </a:cubicBezTo>
                <a:cubicBezTo>
                  <a:pt x="43396" y="32307"/>
                  <a:pt x="138382" y="-4999"/>
                  <a:pt x="133619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3EC3F4CB-8404-42C5-BDFA-534CC3CC5A5C}"/>
              </a:ext>
            </a:extLst>
          </p:cNvPr>
          <p:cNvSpPr/>
          <p:nvPr/>
        </p:nvSpPr>
        <p:spPr>
          <a:xfrm>
            <a:off x="2242321" y="1571429"/>
            <a:ext cx="98116" cy="311969"/>
          </a:xfrm>
          <a:custGeom>
            <a:avLst/>
            <a:gdLst>
              <a:gd name="connsiteX0" fmla="*/ 97654 w 98116"/>
              <a:gd name="connsiteY0" fmla="*/ 1784 h 311969"/>
              <a:gd name="connsiteX1" fmla="*/ 37329 w 98116"/>
              <a:gd name="connsiteY1" fmla="*/ 70046 h 311969"/>
              <a:gd name="connsiteX2" fmla="*/ 34154 w 98116"/>
              <a:gd name="connsiteY2" fmla="*/ 257371 h 311969"/>
              <a:gd name="connsiteX3" fmla="*/ 24629 w 98116"/>
              <a:gd name="connsiteY3" fmla="*/ 203396 h 311969"/>
              <a:gd name="connsiteX4" fmla="*/ 29392 w 98116"/>
              <a:gd name="connsiteY4" fmla="*/ 190696 h 311969"/>
              <a:gd name="connsiteX5" fmla="*/ 38917 w 98116"/>
              <a:gd name="connsiteY5" fmla="*/ 260546 h 311969"/>
              <a:gd name="connsiteX6" fmla="*/ 38917 w 98116"/>
              <a:gd name="connsiteY6" fmla="*/ 306584 h 311969"/>
              <a:gd name="connsiteX7" fmla="*/ 817 w 98116"/>
              <a:gd name="connsiteY7" fmla="*/ 131959 h 311969"/>
              <a:gd name="connsiteX8" fmla="*/ 97654 w 98116"/>
              <a:gd name="connsiteY8" fmla="*/ 1784 h 3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16" h="311969">
                <a:moveTo>
                  <a:pt x="97654" y="1784"/>
                </a:moveTo>
                <a:cubicBezTo>
                  <a:pt x="103739" y="-8535"/>
                  <a:pt x="47912" y="27448"/>
                  <a:pt x="37329" y="70046"/>
                </a:cubicBezTo>
                <a:cubicBezTo>
                  <a:pt x="26746" y="112644"/>
                  <a:pt x="36271" y="235146"/>
                  <a:pt x="34154" y="257371"/>
                </a:cubicBezTo>
                <a:cubicBezTo>
                  <a:pt x="32037" y="279596"/>
                  <a:pt x="25423" y="214508"/>
                  <a:pt x="24629" y="203396"/>
                </a:cubicBezTo>
                <a:cubicBezTo>
                  <a:pt x="23835" y="192284"/>
                  <a:pt x="27011" y="181171"/>
                  <a:pt x="29392" y="190696"/>
                </a:cubicBezTo>
                <a:cubicBezTo>
                  <a:pt x="31773" y="200221"/>
                  <a:pt x="37330" y="241231"/>
                  <a:pt x="38917" y="260546"/>
                </a:cubicBezTo>
                <a:cubicBezTo>
                  <a:pt x="40504" y="279861"/>
                  <a:pt x="45267" y="328015"/>
                  <a:pt x="38917" y="306584"/>
                </a:cubicBezTo>
                <a:cubicBezTo>
                  <a:pt x="32567" y="285153"/>
                  <a:pt x="-6062" y="176144"/>
                  <a:pt x="817" y="131959"/>
                </a:cubicBezTo>
                <a:cubicBezTo>
                  <a:pt x="7696" y="87774"/>
                  <a:pt x="91569" y="12103"/>
                  <a:pt x="97654" y="1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9F3D3E0D-6DAD-427D-818C-125C3EC895DF}"/>
              </a:ext>
            </a:extLst>
          </p:cNvPr>
          <p:cNvSpPr/>
          <p:nvPr/>
        </p:nvSpPr>
        <p:spPr>
          <a:xfrm>
            <a:off x="2043445" y="929076"/>
            <a:ext cx="287623" cy="544145"/>
          </a:xfrm>
          <a:custGeom>
            <a:avLst/>
            <a:gdLst>
              <a:gd name="connsiteX0" fmla="*/ 287005 w 287623"/>
              <a:gd name="connsiteY0" fmla="*/ 141 h 544145"/>
              <a:gd name="connsiteX1" fmla="*/ 111322 w 287623"/>
              <a:gd name="connsiteY1" fmla="*/ 389607 h 544145"/>
              <a:gd name="connsiteX2" fmla="*/ 217155 w 287623"/>
              <a:gd name="connsiteY2" fmla="*/ 135607 h 544145"/>
              <a:gd name="connsiteX3" fmla="*/ 94388 w 287623"/>
              <a:gd name="connsiteY3" fmla="*/ 436174 h 544145"/>
              <a:gd name="connsiteX4" fmla="*/ 5488 w 287623"/>
              <a:gd name="connsiteY4" fmla="*/ 544124 h 544145"/>
              <a:gd name="connsiteX5" fmla="*/ 37238 w 287623"/>
              <a:gd name="connsiteY5" fmla="*/ 440407 h 544145"/>
              <a:gd name="connsiteX6" fmla="*/ 287005 w 287623"/>
              <a:gd name="connsiteY6" fmla="*/ 141 h 54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623" h="544145">
                <a:moveTo>
                  <a:pt x="287005" y="141"/>
                </a:moveTo>
                <a:cubicBezTo>
                  <a:pt x="299352" y="-8326"/>
                  <a:pt x="122964" y="367029"/>
                  <a:pt x="111322" y="389607"/>
                </a:cubicBezTo>
                <a:cubicBezTo>
                  <a:pt x="99680" y="412185"/>
                  <a:pt x="219977" y="127846"/>
                  <a:pt x="217155" y="135607"/>
                </a:cubicBezTo>
                <a:cubicBezTo>
                  <a:pt x="214333" y="143368"/>
                  <a:pt x="129666" y="368088"/>
                  <a:pt x="94388" y="436174"/>
                </a:cubicBezTo>
                <a:cubicBezTo>
                  <a:pt x="59110" y="504260"/>
                  <a:pt x="15013" y="543419"/>
                  <a:pt x="5488" y="544124"/>
                </a:cubicBezTo>
                <a:cubicBezTo>
                  <a:pt x="-4037" y="544829"/>
                  <a:pt x="-5448" y="528954"/>
                  <a:pt x="37238" y="440407"/>
                </a:cubicBezTo>
                <a:cubicBezTo>
                  <a:pt x="79924" y="351860"/>
                  <a:pt x="274658" y="8608"/>
                  <a:pt x="287005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F990B1D4-E562-4B8E-BB43-76655F857116}"/>
              </a:ext>
            </a:extLst>
          </p:cNvPr>
          <p:cNvSpPr/>
          <p:nvPr/>
        </p:nvSpPr>
        <p:spPr>
          <a:xfrm>
            <a:off x="8857179" y="7549118"/>
            <a:ext cx="560199" cy="1412691"/>
          </a:xfrm>
          <a:custGeom>
            <a:avLst/>
            <a:gdLst>
              <a:gd name="connsiteX0" fmla="*/ 172521 w 560199"/>
              <a:gd name="connsiteY0" fmla="*/ 66649 h 1412691"/>
              <a:gd name="connsiteX1" fmla="*/ 176754 w 560199"/>
              <a:gd name="connsiteY1" fmla="*/ 134382 h 1412691"/>
              <a:gd name="connsiteX2" fmla="*/ 553521 w 560199"/>
              <a:gd name="connsiteY2" fmla="*/ 1374749 h 1412691"/>
              <a:gd name="connsiteX3" fmla="*/ 426521 w 560199"/>
              <a:gd name="connsiteY3" fmla="*/ 1120749 h 1412691"/>
              <a:gd name="connsiteX4" fmla="*/ 540821 w 560199"/>
              <a:gd name="connsiteY4" fmla="*/ 1404382 h 1412691"/>
              <a:gd name="connsiteX5" fmla="*/ 375721 w 560199"/>
              <a:gd name="connsiteY5" fmla="*/ 1146149 h 1412691"/>
              <a:gd name="connsiteX6" fmla="*/ 53988 w 560199"/>
              <a:gd name="connsiteY6" fmla="*/ 591582 h 1412691"/>
              <a:gd name="connsiteX7" fmla="*/ 96321 w 560199"/>
              <a:gd name="connsiteY7" fmla="*/ 769382 h 1412691"/>
              <a:gd name="connsiteX8" fmla="*/ 66688 w 560199"/>
              <a:gd name="connsiteY8" fmla="*/ 439182 h 1412691"/>
              <a:gd name="connsiteX9" fmla="*/ 66688 w 560199"/>
              <a:gd name="connsiteY9" fmla="*/ 346049 h 1412691"/>
              <a:gd name="connsiteX10" fmla="*/ 7421 w 560199"/>
              <a:gd name="connsiteY10" fmla="*/ 265615 h 1412691"/>
              <a:gd name="connsiteX11" fmla="*/ 3188 w 560199"/>
              <a:gd name="connsiteY11" fmla="*/ 92049 h 1412691"/>
              <a:gd name="connsiteX12" fmla="*/ 28588 w 560199"/>
              <a:gd name="connsiteY12" fmla="*/ 130149 h 1412691"/>
              <a:gd name="connsiteX13" fmla="*/ 96321 w 560199"/>
              <a:gd name="connsiteY13" fmla="*/ 20082 h 1412691"/>
              <a:gd name="connsiteX14" fmla="*/ 151354 w 560199"/>
              <a:gd name="connsiteY14" fmla="*/ 3149 h 1412691"/>
              <a:gd name="connsiteX15" fmla="*/ 172521 w 560199"/>
              <a:gd name="connsiteY15" fmla="*/ 66649 h 141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0199" h="1412691">
                <a:moveTo>
                  <a:pt x="172521" y="66649"/>
                </a:moveTo>
                <a:cubicBezTo>
                  <a:pt x="176754" y="88521"/>
                  <a:pt x="113254" y="-83635"/>
                  <a:pt x="176754" y="134382"/>
                </a:cubicBezTo>
                <a:cubicBezTo>
                  <a:pt x="240254" y="352399"/>
                  <a:pt x="511893" y="1210355"/>
                  <a:pt x="553521" y="1374749"/>
                </a:cubicBezTo>
                <a:cubicBezTo>
                  <a:pt x="595149" y="1539143"/>
                  <a:pt x="428638" y="1115810"/>
                  <a:pt x="426521" y="1120749"/>
                </a:cubicBezTo>
                <a:cubicBezTo>
                  <a:pt x="424404" y="1125688"/>
                  <a:pt x="549288" y="1400149"/>
                  <a:pt x="540821" y="1404382"/>
                </a:cubicBezTo>
                <a:cubicBezTo>
                  <a:pt x="532354" y="1408615"/>
                  <a:pt x="456860" y="1281616"/>
                  <a:pt x="375721" y="1146149"/>
                </a:cubicBezTo>
                <a:cubicBezTo>
                  <a:pt x="294582" y="1010682"/>
                  <a:pt x="100555" y="654376"/>
                  <a:pt x="53988" y="591582"/>
                </a:cubicBezTo>
                <a:cubicBezTo>
                  <a:pt x="7421" y="528788"/>
                  <a:pt x="94204" y="794782"/>
                  <a:pt x="96321" y="769382"/>
                </a:cubicBezTo>
                <a:cubicBezTo>
                  <a:pt x="98438" y="743982"/>
                  <a:pt x="71627" y="509737"/>
                  <a:pt x="66688" y="439182"/>
                </a:cubicBezTo>
                <a:cubicBezTo>
                  <a:pt x="61749" y="368627"/>
                  <a:pt x="76566" y="374977"/>
                  <a:pt x="66688" y="346049"/>
                </a:cubicBezTo>
                <a:cubicBezTo>
                  <a:pt x="56810" y="317121"/>
                  <a:pt x="18004" y="307948"/>
                  <a:pt x="7421" y="265615"/>
                </a:cubicBezTo>
                <a:cubicBezTo>
                  <a:pt x="-3162" y="223282"/>
                  <a:pt x="-340" y="114627"/>
                  <a:pt x="3188" y="92049"/>
                </a:cubicBezTo>
                <a:cubicBezTo>
                  <a:pt x="6716" y="69471"/>
                  <a:pt x="13066" y="142143"/>
                  <a:pt x="28588" y="130149"/>
                </a:cubicBezTo>
                <a:cubicBezTo>
                  <a:pt x="44110" y="118155"/>
                  <a:pt x="75860" y="41249"/>
                  <a:pt x="96321" y="20082"/>
                </a:cubicBezTo>
                <a:cubicBezTo>
                  <a:pt x="116782" y="-1085"/>
                  <a:pt x="138654" y="-3201"/>
                  <a:pt x="151354" y="3149"/>
                </a:cubicBezTo>
                <a:cubicBezTo>
                  <a:pt x="164054" y="9499"/>
                  <a:pt x="168288" y="44777"/>
                  <a:pt x="172521" y="66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68B9BA03-6C48-4891-BB17-8098FB3915AB}"/>
              </a:ext>
            </a:extLst>
          </p:cNvPr>
          <p:cNvSpPr/>
          <p:nvPr/>
        </p:nvSpPr>
        <p:spPr>
          <a:xfrm>
            <a:off x="4254677" y="5002620"/>
            <a:ext cx="534196" cy="989699"/>
          </a:xfrm>
          <a:custGeom>
            <a:avLst/>
            <a:gdLst>
              <a:gd name="connsiteX0" fmla="*/ 2363 w 534196"/>
              <a:gd name="connsiteY0" fmla="*/ 16420 h 989699"/>
              <a:gd name="connsiteX1" fmla="*/ 37923 w 534196"/>
              <a:gd name="connsiteY1" fmla="*/ 77380 h 989699"/>
              <a:gd name="connsiteX2" fmla="*/ 525603 w 534196"/>
              <a:gd name="connsiteY2" fmla="*/ 971460 h 989699"/>
              <a:gd name="connsiteX3" fmla="*/ 332563 w 534196"/>
              <a:gd name="connsiteY3" fmla="*/ 661580 h 989699"/>
              <a:gd name="connsiteX4" fmla="*/ 119203 w 534196"/>
              <a:gd name="connsiteY4" fmla="*/ 448220 h 989699"/>
              <a:gd name="connsiteX5" fmla="*/ 286843 w 534196"/>
              <a:gd name="connsiteY5" fmla="*/ 834300 h 989699"/>
              <a:gd name="connsiteX6" fmla="*/ 119203 w 534196"/>
              <a:gd name="connsiteY6" fmla="*/ 432980 h 989699"/>
              <a:gd name="connsiteX7" fmla="*/ 2363 w 534196"/>
              <a:gd name="connsiteY7" fmla="*/ 16420 h 9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196" h="989699">
                <a:moveTo>
                  <a:pt x="2363" y="16420"/>
                </a:moveTo>
                <a:cubicBezTo>
                  <a:pt x="-11184" y="-42846"/>
                  <a:pt x="37923" y="77380"/>
                  <a:pt x="37923" y="77380"/>
                </a:cubicBezTo>
                <a:cubicBezTo>
                  <a:pt x="125130" y="236553"/>
                  <a:pt x="476496" y="874093"/>
                  <a:pt x="525603" y="971460"/>
                </a:cubicBezTo>
                <a:cubicBezTo>
                  <a:pt x="574710" y="1068827"/>
                  <a:pt x="400296" y="748787"/>
                  <a:pt x="332563" y="661580"/>
                </a:cubicBezTo>
                <a:cubicBezTo>
                  <a:pt x="264830" y="574373"/>
                  <a:pt x="126823" y="419433"/>
                  <a:pt x="119203" y="448220"/>
                </a:cubicBezTo>
                <a:cubicBezTo>
                  <a:pt x="111583" y="477007"/>
                  <a:pt x="286843" y="836840"/>
                  <a:pt x="286843" y="834300"/>
                </a:cubicBezTo>
                <a:cubicBezTo>
                  <a:pt x="286843" y="831760"/>
                  <a:pt x="162383" y="569293"/>
                  <a:pt x="119203" y="432980"/>
                </a:cubicBezTo>
                <a:cubicBezTo>
                  <a:pt x="76023" y="296667"/>
                  <a:pt x="15910" y="75686"/>
                  <a:pt x="2363" y="16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07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4207C-55E1-4144-B808-CDEF1B91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669E61-C624-42E6-9326-61506794E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CFAEFC46-902B-4283-B23A-080B0E16FE61}"/>
              </a:ext>
            </a:extLst>
          </p:cNvPr>
          <p:cNvSpPr/>
          <p:nvPr/>
        </p:nvSpPr>
        <p:spPr>
          <a:xfrm>
            <a:off x="5443931" y="3489070"/>
            <a:ext cx="100194" cy="503272"/>
          </a:xfrm>
          <a:custGeom>
            <a:avLst/>
            <a:gdLst>
              <a:gd name="connsiteX0" fmla="*/ 51994 w 100194"/>
              <a:gd name="connsiteY0" fmla="*/ 8193 h 503272"/>
              <a:gd name="connsiteX1" fmla="*/ 40882 w 100194"/>
              <a:gd name="connsiteY1" fmla="*/ 93918 h 503272"/>
              <a:gd name="connsiteX2" fmla="*/ 80569 w 100194"/>
              <a:gd name="connsiteY2" fmla="*/ 492380 h 503272"/>
              <a:gd name="connsiteX3" fmla="*/ 47232 w 100194"/>
              <a:gd name="connsiteY3" fmla="*/ 374905 h 503272"/>
              <a:gd name="connsiteX4" fmla="*/ 1194 w 100194"/>
              <a:gd name="connsiteY4" fmla="*/ 205043 h 503272"/>
              <a:gd name="connsiteX5" fmla="*/ 99619 w 100194"/>
              <a:gd name="connsiteY5" fmla="*/ 238380 h 503272"/>
              <a:gd name="connsiteX6" fmla="*/ 51994 w 100194"/>
              <a:gd name="connsiteY6" fmla="*/ 8193 h 5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94" h="503272">
                <a:moveTo>
                  <a:pt x="51994" y="8193"/>
                </a:moveTo>
                <a:cubicBezTo>
                  <a:pt x="42205" y="-15884"/>
                  <a:pt x="36120" y="13220"/>
                  <a:pt x="40882" y="93918"/>
                </a:cubicBezTo>
                <a:cubicBezTo>
                  <a:pt x="45644" y="174616"/>
                  <a:pt x="79511" y="445549"/>
                  <a:pt x="80569" y="492380"/>
                </a:cubicBezTo>
                <a:cubicBezTo>
                  <a:pt x="81627" y="539211"/>
                  <a:pt x="60461" y="422794"/>
                  <a:pt x="47232" y="374905"/>
                </a:cubicBezTo>
                <a:cubicBezTo>
                  <a:pt x="34003" y="327016"/>
                  <a:pt x="-7537" y="227797"/>
                  <a:pt x="1194" y="205043"/>
                </a:cubicBezTo>
                <a:cubicBezTo>
                  <a:pt x="9925" y="182289"/>
                  <a:pt x="93534" y="265632"/>
                  <a:pt x="99619" y="238380"/>
                </a:cubicBezTo>
                <a:cubicBezTo>
                  <a:pt x="105704" y="211128"/>
                  <a:pt x="61783" y="32270"/>
                  <a:pt x="51994" y="8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516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0</Words>
  <Application>Microsoft Office PowerPoint</Application>
  <PresentationFormat>A3 297x420 mm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37</cp:revision>
  <dcterms:created xsi:type="dcterms:W3CDTF">2022-02-24T15:49:27Z</dcterms:created>
  <dcterms:modified xsi:type="dcterms:W3CDTF">2022-02-26T01:46:55Z</dcterms:modified>
</cp:coreProperties>
</file>